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6301-C176-4302-AE6C-E6B97132D5E6}" type="datetimeFigureOut">
              <a:rPr lang="en-US" smtClean="0"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48D1-EFC1-42CB-830D-224A9427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1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6301-C176-4302-AE6C-E6B97132D5E6}" type="datetimeFigureOut">
              <a:rPr lang="en-US" smtClean="0"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48D1-EFC1-42CB-830D-224A9427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3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6301-C176-4302-AE6C-E6B97132D5E6}" type="datetimeFigureOut">
              <a:rPr lang="en-US" smtClean="0"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48D1-EFC1-42CB-830D-224A9427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8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6301-C176-4302-AE6C-E6B97132D5E6}" type="datetimeFigureOut">
              <a:rPr lang="en-US" smtClean="0"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48D1-EFC1-42CB-830D-224A9427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8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6301-C176-4302-AE6C-E6B97132D5E6}" type="datetimeFigureOut">
              <a:rPr lang="en-US" smtClean="0"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48D1-EFC1-42CB-830D-224A9427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6301-C176-4302-AE6C-E6B97132D5E6}" type="datetimeFigureOut">
              <a:rPr lang="en-US" smtClean="0"/>
              <a:t>3/28/2011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48D1-EFC1-42CB-830D-224A9427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6301-C176-4302-AE6C-E6B97132D5E6}" type="datetimeFigureOut">
              <a:rPr lang="en-US" smtClean="0"/>
              <a:t>3/28/2011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48D1-EFC1-42CB-830D-224A9427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4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6301-C176-4302-AE6C-E6B97132D5E6}" type="datetimeFigureOut">
              <a:rPr lang="en-US" smtClean="0"/>
              <a:t>3/28/2011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48D1-EFC1-42CB-830D-224A9427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6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6301-C176-4302-AE6C-E6B97132D5E6}" type="datetimeFigureOut">
              <a:rPr lang="en-US" smtClean="0"/>
              <a:t>3/28/2011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48D1-EFC1-42CB-830D-224A9427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6301-C176-4302-AE6C-E6B97132D5E6}" type="datetimeFigureOut">
              <a:rPr lang="en-US" smtClean="0"/>
              <a:t>3/28/2011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48D1-EFC1-42CB-830D-224A9427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8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6301-C176-4302-AE6C-E6B97132D5E6}" type="datetimeFigureOut">
              <a:rPr lang="en-US" smtClean="0"/>
              <a:t>3/28/2011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48D1-EFC1-42CB-830D-224A9427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0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86301-C176-4302-AE6C-E6B97132D5E6}" type="datetimeFigureOut">
              <a:rPr lang="en-US" smtClean="0"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B48D1-EFC1-42CB-830D-224A9427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8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netstudent.cz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Azure </a:t>
            </a:r>
            <a:r>
              <a:rPr lang="en-US" dirty="0" err="1" smtClean="0"/>
              <a:t>Freemium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>
                <a:hlinkClick r:id="rId2"/>
              </a:rPr>
              <a:t>www.netstudent.cz</a:t>
            </a:r>
            <a:r>
              <a:rPr lang="cs-CZ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 Hosted Service environment</a:t>
            </a:r>
          </a:p>
          <a:p>
            <a:pPr lvl="1"/>
            <a:r>
              <a:rPr lang="en-US" dirty="0" smtClean="0"/>
              <a:t>.NET / PHP / Java</a:t>
            </a:r>
          </a:p>
          <a:p>
            <a:r>
              <a:rPr lang="en-US" dirty="0" smtClean="0"/>
              <a:t>1 Storage account</a:t>
            </a:r>
          </a:p>
          <a:p>
            <a:r>
              <a:rPr lang="en-US" dirty="0" smtClean="0"/>
              <a:t>1 SQL Azure Database</a:t>
            </a:r>
          </a:p>
          <a:p>
            <a:pPr lvl="1"/>
            <a:r>
              <a:rPr lang="en-US" dirty="0" smtClean="0"/>
              <a:t>1GB</a:t>
            </a:r>
          </a:p>
          <a:p>
            <a:r>
              <a:rPr lang="en-US" dirty="0" err="1" smtClean="0"/>
              <a:t>Zdarma</a:t>
            </a:r>
            <a:r>
              <a:rPr lang="en-US" dirty="0" smtClean="0"/>
              <a:t> a </a:t>
            </a:r>
            <a:r>
              <a:rPr lang="en-US" dirty="0" err="1" smtClean="0"/>
              <a:t>bez</a:t>
            </a:r>
            <a:r>
              <a:rPr lang="en-US" dirty="0" smtClean="0"/>
              <a:t> </a:t>
            </a:r>
            <a:r>
              <a:rPr lang="en-US" dirty="0" err="1" smtClean="0"/>
              <a:t>kreditn</a:t>
            </a:r>
            <a:r>
              <a:rPr lang="cs-CZ" dirty="0" smtClean="0"/>
              <a:t>í karty</a:t>
            </a:r>
          </a:p>
          <a:p>
            <a:r>
              <a:rPr lang="cs-CZ" dirty="0" smtClean="0"/>
              <a:t>K dispozici na 24 hodin</a:t>
            </a:r>
          </a:p>
          <a:p>
            <a:pPr lvl="1"/>
            <a:r>
              <a:rPr lang="cs-CZ" dirty="0" smtClean="0"/>
              <a:t>Je možné opakovat dle potřeby</a:t>
            </a:r>
          </a:p>
          <a:p>
            <a:pPr lvl="1"/>
            <a:r>
              <a:rPr lang="cs-CZ" dirty="0" smtClean="0"/>
              <a:t>Pro výukové účely</a:t>
            </a:r>
            <a:endParaRPr lang="en-US" dirty="0" smtClean="0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005" y="2057400"/>
            <a:ext cx="3274218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343400"/>
            <a:ext cx="2461223" cy="129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948" y="5943600"/>
            <a:ext cx="5629275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89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39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Azure Freemium www.netstudent.cz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Freemium www.netstudent.cz </dc:title>
  <dc:creator>Filip Rehorik</dc:creator>
  <cp:lastModifiedBy>Filip Rehorik</cp:lastModifiedBy>
  <cp:revision>1</cp:revision>
  <dcterms:created xsi:type="dcterms:W3CDTF">2011-03-28T09:20:56Z</dcterms:created>
  <dcterms:modified xsi:type="dcterms:W3CDTF">2011-03-28T09:27:53Z</dcterms:modified>
</cp:coreProperties>
</file>