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"/>
  </p:notesMasterIdLst>
  <p:sldIdLst>
    <p:sldId id="27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38152B-40F4-408A-B8B2-4071BA3137F7}">
          <p14:sldIdLst>
            <p14:sldId id="276"/>
          </p14:sldIdLst>
        </p14:section>
        <p14:section name="无标题节" id="{854AC589-0C50-49C3-AAE1-4EE7C02A06C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1206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4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5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1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5"/>
            <a:ext cx="12192000" cy="68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550092" y="5402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255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5"/>
            <a:ext cx="12192000" cy="68555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5400000">
            <a:off x="4381501" y="-4381500"/>
            <a:ext cx="3428999" cy="12192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381501" y="-952499"/>
            <a:ext cx="3428999" cy="1219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03200" y="247650"/>
            <a:ext cx="11760200" cy="636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36829" y="1892300"/>
            <a:ext cx="2403272" cy="3898900"/>
            <a:chOff x="936829" y="1892300"/>
            <a:chExt cx="2403272" cy="3898900"/>
          </a:xfrm>
        </p:grpSpPr>
        <p:sp>
          <p:nvSpPr>
            <p:cNvPr id="2" name="矩形 1"/>
            <p:cNvSpPr/>
            <p:nvPr/>
          </p:nvSpPr>
          <p:spPr>
            <a:xfrm>
              <a:off x="936829" y="1892300"/>
              <a:ext cx="2403272" cy="2400300"/>
            </a:xfrm>
            <a:prstGeom prst="rect">
              <a:avLst/>
            </a:pr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36829" y="4292600"/>
              <a:ext cx="2403272" cy="149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9389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1961681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75186" y="1892300"/>
            <a:ext cx="2403272" cy="3898900"/>
            <a:chOff x="3575186" y="1892300"/>
            <a:chExt cx="2403272" cy="3898900"/>
          </a:xfrm>
        </p:grpSpPr>
        <p:sp>
          <p:nvSpPr>
            <p:cNvPr id="3" name="矩形 2"/>
            <p:cNvSpPr/>
            <p:nvPr/>
          </p:nvSpPr>
          <p:spPr>
            <a:xfrm>
              <a:off x="3575186" y="1892300"/>
              <a:ext cx="2403272" cy="2400300"/>
            </a:xfrm>
            <a:prstGeom prst="rect">
              <a:avLst/>
            </a:prstGeom>
            <a:blipFill>
              <a:blip r:embed="rId4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575186" y="4292600"/>
              <a:ext cx="2403272" cy="149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17746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17" name="等腰三角形 16"/>
            <p:cNvSpPr/>
            <p:nvPr/>
          </p:nvSpPr>
          <p:spPr>
            <a:xfrm flipV="1">
              <a:off x="4600038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13544" y="1892300"/>
            <a:ext cx="2403272" cy="3898900"/>
            <a:chOff x="6213544" y="1892300"/>
            <a:chExt cx="2403272" cy="3898900"/>
          </a:xfrm>
        </p:grpSpPr>
        <p:sp>
          <p:nvSpPr>
            <p:cNvPr id="4" name="矩形 3"/>
            <p:cNvSpPr/>
            <p:nvPr/>
          </p:nvSpPr>
          <p:spPr>
            <a:xfrm>
              <a:off x="6213544" y="1892300"/>
              <a:ext cx="2403272" cy="2400300"/>
            </a:xfrm>
            <a:prstGeom prst="rect">
              <a:avLst/>
            </a:prstGeom>
            <a:blipFill>
              <a:blip r:embed="rId5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3544" y="4292600"/>
              <a:ext cx="2403272" cy="149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56104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7238396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51900" y="1892300"/>
            <a:ext cx="2403272" cy="3898900"/>
            <a:chOff x="8851900" y="1892300"/>
            <a:chExt cx="2403272" cy="3898900"/>
          </a:xfrm>
        </p:grpSpPr>
        <p:sp>
          <p:nvSpPr>
            <p:cNvPr id="5" name="矩形 4"/>
            <p:cNvSpPr/>
            <p:nvPr/>
          </p:nvSpPr>
          <p:spPr>
            <a:xfrm>
              <a:off x="8851900" y="1892300"/>
              <a:ext cx="2403272" cy="2400300"/>
            </a:xfrm>
            <a:prstGeom prst="rect">
              <a:avLst/>
            </a:prstGeom>
            <a:blipFill>
              <a:blip r:embed="rId6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851900" y="4292600"/>
              <a:ext cx="2403272" cy="149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94460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19" name="等腰三角形 18"/>
            <p:cNvSpPr/>
            <p:nvPr/>
          </p:nvSpPr>
          <p:spPr>
            <a:xfrm flipV="1">
              <a:off x="9876752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23" name="任意多边形 22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5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36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002060"/>
      </a:accent2>
      <a:accent3>
        <a:srgbClr val="C00000"/>
      </a:accent3>
      <a:accent4>
        <a:srgbClr val="002060"/>
      </a:accent4>
      <a:accent5>
        <a:srgbClr val="C00000"/>
      </a:accent5>
      <a:accent6>
        <a:srgbClr val="002060"/>
      </a:accent6>
      <a:hlink>
        <a:srgbClr val="C0000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272</TotalTime>
  <Words>95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Century Gothic</vt:lpstr>
      <vt:lpstr>第一PPT，www.1ppt.com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工作总结计划</dc:title>
  <dc:creator>第一PPT</dc:creator>
  <cp:keywords>www.1ppt.com</cp:keywords>
  <dc:description>www.1ppt.com</dc:description>
  <cp:lastModifiedBy>信助 陈</cp:lastModifiedBy>
  <cp:revision>69</cp:revision>
  <dcterms:created xsi:type="dcterms:W3CDTF">2017-08-18T03:02:00Z</dcterms:created>
  <dcterms:modified xsi:type="dcterms:W3CDTF">2018-12-25T11:50:12Z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