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7"/>
    <p:sldId id="301" r:id="rId8"/>
    <p:sldId id="302" r:id="rId9"/>
    <p:sldId id="303" r:id="rId10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2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41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DBD177-0BDA-4CF8-8CE0-7F4C44C3F4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12700"/>
            <a:ext cx="10020301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6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  <p:extLst>
      <p:ext uri="{BB962C8B-B14F-4D97-AF65-F5344CB8AC3E}">
        <p14:creationId xmlns:p14="http://schemas.microsoft.com/office/powerpoint/2010/main" val="423641662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54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 SC Regular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Ramiro</dc:creator>
  <cp:lastModifiedBy>Asus</cp:lastModifiedBy>
  <cp:revision>18</cp:revision>
  <dcterms:created xsi:type="dcterms:W3CDTF">2022-05-27T05:13:42Z</dcterms:created>
  <dcterms:modified xsi:type="dcterms:W3CDTF">2025-07-11T03:30:00Z</dcterms:modified>
</cp:coreProperties>
</file>