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7" r:id="rId46"/>
    <p:sldId id="348" r:id="rId47"/>
    <p:sldId id="349" r:id="rId48"/>
    <p:sldId id="350" r:id="rId49"/>
    <p:sldId id="351" r:id="rId50"/>
    <p:sldId id="352" r:id="rId51"/>
    <p:sldId id="353" r:id="rId52"/>
    <p:sldId id="354" r:id="rId53"/>
    <p:sldId id="355" r:id="rId54"/>
    <p:sldId id="356" r:id="rId55"/>
    <p:sldId id="357" r:id="rId56"/>
    <p:sldId id="358" r:id="rId57"/>
    <p:sldId id="359" r:id="rId58"/>
    <p:sldId id="360" r:id="rId59"/>
    <p:sldId id="361" r:id="rId60"/>
    <p:sldId id="362" r:id="rId61"/>
    <p:sldId id="363" r:id="rId62"/>
    <p:sldId id="364" r:id="rId63"/>
    <p:sldId id="365" r:id="rId64"/>
    <p:sldId id="366" r:id="rId65"/>
    <p:sldId id="367" r:id="rId6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0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7DCA3-73D8-FC1E-A0D4-1A7015D363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  <p:extLst>
      <p:ext uri="{BB962C8B-B14F-4D97-AF65-F5344CB8AC3E}">
        <p14:creationId xmlns:p14="http://schemas.microsoft.com/office/powerpoint/2010/main" val="103654272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421</TotalTime>
  <Words>49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Kristel Villanueva</dc:creator>
  <cp:lastModifiedBy>Asus</cp:lastModifiedBy>
  <cp:revision>47</cp:revision>
  <dcterms:created xsi:type="dcterms:W3CDTF">2021-09-28T01:59:16Z</dcterms:created>
  <dcterms:modified xsi:type="dcterms:W3CDTF">2025-07-11T03:30:03Z</dcterms:modified>
</cp:coreProperties>
</file>