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7"/>
    <p:sldId id="301" r:id="rId8"/>
    <p:sldId id="302" r:id="rId9"/>
    <p:sldId id="303" r:id="rId10"/>
    <p:sldId id="304" r:id="rId11"/>
    <p:sldId id="305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2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41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BD177-0BDA-4CF8-8CE0-7F4C44C3F4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2700"/>
            <a:ext cx="10020301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Batangas State University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300 hours Work Immersion at CREOTEC Philippines Inc. relevant and related to the {Grade Level and Strand} – {Department}.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March 15, 2025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Zhong Li</a:t>
            </a:r>
            <a:endParaRPr lang="pt-BR" sz="400000" b="1" dirty="0"/>
          </a:p>
        </p:txBody>
      </p:sp>
    </p:spTree>
    <p:extLst>
      <p:ext uri="{BB962C8B-B14F-4D97-AF65-F5344CB8AC3E}">
        <p14:creationId xmlns:p14="http://schemas.microsoft.com/office/powerpoint/2010/main" val="423641662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BLACKPINK School of Arts &amp; Unapologetic Excellence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300 hours Work Immersion at CREOTEC Philippines Inc. relevant and related to the {Grade Level and Strand} – {Department}.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March 15, 2025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Jennie</a:t>
            </a:r>
            <a:endParaRPr lang="pt-BR" sz="400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Katseye Academy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300 hours Work Immersion at CREOTEC Philippines Inc. relevant and related to the {Grade Level and Strand} – {Department}.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March 15, 2025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Lara Raj</a:t>
            </a:r>
            <a:endParaRPr lang="pt-BR" sz="400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Batangas State University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300 hours Work Immersion at CREOTEC Philippines Inc. relevant and related to the {Grade Level and Strand} – {Department}.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June 15, 2025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Joy Domingo</a:t>
            </a:r>
            <a:endParaRPr lang="pt-BR" sz="400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Batangas State University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300 hours Work Immersion at CREOTEC Philippines Inc. relevant and related to the {Grade Level and Strand} – {Department}.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June 15, 2025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Vince Abella</a:t>
            </a:r>
            <a:endParaRPr lang="pt-BR" sz="400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Batangas State University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300 hours Work Immersion at CREOTEC Philippines Inc. relevant and related to the {Grade Level and Strand} – {Department}.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June 15, 2025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John Benedict</a:t>
            </a:r>
            <a:endParaRPr lang="pt-BR" sz="400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Batangas State University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300 hours Work Immersion at CREOTEC Philippines Inc. relevant and related to the {Grade Level and Strand} – {Department}.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June 15, 2025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Ciavel Montenegro</a:t>
            </a:r>
            <a:endParaRPr lang="pt-BR" sz="400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54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SC Regular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Ramiro</dc:creator>
  <cp:lastModifiedBy>Asus</cp:lastModifiedBy>
  <cp:revision>18</cp:revision>
  <dcterms:created xsi:type="dcterms:W3CDTF">2022-05-27T05:13:42Z</dcterms:created>
  <dcterms:modified xsi:type="dcterms:W3CDTF">2025-07-11T03:30:00Z</dcterms:modified>
</cp:coreProperties>
</file>