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7" r:id="rId2"/>
    <p:sldId id="308" r:id="rId7"/>
    <p:sldId id="309" r:id="rId8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5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9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19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45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8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57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2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54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102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1FE63-F55B-4CF1-948C-289FC3BB1785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79559-1675-437D-89BA-B3867F06639A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37DCA3-73D8-FC1E-A0D4-1A7015D363A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04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Juan Dela Cruz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Divine Light Academy - Las Piñas</a:t>
            </a:r>
          </a:p>
          <a:p>
            <a:pPr algn="ctr"/>
            <a:r>
              <a:rPr lang="en-US" sz="1600" dirty="0"/>
              <a:t>for successfully completing his/her 80 hours of On-the-Job Training in Creotec Philippines Inc. relevant and related to his/her course, {Course}.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October 30, 2024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  <p:extLst>
      <p:ext uri="{BB962C8B-B14F-4D97-AF65-F5344CB8AC3E}">
        <p14:creationId xmlns:p14="http://schemas.microsoft.com/office/powerpoint/2010/main" val="1036542727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Jennie Kim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Divine Light Academy - Las Piñas</a:t>
            </a:r>
          </a:p>
          <a:p>
            <a:pPr algn="ctr"/>
            <a:r>
              <a:rPr lang="en-US" sz="1600" dirty="0"/>
              <a:t>for successfully completing his/her 80 hours of On-the-Job Training in Creotec Philippines Inc. relevant and related to his/her course, {Course}.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October 30, 2024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6" name="TextBox 5">
            <a:extLst>
              <a:ext uri="{FF2B5EF4-FFF2-40B4-BE49-F238E27FC236}">
                <a16:creationId xmlns:a16="http://schemas.microsoft.com/office/drawing/2014/main" id="{0534A316-6CBF-406E-9514-F1825DE324AA}"/>
              </a:ext>
            </a:extLst>
          </p:cNvPr>
          <p:cNvSpPr txBox="1"/>
          <p:nvPr/>
        </p:nvSpPr>
        <p:spPr>
          <a:xfrm>
            <a:off x="429490" y="3105834"/>
            <a:ext cx="82850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Sofia Laforteza</a:t>
            </a:r>
            <a:endParaRPr lang="en-US" sz="9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5D4F6E-A4AA-4BF9-0B5F-BB914A0D5ECD}"/>
              </a:ext>
            </a:extLst>
          </p:cNvPr>
          <p:cNvSpPr txBox="1"/>
          <p:nvPr/>
        </p:nvSpPr>
        <p:spPr>
          <a:xfrm>
            <a:off x="756354" y="3643530"/>
            <a:ext cx="7822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Katseye Academy</a:t>
            </a:r>
          </a:p>
          <a:p>
            <a:pPr algn="ctr"/>
            <a:r>
              <a:rPr lang="en-US" sz="1600" dirty="0"/>
              <a:t>for successfully completing his/her 80 hours of On-the-Job Training in Creotec Philippines Inc. relevant and related to his/her course, {Course}.</a:t>
            </a:r>
            <a:r>
              <a:rPr lang="en-US" sz="1600" dirty="0" smtClean="0"/>
              <a:t/>
            </a:r>
            <a:r>
              <a:rPr lang="en-US" sz="1600" dirty="0"/>
              <a:t/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endParaRPr lang="en-US" sz="1600" dirty="0"/>
          </a:p>
          <a:p>
            <a:pPr algn="ctr"/>
            <a:r>
              <a:rPr lang="en-US" sz="1600" dirty="0"/>
              <a:t>Given this October 30, 2024 at Creotec Philippines Inc., Laguna Technopark, </a:t>
            </a:r>
            <a:r>
              <a:rPr lang="en-US" sz="1600" dirty="0" err="1"/>
              <a:t/>
            </a:r>
            <a:r>
              <a:rPr lang="en-US" sz="1600" dirty="0"/>
              <a:t/>
            </a:r>
          </a:p>
          <a:p>
            <a:pPr algn="ctr"/>
            <a:r>
              <a:rPr lang="en-US" sz="1600" dirty="0" err="1"/>
              <a:t>Biñan</a:t>
            </a:r>
            <a:r>
              <a:rPr lang="en-US" sz="1600" dirty="0"/>
              <a:t>  City Laguna.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421</TotalTime>
  <Words>49</Words>
  <Application>Microsoft Office PowerPoint</Application>
  <PresentationFormat>Letter Paper (8.5x11 in)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Kristel Villanueva</dc:creator>
  <cp:lastModifiedBy>Asus</cp:lastModifiedBy>
  <cp:revision>47</cp:revision>
  <dcterms:created xsi:type="dcterms:W3CDTF">2021-09-28T01:59:16Z</dcterms:created>
  <dcterms:modified xsi:type="dcterms:W3CDTF">2025-07-11T03:30:03Z</dcterms:modified>
</cp:coreProperties>
</file>