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  <p:sldId id="311" r:id="rId10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