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3DC0-B8C1-6F4D-8072-2DA9B6B2EF4D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C602-AFB1-CB4D-A924-EC1C0204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52A5-F04C-E04C-8660-AA59912BD1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7409-DA79-0F49-BDB3-2D088C176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1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81711"/>
              </p:ext>
            </p:extLst>
          </p:nvPr>
        </p:nvGraphicFramePr>
        <p:xfrm>
          <a:off x="815545" y="1254125"/>
          <a:ext cx="10305535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1054"/>
                <a:gridCol w="1137794"/>
                <a:gridCol w="1137794"/>
                <a:gridCol w="1137794"/>
                <a:gridCol w="1137794"/>
                <a:gridCol w="1137794"/>
                <a:gridCol w="1425511"/>
              </a:tblGrid>
              <a:tr h="5308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GO biological process complete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b"/>
                </a:tc>
              </a:tr>
              <a:tr h="291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cellular process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 dirty="0">
                          <a:effectLst/>
                        </a:rPr>
                        <a:t>6420</a:t>
                      </a:r>
                      <a:endParaRPr lang="is-I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700" u="none" strike="noStrike" dirty="0">
                          <a:effectLst/>
                        </a:rPr>
                        <a:t>411</a:t>
                      </a:r>
                      <a:endParaRPr lang="cs-CZ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700" u="none" strike="noStrike" dirty="0">
                          <a:effectLst/>
                        </a:rPr>
                        <a:t>1149.88</a:t>
                      </a:r>
                      <a:endParaRPr lang="cs-CZ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 dirty="0">
                          <a:effectLst/>
                        </a:rPr>
                        <a:t>0.36</a:t>
                      </a:r>
                      <a:endParaRPr lang="nb-NO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 dirty="0">
                          <a:effectLst/>
                        </a:rPr>
                        <a:t>-</a:t>
                      </a:r>
                      <a:endParaRPr lang="mr-IN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 dirty="0">
                          <a:effectLst/>
                        </a:rPr>
                        <a:t>6.77E-213</a:t>
                      </a:r>
                      <a:endParaRPr lang="mr-IN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  <a:tr h="291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biological regulation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4065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238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700" u="none" strike="noStrike">
                          <a:effectLst/>
                        </a:rPr>
                        <a:t>728.08</a:t>
                      </a:r>
                      <a:endParaRPr lang="hr-HR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>
                          <a:effectLst/>
                        </a:rPr>
                        <a:t>0.33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-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1.82E-123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  <a:tr h="5308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regulation of biological process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3674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208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700" u="none" strike="noStrike">
                          <a:effectLst/>
                        </a:rPr>
                        <a:t>658.05</a:t>
                      </a:r>
                      <a:endParaRPr lang="hr-HR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>
                          <a:effectLst/>
                        </a:rPr>
                        <a:t>0.32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-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1.40E-112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  <a:tr h="5308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cellular metabolic process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3631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207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>
                          <a:effectLst/>
                        </a:rPr>
                        <a:t>650.34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>
                          <a:effectLst/>
                        </a:rPr>
                        <a:t>0.32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-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4.61E-110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  <a:tr h="291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developmental process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 dirty="0">
                          <a:effectLst/>
                        </a:rPr>
                        <a:t>2968</a:t>
                      </a:r>
                      <a:endParaRPr lang="is-I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 dirty="0">
                          <a:effectLst/>
                        </a:rPr>
                        <a:t>137</a:t>
                      </a:r>
                      <a:endParaRPr lang="is-I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 dirty="0">
                          <a:effectLst/>
                        </a:rPr>
                        <a:t>531.59</a:t>
                      </a:r>
                      <a:endParaRPr lang="nb-NO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700" u="none" strike="noStrike" dirty="0">
                          <a:effectLst/>
                        </a:rPr>
                        <a:t>0.26</a:t>
                      </a:r>
                      <a:endParaRPr lang="hr-H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-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 dirty="0">
                          <a:effectLst/>
                        </a:rPr>
                        <a:t>1.15E-105</a:t>
                      </a:r>
                      <a:endParaRPr lang="mr-IN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  <a:tr h="5308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anatomical structure development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2797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120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>
                          <a:effectLst/>
                        </a:rPr>
                        <a:t>500.97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700" u="none" strike="noStrike" dirty="0">
                          <a:effectLst/>
                        </a:rPr>
                        <a:t>0.24</a:t>
                      </a:r>
                      <a:endParaRPr lang="hr-HR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 dirty="0">
                          <a:effectLst/>
                        </a:rPr>
                        <a:t>-</a:t>
                      </a:r>
                      <a:endParaRPr lang="mr-IN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 dirty="0">
                          <a:effectLst/>
                        </a:rPr>
                        <a:t>1.28E-104</a:t>
                      </a:r>
                      <a:endParaRPr lang="mr-IN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  <a:tr h="5308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multicellular organism development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2431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700" u="none" strike="noStrike">
                          <a:effectLst/>
                        </a:rPr>
                        <a:t>83</a:t>
                      </a:r>
                      <a:endParaRPr lang="cs-CZ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>
                          <a:effectLst/>
                        </a:rPr>
                        <a:t>435.41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&lt; 0.2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-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2.27E-104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  <a:tr h="2915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system development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700" u="none" strike="noStrike" dirty="0">
                          <a:effectLst/>
                        </a:rPr>
                        <a:t>1828</a:t>
                      </a:r>
                      <a:endParaRPr lang="fi-FI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31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 dirty="0">
                          <a:effectLst/>
                        </a:rPr>
                        <a:t>327.41</a:t>
                      </a:r>
                      <a:endParaRPr lang="nb-NO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 dirty="0">
                          <a:effectLst/>
                        </a:rPr>
                        <a:t>&lt; 0.2</a:t>
                      </a:r>
                      <a:endParaRPr lang="mr-IN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>
                          <a:effectLst/>
                        </a:rPr>
                        <a:t>-</a:t>
                      </a:r>
                      <a:endParaRPr lang="mr-IN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 dirty="0">
                          <a:effectLst/>
                        </a:rPr>
                        <a:t>7.56E-104</a:t>
                      </a:r>
                      <a:endParaRPr lang="mr-IN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  <a:tr h="5308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regulation of cellular process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>
                          <a:effectLst/>
                        </a:rPr>
                        <a:t>3384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s-IS" sz="1700" u="none" strike="noStrike">
                          <a:effectLst/>
                        </a:rPr>
                        <a:t>192</a:t>
                      </a:r>
                      <a:endParaRPr lang="is-IS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hr-HR" sz="1700" u="none" strike="noStrike">
                          <a:effectLst/>
                        </a:rPr>
                        <a:t>606.1</a:t>
                      </a:r>
                      <a:endParaRPr lang="hr-HR" sz="1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b-NO" sz="1700" u="none" strike="noStrike" dirty="0">
                          <a:effectLst/>
                        </a:rPr>
                        <a:t>0.32</a:t>
                      </a:r>
                      <a:endParaRPr lang="nb-NO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mr-IN" sz="1700" u="none" strike="noStrike" dirty="0">
                          <a:effectLst/>
                        </a:rPr>
                        <a:t>-</a:t>
                      </a:r>
                      <a:endParaRPr lang="mr-IN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i-FI" sz="1700" u="none" strike="noStrike" dirty="0">
                          <a:effectLst/>
                        </a:rPr>
                        <a:t>2.75E-101</a:t>
                      </a:r>
                      <a:endParaRPr lang="fi-FI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074" marR="6074" marT="6074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469900"/>
            <a:ext cx="72136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Cheuk Ting Law</dc:creator>
  <cp:lastModifiedBy>Cheuk Ting Law</cp:lastModifiedBy>
  <cp:revision>1</cp:revision>
  <dcterms:created xsi:type="dcterms:W3CDTF">2017-11-16T22:49:54Z</dcterms:created>
  <dcterms:modified xsi:type="dcterms:W3CDTF">2017-11-16T22:51:30Z</dcterms:modified>
</cp:coreProperties>
</file>