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5500C-E658-F443-9972-E60050323904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D6AC2-DCFB-8243-9B18-6E527821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C981-433C-B24B-A0CC-9EE0C3C07452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6E5F-58F6-A44D-B022-45C52786F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C981-433C-B24B-A0CC-9EE0C3C07452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6E5F-58F6-A44D-B022-45C52786F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6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C981-433C-B24B-A0CC-9EE0C3C07452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6E5F-58F6-A44D-B022-45C52786F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C981-433C-B24B-A0CC-9EE0C3C07452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6E5F-58F6-A44D-B022-45C52786F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C981-433C-B24B-A0CC-9EE0C3C07452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6E5F-58F6-A44D-B022-45C52786F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8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C981-433C-B24B-A0CC-9EE0C3C07452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6E5F-58F6-A44D-B022-45C52786F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0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C981-433C-B24B-A0CC-9EE0C3C07452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6E5F-58F6-A44D-B022-45C52786F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7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C981-433C-B24B-A0CC-9EE0C3C07452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6E5F-58F6-A44D-B022-45C52786F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7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C981-433C-B24B-A0CC-9EE0C3C07452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6E5F-58F6-A44D-B022-45C52786F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3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C981-433C-B24B-A0CC-9EE0C3C07452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6E5F-58F6-A44D-B022-45C52786F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3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C981-433C-B24B-A0CC-9EE0C3C07452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76E5F-58F6-A44D-B022-45C52786F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2C981-433C-B24B-A0CC-9EE0C3C07452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76E5F-58F6-A44D-B022-45C52786F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0" y="1930400"/>
            <a:ext cx="45085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3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830" y="1991706"/>
            <a:ext cx="4457700" cy="288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394" y="1991706"/>
            <a:ext cx="44577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9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Cheuk Ting Law</dc:creator>
  <cp:lastModifiedBy>Cheuk Ting Law</cp:lastModifiedBy>
  <cp:revision>1</cp:revision>
  <dcterms:created xsi:type="dcterms:W3CDTF">2017-11-16T22:21:48Z</dcterms:created>
  <dcterms:modified xsi:type="dcterms:W3CDTF">2017-11-16T22:31:07Z</dcterms:modified>
</cp:coreProperties>
</file>