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57" r:id="rId3"/>
    <p:sldId id="259" r:id="rId4"/>
    <p:sldId id="260" r:id="rId5"/>
    <p:sldId id="261" r:id="rId6"/>
    <p:sldId id="262" r:id="rId7"/>
    <p:sldId id="315" r:id="rId8"/>
    <p:sldId id="263" r:id="rId9"/>
    <p:sldId id="264" r:id="rId10"/>
    <p:sldId id="265" r:id="rId11"/>
    <p:sldId id="266" r:id="rId12"/>
    <p:sldId id="267" r:id="rId13"/>
    <p:sldId id="268" r:id="rId14"/>
    <p:sldId id="316" r:id="rId15"/>
    <p:sldId id="269" r:id="rId16"/>
    <p:sldId id="270" r:id="rId17"/>
    <p:sldId id="271" r:id="rId18"/>
    <p:sldId id="272" r:id="rId19"/>
    <p:sldId id="317" r:id="rId20"/>
    <p:sldId id="273" r:id="rId21"/>
    <p:sldId id="274" r:id="rId22"/>
    <p:sldId id="275" r:id="rId23"/>
    <p:sldId id="276" r:id="rId24"/>
    <p:sldId id="277" r:id="rId25"/>
    <p:sldId id="318" r:id="rId26"/>
    <p:sldId id="278" r:id="rId27"/>
    <p:sldId id="279" r:id="rId28"/>
    <p:sldId id="280" r:id="rId29"/>
    <p:sldId id="281" r:id="rId30"/>
    <p:sldId id="282" r:id="rId31"/>
    <p:sldId id="283" r:id="rId32"/>
    <p:sldId id="284" r:id="rId33"/>
    <p:sldId id="319" r:id="rId34"/>
    <p:sldId id="285" r:id="rId35"/>
    <p:sldId id="286" r:id="rId36"/>
    <p:sldId id="287" r:id="rId37"/>
    <p:sldId id="288" r:id="rId38"/>
    <p:sldId id="289" r:id="rId39"/>
    <p:sldId id="290" r:id="rId40"/>
    <p:sldId id="291" r:id="rId41"/>
    <p:sldId id="292" r:id="rId42"/>
    <p:sldId id="293" r:id="rId43"/>
    <p:sldId id="294" r:id="rId44"/>
    <p:sldId id="313" r:id="rId45"/>
    <p:sldId id="312" r:id="rId46"/>
    <p:sldId id="311" r:id="rId47"/>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33" autoAdjust="0"/>
    <p:restoredTop sz="94610"/>
  </p:normalViewPr>
  <p:slideViewPr>
    <p:cSldViewPr snapToGrid="0" snapToObjects="1">
      <p:cViewPr varScale="1">
        <p:scale>
          <a:sx n="150" d="100"/>
          <a:sy n="150" d="100"/>
        </p:scale>
        <p:origin x="64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昕 周" userId="2bd024c7fd5a5900" providerId="LiveId" clId="{E3400B68-F07D-4478-B11B-50EE0472E1FF}"/>
    <pc:docChg chg="undo redo custSel addSld delSld modSld">
      <pc:chgData name="昕 周" userId="2bd024c7fd5a5900" providerId="LiveId" clId="{E3400B68-F07D-4478-B11B-50EE0472E1FF}" dt="2024-11-26T03:24:33.923" v="802" actId="478"/>
      <pc:docMkLst>
        <pc:docMk/>
      </pc:docMkLst>
      <pc:sldChg chg="delSp modSp mod">
        <pc:chgData name="昕 周" userId="2bd024c7fd5a5900" providerId="LiveId" clId="{E3400B68-F07D-4478-B11B-50EE0472E1FF}" dt="2024-11-26T03:03:54.747" v="273" actId="20577"/>
        <pc:sldMkLst>
          <pc:docMk/>
          <pc:sldMk cId="0" sldId="256"/>
        </pc:sldMkLst>
        <pc:spChg chg="mod">
          <ac:chgData name="昕 周" userId="2bd024c7fd5a5900" providerId="LiveId" clId="{E3400B68-F07D-4478-B11B-50EE0472E1FF}" dt="2024-11-26T03:03:54.747" v="273" actId="20577"/>
          <ac:spMkLst>
            <pc:docMk/>
            <pc:sldMk cId="0" sldId="256"/>
            <ac:spMk id="2" creationId="{00000000-0000-0000-0000-000000000000}"/>
          </ac:spMkLst>
        </pc:spChg>
        <pc:spChg chg="mod">
          <ac:chgData name="昕 周" userId="2bd024c7fd5a5900" providerId="LiveId" clId="{E3400B68-F07D-4478-B11B-50EE0472E1FF}" dt="2024-11-26T03:03:45.949" v="268" actId="20577"/>
          <ac:spMkLst>
            <pc:docMk/>
            <pc:sldMk cId="0" sldId="256"/>
            <ac:spMk id="3" creationId="{00000000-0000-0000-0000-000000000000}"/>
          </ac:spMkLst>
        </pc:spChg>
        <pc:spChg chg="del">
          <ac:chgData name="昕 周" userId="2bd024c7fd5a5900" providerId="LiveId" clId="{E3400B68-F07D-4478-B11B-50EE0472E1FF}" dt="2024-11-26T03:03:48.278" v="269" actId="478"/>
          <ac:spMkLst>
            <pc:docMk/>
            <pc:sldMk cId="0" sldId="256"/>
            <ac:spMk id="4" creationId="{00000000-0000-0000-0000-000000000000}"/>
          </ac:spMkLst>
        </pc:spChg>
      </pc:sldChg>
      <pc:sldChg chg="addSp modSp mod">
        <pc:chgData name="昕 周" userId="2bd024c7fd5a5900" providerId="LiveId" clId="{E3400B68-F07D-4478-B11B-50EE0472E1FF}" dt="2024-11-26T03:05:20.030" v="299" actId="20577"/>
        <pc:sldMkLst>
          <pc:docMk/>
          <pc:sldMk cId="0" sldId="257"/>
        </pc:sldMkLst>
        <pc:spChg chg="mod">
          <ac:chgData name="昕 周" userId="2bd024c7fd5a5900" providerId="LiveId" clId="{E3400B68-F07D-4478-B11B-50EE0472E1FF}" dt="2024-11-26T03:05:00.467" v="280" actId="1076"/>
          <ac:spMkLst>
            <pc:docMk/>
            <pc:sldMk cId="0" sldId="257"/>
            <ac:spMk id="2" creationId="{00000000-0000-0000-0000-000000000000}"/>
          </ac:spMkLst>
        </pc:spChg>
        <pc:spChg chg="mod">
          <ac:chgData name="昕 周" userId="2bd024c7fd5a5900" providerId="LiveId" clId="{E3400B68-F07D-4478-B11B-50EE0472E1FF}" dt="2024-11-26T03:04:49.818" v="279" actId="1076"/>
          <ac:spMkLst>
            <pc:docMk/>
            <pc:sldMk cId="0" sldId="257"/>
            <ac:spMk id="3" creationId="{00000000-0000-0000-0000-000000000000}"/>
          </ac:spMkLst>
        </pc:spChg>
        <pc:spChg chg="mod">
          <ac:chgData name="昕 周" userId="2bd024c7fd5a5900" providerId="LiveId" clId="{E3400B68-F07D-4478-B11B-50EE0472E1FF}" dt="2024-11-26T03:04:49.818" v="279" actId="1076"/>
          <ac:spMkLst>
            <pc:docMk/>
            <pc:sldMk cId="0" sldId="257"/>
            <ac:spMk id="4" creationId="{00000000-0000-0000-0000-000000000000}"/>
          </ac:spMkLst>
        </pc:spChg>
        <pc:spChg chg="mod">
          <ac:chgData name="昕 周" userId="2bd024c7fd5a5900" providerId="LiveId" clId="{E3400B68-F07D-4478-B11B-50EE0472E1FF}" dt="2024-11-26T03:04:49.818" v="279" actId="1076"/>
          <ac:spMkLst>
            <pc:docMk/>
            <pc:sldMk cId="0" sldId="257"/>
            <ac:spMk id="5" creationId="{00000000-0000-0000-0000-000000000000}"/>
          </ac:spMkLst>
        </pc:spChg>
        <pc:spChg chg="mod">
          <ac:chgData name="昕 周" userId="2bd024c7fd5a5900" providerId="LiveId" clId="{E3400B68-F07D-4478-B11B-50EE0472E1FF}" dt="2024-11-26T03:04:49.818" v="279" actId="1076"/>
          <ac:spMkLst>
            <pc:docMk/>
            <pc:sldMk cId="0" sldId="257"/>
            <ac:spMk id="6" creationId="{00000000-0000-0000-0000-000000000000}"/>
          </ac:spMkLst>
        </pc:spChg>
        <pc:spChg chg="mod">
          <ac:chgData name="昕 周" userId="2bd024c7fd5a5900" providerId="LiveId" clId="{E3400B68-F07D-4478-B11B-50EE0472E1FF}" dt="2024-11-26T03:04:49.818" v="279" actId="1076"/>
          <ac:spMkLst>
            <pc:docMk/>
            <pc:sldMk cId="0" sldId="257"/>
            <ac:spMk id="7" creationId="{00000000-0000-0000-0000-000000000000}"/>
          </ac:spMkLst>
        </pc:spChg>
        <pc:spChg chg="mod">
          <ac:chgData name="昕 周" userId="2bd024c7fd5a5900" providerId="LiveId" clId="{E3400B68-F07D-4478-B11B-50EE0472E1FF}" dt="2024-11-26T03:04:49.818" v="279" actId="1076"/>
          <ac:spMkLst>
            <pc:docMk/>
            <pc:sldMk cId="0" sldId="257"/>
            <ac:spMk id="8" creationId="{00000000-0000-0000-0000-000000000000}"/>
          </ac:spMkLst>
        </pc:spChg>
        <pc:spChg chg="mod">
          <ac:chgData name="昕 周" userId="2bd024c7fd5a5900" providerId="LiveId" clId="{E3400B68-F07D-4478-B11B-50EE0472E1FF}" dt="2024-11-26T03:04:49.818" v="279" actId="1076"/>
          <ac:spMkLst>
            <pc:docMk/>
            <pc:sldMk cId="0" sldId="257"/>
            <ac:spMk id="9" creationId="{00000000-0000-0000-0000-000000000000}"/>
          </ac:spMkLst>
        </pc:spChg>
        <pc:spChg chg="mod">
          <ac:chgData name="昕 周" userId="2bd024c7fd5a5900" providerId="LiveId" clId="{E3400B68-F07D-4478-B11B-50EE0472E1FF}" dt="2024-11-26T03:04:49.818" v="279" actId="1076"/>
          <ac:spMkLst>
            <pc:docMk/>
            <pc:sldMk cId="0" sldId="257"/>
            <ac:spMk id="10" creationId="{00000000-0000-0000-0000-000000000000}"/>
          </ac:spMkLst>
        </pc:spChg>
        <pc:spChg chg="mod">
          <ac:chgData name="昕 周" userId="2bd024c7fd5a5900" providerId="LiveId" clId="{E3400B68-F07D-4478-B11B-50EE0472E1FF}" dt="2024-11-26T03:04:49.818" v="279" actId="1076"/>
          <ac:spMkLst>
            <pc:docMk/>
            <pc:sldMk cId="0" sldId="257"/>
            <ac:spMk id="11" creationId="{00000000-0000-0000-0000-000000000000}"/>
          </ac:spMkLst>
        </pc:spChg>
        <pc:spChg chg="mod">
          <ac:chgData name="昕 周" userId="2bd024c7fd5a5900" providerId="LiveId" clId="{E3400B68-F07D-4478-B11B-50EE0472E1FF}" dt="2024-11-26T03:04:49.818" v="279" actId="1076"/>
          <ac:spMkLst>
            <pc:docMk/>
            <pc:sldMk cId="0" sldId="257"/>
            <ac:spMk id="12" creationId="{00000000-0000-0000-0000-000000000000}"/>
          </ac:spMkLst>
        </pc:spChg>
        <pc:spChg chg="mod">
          <ac:chgData name="昕 周" userId="2bd024c7fd5a5900" providerId="LiveId" clId="{E3400B68-F07D-4478-B11B-50EE0472E1FF}" dt="2024-11-26T03:04:49.818" v="279" actId="1076"/>
          <ac:spMkLst>
            <pc:docMk/>
            <pc:sldMk cId="0" sldId="257"/>
            <ac:spMk id="13" creationId="{00000000-0000-0000-0000-000000000000}"/>
          </ac:spMkLst>
        </pc:spChg>
        <pc:spChg chg="mod">
          <ac:chgData name="昕 周" userId="2bd024c7fd5a5900" providerId="LiveId" clId="{E3400B68-F07D-4478-B11B-50EE0472E1FF}" dt="2024-11-26T03:04:49.818" v="279" actId="1076"/>
          <ac:spMkLst>
            <pc:docMk/>
            <pc:sldMk cId="0" sldId="257"/>
            <ac:spMk id="14" creationId="{00000000-0000-0000-0000-000000000000}"/>
          </ac:spMkLst>
        </pc:spChg>
        <pc:spChg chg="mod">
          <ac:chgData name="昕 周" userId="2bd024c7fd5a5900" providerId="LiveId" clId="{E3400B68-F07D-4478-B11B-50EE0472E1FF}" dt="2024-11-26T03:04:49.818" v="279" actId="1076"/>
          <ac:spMkLst>
            <pc:docMk/>
            <pc:sldMk cId="0" sldId="257"/>
            <ac:spMk id="15" creationId="{00000000-0000-0000-0000-000000000000}"/>
          </ac:spMkLst>
        </pc:spChg>
        <pc:spChg chg="mod">
          <ac:chgData name="昕 周" userId="2bd024c7fd5a5900" providerId="LiveId" clId="{E3400B68-F07D-4478-B11B-50EE0472E1FF}" dt="2024-11-26T03:04:49.818" v="279" actId="1076"/>
          <ac:spMkLst>
            <pc:docMk/>
            <pc:sldMk cId="0" sldId="257"/>
            <ac:spMk id="16" creationId="{00000000-0000-0000-0000-000000000000}"/>
          </ac:spMkLst>
        </pc:spChg>
        <pc:spChg chg="mod">
          <ac:chgData name="昕 周" userId="2bd024c7fd5a5900" providerId="LiveId" clId="{E3400B68-F07D-4478-B11B-50EE0472E1FF}" dt="2024-11-26T03:04:49.818" v="279" actId="1076"/>
          <ac:spMkLst>
            <pc:docMk/>
            <pc:sldMk cId="0" sldId="257"/>
            <ac:spMk id="17" creationId="{00000000-0000-0000-0000-000000000000}"/>
          </ac:spMkLst>
        </pc:spChg>
        <pc:spChg chg="mod">
          <ac:chgData name="昕 周" userId="2bd024c7fd5a5900" providerId="LiveId" clId="{E3400B68-F07D-4478-B11B-50EE0472E1FF}" dt="2024-11-26T03:04:49.818" v="279" actId="1076"/>
          <ac:spMkLst>
            <pc:docMk/>
            <pc:sldMk cId="0" sldId="257"/>
            <ac:spMk id="18" creationId="{00000000-0000-0000-0000-000000000000}"/>
          </ac:spMkLst>
        </pc:spChg>
        <pc:spChg chg="add mod">
          <ac:chgData name="昕 周" userId="2bd024c7fd5a5900" providerId="LiveId" clId="{E3400B68-F07D-4478-B11B-50EE0472E1FF}" dt="2024-11-26T03:05:20.030" v="299" actId="20577"/>
          <ac:spMkLst>
            <pc:docMk/>
            <pc:sldMk cId="0" sldId="257"/>
            <ac:spMk id="21" creationId="{9B16E0C0-3ED5-441B-BE64-28C727547F35}"/>
          </ac:spMkLst>
        </pc:spChg>
        <pc:spChg chg="add mod">
          <ac:chgData name="昕 周" userId="2bd024c7fd5a5900" providerId="LiveId" clId="{E3400B68-F07D-4478-B11B-50EE0472E1FF}" dt="2024-11-26T03:05:02.657" v="281" actId="20577"/>
          <ac:spMkLst>
            <pc:docMk/>
            <pc:sldMk cId="0" sldId="257"/>
            <ac:spMk id="22" creationId="{DAD13685-0707-4606-B474-7A9AD5F32852}"/>
          </ac:spMkLst>
        </pc:spChg>
      </pc:sldChg>
      <pc:sldChg chg="del">
        <pc:chgData name="昕 周" userId="2bd024c7fd5a5900" providerId="LiveId" clId="{E3400B68-F07D-4478-B11B-50EE0472E1FF}" dt="2024-11-26T03:04:04.611" v="274" actId="2696"/>
        <pc:sldMkLst>
          <pc:docMk/>
          <pc:sldMk cId="0" sldId="258"/>
        </pc:sldMkLst>
      </pc:sldChg>
      <pc:sldChg chg="modSp mod">
        <pc:chgData name="昕 周" userId="2bd024c7fd5a5900" providerId="LiveId" clId="{E3400B68-F07D-4478-B11B-50EE0472E1FF}" dt="2024-11-26T00:58:42.582" v="18" actId="1076"/>
        <pc:sldMkLst>
          <pc:docMk/>
          <pc:sldMk cId="0" sldId="260"/>
        </pc:sldMkLst>
        <pc:spChg chg="mod">
          <ac:chgData name="昕 周" userId="2bd024c7fd5a5900" providerId="LiveId" clId="{E3400B68-F07D-4478-B11B-50EE0472E1FF}" dt="2024-11-26T00:58:42.582" v="18" actId="1076"/>
          <ac:spMkLst>
            <pc:docMk/>
            <pc:sldMk cId="0" sldId="260"/>
            <ac:spMk id="5" creationId="{00000000-0000-0000-0000-000000000000}"/>
          </ac:spMkLst>
        </pc:spChg>
        <pc:spChg chg="mod">
          <ac:chgData name="昕 周" userId="2bd024c7fd5a5900" providerId="LiveId" clId="{E3400B68-F07D-4478-B11B-50EE0472E1FF}" dt="2024-11-26T00:58:42.582" v="18" actId="1076"/>
          <ac:spMkLst>
            <pc:docMk/>
            <pc:sldMk cId="0" sldId="260"/>
            <ac:spMk id="6" creationId="{00000000-0000-0000-0000-000000000000}"/>
          </ac:spMkLst>
        </pc:spChg>
        <pc:spChg chg="mod">
          <ac:chgData name="昕 周" userId="2bd024c7fd5a5900" providerId="LiveId" clId="{E3400B68-F07D-4478-B11B-50EE0472E1FF}" dt="2024-11-26T00:58:42.582" v="18" actId="1076"/>
          <ac:spMkLst>
            <pc:docMk/>
            <pc:sldMk cId="0" sldId="260"/>
            <ac:spMk id="7" creationId="{00000000-0000-0000-0000-000000000000}"/>
          </ac:spMkLst>
        </pc:spChg>
      </pc:sldChg>
      <pc:sldChg chg="delSp modSp mod">
        <pc:chgData name="昕 周" userId="2bd024c7fd5a5900" providerId="LiveId" clId="{E3400B68-F07D-4478-B11B-50EE0472E1FF}" dt="2024-11-26T01:06:26.469" v="30" actId="1076"/>
        <pc:sldMkLst>
          <pc:docMk/>
          <pc:sldMk cId="0" sldId="266"/>
        </pc:sldMkLst>
        <pc:spChg chg="mod">
          <ac:chgData name="昕 周" userId="2bd024c7fd5a5900" providerId="LiveId" clId="{E3400B68-F07D-4478-B11B-50EE0472E1FF}" dt="2024-11-26T01:06:26.469" v="30" actId="1076"/>
          <ac:spMkLst>
            <pc:docMk/>
            <pc:sldMk cId="0" sldId="266"/>
            <ac:spMk id="6" creationId="{00000000-0000-0000-0000-000000000000}"/>
          </ac:spMkLst>
        </pc:spChg>
        <pc:spChg chg="mod">
          <ac:chgData name="昕 周" userId="2bd024c7fd5a5900" providerId="LiveId" clId="{E3400B68-F07D-4478-B11B-50EE0472E1FF}" dt="2024-11-26T01:06:26.469" v="30" actId="1076"/>
          <ac:spMkLst>
            <pc:docMk/>
            <pc:sldMk cId="0" sldId="266"/>
            <ac:spMk id="9" creationId="{00000000-0000-0000-0000-000000000000}"/>
          </ac:spMkLst>
        </pc:spChg>
        <pc:spChg chg="del">
          <ac:chgData name="昕 周" userId="2bd024c7fd5a5900" providerId="LiveId" clId="{E3400B68-F07D-4478-B11B-50EE0472E1FF}" dt="2024-11-26T01:06:19.164" v="27" actId="478"/>
          <ac:spMkLst>
            <pc:docMk/>
            <pc:sldMk cId="0" sldId="266"/>
            <ac:spMk id="10" creationId="{00000000-0000-0000-0000-000000000000}"/>
          </ac:spMkLst>
        </pc:spChg>
        <pc:spChg chg="del">
          <ac:chgData name="昕 周" userId="2bd024c7fd5a5900" providerId="LiveId" clId="{E3400B68-F07D-4478-B11B-50EE0472E1FF}" dt="2024-11-26T01:06:17.173" v="24" actId="478"/>
          <ac:spMkLst>
            <pc:docMk/>
            <pc:sldMk cId="0" sldId="266"/>
            <ac:spMk id="11" creationId="{00000000-0000-0000-0000-000000000000}"/>
          </ac:spMkLst>
        </pc:spChg>
        <pc:spChg chg="mod">
          <ac:chgData name="昕 周" userId="2bd024c7fd5a5900" providerId="LiveId" clId="{E3400B68-F07D-4478-B11B-50EE0472E1FF}" dt="2024-11-26T01:06:26.469" v="30" actId="1076"/>
          <ac:spMkLst>
            <pc:docMk/>
            <pc:sldMk cId="0" sldId="266"/>
            <ac:spMk id="12" creationId="{00000000-0000-0000-0000-000000000000}"/>
          </ac:spMkLst>
        </pc:spChg>
        <pc:spChg chg="del">
          <ac:chgData name="昕 周" userId="2bd024c7fd5a5900" providerId="LiveId" clId="{E3400B68-F07D-4478-B11B-50EE0472E1FF}" dt="2024-11-26T01:06:18.670" v="26" actId="478"/>
          <ac:spMkLst>
            <pc:docMk/>
            <pc:sldMk cId="0" sldId="266"/>
            <ac:spMk id="13" creationId="{00000000-0000-0000-0000-000000000000}"/>
          </ac:spMkLst>
        </pc:spChg>
        <pc:spChg chg="mod">
          <ac:chgData name="昕 周" userId="2bd024c7fd5a5900" providerId="LiveId" clId="{E3400B68-F07D-4478-B11B-50EE0472E1FF}" dt="2024-11-26T01:06:26.469" v="30" actId="1076"/>
          <ac:spMkLst>
            <pc:docMk/>
            <pc:sldMk cId="0" sldId="266"/>
            <ac:spMk id="14" creationId="{00000000-0000-0000-0000-000000000000}"/>
          </ac:spMkLst>
        </pc:spChg>
        <pc:spChg chg="del">
          <ac:chgData name="昕 周" userId="2bd024c7fd5a5900" providerId="LiveId" clId="{E3400B68-F07D-4478-B11B-50EE0472E1FF}" dt="2024-11-26T01:06:13.919" v="20" actId="478"/>
          <ac:spMkLst>
            <pc:docMk/>
            <pc:sldMk cId="0" sldId="266"/>
            <ac:spMk id="15" creationId="{00000000-0000-0000-0000-000000000000}"/>
          </ac:spMkLst>
        </pc:spChg>
        <pc:spChg chg="del">
          <ac:chgData name="昕 周" userId="2bd024c7fd5a5900" providerId="LiveId" clId="{E3400B68-F07D-4478-B11B-50EE0472E1FF}" dt="2024-11-26T01:06:20.162" v="28" actId="478"/>
          <ac:spMkLst>
            <pc:docMk/>
            <pc:sldMk cId="0" sldId="266"/>
            <ac:spMk id="16" creationId="{00000000-0000-0000-0000-000000000000}"/>
          </ac:spMkLst>
        </pc:spChg>
        <pc:spChg chg="del">
          <ac:chgData name="昕 周" userId="2bd024c7fd5a5900" providerId="LiveId" clId="{E3400B68-F07D-4478-B11B-50EE0472E1FF}" dt="2024-11-26T01:06:21.119" v="29" actId="478"/>
          <ac:spMkLst>
            <pc:docMk/>
            <pc:sldMk cId="0" sldId="266"/>
            <ac:spMk id="17" creationId="{00000000-0000-0000-0000-000000000000}"/>
          </ac:spMkLst>
        </pc:spChg>
        <pc:spChg chg="del">
          <ac:chgData name="昕 周" userId="2bd024c7fd5a5900" providerId="LiveId" clId="{E3400B68-F07D-4478-B11B-50EE0472E1FF}" dt="2024-11-26T01:06:16.700" v="23" actId="478"/>
          <ac:spMkLst>
            <pc:docMk/>
            <pc:sldMk cId="0" sldId="266"/>
            <ac:spMk id="18" creationId="{00000000-0000-0000-0000-000000000000}"/>
          </ac:spMkLst>
        </pc:spChg>
        <pc:spChg chg="del mod">
          <ac:chgData name="昕 周" userId="2bd024c7fd5a5900" providerId="LiveId" clId="{E3400B68-F07D-4478-B11B-50EE0472E1FF}" dt="2024-11-26T01:06:15.532" v="22" actId="478"/>
          <ac:spMkLst>
            <pc:docMk/>
            <pc:sldMk cId="0" sldId="266"/>
            <ac:spMk id="19" creationId="{00000000-0000-0000-0000-000000000000}"/>
          </ac:spMkLst>
        </pc:spChg>
        <pc:spChg chg="mod">
          <ac:chgData name="昕 周" userId="2bd024c7fd5a5900" providerId="LiveId" clId="{E3400B68-F07D-4478-B11B-50EE0472E1FF}" dt="2024-11-26T01:06:26.469" v="30" actId="1076"/>
          <ac:spMkLst>
            <pc:docMk/>
            <pc:sldMk cId="0" sldId="266"/>
            <ac:spMk id="20" creationId="{00000000-0000-0000-0000-000000000000}"/>
          </ac:spMkLst>
        </pc:spChg>
        <pc:spChg chg="mod">
          <ac:chgData name="昕 周" userId="2bd024c7fd5a5900" providerId="LiveId" clId="{E3400B68-F07D-4478-B11B-50EE0472E1FF}" dt="2024-11-26T01:06:26.469" v="30" actId="1076"/>
          <ac:spMkLst>
            <pc:docMk/>
            <pc:sldMk cId="0" sldId="266"/>
            <ac:spMk id="21" creationId="{00000000-0000-0000-0000-000000000000}"/>
          </ac:spMkLst>
        </pc:spChg>
        <pc:spChg chg="mod">
          <ac:chgData name="昕 周" userId="2bd024c7fd5a5900" providerId="LiveId" clId="{E3400B68-F07D-4478-B11B-50EE0472E1FF}" dt="2024-11-26T01:06:26.469" v="30" actId="1076"/>
          <ac:spMkLst>
            <pc:docMk/>
            <pc:sldMk cId="0" sldId="266"/>
            <ac:spMk id="22" creationId="{00000000-0000-0000-0000-000000000000}"/>
          </ac:spMkLst>
        </pc:spChg>
        <pc:spChg chg="mod">
          <ac:chgData name="昕 周" userId="2bd024c7fd5a5900" providerId="LiveId" clId="{E3400B68-F07D-4478-B11B-50EE0472E1FF}" dt="2024-11-26T01:06:26.469" v="30" actId="1076"/>
          <ac:spMkLst>
            <pc:docMk/>
            <pc:sldMk cId="0" sldId="266"/>
            <ac:spMk id="23" creationId="{00000000-0000-0000-0000-000000000000}"/>
          </ac:spMkLst>
        </pc:spChg>
        <pc:picChg chg="mod">
          <ac:chgData name="昕 周" userId="2bd024c7fd5a5900" providerId="LiveId" clId="{E3400B68-F07D-4478-B11B-50EE0472E1FF}" dt="2024-11-26T01:06:26.469" v="30" actId="1076"/>
          <ac:picMkLst>
            <pc:docMk/>
            <pc:sldMk cId="0" sldId="266"/>
            <ac:picMk id="5" creationId="{00000000-0000-0000-0000-000000000000}"/>
          </ac:picMkLst>
        </pc:picChg>
        <pc:picChg chg="mod">
          <ac:chgData name="昕 周" userId="2bd024c7fd5a5900" providerId="LiveId" clId="{E3400B68-F07D-4478-B11B-50EE0472E1FF}" dt="2024-11-26T01:06:26.469" v="30" actId="1076"/>
          <ac:picMkLst>
            <pc:docMk/>
            <pc:sldMk cId="0" sldId="266"/>
            <ac:picMk id="7" creationId="{00000000-0000-0000-0000-000000000000}"/>
          </ac:picMkLst>
        </pc:picChg>
        <pc:picChg chg="del">
          <ac:chgData name="昕 周" userId="2bd024c7fd5a5900" providerId="LiveId" clId="{E3400B68-F07D-4478-B11B-50EE0472E1FF}" dt="2024-11-26T01:06:11.849" v="19" actId="478"/>
          <ac:picMkLst>
            <pc:docMk/>
            <pc:sldMk cId="0" sldId="266"/>
            <ac:picMk id="8" creationId="{00000000-0000-0000-0000-000000000000}"/>
          </ac:picMkLst>
        </pc:picChg>
        <pc:picChg chg="del">
          <ac:chgData name="昕 周" userId="2bd024c7fd5a5900" providerId="LiveId" clId="{E3400B68-F07D-4478-B11B-50EE0472E1FF}" dt="2024-11-26T01:06:17.684" v="25" actId="478"/>
          <ac:picMkLst>
            <pc:docMk/>
            <pc:sldMk cId="0" sldId="266"/>
            <ac:picMk id="24" creationId="{00000000-0000-0000-0000-000000000000}"/>
          </ac:picMkLst>
        </pc:picChg>
      </pc:sldChg>
      <pc:sldChg chg="addSp delSp modSp mod">
        <pc:chgData name="昕 周" userId="2bd024c7fd5a5900" providerId="LiveId" clId="{E3400B68-F07D-4478-B11B-50EE0472E1FF}" dt="2024-11-26T01:16:11.690" v="160" actId="1076"/>
        <pc:sldMkLst>
          <pc:docMk/>
          <pc:sldMk cId="0" sldId="270"/>
        </pc:sldMkLst>
        <pc:spChg chg="mod">
          <ac:chgData name="昕 周" userId="2bd024c7fd5a5900" providerId="LiveId" clId="{E3400B68-F07D-4478-B11B-50EE0472E1FF}" dt="2024-11-26T01:15:51.143" v="157" actId="1076"/>
          <ac:spMkLst>
            <pc:docMk/>
            <pc:sldMk cId="0" sldId="270"/>
            <ac:spMk id="2" creationId="{00000000-0000-0000-0000-000000000000}"/>
          </ac:spMkLst>
        </pc:spChg>
        <pc:spChg chg="mod">
          <ac:chgData name="昕 周" userId="2bd024c7fd5a5900" providerId="LiveId" clId="{E3400B68-F07D-4478-B11B-50EE0472E1FF}" dt="2024-11-26T01:15:07.428" v="153" actId="1076"/>
          <ac:spMkLst>
            <pc:docMk/>
            <pc:sldMk cId="0" sldId="270"/>
            <ac:spMk id="5" creationId="{00000000-0000-0000-0000-000000000000}"/>
          </ac:spMkLst>
        </pc:spChg>
        <pc:spChg chg="mod">
          <ac:chgData name="昕 周" userId="2bd024c7fd5a5900" providerId="LiveId" clId="{E3400B68-F07D-4478-B11B-50EE0472E1FF}" dt="2024-11-26T01:16:04.386" v="159" actId="1076"/>
          <ac:spMkLst>
            <pc:docMk/>
            <pc:sldMk cId="0" sldId="270"/>
            <ac:spMk id="6" creationId="{00000000-0000-0000-0000-000000000000}"/>
          </ac:spMkLst>
        </pc:spChg>
        <pc:spChg chg="mod">
          <ac:chgData name="昕 周" userId="2bd024c7fd5a5900" providerId="LiveId" clId="{E3400B68-F07D-4478-B11B-50EE0472E1FF}" dt="2024-11-26T01:16:11.690" v="160" actId="1076"/>
          <ac:spMkLst>
            <pc:docMk/>
            <pc:sldMk cId="0" sldId="270"/>
            <ac:spMk id="7" creationId="{00000000-0000-0000-0000-000000000000}"/>
          </ac:spMkLst>
        </pc:spChg>
        <pc:spChg chg="mod">
          <ac:chgData name="昕 周" userId="2bd024c7fd5a5900" providerId="LiveId" clId="{E3400B68-F07D-4478-B11B-50EE0472E1FF}" dt="2024-11-26T01:15:07.428" v="153" actId="1076"/>
          <ac:spMkLst>
            <pc:docMk/>
            <pc:sldMk cId="0" sldId="270"/>
            <ac:spMk id="8" creationId="{00000000-0000-0000-0000-000000000000}"/>
          </ac:spMkLst>
        </pc:spChg>
        <pc:spChg chg="mod">
          <ac:chgData name="昕 周" userId="2bd024c7fd5a5900" providerId="LiveId" clId="{E3400B68-F07D-4478-B11B-50EE0472E1FF}" dt="2024-11-26T01:15:07.428" v="153" actId="1076"/>
          <ac:spMkLst>
            <pc:docMk/>
            <pc:sldMk cId="0" sldId="270"/>
            <ac:spMk id="9" creationId="{00000000-0000-0000-0000-000000000000}"/>
          </ac:spMkLst>
        </pc:spChg>
        <pc:spChg chg="mod">
          <ac:chgData name="昕 周" userId="2bd024c7fd5a5900" providerId="LiveId" clId="{E3400B68-F07D-4478-B11B-50EE0472E1FF}" dt="2024-11-26T01:15:07.428" v="153" actId="1076"/>
          <ac:spMkLst>
            <pc:docMk/>
            <pc:sldMk cId="0" sldId="270"/>
            <ac:spMk id="10" creationId="{00000000-0000-0000-0000-000000000000}"/>
          </ac:spMkLst>
        </pc:spChg>
        <pc:spChg chg="mod">
          <ac:chgData name="昕 周" userId="2bd024c7fd5a5900" providerId="LiveId" clId="{E3400B68-F07D-4478-B11B-50EE0472E1FF}" dt="2024-11-26T01:15:07.428" v="153" actId="1076"/>
          <ac:spMkLst>
            <pc:docMk/>
            <pc:sldMk cId="0" sldId="270"/>
            <ac:spMk id="11" creationId="{00000000-0000-0000-0000-000000000000}"/>
          </ac:spMkLst>
        </pc:spChg>
        <pc:spChg chg="mod">
          <ac:chgData name="昕 周" userId="2bd024c7fd5a5900" providerId="LiveId" clId="{E3400B68-F07D-4478-B11B-50EE0472E1FF}" dt="2024-11-26T01:15:07.428" v="153" actId="1076"/>
          <ac:spMkLst>
            <pc:docMk/>
            <pc:sldMk cId="0" sldId="270"/>
            <ac:spMk id="12" creationId="{00000000-0000-0000-0000-000000000000}"/>
          </ac:spMkLst>
        </pc:spChg>
        <pc:spChg chg="mod">
          <ac:chgData name="昕 周" userId="2bd024c7fd5a5900" providerId="LiveId" clId="{E3400B68-F07D-4478-B11B-50EE0472E1FF}" dt="2024-11-26T01:15:19.905" v="154" actId="1076"/>
          <ac:spMkLst>
            <pc:docMk/>
            <pc:sldMk cId="0" sldId="270"/>
            <ac:spMk id="13" creationId="{00000000-0000-0000-0000-000000000000}"/>
          </ac:spMkLst>
        </pc:spChg>
        <pc:spChg chg="mod">
          <ac:chgData name="昕 周" userId="2bd024c7fd5a5900" providerId="LiveId" clId="{E3400B68-F07D-4478-B11B-50EE0472E1FF}" dt="2024-11-26T01:15:19.905" v="154" actId="1076"/>
          <ac:spMkLst>
            <pc:docMk/>
            <pc:sldMk cId="0" sldId="270"/>
            <ac:spMk id="14" creationId="{00000000-0000-0000-0000-000000000000}"/>
          </ac:spMkLst>
        </pc:spChg>
        <pc:spChg chg="mod">
          <ac:chgData name="昕 周" userId="2bd024c7fd5a5900" providerId="LiveId" clId="{E3400B68-F07D-4478-B11B-50EE0472E1FF}" dt="2024-11-26T01:15:19.905" v="154" actId="1076"/>
          <ac:spMkLst>
            <pc:docMk/>
            <pc:sldMk cId="0" sldId="270"/>
            <ac:spMk id="15" creationId="{00000000-0000-0000-0000-000000000000}"/>
          </ac:spMkLst>
        </pc:spChg>
        <pc:spChg chg="mod">
          <ac:chgData name="昕 周" userId="2bd024c7fd5a5900" providerId="LiveId" clId="{E3400B68-F07D-4478-B11B-50EE0472E1FF}" dt="2024-11-26T01:15:19.905" v="154" actId="1076"/>
          <ac:spMkLst>
            <pc:docMk/>
            <pc:sldMk cId="0" sldId="270"/>
            <ac:spMk id="16" creationId="{00000000-0000-0000-0000-000000000000}"/>
          </ac:spMkLst>
        </pc:spChg>
        <pc:spChg chg="mod">
          <ac:chgData name="昕 周" userId="2bd024c7fd5a5900" providerId="LiveId" clId="{E3400B68-F07D-4478-B11B-50EE0472E1FF}" dt="2024-11-26T01:16:11.690" v="160" actId="1076"/>
          <ac:spMkLst>
            <pc:docMk/>
            <pc:sldMk cId="0" sldId="270"/>
            <ac:spMk id="17" creationId="{00000000-0000-0000-0000-000000000000}"/>
          </ac:spMkLst>
        </pc:spChg>
        <pc:spChg chg="mod">
          <ac:chgData name="昕 周" userId="2bd024c7fd5a5900" providerId="LiveId" clId="{E3400B68-F07D-4478-B11B-50EE0472E1FF}" dt="2024-11-26T01:16:11.690" v="160" actId="1076"/>
          <ac:spMkLst>
            <pc:docMk/>
            <pc:sldMk cId="0" sldId="270"/>
            <ac:spMk id="18" creationId="{00000000-0000-0000-0000-000000000000}"/>
          </ac:spMkLst>
        </pc:spChg>
        <pc:spChg chg="mod">
          <ac:chgData name="昕 周" userId="2bd024c7fd5a5900" providerId="LiveId" clId="{E3400B68-F07D-4478-B11B-50EE0472E1FF}" dt="2024-11-26T01:16:11.690" v="160" actId="1076"/>
          <ac:spMkLst>
            <pc:docMk/>
            <pc:sldMk cId="0" sldId="270"/>
            <ac:spMk id="19" creationId="{00000000-0000-0000-0000-000000000000}"/>
          </ac:spMkLst>
        </pc:spChg>
        <pc:spChg chg="mod">
          <ac:chgData name="昕 周" userId="2bd024c7fd5a5900" providerId="LiveId" clId="{E3400B68-F07D-4478-B11B-50EE0472E1FF}" dt="2024-11-26T01:14:56.842" v="149" actId="1076"/>
          <ac:spMkLst>
            <pc:docMk/>
            <pc:sldMk cId="0" sldId="270"/>
            <ac:spMk id="20" creationId="{00000000-0000-0000-0000-000000000000}"/>
          </ac:spMkLst>
        </pc:spChg>
        <pc:spChg chg="mod">
          <ac:chgData name="昕 周" userId="2bd024c7fd5a5900" providerId="LiveId" clId="{E3400B68-F07D-4478-B11B-50EE0472E1FF}" dt="2024-11-26T01:15:19.905" v="154" actId="1076"/>
          <ac:spMkLst>
            <pc:docMk/>
            <pc:sldMk cId="0" sldId="270"/>
            <ac:spMk id="21" creationId="{00000000-0000-0000-0000-000000000000}"/>
          </ac:spMkLst>
        </pc:spChg>
        <pc:spChg chg="mod">
          <ac:chgData name="昕 周" userId="2bd024c7fd5a5900" providerId="LiveId" clId="{E3400B68-F07D-4478-B11B-50EE0472E1FF}" dt="2024-11-26T01:16:11.690" v="160" actId="1076"/>
          <ac:spMkLst>
            <pc:docMk/>
            <pc:sldMk cId="0" sldId="270"/>
            <ac:spMk id="22" creationId="{00000000-0000-0000-0000-000000000000}"/>
          </ac:spMkLst>
        </pc:spChg>
        <pc:spChg chg="mod">
          <ac:chgData name="昕 周" userId="2bd024c7fd5a5900" providerId="LiveId" clId="{E3400B68-F07D-4478-B11B-50EE0472E1FF}" dt="2024-11-26T01:15:56.697" v="158" actId="1076"/>
          <ac:spMkLst>
            <pc:docMk/>
            <pc:sldMk cId="0" sldId="270"/>
            <ac:spMk id="23" creationId="{00000000-0000-0000-0000-000000000000}"/>
          </ac:spMkLst>
        </pc:spChg>
        <pc:spChg chg="mod">
          <ac:chgData name="昕 周" userId="2bd024c7fd5a5900" providerId="LiveId" clId="{E3400B68-F07D-4478-B11B-50EE0472E1FF}" dt="2024-11-26T01:15:56.697" v="158" actId="1076"/>
          <ac:spMkLst>
            <pc:docMk/>
            <pc:sldMk cId="0" sldId="270"/>
            <ac:spMk id="24" creationId="{00000000-0000-0000-0000-000000000000}"/>
          </ac:spMkLst>
        </pc:spChg>
        <pc:spChg chg="mod">
          <ac:chgData name="昕 周" userId="2bd024c7fd5a5900" providerId="LiveId" clId="{E3400B68-F07D-4478-B11B-50EE0472E1FF}" dt="2024-11-26T01:15:56.697" v="158" actId="1076"/>
          <ac:spMkLst>
            <pc:docMk/>
            <pc:sldMk cId="0" sldId="270"/>
            <ac:spMk id="25" creationId="{00000000-0000-0000-0000-000000000000}"/>
          </ac:spMkLst>
        </pc:spChg>
        <pc:spChg chg="mod">
          <ac:chgData name="昕 周" userId="2bd024c7fd5a5900" providerId="LiveId" clId="{E3400B68-F07D-4478-B11B-50EE0472E1FF}" dt="2024-11-26T01:15:56.697" v="158" actId="1076"/>
          <ac:spMkLst>
            <pc:docMk/>
            <pc:sldMk cId="0" sldId="270"/>
            <ac:spMk id="26" creationId="{00000000-0000-0000-0000-000000000000}"/>
          </ac:spMkLst>
        </pc:spChg>
        <pc:spChg chg="mod">
          <ac:chgData name="昕 周" userId="2bd024c7fd5a5900" providerId="LiveId" clId="{E3400B68-F07D-4478-B11B-50EE0472E1FF}" dt="2024-11-26T01:15:56.697" v="158" actId="1076"/>
          <ac:spMkLst>
            <pc:docMk/>
            <pc:sldMk cId="0" sldId="270"/>
            <ac:spMk id="27" creationId="{00000000-0000-0000-0000-000000000000}"/>
          </ac:spMkLst>
        </pc:spChg>
        <pc:spChg chg="mod">
          <ac:chgData name="昕 周" userId="2bd024c7fd5a5900" providerId="LiveId" clId="{E3400B68-F07D-4478-B11B-50EE0472E1FF}" dt="2024-11-26T01:15:56.697" v="158" actId="1076"/>
          <ac:spMkLst>
            <pc:docMk/>
            <pc:sldMk cId="0" sldId="270"/>
            <ac:spMk id="28" creationId="{00000000-0000-0000-0000-000000000000}"/>
          </ac:spMkLst>
        </pc:spChg>
        <pc:spChg chg="mod">
          <ac:chgData name="昕 周" userId="2bd024c7fd5a5900" providerId="LiveId" clId="{E3400B68-F07D-4478-B11B-50EE0472E1FF}" dt="2024-11-26T01:15:56.697" v="158" actId="1076"/>
          <ac:spMkLst>
            <pc:docMk/>
            <pc:sldMk cId="0" sldId="270"/>
            <ac:spMk id="29" creationId="{00000000-0000-0000-0000-000000000000}"/>
          </ac:spMkLst>
        </pc:spChg>
        <pc:spChg chg="mod">
          <ac:chgData name="昕 周" userId="2bd024c7fd5a5900" providerId="LiveId" clId="{E3400B68-F07D-4478-B11B-50EE0472E1FF}" dt="2024-11-26T01:15:56.697" v="158" actId="1076"/>
          <ac:spMkLst>
            <pc:docMk/>
            <pc:sldMk cId="0" sldId="270"/>
            <ac:spMk id="30" creationId="{00000000-0000-0000-0000-000000000000}"/>
          </ac:spMkLst>
        </pc:spChg>
        <pc:spChg chg="mod">
          <ac:chgData name="昕 周" userId="2bd024c7fd5a5900" providerId="LiveId" clId="{E3400B68-F07D-4478-B11B-50EE0472E1FF}" dt="2024-11-26T01:15:56.697" v="158" actId="1076"/>
          <ac:spMkLst>
            <pc:docMk/>
            <pc:sldMk cId="0" sldId="270"/>
            <ac:spMk id="31" creationId="{00000000-0000-0000-0000-000000000000}"/>
          </ac:spMkLst>
        </pc:spChg>
        <pc:spChg chg="mod">
          <ac:chgData name="昕 周" userId="2bd024c7fd5a5900" providerId="LiveId" clId="{E3400B68-F07D-4478-B11B-50EE0472E1FF}" dt="2024-11-26T01:15:56.697" v="158" actId="1076"/>
          <ac:spMkLst>
            <pc:docMk/>
            <pc:sldMk cId="0" sldId="270"/>
            <ac:spMk id="32" creationId="{00000000-0000-0000-0000-000000000000}"/>
          </ac:spMkLst>
        </pc:spChg>
        <pc:spChg chg="mod">
          <ac:chgData name="昕 周" userId="2bd024c7fd5a5900" providerId="LiveId" clId="{E3400B68-F07D-4478-B11B-50EE0472E1FF}" dt="2024-11-26T01:15:56.697" v="158" actId="1076"/>
          <ac:spMkLst>
            <pc:docMk/>
            <pc:sldMk cId="0" sldId="270"/>
            <ac:spMk id="33" creationId="{00000000-0000-0000-0000-000000000000}"/>
          </ac:spMkLst>
        </pc:spChg>
        <pc:spChg chg="mod">
          <ac:chgData name="昕 周" userId="2bd024c7fd5a5900" providerId="LiveId" clId="{E3400B68-F07D-4478-B11B-50EE0472E1FF}" dt="2024-11-26T01:15:56.697" v="158" actId="1076"/>
          <ac:spMkLst>
            <pc:docMk/>
            <pc:sldMk cId="0" sldId="270"/>
            <ac:spMk id="34" creationId="{00000000-0000-0000-0000-000000000000}"/>
          </ac:spMkLst>
        </pc:spChg>
        <pc:spChg chg="add del">
          <ac:chgData name="昕 周" userId="2bd024c7fd5a5900" providerId="LiveId" clId="{E3400B68-F07D-4478-B11B-50EE0472E1FF}" dt="2024-11-26T01:11:49.970" v="134" actId="22"/>
          <ac:spMkLst>
            <pc:docMk/>
            <pc:sldMk cId="0" sldId="270"/>
            <ac:spMk id="36" creationId="{7BB6621E-EAC5-4FA1-ACD8-C3385E9C00A5}"/>
          </ac:spMkLst>
        </pc:spChg>
      </pc:sldChg>
      <pc:sldChg chg="modSp mod">
        <pc:chgData name="昕 周" userId="2bd024c7fd5a5900" providerId="LiveId" clId="{E3400B68-F07D-4478-B11B-50EE0472E1FF}" dt="2024-11-26T02:46:41.385" v="193" actId="1076"/>
        <pc:sldMkLst>
          <pc:docMk/>
          <pc:sldMk cId="0" sldId="275"/>
        </pc:sldMkLst>
        <pc:spChg chg="mod">
          <ac:chgData name="昕 周" userId="2bd024c7fd5a5900" providerId="LiveId" clId="{E3400B68-F07D-4478-B11B-50EE0472E1FF}" dt="2024-11-26T02:46:04.969" v="183" actId="14100"/>
          <ac:spMkLst>
            <pc:docMk/>
            <pc:sldMk cId="0" sldId="275"/>
            <ac:spMk id="5" creationId="{00000000-0000-0000-0000-000000000000}"/>
          </ac:spMkLst>
        </pc:spChg>
        <pc:spChg chg="mod">
          <ac:chgData name="昕 周" userId="2bd024c7fd5a5900" providerId="LiveId" clId="{E3400B68-F07D-4478-B11B-50EE0472E1FF}" dt="2024-11-26T02:46:04.969" v="183" actId="14100"/>
          <ac:spMkLst>
            <pc:docMk/>
            <pc:sldMk cId="0" sldId="275"/>
            <ac:spMk id="6" creationId="{00000000-0000-0000-0000-000000000000}"/>
          </ac:spMkLst>
        </pc:spChg>
        <pc:spChg chg="mod">
          <ac:chgData name="昕 周" userId="2bd024c7fd5a5900" providerId="LiveId" clId="{E3400B68-F07D-4478-B11B-50EE0472E1FF}" dt="2024-11-26T02:46:04.969" v="183" actId="14100"/>
          <ac:spMkLst>
            <pc:docMk/>
            <pc:sldMk cId="0" sldId="275"/>
            <ac:spMk id="7" creationId="{00000000-0000-0000-0000-000000000000}"/>
          </ac:spMkLst>
        </pc:spChg>
        <pc:spChg chg="mod">
          <ac:chgData name="昕 周" userId="2bd024c7fd5a5900" providerId="LiveId" clId="{E3400B68-F07D-4478-B11B-50EE0472E1FF}" dt="2024-11-26T02:45:55.608" v="181" actId="1076"/>
          <ac:spMkLst>
            <pc:docMk/>
            <pc:sldMk cId="0" sldId="275"/>
            <ac:spMk id="8" creationId="{00000000-0000-0000-0000-000000000000}"/>
          </ac:spMkLst>
        </pc:spChg>
        <pc:spChg chg="mod">
          <ac:chgData name="昕 周" userId="2bd024c7fd5a5900" providerId="LiveId" clId="{E3400B68-F07D-4478-B11B-50EE0472E1FF}" dt="2024-11-26T02:45:47.445" v="180" actId="1076"/>
          <ac:spMkLst>
            <pc:docMk/>
            <pc:sldMk cId="0" sldId="275"/>
            <ac:spMk id="9" creationId="{00000000-0000-0000-0000-000000000000}"/>
          </ac:spMkLst>
        </pc:spChg>
        <pc:spChg chg="mod">
          <ac:chgData name="昕 周" userId="2bd024c7fd5a5900" providerId="LiveId" clId="{E3400B68-F07D-4478-B11B-50EE0472E1FF}" dt="2024-11-26T02:46:04.969" v="183" actId="14100"/>
          <ac:spMkLst>
            <pc:docMk/>
            <pc:sldMk cId="0" sldId="275"/>
            <ac:spMk id="10" creationId="{00000000-0000-0000-0000-000000000000}"/>
          </ac:spMkLst>
        </pc:spChg>
        <pc:spChg chg="mod">
          <ac:chgData name="昕 周" userId="2bd024c7fd5a5900" providerId="LiveId" clId="{E3400B68-F07D-4478-B11B-50EE0472E1FF}" dt="2024-11-26T02:46:04.969" v="183" actId="14100"/>
          <ac:spMkLst>
            <pc:docMk/>
            <pc:sldMk cId="0" sldId="275"/>
            <ac:spMk id="11" creationId="{00000000-0000-0000-0000-000000000000}"/>
          </ac:spMkLst>
        </pc:spChg>
        <pc:spChg chg="mod">
          <ac:chgData name="昕 周" userId="2bd024c7fd5a5900" providerId="LiveId" clId="{E3400B68-F07D-4478-B11B-50EE0472E1FF}" dt="2024-11-26T02:46:04.969" v="183" actId="14100"/>
          <ac:spMkLst>
            <pc:docMk/>
            <pc:sldMk cId="0" sldId="275"/>
            <ac:spMk id="12" creationId="{00000000-0000-0000-0000-000000000000}"/>
          </ac:spMkLst>
        </pc:spChg>
        <pc:spChg chg="mod">
          <ac:chgData name="昕 周" userId="2bd024c7fd5a5900" providerId="LiveId" clId="{E3400B68-F07D-4478-B11B-50EE0472E1FF}" dt="2024-11-26T02:46:35.219" v="192" actId="1076"/>
          <ac:spMkLst>
            <pc:docMk/>
            <pc:sldMk cId="0" sldId="275"/>
            <ac:spMk id="13" creationId="{00000000-0000-0000-0000-000000000000}"/>
          </ac:spMkLst>
        </pc:spChg>
        <pc:spChg chg="mod">
          <ac:chgData name="昕 周" userId="2bd024c7fd5a5900" providerId="LiveId" clId="{E3400B68-F07D-4478-B11B-50EE0472E1FF}" dt="2024-11-26T02:46:04.969" v="183" actId="14100"/>
          <ac:spMkLst>
            <pc:docMk/>
            <pc:sldMk cId="0" sldId="275"/>
            <ac:spMk id="14" creationId="{00000000-0000-0000-0000-000000000000}"/>
          </ac:spMkLst>
        </pc:spChg>
        <pc:spChg chg="mod">
          <ac:chgData name="昕 周" userId="2bd024c7fd5a5900" providerId="LiveId" clId="{E3400B68-F07D-4478-B11B-50EE0472E1FF}" dt="2024-11-26T02:46:41.385" v="193" actId="1076"/>
          <ac:spMkLst>
            <pc:docMk/>
            <pc:sldMk cId="0" sldId="275"/>
            <ac:spMk id="15" creationId="{00000000-0000-0000-0000-000000000000}"/>
          </ac:spMkLst>
        </pc:spChg>
        <pc:spChg chg="mod">
          <ac:chgData name="昕 周" userId="2bd024c7fd5a5900" providerId="LiveId" clId="{E3400B68-F07D-4478-B11B-50EE0472E1FF}" dt="2024-11-26T02:45:55.608" v="181" actId="1076"/>
          <ac:spMkLst>
            <pc:docMk/>
            <pc:sldMk cId="0" sldId="275"/>
            <ac:spMk id="16" creationId="{00000000-0000-0000-0000-000000000000}"/>
          </ac:spMkLst>
        </pc:spChg>
        <pc:spChg chg="mod">
          <ac:chgData name="昕 周" userId="2bd024c7fd5a5900" providerId="LiveId" clId="{E3400B68-F07D-4478-B11B-50EE0472E1FF}" dt="2024-11-26T02:45:55.608" v="181" actId="1076"/>
          <ac:spMkLst>
            <pc:docMk/>
            <pc:sldMk cId="0" sldId="275"/>
            <ac:spMk id="17" creationId="{00000000-0000-0000-0000-000000000000}"/>
          </ac:spMkLst>
        </pc:spChg>
        <pc:spChg chg="mod">
          <ac:chgData name="昕 周" userId="2bd024c7fd5a5900" providerId="LiveId" clId="{E3400B68-F07D-4478-B11B-50EE0472E1FF}" dt="2024-11-26T02:45:47.445" v="180" actId="1076"/>
          <ac:spMkLst>
            <pc:docMk/>
            <pc:sldMk cId="0" sldId="275"/>
            <ac:spMk id="18" creationId="{00000000-0000-0000-0000-000000000000}"/>
          </ac:spMkLst>
        </pc:spChg>
        <pc:spChg chg="mod">
          <ac:chgData name="昕 周" userId="2bd024c7fd5a5900" providerId="LiveId" clId="{E3400B68-F07D-4478-B11B-50EE0472E1FF}" dt="2024-11-26T02:45:47.445" v="180" actId="1076"/>
          <ac:spMkLst>
            <pc:docMk/>
            <pc:sldMk cId="0" sldId="275"/>
            <ac:spMk id="19" creationId="{00000000-0000-0000-0000-000000000000}"/>
          </ac:spMkLst>
        </pc:spChg>
      </pc:sldChg>
      <pc:sldChg chg="delSp modSp mod">
        <pc:chgData name="昕 周" userId="2bd024c7fd5a5900" providerId="LiveId" clId="{E3400B68-F07D-4478-B11B-50EE0472E1FF}" dt="2024-11-26T02:47:21.241" v="195" actId="1076"/>
        <pc:sldMkLst>
          <pc:docMk/>
          <pc:sldMk cId="0" sldId="276"/>
        </pc:sldMkLst>
        <pc:spChg chg="mod">
          <ac:chgData name="昕 周" userId="2bd024c7fd5a5900" providerId="LiveId" clId="{E3400B68-F07D-4478-B11B-50EE0472E1FF}" dt="2024-11-26T02:47:21.241" v="195" actId="1076"/>
          <ac:spMkLst>
            <pc:docMk/>
            <pc:sldMk cId="0" sldId="276"/>
            <ac:spMk id="5" creationId="{00000000-0000-0000-0000-000000000000}"/>
          </ac:spMkLst>
        </pc:spChg>
        <pc:spChg chg="del">
          <ac:chgData name="昕 周" userId="2bd024c7fd5a5900" providerId="LiveId" clId="{E3400B68-F07D-4478-B11B-50EE0472E1FF}" dt="2024-11-26T02:47:15.806" v="194" actId="478"/>
          <ac:spMkLst>
            <pc:docMk/>
            <pc:sldMk cId="0" sldId="276"/>
            <ac:spMk id="6" creationId="{00000000-0000-0000-0000-000000000000}"/>
          </ac:spMkLst>
        </pc:spChg>
        <pc:spChg chg="mod">
          <ac:chgData name="昕 周" userId="2bd024c7fd5a5900" providerId="LiveId" clId="{E3400B68-F07D-4478-B11B-50EE0472E1FF}" dt="2024-11-26T02:47:21.241" v="195" actId="1076"/>
          <ac:spMkLst>
            <pc:docMk/>
            <pc:sldMk cId="0" sldId="276"/>
            <ac:spMk id="7" creationId="{00000000-0000-0000-0000-000000000000}"/>
          </ac:spMkLst>
        </pc:spChg>
        <pc:spChg chg="del">
          <ac:chgData name="昕 周" userId="2bd024c7fd5a5900" providerId="LiveId" clId="{E3400B68-F07D-4478-B11B-50EE0472E1FF}" dt="2024-11-26T02:47:15.806" v="194" actId="478"/>
          <ac:spMkLst>
            <pc:docMk/>
            <pc:sldMk cId="0" sldId="276"/>
            <ac:spMk id="8" creationId="{00000000-0000-0000-0000-000000000000}"/>
          </ac:spMkLst>
        </pc:spChg>
        <pc:spChg chg="mod">
          <ac:chgData name="昕 周" userId="2bd024c7fd5a5900" providerId="LiveId" clId="{E3400B68-F07D-4478-B11B-50EE0472E1FF}" dt="2024-11-26T02:47:21.241" v="195" actId="1076"/>
          <ac:spMkLst>
            <pc:docMk/>
            <pc:sldMk cId="0" sldId="276"/>
            <ac:spMk id="9" creationId="{00000000-0000-0000-0000-000000000000}"/>
          </ac:spMkLst>
        </pc:spChg>
        <pc:spChg chg="mod">
          <ac:chgData name="昕 周" userId="2bd024c7fd5a5900" providerId="LiveId" clId="{E3400B68-F07D-4478-B11B-50EE0472E1FF}" dt="2024-11-26T02:47:21.241" v="195" actId="1076"/>
          <ac:spMkLst>
            <pc:docMk/>
            <pc:sldMk cId="0" sldId="276"/>
            <ac:spMk id="10" creationId="{00000000-0000-0000-0000-000000000000}"/>
          </ac:spMkLst>
        </pc:spChg>
        <pc:spChg chg="mod">
          <ac:chgData name="昕 周" userId="2bd024c7fd5a5900" providerId="LiveId" clId="{E3400B68-F07D-4478-B11B-50EE0472E1FF}" dt="2024-11-26T02:47:21.241" v="195" actId="1076"/>
          <ac:spMkLst>
            <pc:docMk/>
            <pc:sldMk cId="0" sldId="276"/>
            <ac:spMk id="11" creationId="{00000000-0000-0000-0000-000000000000}"/>
          </ac:spMkLst>
        </pc:spChg>
        <pc:spChg chg="del">
          <ac:chgData name="昕 周" userId="2bd024c7fd5a5900" providerId="LiveId" clId="{E3400B68-F07D-4478-B11B-50EE0472E1FF}" dt="2024-11-26T02:47:15.806" v="194" actId="478"/>
          <ac:spMkLst>
            <pc:docMk/>
            <pc:sldMk cId="0" sldId="276"/>
            <ac:spMk id="12" creationId="{00000000-0000-0000-0000-000000000000}"/>
          </ac:spMkLst>
        </pc:spChg>
        <pc:spChg chg="del">
          <ac:chgData name="昕 周" userId="2bd024c7fd5a5900" providerId="LiveId" clId="{E3400B68-F07D-4478-B11B-50EE0472E1FF}" dt="2024-11-26T02:47:15.806" v="194" actId="478"/>
          <ac:spMkLst>
            <pc:docMk/>
            <pc:sldMk cId="0" sldId="276"/>
            <ac:spMk id="13" creationId="{00000000-0000-0000-0000-000000000000}"/>
          </ac:spMkLst>
        </pc:spChg>
        <pc:spChg chg="mod">
          <ac:chgData name="昕 周" userId="2bd024c7fd5a5900" providerId="LiveId" clId="{E3400B68-F07D-4478-B11B-50EE0472E1FF}" dt="2024-11-26T02:47:21.241" v="195" actId="1076"/>
          <ac:spMkLst>
            <pc:docMk/>
            <pc:sldMk cId="0" sldId="276"/>
            <ac:spMk id="14" creationId="{00000000-0000-0000-0000-000000000000}"/>
          </ac:spMkLst>
        </pc:spChg>
        <pc:spChg chg="mod">
          <ac:chgData name="昕 周" userId="2bd024c7fd5a5900" providerId="LiveId" clId="{E3400B68-F07D-4478-B11B-50EE0472E1FF}" dt="2024-11-26T02:47:21.241" v="195" actId="1076"/>
          <ac:spMkLst>
            <pc:docMk/>
            <pc:sldMk cId="0" sldId="276"/>
            <ac:spMk id="15" creationId="{00000000-0000-0000-0000-000000000000}"/>
          </ac:spMkLst>
        </pc:spChg>
        <pc:spChg chg="del">
          <ac:chgData name="昕 周" userId="2bd024c7fd5a5900" providerId="LiveId" clId="{E3400B68-F07D-4478-B11B-50EE0472E1FF}" dt="2024-11-26T02:47:15.806" v="194" actId="478"/>
          <ac:spMkLst>
            <pc:docMk/>
            <pc:sldMk cId="0" sldId="276"/>
            <ac:spMk id="16" creationId="{00000000-0000-0000-0000-000000000000}"/>
          </ac:spMkLst>
        </pc:spChg>
        <pc:spChg chg="del">
          <ac:chgData name="昕 周" userId="2bd024c7fd5a5900" providerId="LiveId" clId="{E3400B68-F07D-4478-B11B-50EE0472E1FF}" dt="2024-11-26T02:47:15.806" v="194" actId="478"/>
          <ac:spMkLst>
            <pc:docMk/>
            <pc:sldMk cId="0" sldId="276"/>
            <ac:spMk id="17" creationId="{00000000-0000-0000-0000-000000000000}"/>
          </ac:spMkLst>
        </pc:spChg>
        <pc:spChg chg="mod">
          <ac:chgData name="昕 周" userId="2bd024c7fd5a5900" providerId="LiveId" clId="{E3400B68-F07D-4478-B11B-50EE0472E1FF}" dt="2024-11-26T02:47:21.241" v="195" actId="1076"/>
          <ac:spMkLst>
            <pc:docMk/>
            <pc:sldMk cId="0" sldId="276"/>
            <ac:spMk id="18" creationId="{00000000-0000-0000-0000-000000000000}"/>
          </ac:spMkLst>
        </pc:spChg>
        <pc:spChg chg="mod">
          <ac:chgData name="昕 周" userId="2bd024c7fd5a5900" providerId="LiveId" clId="{E3400B68-F07D-4478-B11B-50EE0472E1FF}" dt="2024-11-26T02:47:21.241" v="195" actId="1076"/>
          <ac:spMkLst>
            <pc:docMk/>
            <pc:sldMk cId="0" sldId="276"/>
            <ac:spMk id="19" creationId="{00000000-0000-0000-0000-000000000000}"/>
          </ac:spMkLst>
        </pc:spChg>
      </pc:sldChg>
      <pc:sldChg chg="modSp mod">
        <pc:chgData name="昕 周" userId="2bd024c7fd5a5900" providerId="LiveId" clId="{E3400B68-F07D-4478-B11B-50EE0472E1FF}" dt="2024-11-26T02:52:30.190" v="256" actId="20577"/>
        <pc:sldMkLst>
          <pc:docMk/>
          <pc:sldMk cId="0" sldId="277"/>
        </pc:sldMkLst>
        <pc:spChg chg="mod">
          <ac:chgData name="昕 周" userId="2bd024c7fd5a5900" providerId="LiveId" clId="{E3400B68-F07D-4478-B11B-50EE0472E1FF}" dt="2024-11-26T02:48:32.492" v="204" actId="14100"/>
          <ac:spMkLst>
            <pc:docMk/>
            <pc:sldMk cId="0" sldId="277"/>
            <ac:spMk id="6" creationId="{00000000-0000-0000-0000-000000000000}"/>
          </ac:spMkLst>
        </pc:spChg>
        <pc:spChg chg="mod">
          <ac:chgData name="昕 周" userId="2bd024c7fd5a5900" providerId="LiveId" clId="{E3400B68-F07D-4478-B11B-50EE0472E1FF}" dt="2024-11-26T02:48:54.039" v="207" actId="20577"/>
          <ac:spMkLst>
            <pc:docMk/>
            <pc:sldMk cId="0" sldId="277"/>
            <ac:spMk id="8" creationId="{00000000-0000-0000-0000-000000000000}"/>
          </ac:spMkLst>
        </pc:spChg>
        <pc:spChg chg="mod">
          <ac:chgData name="昕 周" userId="2bd024c7fd5a5900" providerId="LiveId" clId="{E3400B68-F07D-4478-B11B-50EE0472E1FF}" dt="2024-11-26T02:49:07.900" v="222" actId="20577"/>
          <ac:spMkLst>
            <pc:docMk/>
            <pc:sldMk cId="0" sldId="277"/>
            <ac:spMk id="9" creationId="{00000000-0000-0000-0000-000000000000}"/>
          </ac:spMkLst>
        </pc:spChg>
        <pc:spChg chg="mod">
          <ac:chgData name="昕 周" userId="2bd024c7fd5a5900" providerId="LiveId" clId="{E3400B68-F07D-4478-B11B-50EE0472E1FF}" dt="2024-11-26T02:49:55.977" v="235" actId="20577"/>
          <ac:spMkLst>
            <pc:docMk/>
            <pc:sldMk cId="0" sldId="277"/>
            <ac:spMk id="10" creationId="{00000000-0000-0000-0000-000000000000}"/>
          </ac:spMkLst>
        </pc:spChg>
        <pc:spChg chg="mod">
          <ac:chgData name="昕 周" userId="2bd024c7fd5a5900" providerId="LiveId" clId="{E3400B68-F07D-4478-B11B-50EE0472E1FF}" dt="2024-11-26T02:52:30.190" v="256" actId="20577"/>
          <ac:spMkLst>
            <pc:docMk/>
            <pc:sldMk cId="0" sldId="277"/>
            <ac:spMk id="11" creationId="{00000000-0000-0000-0000-000000000000}"/>
          </ac:spMkLst>
        </pc:spChg>
        <pc:spChg chg="mod">
          <ac:chgData name="昕 周" userId="2bd024c7fd5a5900" providerId="LiveId" clId="{E3400B68-F07D-4478-B11B-50EE0472E1FF}" dt="2024-11-26T02:50:24.811" v="236"/>
          <ac:spMkLst>
            <pc:docMk/>
            <pc:sldMk cId="0" sldId="277"/>
            <ac:spMk id="12" creationId="{00000000-0000-0000-0000-000000000000}"/>
          </ac:spMkLst>
        </pc:spChg>
      </pc:sldChg>
      <pc:sldChg chg="addSp delSp modSp mod">
        <pc:chgData name="昕 周" userId="2bd024c7fd5a5900" providerId="LiveId" clId="{E3400B68-F07D-4478-B11B-50EE0472E1FF}" dt="2024-11-26T03:24:33.923" v="802" actId="478"/>
        <pc:sldMkLst>
          <pc:docMk/>
          <pc:sldMk cId="0" sldId="279"/>
        </pc:sldMkLst>
        <pc:spChg chg="mod">
          <ac:chgData name="昕 周" userId="2bd024c7fd5a5900" providerId="LiveId" clId="{E3400B68-F07D-4478-B11B-50EE0472E1FF}" dt="2024-11-26T02:52:58.887" v="257" actId="14100"/>
          <ac:spMkLst>
            <pc:docMk/>
            <pc:sldMk cId="0" sldId="279"/>
            <ac:spMk id="7" creationId="{00000000-0000-0000-0000-000000000000}"/>
          </ac:spMkLst>
        </pc:spChg>
        <pc:spChg chg="del mod">
          <ac:chgData name="昕 周" userId="2bd024c7fd5a5900" providerId="LiveId" clId="{E3400B68-F07D-4478-B11B-50EE0472E1FF}" dt="2024-11-26T03:24:33.923" v="802" actId="478"/>
          <ac:spMkLst>
            <pc:docMk/>
            <pc:sldMk cId="0" sldId="279"/>
            <ac:spMk id="8" creationId="{00000000-0000-0000-0000-000000000000}"/>
          </ac:spMkLst>
        </pc:spChg>
        <pc:spChg chg="mod">
          <ac:chgData name="昕 周" userId="2bd024c7fd5a5900" providerId="LiveId" clId="{E3400B68-F07D-4478-B11B-50EE0472E1FF}" dt="2024-11-26T03:24:06.538" v="793" actId="20577"/>
          <ac:spMkLst>
            <pc:docMk/>
            <pc:sldMk cId="0" sldId="279"/>
            <ac:spMk id="11" creationId="{00000000-0000-0000-0000-000000000000}"/>
          </ac:spMkLst>
        </pc:spChg>
        <pc:spChg chg="del mod">
          <ac:chgData name="昕 周" userId="2bd024c7fd5a5900" providerId="LiveId" clId="{E3400B68-F07D-4478-B11B-50EE0472E1FF}" dt="2024-11-26T03:24:33.923" v="802" actId="478"/>
          <ac:spMkLst>
            <pc:docMk/>
            <pc:sldMk cId="0" sldId="279"/>
            <ac:spMk id="12" creationId="{00000000-0000-0000-0000-000000000000}"/>
          </ac:spMkLst>
        </pc:spChg>
        <pc:spChg chg="del">
          <ac:chgData name="昕 周" userId="2bd024c7fd5a5900" providerId="LiveId" clId="{E3400B68-F07D-4478-B11B-50EE0472E1FF}" dt="2024-11-26T03:24:33.923" v="802" actId="478"/>
          <ac:spMkLst>
            <pc:docMk/>
            <pc:sldMk cId="0" sldId="279"/>
            <ac:spMk id="16" creationId="{00000000-0000-0000-0000-000000000000}"/>
          </ac:spMkLst>
        </pc:spChg>
        <pc:spChg chg="del">
          <ac:chgData name="昕 周" userId="2bd024c7fd5a5900" providerId="LiveId" clId="{E3400B68-F07D-4478-B11B-50EE0472E1FF}" dt="2024-11-26T03:24:33.923" v="802" actId="478"/>
          <ac:spMkLst>
            <pc:docMk/>
            <pc:sldMk cId="0" sldId="279"/>
            <ac:spMk id="20" creationId="{00000000-0000-0000-0000-000000000000}"/>
          </ac:spMkLst>
        </pc:spChg>
        <pc:spChg chg="del">
          <ac:chgData name="昕 周" userId="2bd024c7fd5a5900" providerId="LiveId" clId="{E3400B68-F07D-4478-B11B-50EE0472E1FF}" dt="2024-11-26T03:24:33.923" v="802" actId="478"/>
          <ac:spMkLst>
            <pc:docMk/>
            <pc:sldMk cId="0" sldId="279"/>
            <ac:spMk id="24" creationId="{00000000-0000-0000-0000-000000000000}"/>
          </ac:spMkLst>
        </pc:spChg>
        <pc:spChg chg="add del">
          <ac:chgData name="昕 周" userId="2bd024c7fd5a5900" providerId="LiveId" clId="{E3400B68-F07D-4478-B11B-50EE0472E1FF}" dt="2024-11-26T03:24:21.662" v="797" actId="22"/>
          <ac:spMkLst>
            <pc:docMk/>
            <pc:sldMk cId="0" sldId="279"/>
            <ac:spMk id="26" creationId="{8EE1F3B3-3A02-46EF-8C8E-17592197B7D0}"/>
          </ac:spMkLst>
        </pc:spChg>
      </pc:sldChg>
      <pc:sldChg chg="delSp modSp mod">
        <pc:chgData name="昕 周" userId="2bd024c7fd5a5900" providerId="LiveId" clId="{E3400B68-F07D-4478-B11B-50EE0472E1FF}" dt="2024-11-26T03:22:37.050" v="700" actId="478"/>
        <pc:sldMkLst>
          <pc:docMk/>
          <pc:sldMk cId="0" sldId="280"/>
        </pc:sldMkLst>
        <pc:spChg chg="del">
          <ac:chgData name="昕 周" userId="2bd024c7fd5a5900" providerId="LiveId" clId="{E3400B68-F07D-4478-B11B-50EE0472E1FF}" dt="2024-11-26T03:21:56.736" v="672" actId="478"/>
          <ac:spMkLst>
            <pc:docMk/>
            <pc:sldMk cId="0" sldId="280"/>
            <ac:spMk id="5" creationId="{00000000-0000-0000-0000-000000000000}"/>
          </ac:spMkLst>
        </pc:spChg>
        <pc:spChg chg="del">
          <ac:chgData name="昕 周" userId="2bd024c7fd5a5900" providerId="LiveId" clId="{E3400B68-F07D-4478-B11B-50EE0472E1FF}" dt="2024-11-26T03:21:56.736" v="672" actId="478"/>
          <ac:spMkLst>
            <pc:docMk/>
            <pc:sldMk cId="0" sldId="280"/>
            <ac:spMk id="6" creationId="{00000000-0000-0000-0000-000000000000}"/>
          </ac:spMkLst>
        </pc:spChg>
        <pc:spChg chg="mod">
          <ac:chgData name="昕 周" userId="2bd024c7fd5a5900" providerId="LiveId" clId="{E3400B68-F07D-4478-B11B-50EE0472E1FF}" dt="2024-11-26T03:22:32.303" v="699" actId="1076"/>
          <ac:spMkLst>
            <pc:docMk/>
            <pc:sldMk cId="0" sldId="280"/>
            <ac:spMk id="7" creationId="{00000000-0000-0000-0000-000000000000}"/>
          </ac:spMkLst>
        </pc:spChg>
        <pc:spChg chg="mod">
          <ac:chgData name="昕 周" userId="2bd024c7fd5a5900" providerId="LiveId" clId="{E3400B68-F07D-4478-B11B-50EE0472E1FF}" dt="2024-11-26T03:22:32.303" v="699" actId="1076"/>
          <ac:spMkLst>
            <pc:docMk/>
            <pc:sldMk cId="0" sldId="280"/>
            <ac:spMk id="8" creationId="{00000000-0000-0000-0000-000000000000}"/>
          </ac:spMkLst>
        </pc:spChg>
        <pc:spChg chg="mod">
          <ac:chgData name="昕 周" userId="2bd024c7fd5a5900" providerId="LiveId" clId="{E3400B68-F07D-4478-B11B-50EE0472E1FF}" dt="2024-11-26T03:22:32.303" v="699" actId="1076"/>
          <ac:spMkLst>
            <pc:docMk/>
            <pc:sldMk cId="0" sldId="280"/>
            <ac:spMk id="9" creationId="{00000000-0000-0000-0000-000000000000}"/>
          </ac:spMkLst>
        </pc:spChg>
        <pc:spChg chg="mod">
          <ac:chgData name="昕 周" userId="2bd024c7fd5a5900" providerId="LiveId" clId="{E3400B68-F07D-4478-B11B-50EE0472E1FF}" dt="2024-11-26T03:22:32.303" v="699" actId="1076"/>
          <ac:spMkLst>
            <pc:docMk/>
            <pc:sldMk cId="0" sldId="280"/>
            <ac:spMk id="10" creationId="{00000000-0000-0000-0000-000000000000}"/>
          </ac:spMkLst>
        </pc:spChg>
        <pc:spChg chg="mod">
          <ac:chgData name="昕 周" userId="2bd024c7fd5a5900" providerId="LiveId" clId="{E3400B68-F07D-4478-B11B-50EE0472E1FF}" dt="2024-11-26T03:22:32.303" v="699" actId="1076"/>
          <ac:spMkLst>
            <pc:docMk/>
            <pc:sldMk cId="0" sldId="280"/>
            <ac:spMk id="11" creationId="{00000000-0000-0000-0000-000000000000}"/>
          </ac:spMkLst>
        </pc:spChg>
        <pc:spChg chg="del">
          <ac:chgData name="昕 周" userId="2bd024c7fd5a5900" providerId="LiveId" clId="{E3400B68-F07D-4478-B11B-50EE0472E1FF}" dt="2024-11-26T03:21:59.196" v="675" actId="478"/>
          <ac:spMkLst>
            <pc:docMk/>
            <pc:sldMk cId="0" sldId="280"/>
            <ac:spMk id="12" creationId="{00000000-0000-0000-0000-000000000000}"/>
          </ac:spMkLst>
        </pc:spChg>
        <pc:spChg chg="del">
          <ac:chgData name="昕 周" userId="2bd024c7fd5a5900" providerId="LiveId" clId="{E3400B68-F07D-4478-B11B-50EE0472E1FF}" dt="2024-11-26T03:21:59.839" v="676" actId="478"/>
          <ac:spMkLst>
            <pc:docMk/>
            <pc:sldMk cId="0" sldId="280"/>
            <ac:spMk id="13" creationId="{00000000-0000-0000-0000-000000000000}"/>
          </ac:spMkLst>
        </pc:spChg>
        <pc:spChg chg="mod">
          <ac:chgData name="昕 周" userId="2bd024c7fd5a5900" providerId="LiveId" clId="{E3400B68-F07D-4478-B11B-50EE0472E1FF}" dt="2024-11-26T03:22:32.303" v="699" actId="1076"/>
          <ac:spMkLst>
            <pc:docMk/>
            <pc:sldMk cId="0" sldId="280"/>
            <ac:spMk id="14" creationId="{00000000-0000-0000-0000-000000000000}"/>
          </ac:spMkLst>
        </pc:spChg>
        <pc:spChg chg="mod">
          <ac:chgData name="昕 周" userId="2bd024c7fd5a5900" providerId="LiveId" clId="{E3400B68-F07D-4478-B11B-50EE0472E1FF}" dt="2024-11-26T03:22:32.303" v="699" actId="1076"/>
          <ac:spMkLst>
            <pc:docMk/>
            <pc:sldMk cId="0" sldId="280"/>
            <ac:spMk id="15" creationId="{00000000-0000-0000-0000-000000000000}"/>
          </ac:spMkLst>
        </pc:spChg>
        <pc:spChg chg="del">
          <ac:chgData name="昕 周" userId="2bd024c7fd5a5900" providerId="LiveId" clId="{E3400B68-F07D-4478-B11B-50EE0472E1FF}" dt="2024-11-26T03:21:56.736" v="672" actId="478"/>
          <ac:spMkLst>
            <pc:docMk/>
            <pc:sldMk cId="0" sldId="280"/>
            <ac:spMk id="16" creationId="{00000000-0000-0000-0000-000000000000}"/>
          </ac:spMkLst>
        </pc:spChg>
        <pc:spChg chg="del">
          <ac:chgData name="昕 周" userId="2bd024c7fd5a5900" providerId="LiveId" clId="{E3400B68-F07D-4478-B11B-50EE0472E1FF}" dt="2024-11-26T03:22:01.016" v="678" actId="478"/>
          <ac:spMkLst>
            <pc:docMk/>
            <pc:sldMk cId="0" sldId="280"/>
            <ac:spMk id="17" creationId="{00000000-0000-0000-0000-000000000000}"/>
          </ac:spMkLst>
        </pc:spChg>
        <pc:spChg chg="del">
          <ac:chgData name="昕 周" userId="2bd024c7fd5a5900" providerId="LiveId" clId="{E3400B68-F07D-4478-B11B-50EE0472E1FF}" dt="2024-11-26T03:21:56.736" v="672" actId="478"/>
          <ac:spMkLst>
            <pc:docMk/>
            <pc:sldMk cId="0" sldId="280"/>
            <ac:spMk id="18" creationId="{00000000-0000-0000-0000-000000000000}"/>
          </ac:spMkLst>
        </pc:spChg>
        <pc:spChg chg="del">
          <ac:chgData name="昕 周" userId="2bd024c7fd5a5900" providerId="LiveId" clId="{E3400B68-F07D-4478-B11B-50EE0472E1FF}" dt="2024-11-26T03:21:56.736" v="672" actId="478"/>
          <ac:spMkLst>
            <pc:docMk/>
            <pc:sldMk cId="0" sldId="280"/>
            <ac:spMk id="19" creationId="{00000000-0000-0000-0000-000000000000}"/>
          </ac:spMkLst>
        </pc:spChg>
        <pc:spChg chg="mod">
          <ac:chgData name="昕 周" userId="2bd024c7fd5a5900" providerId="LiveId" clId="{E3400B68-F07D-4478-B11B-50EE0472E1FF}" dt="2024-11-26T03:22:32.303" v="699" actId="1076"/>
          <ac:spMkLst>
            <pc:docMk/>
            <pc:sldMk cId="0" sldId="280"/>
            <ac:spMk id="20" creationId="{00000000-0000-0000-0000-000000000000}"/>
          </ac:spMkLst>
        </pc:spChg>
        <pc:spChg chg="del">
          <ac:chgData name="昕 周" userId="2bd024c7fd5a5900" providerId="LiveId" clId="{E3400B68-F07D-4478-B11B-50EE0472E1FF}" dt="2024-11-26T03:21:56.736" v="672" actId="478"/>
          <ac:spMkLst>
            <pc:docMk/>
            <pc:sldMk cId="0" sldId="280"/>
            <ac:spMk id="21" creationId="{00000000-0000-0000-0000-000000000000}"/>
          </ac:spMkLst>
        </pc:spChg>
        <pc:spChg chg="del mod">
          <ac:chgData name="昕 周" userId="2bd024c7fd5a5900" providerId="LiveId" clId="{E3400B68-F07D-4478-B11B-50EE0472E1FF}" dt="2024-11-26T03:22:37.050" v="700" actId="478"/>
          <ac:spMkLst>
            <pc:docMk/>
            <pc:sldMk cId="0" sldId="280"/>
            <ac:spMk id="22" creationId="{00000000-0000-0000-0000-000000000000}"/>
          </ac:spMkLst>
        </pc:spChg>
        <pc:spChg chg="mod">
          <ac:chgData name="昕 周" userId="2bd024c7fd5a5900" providerId="LiveId" clId="{E3400B68-F07D-4478-B11B-50EE0472E1FF}" dt="2024-11-26T03:22:32.303" v="699" actId="1076"/>
          <ac:spMkLst>
            <pc:docMk/>
            <pc:sldMk cId="0" sldId="280"/>
            <ac:spMk id="23" creationId="{00000000-0000-0000-0000-000000000000}"/>
          </ac:spMkLst>
        </pc:spChg>
        <pc:spChg chg="mod">
          <ac:chgData name="昕 周" userId="2bd024c7fd5a5900" providerId="LiveId" clId="{E3400B68-F07D-4478-B11B-50EE0472E1FF}" dt="2024-11-26T03:22:32.303" v="699" actId="1076"/>
          <ac:spMkLst>
            <pc:docMk/>
            <pc:sldMk cId="0" sldId="280"/>
            <ac:spMk id="24" creationId="{00000000-0000-0000-0000-000000000000}"/>
          </ac:spMkLst>
        </pc:spChg>
        <pc:spChg chg="mod">
          <ac:chgData name="昕 周" userId="2bd024c7fd5a5900" providerId="LiveId" clId="{E3400B68-F07D-4478-B11B-50EE0472E1FF}" dt="2024-11-26T03:22:32.303" v="699" actId="1076"/>
          <ac:spMkLst>
            <pc:docMk/>
            <pc:sldMk cId="0" sldId="280"/>
            <ac:spMk id="25" creationId="{00000000-0000-0000-0000-000000000000}"/>
          </ac:spMkLst>
        </pc:spChg>
        <pc:spChg chg="mod">
          <ac:chgData name="昕 周" userId="2bd024c7fd5a5900" providerId="LiveId" clId="{E3400B68-F07D-4478-B11B-50EE0472E1FF}" dt="2024-11-26T03:22:32.303" v="699" actId="1076"/>
          <ac:spMkLst>
            <pc:docMk/>
            <pc:sldMk cId="0" sldId="280"/>
            <ac:spMk id="26" creationId="{00000000-0000-0000-0000-000000000000}"/>
          </ac:spMkLst>
        </pc:spChg>
        <pc:spChg chg="del">
          <ac:chgData name="昕 周" userId="2bd024c7fd5a5900" providerId="LiveId" clId="{E3400B68-F07D-4478-B11B-50EE0472E1FF}" dt="2024-11-26T03:21:58.541" v="674" actId="478"/>
          <ac:spMkLst>
            <pc:docMk/>
            <pc:sldMk cId="0" sldId="280"/>
            <ac:spMk id="27" creationId="{00000000-0000-0000-0000-000000000000}"/>
          </ac:spMkLst>
        </pc:spChg>
        <pc:spChg chg="del">
          <ac:chgData name="昕 周" userId="2bd024c7fd5a5900" providerId="LiveId" clId="{E3400B68-F07D-4478-B11B-50EE0472E1FF}" dt="2024-11-26T03:21:56.736" v="672" actId="478"/>
          <ac:spMkLst>
            <pc:docMk/>
            <pc:sldMk cId="0" sldId="280"/>
            <ac:spMk id="28" creationId="{00000000-0000-0000-0000-000000000000}"/>
          </ac:spMkLst>
        </pc:spChg>
        <pc:spChg chg="del">
          <ac:chgData name="昕 周" userId="2bd024c7fd5a5900" providerId="LiveId" clId="{E3400B68-F07D-4478-B11B-50EE0472E1FF}" dt="2024-11-26T03:21:56.736" v="672" actId="478"/>
          <ac:spMkLst>
            <pc:docMk/>
            <pc:sldMk cId="0" sldId="280"/>
            <ac:spMk id="29" creationId="{00000000-0000-0000-0000-000000000000}"/>
          </ac:spMkLst>
        </pc:spChg>
        <pc:spChg chg="del">
          <ac:chgData name="昕 周" userId="2bd024c7fd5a5900" providerId="LiveId" clId="{E3400B68-F07D-4478-B11B-50EE0472E1FF}" dt="2024-11-26T03:21:57.955" v="673" actId="478"/>
          <ac:spMkLst>
            <pc:docMk/>
            <pc:sldMk cId="0" sldId="280"/>
            <ac:spMk id="30" creationId="{00000000-0000-0000-0000-000000000000}"/>
          </ac:spMkLst>
        </pc:spChg>
        <pc:spChg chg="mod">
          <ac:chgData name="昕 周" userId="2bd024c7fd5a5900" providerId="LiveId" clId="{E3400B68-F07D-4478-B11B-50EE0472E1FF}" dt="2024-11-26T03:22:32.303" v="699" actId="1076"/>
          <ac:spMkLst>
            <pc:docMk/>
            <pc:sldMk cId="0" sldId="280"/>
            <ac:spMk id="31" creationId="{00000000-0000-0000-0000-000000000000}"/>
          </ac:spMkLst>
        </pc:spChg>
      </pc:sldChg>
      <pc:sldChg chg="modSp mod">
        <pc:chgData name="昕 周" userId="2bd024c7fd5a5900" providerId="LiveId" clId="{E3400B68-F07D-4478-B11B-50EE0472E1FF}" dt="2024-11-26T03:20:33.987" v="666" actId="20577"/>
        <pc:sldMkLst>
          <pc:docMk/>
          <pc:sldMk cId="0" sldId="283"/>
        </pc:sldMkLst>
        <pc:spChg chg="mod">
          <ac:chgData name="昕 周" userId="2bd024c7fd5a5900" providerId="LiveId" clId="{E3400B68-F07D-4478-B11B-50EE0472E1FF}" dt="2024-11-26T03:20:33.987" v="666" actId="20577"/>
          <ac:spMkLst>
            <pc:docMk/>
            <pc:sldMk cId="0" sldId="283"/>
            <ac:spMk id="12" creationId="{00000000-0000-0000-0000-000000000000}"/>
          </ac:spMkLst>
        </pc:spChg>
      </pc:sldChg>
      <pc:sldChg chg="addSp delSp modSp mod">
        <pc:chgData name="昕 周" userId="2bd024c7fd5a5900" providerId="LiveId" clId="{E3400B68-F07D-4478-B11B-50EE0472E1FF}" dt="2024-11-26T03:18:59.915" v="637" actId="1076"/>
        <pc:sldMkLst>
          <pc:docMk/>
          <pc:sldMk cId="0" sldId="284"/>
        </pc:sldMkLst>
        <pc:spChg chg="mod">
          <ac:chgData name="昕 周" userId="2bd024c7fd5a5900" providerId="LiveId" clId="{E3400B68-F07D-4478-B11B-50EE0472E1FF}" dt="2024-11-26T03:18:59.915" v="637" actId="1076"/>
          <ac:spMkLst>
            <pc:docMk/>
            <pc:sldMk cId="0" sldId="284"/>
            <ac:spMk id="5" creationId="{00000000-0000-0000-0000-000000000000}"/>
          </ac:spMkLst>
        </pc:spChg>
        <pc:spChg chg="mod">
          <ac:chgData name="昕 周" userId="2bd024c7fd5a5900" providerId="LiveId" clId="{E3400B68-F07D-4478-B11B-50EE0472E1FF}" dt="2024-11-26T03:18:59.915" v="637" actId="1076"/>
          <ac:spMkLst>
            <pc:docMk/>
            <pc:sldMk cId="0" sldId="284"/>
            <ac:spMk id="6" creationId="{00000000-0000-0000-0000-000000000000}"/>
          </ac:spMkLst>
        </pc:spChg>
        <pc:spChg chg="mod">
          <ac:chgData name="昕 周" userId="2bd024c7fd5a5900" providerId="LiveId" clId="{E3400B68-F07D-4478-B11B-50EE0472E1FF}" dt="2024-11-26T03:18:59.915" v="637" actId="1076"/>
          <ac:spMkLst>
            <pc:docMk/>
            <pc:sldMk cId="0" sldId="284"/>
            <ac:spMk id="7" creationId="{00000000-0000-0000-0000-000000000000}"/>
          </ac:spMkLst>
        </pc:spChg>
        <pc:spChg chg="del">
          <ac:chgData name="昕 周" userId="2bd024c7fd5a5900" providerId="LiveId" clId="{E3400B68-F07D-4478-B11B-50EE0472E1FF}" dt="2024-11-26T03:18:48.408" v="632" actId="478"/>
          <ac:spMkLst>
            <pc:docMk/>
            <pc:sldMk cId="0" sldId="284"/>
            <ac:spMk id="8" creationId="{00000000-0000-0000-0000-000000000000}"/>
          </ac:spMkLst>
        </pc:spChg>
        <pc:spChg chg="del">
          <ac:chgData name="昕 周" userId="2bd024c7fd5a5900" providerId="LiveId" clId="{E3400B68-F07D-4478-B11B-50EE0472E1FF}" dt="2024-11-26T03:18:48.408" v="632" actId="478"/>
          <ac:spMkLst>
            <pc:docMk/>
            <pc:sldMk cId="0" sldId="284"/>
            <ac:spMk id="9" creationId="{00000000-0000-0000-0000-000000000000}"/>
          </ac:spMkLst>
        </pc:spChg>
        <pc:spChg chg="mod">
          <ac:chgData name="昕 周" userId="2bd024c7fd5a5900" providerId="LiveId" clId="{E3400B68-F07D-4478-B11B-50EE0472E1FF}" dt="2024-11-26T03:18:59.915" v="637" actId="1076"/>
          <ac:spMkLst>
            <pc:docMk/>
            <pc:sldMk cId="0" sldId="284"/>
            <ac:spMk id="10" creationId="{00000000-0000-0000-0000-000000000000}"/>
          </ac:spMkLst>
        </pc:spChg>
        <pc:spChg chg="add del mod">
          <ac:chgData name="昕 周" userId="2bd024c7fd5a5900" providerId="LiveId" clId="{E3400B68-F07D-4478-B11B-50EE0472E1FF}" dt="2024-11-26T03:18:59.915" v="637" actId="1076"/>
          <ac:spMkLst>
            <pc:docMk/>
            <pc:sldMk cId="0" sldId="284"/>
            <ac:spMk id="11" creationId="{00000000-0000-0000-0000-000000000000}"/>
          </ac:spMkLst>
        </pc:spChg>
        <pc:spChg chg="mod">
          <ac:chgData name="昕 周" userId="2bd024c7fd5a5900" providerId="LiveId" clId="{E3400B68-F07D-4478-B11B-50EE0472E1FF}" dt="2024-11-26T03:18:59.915" v="637" actId="1076"/>
          <ac:spMkLst>
            <pc:docMk/>
            <pc:sldMk cId="0" sldId="284"/>
            <ac:spMk id="12" creationId="{00000000-0000-0000-0000-000000000000}"/>
          </ac:spMkLst>
        </pc:spChg>
        <pc:spChg chg="add del mod">
          <ac:chgData name="昕 周" userId="2bd024c7fd5a5900" providerId="LiveId" clId="{E3400B68-F07D-4478-B11B-50EE0472E1FF}" dt="2024-11-26T03:18:59.915" v="637" actId="1076"/>
          <ac:spMkLst>
            <pc:docMk/>
            <pc:sldMk cId="0" sldId="284"/>
            <ac:spMk id="13" creationId="{00000000-0000-0000-0000-000000000000}"/>
          </ac:spMkLst>
        </pc:spChg>
        <pc:spChg chg="mod">
          <ac:chgData name="昕 周" userId="2bd024c7fd5a5900" providerId="LiveId" clId="{E3400B68-F07D-4478-B11B-50EE0472E1FF}" dt="2024-11-26T03:18:59.915" v="637" actId="1076"/>
          <ac:spMkLst>
            <pc:docMk/>
            <pc:sldMk cId="0" sldId="284"/>
            <ac:spMk id="14" creationId="{00000000-0000-0000-0000-000000000000}"/>
          </ac:spMkLst>
        </pc:spChg>
        <pc:spChg chg="add del mod">
          <ac:chgData name="昕 周" userId="2bd024c7fd5a5900" providerId="LiveId" clId="{E3400B68-F07D-4478-B11B-50EE0472E1FF}" dt="2024-11-26T03:18:59.915" v="637" actId="1076"/>
          <ac:spMkLst>
            <pc:docMk/>
            <pc:sldMk cId="0" sldId="284"/>
            <ac:spMk id="15" creationId="{00000000-0000-0000-0000-000000000000}"/>
          </ac:spMkLst>
        </pc:spChg>
        <pc:spChg chg="del">
          <ac:chgData name="昕 周" userId="2bd024c7fd5a5900" providerId="LiveId" clId="{E3400B68-F07D-4478-B11B-50EE0472E1FF}" dt="2024-11-26T03:18:48.408" v="632" actId="478"/>
          <ac:spMkLst>
            <pc:docMk/>
            <pc:sldMk cId="0" sldId="284"/>
            <ac:spMk id="16" creationId="{00000000-0000-0000-0000-000000000000}"/>
          </ac:spMkLst>
        </pc:spChg>
        <pc:spChg chg="add del">
          <ac:chgData name="昕 周" userId="2bd024c7fd5a5900" providerId="LiveId" clId="{E3400B68-F07D-4478-B11B-50EE0472E1FF}" dt="2024-11-26T03:18:48.408" v="632" actId="478"/>
          <ac:spMkLst>
            <pc:docMk/>
            <pc:sldMk cId="0" sldId="284"/>
            <ac:spMk id="17" creationId="{00000000-0000-0000-0000-000000000000}"/>
          </ac:spMkLst>
        </pc:spChg>
        <pc:spChg chg="del">
          <ac:chgData name="昕 周" userId="2bd024c7fd5a5900" providerId="LiveId" clId="{E3400B68-F07D-4478-B11B-50EE0472E1FF}" dt="2024-11-26T03:18:48.408" v="632" actId="478"/>
          <ac:spMkLst>
            <pc:docMk/>
            <pc:sldMk cId="0" sldId="284"/>
            <ac:spMk id="18" creationId="{00000000-0000-0000-0000-000000000000}"/>
          </ac:spMkLst>
        </pc:spChg>
        <pc:spChg chg="add del">
          <ac:chgData name="昕 周" userId="2bd024c7fd5a5900" providerId="LiveId" clId="{E3400B68-F07D-4478-B11B-50EE0472E1FF}" dt="2024-11-26T03:18:48.408" v="632" actId="478"/>
          <ac:spMkLst>
            <pc:docMk/>
            <pc:sldMk cId="0" sldId="284"/>
            <ac:spMk id="19" creationId="{00000000-0000-0000-0000-000000000000}"/>
          </ac:spMkLst>
        </pc:spChg>
        <pc:picChg chg="add del mod">
          <ac:chgData name="昕 周" userId="2bd024c7fd5a5900" providerId="LiveId" clId="{E3400B68-F07D-4478-B11B-50EE0472E1FF}" dt="2024-11-26T03:18:55.470" v="636" actId="1076"/>
          <ac:picMkLst>
            <pc:docMk/>
            <pc:sldMk cId="0" sldId="284"/>
            <ac:picMk id="4" creationId="{00000000-0000-0000-0000-000000000000}"/>
          </ac:picMkLst>
        </pc:picChg>
      </pc:sldChg>
      <pc:sldChg chg="addSp delSp modSp mod">
        <pc:chgData name="昕 周" userId="2bd024c7fd5a5900" providerId="LiveId" clId="{E3400B68-F07D-4478-B11B-50EE0472E1FF}" dt="2024-11-26T03:18:02.480" v="621" actId="1076"/>
        <pc:sldMkLst>
          <pc:docMk/>
          <pc:sldMk cId="0" sldId="286"/>
        </pc:sldMkLst>
        <pc:spChg chg="mod">
          <ac:chgData name="昕 周" userId="2bd024c7fd5a5900" providerId="LiveId" clId="{E3400B68-F07D-4478-B11B-50EE0472E1FF}" dt="2024-11-26T03:17:12.727" v="613" actId="164"/>
          <ac:spMkLst>
            <pc:docMk/>
            <pc:sldMk cId="0" sldId="286"/>
            <ac:spMk id="5" creationId="{00000000-0000-0000-0000-000000000000}"/>
          </ac:spMkLst>
        </pc:spChg>
        <pc:spChg chg="mod">
          <ac:chgData name="昕 周" userId="2bd024c7fd5a5900" providerId="LiveId" clId="{E3400B68-F07D-4478-B11B-50EE0472E1FF}" dt="2024-11-26T03:17:15.832" v="614" actId="164"/>
          <ac:spMkLst>
            <pc:docMk/>
            <pc:sldMk cId="0" sldId="286"/>
            <ac:spMk id="6" creationId="{00000000-0000-0000-0000-000000000000}"/>
          </ac:spMkLst>
        </pc:spChg>
        <pc:spChg chg="del">
          <ac:chgData name="昕 周" userId="2bd024c7fd5a5900" providerId="LiveId" clId="{E3400B68-F07D-4478-B11B-50EE0472E1FF}" dt="2024-11-26T03:17:37.002" v="615" actId="478"/>
          <ac:spMkLst>
            <pc:docMk/>
            <pc:sldMk cId="0" sldId="286"/>
            <ac:spMk id="7" creationId="{00000000-0000-0000-0000-000000000000}"/>
          </ac:spMkLst>
        </pc:spChg>
        <pc:spChg chg="mod">
          <ac:chgData name="昕 周" userId="2bd024c7fd5a5900" providerId="LiveId" clId="{E3400B68-F07D-4478-B11B-50EE0472E1FF}" dt="2024-11-26T03:18:02.480" v="621" actId="1076"/>
          <ac:spMkLst>
            <pc:docMk/>
            <pc:sldMk cId="0" sldId="286"/>
            <ac:spMk id="8" creationId="{00000000-0000-0000-0000-000000000000}"/>
          </ac:spMkLst>
        </pc:spChg>
        <pc:spChg chg="mod">
          <ac:chgData name="昕 周" userId="2bd024c7fd5a5900" providerId="LiveId" clId="{E3400B68-F07D-4478-B11B-50EE0472E1FF}" dt="2024-11-26T03:17:12.727" v="613" actId="164"/>
          <ac:spMkLst>
            <pc:docMk/>
            <pc:sldMk cId="0" sldId="286"/>
            <ac:spMk id="9" creationId="{00000000-0000-0000-0000-000000000000}"/>
          </ac:spMkLst>
        </pc:spChg>
        <pc:spChg chg="del">
          <ac:chgData name="昕 周" userId="2bd024c7fd5a5900" providerId="LiveId" clId="{E3400B68-F07D-4478-B11B-50EE0472E1FF}" dt="2024-11-26T03:17:00.522" v="609" actId="478"/>
          <ac:spMkLst>
            <pc:docMk/>
            <pc:sldMk cId="0" sldId="286"/>
            <ac:spMk id="10" creationId="{00000000-0000-0000-0000-000000000000}"/>
          </ac:spMkLst>
        </pc:spChg>
        <pc:spChg chg="mod">
          <ac:chgData name="昕 周" userId="2bd024c7fd5a5900" providerId="LiveId" clId="{E3400B68-F07D-4478-B11B-50EE0472E1FF}" dt="2024-11-26T03:17:15.832" v="614" actId="164"/>
          <ac:spMkLst>
            <pc:docMk/>
            <pc:sldMk cId="0" sldId="286"/>
            <ac:spMk id="11" creationId="{00000000-0000-0000-0000-000000000000}"/>
          </ac:spMkLst>
        </pc:spChg>
        <pc:spChg chg="del">
          <ac:chgData name="昕 周" userId="2bd024c7fd5a5900" providerId="LiveId" clId="{E3400B68-F07D-4478-B11B-50EE0472E1FF}" dt="2024-11-26T03:17:04.684" v="612" actId="478"/>
          <ac:spMkLst>
            <pc:docMk/>
            <pc:sldMk cId="0" sldId="286"/>
            <ac:spMk id="12" creationId="{00000000-0000-0000-0000-000000000000}"/>
          </ac:spMkLst>
        </pc:spChg>
        <pc:spChg chg="del">
          <ac:chgData name="昕 周" userId="2bd024c7fd5a5900" providerId="LiveId" clId="{E3400B68-F07D-4478-B11B-50EE0472E1FF}" dt="2024-11-26T03:17:37.002" v="615" actId="478"/>
          <ac:spMkLst>
            <pc:docMk/>
            <pc:sldMk cId="0" sldId="286"/>
            <ac:spMk id="13" creationId="{00000000-0000-0000-0000-000000000000}"/>
          </ac:spMkLst>
        </pc:spChg>
        <pc:spChg chg="del">
          <ac:chgData name="昕 周" userId="2bd024c7fd5a5900" providerId="LiveId" clId="{E3400B68-F07D-4478-B11B-50EE0472E1FF}" dt="2024-11-26T03:17:02.495" v="610" actId="478"/>
          <ac:spMkLst>
            <pc:docMk/>
            <pc:sldMk cId="0" sldId="286"/>
            <ac:spMk id="14" creationId="{00000000-0000-0000-0000-000000000000}"/>
          </ac:spMkLst>
        </pc:spChg>
        <pc:spChg chg="mod">
          <ac:chgData name="昕 周" userId="2bd024c7fd5a5900" providerId="LiveId" clId="{E3400B68-F07D-4478-B11B-50EE0472E1FF}" dt="2024-11-26T03:18:02.480" v="621" actId="1076"/>
          <ac:spMkLst>
            <pc:docMk/>
            <pc:sldMk cId="0" sldId="286"/>
            <ac:spMk id="15" creationId="{00000000-0000-0000-0000-000000000000}"/>
          </ac:spMkLst>
        </pc:spChg>
        <pc:spChg chg="del">
          <ac:chgData name="昕 周" userId="2bd024c7fd5a5900" providerId="LiveId" clId="{E3400B68-F07D-4478-B11B-50EE0472E1FF}" dt="2024-11-26T03:17:03.814" v="611" actId="478"/>
          <ac:spMkLst>
            <pc:docMk/>
            <pc:sldMk cId="0" sldId="286"/>
            <ac:spMk id="16" creationId="{00000000-0000-0000-0000-000000000000}"/>
          </ac:spMkLst>
        </pc:spChg>
        <pc:spChg chg="mod">
          <ac:chgData name="昕 周" userId="2bd024c7fd5a5900" providerId="LiveId" clId="{E3400B68-F07D-4478-B11B-50EE0472E1FF}" dt="2024-11-26T03:17:12.727" v="613" actId="164"/>
          <ac:spMkLst>
            <pc:docMk/>
            <pc:sldMk cId="0" sldId="286"/>
            <ac:spMk id="17" creationId="{00000000-0000-0000-0000-000000000000}"/>
          </ac:spMkLst>
        </pc:spChg>
        <pc:spChg chg="mod">
          <ac:chgData name="昕 周" userId="2bd024c7fd5a5900" providerId="LiveId" clId="{E3400B68-F07D-4478-B11B-50EE0472E1FF}" dt="2024-11-26T03:17:15.832" v="614" actId="164"/>
          <ac:spMkLst>
            <pc:docMk/>
            <pc:sldMk cId="0" sldId="286"/>
            <ac:spMk id="18" creationId="{00000000-0000-0000-0000-000000000000}"/>
          </ac:spMkLst>
        </pc:spChg>
        <pc:spChg chg="del">
          <ac:chgData name="昕 周" userId="2bd024c7fd5a5900" providerId="LiveId" clId="{E3400B68-F07D-4478-B11B-50EE0472E1FF}" dt="2024-11-26T03:17:37.002" v="615" actId="478"/>
          <ac:spMkLst>
            <pc:docMk/>
            <pc:sldMk cId="0" sldId="286"/>
            <ac:spMk id="19" creationId="{00000000-0000-0000-0000-000000000000}"/>
          </ac:spMkLst>
        </pc:spChg>
        <pc:spChg chg="mod">
          <ac:chgData name="昕 周" userId="2bd024c7fd5a5900" providerId="LiveId" clId="{E3400B68-F07D-4478-B11B-50EE0472E1FF}" dt="2024-11-26T03:18:02.480" v="621" actId="1076"/>
          <ac:spMkLst>
            <pc:docMk/>
            <pc:sldMk cId="0" sldId="286"/>
            <ac:spMk id="20" creationId="{00000000-0000-0000-0000-000000000000}"/>
          </ac:spMkLst>
        </pc:spChg>
        <pc:grpChg chg="add mod">
          <ac:chgData name="昕 周" userId="2bd024c7fd5a5900" providerId="LiveId" clId="{E3400B68-F07D-4478-B11B-50EE0472E1FF}" dt="2024-11-26T03:18:02.480" v="621" actId="1076"/>
          <ac:grpSpMkLst>
            <pc:docMk/>
            <pc:sldMk cId="0" sldId="286"/>
            <ac:grpSpMk id="21" creationId="{8532F037-3596-4564-A659-040F6BD359CA}"/>
          </ac:grpSpMkLst>
        </pc:grpChg>
        <pc:grpChg chg="add mod">
          <ac:chgData name="昕 周" userId="2bd024c7fd5a5900" providerId="LiveId" clId="{E3400B68-F07D-4478-B11B-50EE0472E1FF}" dt="2024-11-26T03:18:02.480" v="621" actId="1076"/>
          <ac:grpSpMkLst>
            <pc:docMk/>
            <pc:sldMk cId="0" sldId="286"/>
            <ac:grpSpMk id="22" creationId="{35714B95-1F0F-42D7-A44F-29F2060D8033}"/>
          </ac:grpSpMkLst>
        </pc:grpChg>
      </pc:sldChg>
      <pc:sldChg chg="delSp modSp mod">
        <pc:chgData name="昕 周" userId="2bd024c7fd5a5900" providerId="LiveId" clId="{E3400B68-F07D-4478-B11B-50EE0472E1FF}" dt="2024-11-26T03:16:47.339" v="608" actId="1076"/>
        <pc:sldMkLst>
          <pc:docMk/>
          <pc:sldMk cId="0" sldId="287"/>
        </pc:sldMkLst>
        <pc:spChg chg="mod">
          <ac:chgData name="昕 周" userId="2bd024c7fd5a5900" providerId="LiveId" clId="{E3400B68-F07D-4478-B11B-50EE0472E1FF}" dt="2024-11-26T03:16:39.392" v="606" actId="108"/>
          <ac:spMkLst>
            <pc:docMk/>
            <pc:sldMk cId="0" sldId="287"/>
            <ac:spMk id="9" creationId="{00000000-0000-0000-0000-000000000000}"/>
          </ac:spMkLst>
        </pc:spChg>
        <pc:spChg chg="del">
          <ac:chgData name="昕 周" userId="2bd024c7fd5a5900" providerId="LiveId" clId="{E3400B68-F07D-4478-B11B-50EE0472E1FF}" dt="2024-11-26T03:15:57.940" v="599" actId="478"/>
          <ac:spMkLst>
            <pc:docMk/>
            <pc:sldMk cId="0" sldId="287"/>
            <ac:spMk id="10" creationId="{00000000-0000-0000-0000-000000000000}"/>
          </ac:spMkLst>
        </pc:spChg>
        <pc:spChg chg="mod">
          <ac:chgData name="昕 周" userId="2bd024c7fd5a5900" providerId="LiveId" clId="{E3400B68-F07D-4478-B11B-50EE0472E1FF}" dt="2024-11-26T03:16:16.321" v="604" actId="1076"/>
          <ac:spMkLst>
            <pc:docMk/>
            <pc:sldMk cId="0" sldId="287"/>
            <ac:spMk id="11" creationId="{00000000-0000-0000-0000-000000000000}"/>
          </ac:spMkLst>
        </pc:spChg>
        <pc:spChg chg="del">
          <ac:chgData name="昕 周" userId="2bd024c7fd5a5900" providerId="LiveId" clId="{E3400B68-F07D-4478-B11B-50EE0472E1FF}" dt="2024-11-26T03:15:57.030" v="598" actId="478"/>
          <ac:spMkLst>
            <pc:docMk/>
            <pc:sldMk cId="0" sldId="287"/>
            <ac:spMk id="12" creationId="{00000000-0000-0000-0000-000000000000}"/>
          </ac:spMkLst>
        </pc:spChg>
        <pc:spChg chg="mod">
          <ac:chgData name="昕 周" userId="2bd024c7fd5a5900" providerId="LiveId" clId="{E3400B68-F07D-4478-B11B-50EE0472E1FF}" dt="2024-11-26T03:16:47.339" v="608" actId="1076"/>
          <ac:spMkLst>
            <pc:docMk/>
            <pc:sldMk cId="0" sldId="287"/>
            <ac:spMk id="13" creationId="{00000000-0000-0000-0000-000000000000}"/>
          </ac:spMkLst>
        </pc:spChg>
        <pc:spChg chg="del">
          <ac:chgData name="昕 周" userId="2bd024c7fd5a5900" providerId="LiveId" clId="{E3400B68-F07D-4478-B11B-50EE0472E1FF}" dt="2024-11-26T03:15:54.324" v="596" actId="478"/>
          <ac:spMkLst>
            <pc:docMk/>
            <pc:sldMk cId="0" sldId="287"/>
            <ac:spMk id="14" creationId="{00000000-0000-0000-0000-000000000000}"/>
          </ac:spMkLst>
        </pc:spChg>
        <pc:spChg chg="del">
          <ac:chgData name="昕 周" userId="2bd024c7fd5a5900" providerId="LiveId" clId="{E3400B68-F07D-4478-B11B-50EE0472E1FF}" dt="2024-11-26T03:15:55.712" v="597" actId="478"/>
          <ac:spMkLst>
            <pc:docMk/>
            <pc:sldMk cId="0" sldId="287"/>
            <ac:spMk id="16" creationId="{00000000-0000-0000-0000-000000000000}"/>
          </ac:spMkLst>
        </pc:spChg>
      </pc:sldChg>
      <pc:sldChg chg="addSp delSp modSp mod">
        <pc:chgData name="昕 周" userId="2bd024c7fd5a5900" providerId="LiveId" clId="{E3400B68-F07D-4478-B11B-50EE0472E1FF}" dt="2024-11-26T03:15:22.075" v="595" actId="1076"/>
        <pc:sldMkLst>
          <pc:docMk/>
          <pc:sldMk cId="0" sldId="290"/>
        </pc:sldMkLst>
        <pc:spChg chg="del">
          <ac:chgData name="昕 周" userId="2bd024c7fd5a5900" providerId="LiveId" clId="{E3400B68-F07D-4478-B11B-50EE0472E1FF}" dt="2024-11-26T03:14:43.953" v="587" actId="478"/>
          <ac:spMkLst>
            <pc:docMk/>
            <pc:sldMk cId="0" sldId="290"/>
            <ac:spMk id="5" creationId="{00000000-0000-0000-0000-000000000000}"/>
          </ac:spMkLst>
        </pc:spChg>
        <pc:spChg chg="del">
          <ac:chgData name="昕 周" userId="2bd024c7fd5a5900" providerId="LiveId" clId="{E3400B68-F07D-4478-B11B-50EE0472E1FF}" dt="2024-11-26T03:14:43.953" v="587" actId="478"/>
          <ac:spMkLst>
            <pc:docMk/>
            <pc:sldMk cId="0" sldId="290"/>
            <ac:spMk id="6" creationId="{00000000-0000-0000-0000-000000000000}"/>
          </ac:spMkLst>
        </pc:spChg>
        <pc:spChg chg="del">
          <ac:chgData name="昕 周" userId="2bd024c7fd5a5900" providerId="LiveId" clId="{E3400B68-F07D-4478-B11B-50EE0472E1FF}" dt="2024-11-26T03:14:43.953" v="587" actId="478"/>
          <ac:spMkLst>
            <pc:docMk/>
            <pc:sldMk cId="0" sldId="290"/>
            <ac:spMk id="7" creationId="{00000000-0000-0000-0000-000000000000}"/>
          </ac:spMkLst>
        </pc:spChg>
        <pc:spChg chg="del">
          <ac:chgData name="昕 周" userId="2bd024c7fd5a5900" providerId="LiveId" clId="{E3400B68-F07D-4478-B11B-50EE0472E1FF}" dt="2024-11-26T03:14:43.953" v="587" actId="478"/>
          <ac:spMkLst>
            <pc:docMk/>
            <pc:sldMk cId="0" sldId="290"/>
            <ac:spMk id="8" creationId="{00000000-0000-0000-0000-000000000000}"/>
          </ac:spMkLst>
        </pc:spChg>
        <pc:spChg chg="del">
          <ac:chgData name="昕 周" userId="2bd024c7fd5a5900" providerId="LiveId" clId="{E3400B68-F07D-4478-B11B-50EE0472E1FF}" dt="2024-11-26T03:14:43.953" v="587" actId="478"/>
          <ac:spMkLst>
            <pc:docMk/>
            <pc:sldMk cId="0" sldId="290"/>
            <ac:spMk id="9" creationId="{00000000-0000-0000-0000-000000000000}"/>
          </ac:spMkLst>
        </pc:spChg>
        <pc:spChg chg="del">
          <ac:chgData name="昕 周" userId="2bd024c7fd5a5900" providerId="LiveId" clId="{E3400B68-F07D-4478-B11B-50EE0472E1FF}" dt="2024-11-26T03:14:43.953" v="587" actId="478"/>
          <ac:spMkLst>
            <pc:docMk/>
            <pc:sldMk cId="0" sldId="290"/>
            <ac:spMk id="10" creationId="{00000000-0000-0000-0000-000000000000}"/>
          </ac:spMkLst>
        </pc:spChg>
        <pc:spChg chg="del">
          <ac:chgData name="昕 周" userId="2bd024c7fd5a5900" providerId="LiveId" clId="{E3400B68-F07D-4478-B11B-50EE0472E1FF}" dt="2024-11-26T03:14:43.953" v="587" actId="478"/>
          <ac:spMkLst>
            <pc:docMk/>
            <pc:sldMk cId="0" sldId="290"/>
            <ac:spMk id="11" creationId="{00000000-0000-0000-0000-000000000000}"/>
          </ac:spMkLst>
        </pc:spChg>
        <pc:spChg chg="del">
          <ac:chgData name="昕 周" userId="2bd024c7fd5a5900" providerId="LiveId" clId="{E3400B68-F07D-4478-B11B-50EE0472E1FF}" dt="2024-11-26T03:14:43.953" v="587" actId="478"/>
          <ac:spMkLst>
            <pc:docMk/>
            <pc:sldMk cId="0" sldId="290"/>
            <ac:spMk id="12" creationId="{00000000-0000-0000-0000-000000000000}"/>
          </ac:spMkLst>
        </pc:spChg>
        <pc:spChg chg="del">
          <ac:chgData name="昕 周" userId="2bd024c7fd5a5900" providerId="LiveId" clId="{E3400B68-F07D-4478-B11B-50EE0472E1FF}" dt="2024-11-26T03:14:43.953" v="587" actId="478"/>
          <ac:spMkLst>
            <pc:docMk/>
            <pc:sldMk cId="0" sldId="290"/>
            <ac:spMk id="13" creationId="{00000000-0000-0000-0000-000000000000}"/>
          </ac:spMkLst>
        </pc:spChg>
        <pc:spChg chg="del">
          <ac:chgData name="昕 周" userId="2bd024c7fd5a5900" providerId="LiveId" clId="{E3400B68-F07D-4478-B11B-50EE0472E1FF}" dt="2024-11-26T03:14:43.953" v="587" actId="478"/>
          <ac:spMkLst>
            <pc:docMk/>
            <pc:sldMk cId="0" sldId="290"/>
            <ac:spMk id="14" creationId="{00000000-0000-0000-0000-000000000000}"/>
          </ac:spMkLst>
        </pc:spChg>
        <pc:picChg chg="add mod">
          <ac:chgData name="昕 周" userId="2bd024c7fd5a5900" providerId="LiveId" clId="{E3400B68-F07D-4478-B11B-50EE0472E1FF}" dt="2024-11-26T03:15:22.075" v="595" actId="1076"/>
          <ac:picMkLst>
            <pc:docMk/>
            <pc:sldMk cId="0" sldId="290"/>
            <ac:picMk id="16" creationId="{6350936A-B9AB-46A2-A3A1-D60882585E3A}"/>
          </ac:picMkLst>
        </pc:picChg>
      </pc:sldChg>
      <pc:sldChg chg="modSp mod">
        <pc:chgData name="昕 周" userId="2bd024c7fd5a5900" providerId="LiveId" clId="{E3400B68-F07D-4478-B11B-50EE0472E1FF}" dt="2024-11-26T03:16:32.032" v="605" actId="108"/>
        <pc:sldMkLst>
          <pc:docMk/>
          <pc:sldMk cId="0" sldId="291"/>
        </pc:sldMkLst>
        <pc:spChg chg="mod">
          <ac:chgData name="昕 周" userId="2bd024c7fd5a5900" providerId="LiveId" clId="{E3400B68-F07D-4478-B11B-50EE0472E1FF}" dt="2024-11-26T03:12:08.787" v="495" actId="1076"/>
          <ac:spMkLst>
            <pc:docMk/>
            <pc:sldMk cId="0" sldId="291"/>
            <ac:spMk id="10" creationId="{00000000-0000-0000-0000-000000000000}"/>
          </ac:spMkLst>
        </pc:spChg>
        <pc:spChg chg="mod">
          <ac:chgData name="昕 周" userId="2bd024c7fd5a5900" providerId="LiveId" clId="{E3400B68-F07D-4478-B11B-50EE0472E1FF}" dt="2024-11-26T03:12:12.808" v="496" actId="1076"/>
          <ac:spMkLst>
            <pc:docMk/>
            <pc:sldMk cId="0" sldId="291"/>
            <ac:spMk id="11" creationId="{00000000-0000-0000-0000-000000000000}"/>
          </ac:spMkLst>
        </pc:spChg>
        <pc:spChg chg="mod">
          <ac:chgData name="昕 周" userId="2bd024c7fd5a5900" providerId="LiveId" clId="{E3400B68-F07D-4478-B11B-50EE0472E1FF}" dt="2024-11-26T03:16:32.032" v="605" actId="108"/>
          <ac:spMkLst>
            <pc:docMk/>
            <pc:sldMk cId="0" sldId="291"/>
            <ac:spMk id="12" creationId="{00000000-0000-0000-0000-000000000000}"/>
          </ac:spMkLst>
        </pc:spChg>
        <pc:spChg chg="mod">
          <ac:chgData name="昕 周" userId="2bd024c7fd5a5900" providerId="LiveId" clId="{E3400B68-F07D-4478-B11B-50EE0472E1FF}" dt="2024-11-26T03:12:17.121" v="497" actId="1076"/>
          <ac:spMkLst>
            <pc:docMk/>
            <pc:sldMk cId="0" sldId="291"/>
            <ac:spMk id="13" creationId="{00000000-0000-0000-0000-000000000000}"/>
          </ac:spMkLst>
        </pc:spChg>
        <pc:spChg chg="mod">
          <ac:chgData name="昕 周" userId="2bd024c7fd5a5900" providerId="LiveId" clId="{E3400B68-F07D-4478-B11B-50EE0472E1FF}" dt="2024-11-26T03:10:24.318" v="480" actId="20577"/>
          <ac:spMkLst>
            <pc:docMk/>
            <pc:sldMk cId="0" sldId="291"/>
            <ac:spMk id="14" creationId="{00000000-0000-0000-0000-000000000000}"/>
          </ac:spMkLst>
        </pc:spChg>
        <pc:spChg chg="mod">
          <ac:chgData name="昕 周" userId="2bd024c7fd5a5900" providerId="LiveId" clId="{E3400B68-F07D-4478-B11B-50EE0472E1FF}" dt="2024-11-26T03:12:44.248" v="500" actId="120"/>
          <ac:spMkLst>
            <pc:docMk/>
            <pc:sldMk cId="0" sldId="291"/>
            <ac:spMk id="15" creationId="{00000000-0000-0000-0000-000000000000}"/>
          </ac:spMkLst>
        </pc:spChg>
        <pc:spChg chg="mod">
          <ac:chgData name="昕 周" userId="2bd024c7fd5a5900" providerId="LiveId" clId="{E3400B68-F07D-4478-B11B-50EE0472E1FF}" dt="2024-11-26T03:13:46.650" v="565" actId="20577"/>
          <ac:spMkLst>
            <pc:docMk/>
            <pc:sldMk cId="0" sldId="291"/>
            <ac:spMk id="16" creationId="{00000000-0000-0000-0000-000000000000}"/>
          </ac:spMkLst>
        </pc:spChg>
        <pc:spChg chg="mod">
          <ac:chgData name="昕 周" userId="2bd024c7fd5a5900" providerId="LiveId" clId="{E3400B68-F07D-4478-B11B-50EE0472E1FF}" dt="2024-11-26T03:14:25.695" v="586" actId="20577"/>
          <ac:spMkLst>
            <pc:docMk/>
            <pc:sldMk cId="0" sldId="291"/>
            <ac:spMk id="17" creationId="{00000000-0000-0000-0000-000000000000}"/>
          </ac:spMkLst>
        </pc:spChg>
      </pc:sldChg>
      <pc:sldChg chg="delSp modSp mod">
        <pc:chgData name="昕 周" userId="2bd024c7fd5a5900" providerId="LiveId" clId="{E3400B68-F07D-4478-B11B-50EE0472E1FF}" dt="2024-11-26T03:07:39.692" v="354" actId="693"/>
        <pc:sldMkLst>
          <pc:docMk/>
          <pc:sldMk cId="0" sldId="293"/>
        </pc:sldMkLst>
        <pc:spChg chg="mod">
          <ac:chgData name="昕 周" userId="2bd024c7fd5a5900" providerId="LiveId" clId="{E3400B68-F07D-4478-B11B-50EE0472E1FF}" dt="2024-11-26T03:07:26.119" v="352" actId="1076"/>
          <ac:spMkLst>
            <pc:docMk/>
            <pc:sldMk cId="0" sldId="293"/>
            <ac:spMk id="5" creationId="{00000000-0000-0000-0000-000000000000}"/>
          </ac:spMkLst>
        </pc:spChg>
        <pc:spChg chg="mod">
          <ac:chgData name="昕 周" userId="2bd024c7fd5a5900" providerId="LiveId" clId="{E3400B68-F07D-4478-B11B-50EE0472E1FF}" dt="2024-11-26T03:07:39.692" v="354" actId="693"/>
          <ac:spMkLst>
            <pc:docMk/>
            <pc:sldMk cId="0" sldId="293"/>
            <ac:spMk id="6" creationId="{00000000-0000-0000-0000-000000000000}"/>
          </ac:spMkLst>
        </pc:spChg>
        <pc:spChg chg="del">
          <ac:chgData name="昕 周" userId="2bd024c7fd5a5900" providerId="LiveId" clId="{E3400B68-F07D-4478-B11B-50EE0472E1FF}" dt="2024-11-26T03:07:13.670" v="350" actId="478"/>
          <ac:spMkLst>
            <pc:docMk/>
            <pc:sldMk cId="0" sldId="293"/>
            <ac:spMk id="7" creationId="{00000000-0000-0000-0000-000000000000}"/>
          </ac:spMkLst>
        </pc:spChg>
        <pc:spChg chg="del">
          <ac:chgData name="昕 周" userId="2bd024c7fd5a5900" providerId="LiveId" clId="{E3400B68-F07D-4478-B11B-50EE0472E1FF}" dt="2024-11-26T03:07:21.760" v="351" actId="478"/>
          <ac:spMkLst>
            <pc:docMk/>
            <pc:sldMk cId="0" sldId="293"/>
            <ac:spMk id="8" creationId="{00000000-0000-0000-0000-000000000000}"/>
          </ac:spMkLst>
        </pc:spChg>
        <pc:spChg chg="del">
          <ac:chgData name="昕 周" userId="2bd024c7fd5a5900" providerId="LiveId" clId="{E3400B68-F07D-4478-B11B-50EE0472E1FF}" dt="2024-11-26T03:07:21.760" v="351" actId="478"/>
          <ac:spMkLst>
            <pc:docMk/>
            <pc:sldMk cId="0" sldId="293"/>
            <ac:spMk id="9" creationId="{00000000-0000-0000-0000-000000000000}"/>
          </ac:spMkLst>
        </pc:spChg>
        <pc:spChg chg="mod">
          <ac:chgData name="昕 周" userId="2bd024c7fd5a5900" providerId="LiveId" clId="{E3400B68-F07D-4478-B11B-50EE0472E1FF}" dt="2024-11-26T03:07:26.119" v="352" actId="1076"/>
          <ac:spMkLst>
            <pc:docMk/>
            <pc:sldMk cId="0" sldId="293"/>
            <ac:spMk id="10" creationId="{00000000-0000-0000-0000-000000000000}"/>
          </ac:spMkLst>
        </pc:spChg>
        <pc:spChg chg="mod">
          <ac:chgData name="昕 周" userId="2bd024c7fd5a5900" providerId="LiveId" clId="{E3400B68-F07D-4478-B11B-50EE0472E1FF}" dt="2024-11-26T03:07:26.119" v="352" actId="1076"/>
          <ac:spMkLst>
            <pc:docMk/>
            <pc:sldMk cId="0" sldId="293"/>
            <ac:spMk id="11" creationId="{00000000-0000-0000-0000-000000000000}"/>
          </ac:spMkLst>
        </pc:spChg>
        <pc:spChg chg="mod">
          <ac:chgData name="昕 周" userId="2bd024c7fd5a5900" providerId="LiveId" clId="{E3400B68-F07D-4478-B11B-50EE0472E1FF}" dt="2024-11-26T03:07:26.119" v="352" actId="1076"/>
          <ac:spMkLst>
            <pc:docMk/>
            <pc:sldMk cId="0" sldId="293"/>
            <ac:spMk id="12" creationId="{00000000-0000-0000-0000-000000000000}"/>
          </ac:spMkLst>
        </pc:spChg>
        <pc:spChg chg="mod">
          <ac:chgData name="昕 周" userId="2bd024c7fd5a5900" providerId="LiveId" clId="{E3400B68-F07D-4478-B11B-50EE0472E1FF}" dt="2024-11-26T03:07:26.119" v="352" actId="1076"/>
          <ac:spMkLst>
            <pc:docMk/>
            <pc:sldMk cId="0" sldId="293"/>
            <ac:spMk id="13" creationId="{00000000-0000-0000-0000-000000000000}"/>
          </ac:spMkLst>
        </pc:spChg>
        <pc:spChg chg="del mod">
          <ac:chgData name="昕 周" userId="2bd024c7fd5a5900" providerId="LiveId" clId="{E3400B68-F07D-4478-B11B-50EE0472E1FF}" dt="2024-11-26T03:07:13.670" v="350" actId="478"/>
          <ac:spMkLst>
            <pc:docMk/>
            <pc:sldMk cId="0" sldId="293"/>
            <ac:spMk id="14" creationId="{00000000-0000-0000-0000-000000000000}"/>
          </ac:spMkLst>
        </pc:spChg>
        <pc:spChg chg="del">
          <ac:chgData name="昕 周" userId="2bd024c7fd5a5900" providerId="LiveId" clId="{E3400B68-F07D-4478-B11B-50EE0472E1FF}" dt="2024-11-26T03:07:13.670" v="350" actId="478"/>
          <ac:spMkLst>
            <pc:docMk/>
            <pc:sldMk cId="0" sldId="293"/>
            <ac:spMk id="15" creationId="{00000000-0000-0000-0000-000000000000}"/>
          </ac:spMkLst>
        </pc:spChg>
        <pc:spChg chg="del">
          <ac:chgData name="昕 周" userId="2bd024c7fd5a5900" providerId="LiveId" clId="{E3400B68-F07D-4478-B11B-50EE0472E1FF}" dt="2024-11-26T03:07:21.760" v="351" actId="478"/>
          <ac:spMkLst>
            <pc:docMk/>
            <pc:sldMk cId="0" sldId="293"/>
            <ac:spMk id="16" creationId="{00000000-0000-0000-0000-000000000000}"/>
          </ac:spMkLst>
        </pc:spChg>
        <pc:spChg chg="del">
          <ac:chgData name="昕 周" userId="2bd024c7fd5a5900" providerId="LiveId" clId="{E3400B68-F07D-4478-B11B-50EE0472E1FF}" dt="2024-11-26T03:07:21.760" v="351" actId="478"/>
          <ac:spMkLst>
            <pc:docMk/>
            <pc:sldMk cId="0" sldId="293"/>
            <ac:spMk id="17" creationId="{00000000-0000-0000-0000-000000000000}"/>
          </ac:spMkLst>
        </pc:spChg>
        <pc:spChg chg="del">
          <ac:chgData name="昕 周" userId="2bd024c7fd5a5900" providerId="LiveId" clId="{E3400B68-F07D-4478-B11B-50EE0472E1FF}" dt="2024-11-26T03:07:21.760" v="351" actId="478"/>
          <ac:spMkLst>
            <pc:docMk/>
            <pc:sldMk cId="0" sldId="293"/>
            <ac:spMk id="18" creationId="{00000000-0000-0000-0000-000000000000}"/>
          </ac:spMkLst>
        </pc:spChg>
        <pc:spChg chg="del">
          <ac:chgData name="昕 周" userId="2bd024c7fd5a5900" providerId="LiveId" clId="{E3400B68-F07D-4478-B11B-50EE0472E1FF}" dt="2024-11-26T03:07:21.760" v="351" actId="478"/>
          <ac:spMkLst>
            <pc:docMk/>
            <pc:sldMk cId="0" sldId="293"/>
            <ac:spMk id="19" creationId="{00000000-0000-0000-0000-000000000000}"/>
          </ac:spMkLst>
        </pc:spChg>
      </pc:sldChg>
      <pc:sldChg chg="addSp delSp modSp mod">
        <pc:chgData name="昕 周" userId="2bd024c7fd5a5900" providerId="LiveId" clId="{E3400B68-F07D-4478-B11B-50EE0472E1FF}" dt="2024-11-26T03:10:02.258" v="465" actId="478"/>
        <pc:sldMkLst>
          <pc:docMk/>
          <pc:sldMk cId="0" sldId="294"/>
        </pc:sldMkLst>
        <pc:spChg chg="mod">
          <ac:chgData name="昕 周" userId="2bd024c7fd5a5900" providerId="LiveId" clId="{E3400B68-F07D-4478-B11B-50EE0472E1FF}" dt="2024-11-26T03:09:22.260" v="453" actId="1076"/>
          <ac:spMkLst>
            <pc:docMk/>
            <pc:sldMk cId="0" sldId="294"/>
            <ac:spMk id="5" creationId="{00000000-0000-0000-0000-000000000000}"/>
          </ac:spMkLst>
        </pc:spChg>
        <pc:spChg chg="mod">
          <ac:chgData name="昕 周" userId="2bd024c7fd5a5900" providerId="LiveId" clId="{E3400B68-F07D-4478-B11B-50EE0472E1FF}" dt="2024-11-26T03:09:22.260" v="453" actId="1076"/>
          <ac:spMkLst>
            <pc:docMk/>
            <pc:sldMk cId="0" sldId="294"/>
            <ac:spMk id="6" creationId="{00000000-0000-0000-0000-000000000000}"/>
          </ac:spMkLst>
        </pc:spChg>
        <pc:spChg chg="mod">
          <ac:chgData name="昕 周" userId="2bd024c7fd5a5900" providerId="LiveId" clId="{E3400B68-F07D-4478-B11B-50EE0472E1FF}" dt="2024-11-26T03:09:22.260" v="453" actId="1076"/>
          <ac:spMkLst>
            <pc:docMk/>
            <pc:sldMk cId="0" sldId="294"/>
            <ac:spMk id="7" creationId="{00000000-0000-0000-0000-000000000000}"/>
          </ac:spMkLst>
        </pc:spChg>
        <pc:spChg chg="del">
          <ac:chgData name="昕 周" userId="2bd024c7fd5a5900" providerId="LiveId" clId="{E3400B68-F07D-4478-B11B-50EE0472E1FF}" dt="2024-11-26T03:08:08.682" v="363" actId="478"/>
          <ac:spMkLst>
            <pc:docMk/>
            <pc:sldMk cId="0" sldId="294"/>
            <ac:spMk id="8" creationId="{00000000-0000-0000-0000-000000000000}"/>
          </ac:spMkLst>
        </pc:spChg>
        <pc:spChg chg="mod">
          <ac:chgData name="昕 周" userId="2bd024c7fd5a5900" providerId="LiveId" clId="{E3400B68-F07D-4478-B11B-50EE0472E1FF}" dt="2024-11-26T03:09:00.903" v="445" actId="14100"/>
          <ac:spMkLst>
            <pc:docMk/>
            <pc:sldMk cId="0" sldId="294"/>
            <ac:spMk id="9" creationId="{00000000-0000-0000-0000-000000000000}"/>
          </ac:spMkLst>
        </pc:spChg>
        <pc:spChg chg="mod">
          <ac:chgData name="昕 周" userId="2bd024c7fd5a5900" providerId="LiveId" clId="{E3400B68-F07D-4478-B11B-50EE0472E1FF}" dt="2024-11-26T03:09:00.903" v="445" actId="14100"/>
          <ac:spMkLst>
            <pc:docMk/>
            <pc:sldMk cId="0" sldId="294"/>
            <ac:spMk id="10" creationId="{00000000-0000-0000-0000-000000000000}"/>
          </ac:spMkLst>
        </pc:spChg>
        <pc:spChg chg="mod">
          <ac:chgData name="昕 周" userId="2bd024c7fd5a5900" providerId="LiveId" clId="{E3400B68-F07D-4478-B11B-50EE0472E1FF}" dt="2024-11-26T03:09:00.903" v="445" actId="14100"/>
          <ac:spMkLst>
            <pc:docMk/>
            <pc:sldMk cId="0" sldId="294"/>
            <ac:spMk id="11" creationId="{00000000-0000-0000-0000-000000000000}"/>
          </ac:spMkLst>
        </pc:spChg>
        <pc:spChg chg="del mod">
          <ac:chgData name="昕 周" userId="2bd024c7fd5a5900" providerId="LiveId" clId="{E3400B68-F07D-4478-B11B-50EE0472E1FF}" dt="2024-11-26T03:09:55.294" v="462" actId="478"/>
          <ac:spMkLst>
            <pc:docMk/>
            <pc:sldMk cId="0" sldId="294"/>
            <ac:spMk id="12" creationId="{00000000-0000-0000-0000-000000000000}"/>
          </ac:spMkLst>
        </pc:spChg>
        <pc:spChg chg="mod">
          <ac:chgData name="昕 周" userId="2bd024c7fd5a5900" providerId="LiveId" clId="{E3400B68-F07D-4478-B11B-50EE0472E1FF}" dt="2024-11-26T03:09:00.903" v="445" actId="14100"/>
          <ac:spMkLst>
            <pc:docMk/>
            <pc:sldMk cId="0" sldId="294"/>
            <ac:spMk id="13" creationId="{00000000-0000-0000-0000-000000000000}"/>
          </ac:spMkLst>
        </pc:spChg>
        <pc:spChg chg="mod">
          <ac:chgData name="昕 周" userId="2bd024c7fd5a5900" providerId="LiveId" clId="{E3400B68-F07D-4478-B11B-50EE0472E1FF}" dt="2024-11-26T03:09:00.903" v="445" actId="14100"/>
          <ac:spMkLst>
            <pc:docMk/>
            <pc:sldMk cId="0" sldId="294"/>
            <ac:spMk id="14" creationId="{00000000-0000-0000-0000-000000000000}"/>
          </ac:spMkLst>
        </pc:spChg>
        <pc:spChg chg="mod">
          <ac:chgData name="昕 周" userId="2bd024c7fd5a5900" providerId="LiveId" clId="{E3400B68-F07D-4478-B11B-50EE0472E1FF}" dt="2024-11-26T03:09:00.903" v="445" actId="14100"/>
          <ac:spMkLst>
            <pc:docMk/>
            <pc:sldMk cId="0" sldId="294"/>
            <ac:spMk id="15" creationId="{00000000-0000-0000-0000-000000000000}"/>
          </ac:spMkLst>
        </pc:spChg>
        <pc:spChg chg="del mod">
          <ac:chgData name="昕 周" userId="2bd024c7fd5a5900" providerId="LiveId" clId="{E3400B68-F07D-4478-B11B-50EE0472E1FF}" dt="2024-11-26T03:09:59.481" v="464" actId="478"/>
          <ac:spMkLst>
            <pc:docMk/>
            <pc:sldMk cId="0" sldId="294"/>
            <ac:spMk id="16" creationId="{00000000-0000-0000-0000-000000000000}"/>
          </ac:spMkLst>
        </pc:spChg>
        <pc:spChg chg="mod">
          <ac:chgData name="昕 周" userId="2bd024c7fd5a5900" providerId="LiveId" clId="{E3400B68-F07D-4478-B11B-50EE0472E1FF}" dt="2024-11-26T03:09:00.903" v="445" actId="14100"/>
          <ac:spMkLst>
            <pc:docMk/>
            <pc:sldMk cId="0" sldId="294"/>
            <ac:spMk id="17" creationId="{00000000-0000-0000-0000-000000000000}"/>
          </ac:spMkLst>
        </pc:spChg>
        <pc:spChg chg="mod">
          <ac:chgData name="昕 周" userId="2bd024c7fd5a5900" providerId="LiveId" clId="{E3400B68-F07D-4478-B11B-50EE0472E1FF}" dt="2024-11-26T03:09:00.903" v="445" actId="14100"/>
          <ac:spMkLst>
            <pc:docMk/>
            <pc:sldMk cId="0" sldId="294"/>
            <ac:spMk id="18" creationId="{00000000-0000-0000-0000-000000000000}"/>
          </ac:spMkLst>
        </pc:spChg>
        <pc:spChg chg="mod">
          <ac:chgData name="昕 周" userId="2bd024c7fd5a5900" providerId="LiveId" clId="{E3400B68-F07D-4478-B11B-50EE0472E1FF}" dt="2024-11-26T03:09:00.903" v="445" actId="14100"/>
          <ac:spMkLst>
            <pc:docMk/>
            <pc:sldMk cId="0" sldId="294"/>
            <ac:spMk id="19" creationId="{00000000-0000-0000-0000-000000000000}"/>
          </ac:spMkLst>
        </pc:spChg>
        <pc:spChg chg="del mod">
          <ac:chgData name="昕 周" userId="2bd024c7fd5a5900" providerId="LiveId" clId="{E3400B68-F07D-4478-B11B-50EE0472E1FF}" dt="2024-11-26T03:10:02.258" v="465" actId="478"/>
          <ac:spMkLst>
            <pc:docMk/>
            <pc:sldMk cId="0" sldId="294"/>
            <ac:spMk id="20" creationId="{00000000-0000-0000-0000-000000000000}"/>
          </ac:spMkLst>
        </pc:spChg>
        <pc:spChg chg="del">
          <ac:chgData name="昕 周" userId="2bd024c7fd5a5900" providerId="LiveId" clId="{E3400B68-F07D-4478-B11B-50EE0472E1FF}" dt="2024-11-26T03:08:45.841" v="440" actId="478"/>
          <ac:spMkLst>
            <pc:docMk/>
            <pc:sldMk cId="0" sldId="294"/>
            <ac:spMk id="21" creationId="{00000000-0000-0000-0000-000000000000}"/>
          </ac:spMkLst>
        </pc:spChg>
        <pc:spChg chg="del">
          <ac:chgData name="昕 周" userId="2bd024c7fd5a5900" providerId="LiveId" clId="{E3400B68-F07D-4478-B11B-50EE0472E1FF}" dt="2024-11-26T03:08:45.841" v="440" actId="478"/>
          <ac:spMkLst>
            <pc:docMk/>
            <pc:sldMk cId="0" sldId="294"/>
            <ac:spMk id="22" creationId="{00000000-0000-0000-0000-000000000000}"/>
          </ac:spMkLst>
        </pc:spChg>
        <pc:spChg chg="del">
          <ac:chgData name="昕 周" userId="2bd024c7fd5a5900" providerId="LiveId" clId="{E3400B68-F07D-4478-B11B-50EE0472E1FF}" dt="2024-11-26T03:08:45.841" v="440" actId="478"/>
          <ac:spMkLst>
            <pc:docMk/>
            <pc:sldMk cId="0" sldId="294"/>
            <ac:spMk id="23" creationId="{00000000-0000-0000-0000-000000000000}"/>
          </ac:spMkLst>
        </pc:spChg>
        <pc:spChg chg="del mod">
          <ac:chgData name="昕 周" userId="2bd024c7fd5a5900" providerId="LiveId" clId="{E3400B68-F07D-4478-B11B-50EE0472E1FF}" dt="2024-11-26T03:08:47.420" v="442" actId="478"/>
          <ac:spMkLst>
            <pc:docMk/>
            <pc:sldMk cId="0" sldId="294"/>
            <ac:spMk id="24" creationId="{00000000-0000-0000-0000-000000000000}"/>
          </ac:spMkLst>
        </pc:spChg>
        <pc:picChg chg="add del mod">
          <ac:chgData name="昕 周" userId="2bd024c7fd5a5900" providerId="LiveId" clId="{E3400B68-F07D-4478-B11B-50EE0472E1FF}" dt="2024-11-26T03:09:56.720" v="463" actId="478"/>
          <ac:picMkLst>
            <pc:docMk/>
            <pc:sldMk cId="0" sldId="294"/>
            <ac:picMk id="26" creationId="{A5A57920-181A-45C6-9E55-4AC6D86145AE}"/>
          </ac:picMkLst>
        </pc:picChg>
      </pc:sldChg>
      <pc:sldChg chg="del">
        <pc:chgData name="昕 周" userId="2bd024c7fd5a5900" providerId="LiveId" clId="{E3400B68-F07D-4478-B11B-50EE0472E1FF}" dt="2024-11-26T00:58:10.801" v="6" actId="47"/>
        <pc:sldMkLst>
          <pc:docMk/>
          <pc:sldMk cId="0" sldId="295"/>
        </pc:sldMkLst>
      </pc:sldChg>
      <pc:sldChg chg="del">
        <pc:chgData name="昕 周" userId="2bd024c7fd5a5900" providerId="LiveId" clId="{E3400B68-F07D-4478-B11B-50EE0472E1FF}" dt="2024-11-26T00:58:12.054" v="7" actId="47"/>
        <pc:sldMkLst>
          <pc:docMk/>
          <pc:sldMk cId="0" sldId="296"/>
        </pc:sldMkLst>
      </pc:sldChg>
      <pc:sldChg chg="del">
        <pc:chgData name="昕 周" userId="2bd024c7fd5a5900" providerId="LiveId" clId="{E3400B68-F07D-4478-B11B-50EE0472E1FF}" dt="2024-11-26T00:58:12.743" v="8" actId="47"/>
        <pc:sldMkLst>
          <pc:docMk/>
          <pc:sldMk cId="0" sldId="297"/>
        </pc:sldMkLst>
      </pc:sldChg>
      <pc:sldChg chg="del">
        <pc:chgData name="昕 周" userId="2bd024c7fd5a5900" providerId="LiveId" clId="{E3400B68-F07D-4478-B11B-50EE0472E1FF}" dt="2024-11-26T00:58:13.285" v="9" actId="47"/>
        <pc:sldMkLst>
          <pc:docMk/>
          <pc:sldMk cId="0" sldId="298"/>
        </pc:sldMkLst>
      </pc:sldChg>
      <pc:sldChg chg="del">
        <pc:chgData name="昕 周" userId="2bd024c7fd5a5900" providerId="LiveId" clId="{E3400B68-F07D-4478-B11B-50EE0472E1FF}" dt="2024-11-26T00:58:13.798" v="10" actId="47"/>
        <pc:sldMkLst>
          <pc:docMk/>
          <pc:sldMk cId="0" sldId="299"/>
        </pc:sldMkLst>
      </pc:sldChg>
      <pc:sldChg chg="del">
        <pc:chgData name="昕 周" userId="2bd024c7fd5a5900" providerId="LiveId" clId="{E3400B68-F07D-4478-B11B-50EE0472E1FF}" dt="2024-11-26T00:58:14.244" v="11" actId="47"/>
        <pc:sldMkLst>
          <pc:docMk/>
          <pc:sldMk cId="0" sldId="300"/>
        </pc:sldMkLst>
      </pc:sldChg>
      <pc:sldChg chg="del">
        <pc:chgData name="昕 周" userId="2bd024c7fd5a5900" providerId="LiveId" clId="{E3400B68-F07D-4478-B11B-50EE0472E1FF}" dt="2024-11-26T00:58:14.694" v="12" actId="47"/>
        <pc:sldMkLst>
          <pc:docMk/>
          <pc:sldMk cId="0" sldId="301"/>
        </pc:sldMkLst>
      </pc:sldChg>
      <pc:sldChg chg="del">
        <pc:chgData name="昕 周" userId="2bd024c7fd5a5900" providerId="LiveId" clId="{E3400B68-F07D-4478-B11B-50EE0472E1FF}" dt="2024-11-26T00:58:15.235" v="13" actId="47"/>
        <pc:sldMkLst>
          <pc:docMk/>
          <pc:sldMk cId="0" sldId="302"/>
        </pc:sldMkLst>
      </pc:sldChg>
      <pc:sldChg chg="del">
        <pc:chgData name="昕 周" userId="2bd024c7fd5a5900" providerId="LiveId" clId="{E3400B68-F07D-4478-B11B-50EE0472E1FF}" dt="2024-11-26T00:58:15.766" v="14" actId="47"/>
        <pc:sldMkLst>
          <pc:docMk/>
          <pc:sldMk cId="0" sldId="303"/>
        </pc:sldMkLst>
      </pc:sldChg>
      <pc:sldChg chg="del">
        <pc:chgData name="昕 周" userId="2bd024c7fd5a5900" providerId="LiveId" clId="{E3400B68-F07D-4478-B11B-50EE0472E1FF}" dt="2024-11-26T00:58:16.289" v="15" actId="47"/>
        <pc:sldMkLst>
          <pc:docMk/>
          <pc:sldMk cId="0" sldId="304"/>
        </pc:sldMkLst>
      </pc:sldChg>
      <pc:sldChg chg="del">
        <pc:chgData name="昕 周" userId="2bd024c7fd5a5900" providerId="LiveId" clId="{E3400B68-F07D-4478-B11B-50EE0472E1FF}" dt="2024-11-26T00:58:08.583" v="5" actId="47"/>
        <pc:sldMkLst>
          <pc:docMk/>
          <pc:sldMk cId="0" sldId="305"/>
        </pc:sldMkLst>
      </pc:sldChg>
      <pc:sldChg chg="del">
        <pc:chgData name="昕 周" userId="2bd024c7fd5a5900" providerId="LiveId" clId="{E3400B68-F07D-4478-B11B-50EE0472E1FF}" dt="2024-11-26T00:58:07.894" v="4" actId="47"/>
        <pc:sldMkLst>
          <pc:docMk/>
          <pc:sldMk cId="0" sldId="306"/>
        </pc:sldMkLst>
      </pc:sldChg>
      <pc:sldChg chg="del">
        <pc:chgData name="昕 周" userId="2bd024c7fd5a5900" providerId="LiveId" clId="{E3400B68-F07D-4478-B11B-50EE0472E1FF}" dt="2024-11-26T00:58:07.134" v="3" actId="47"/>
        <pc:sldMkLst>
          <pc:docMk/>
          <pc:sldMk cId="0" sldId="307"/>
        </pc:sldMkLst>
      </pc:sldChg>
      <pc:sldChg chg="del">
        <pc:chgData name="昕 周" userId="2bd024c7fd5a5900" providerId="LiveId" clId="{E3400B68-F07D-4478-B11B-50EE0472E1FF}" dt="2024-11-26T00:58:06.401" v="2" actId="47"/>
        <pc:sldMkLst>
          <pc:docMk/>
          <pc:sldMk cId="0" sldId="308"/>
        </pc:sldMkLst>
      </pc:sldChg>
      <pc:sldChg chg="del">
        <pc:chgData name="昕 周" userId="2bd024c7fd5a5900" providerId="LiveId" clId="{E3400B68-F07D-4478-B11B-50EE0472E1FF}" dt="2024-11-26T00:58:05.600" v="1" actId="47"/>
        <pc:sldMkLst>
          <pc:docMk/>
          <pc:sldMk cId="0" sldId="309"/>
        </pc:sldMkLst>
      </pc:sldChg>
      <pc:sldChg chg="del">
        <pc:chgData name="昕 周" userId="2bd024c7fd5a5900" providerId="LiveId" clId="{E3400B68-F07D-4478-B11B-50EE0472E1FF}" dt="2024-11-26T00:58:04.642" v="0" actId="47"/>
        <pc:sldMkLst>
          <pc:docMk/>
          <pc:sldMk cId="0" sldId="310"/>
        </pc:sldMkLst>
      </pc:sldChg>
      <pc:sldChg chg="add del">
        <pc:chgData name="昕 周" userId="2bd024c7fd5a5900" providerId="LiveId" clId="{E3400B68-F07D-4478-B11B-50EE0472E1FF}" dt="2024-11-26T00:58:19.246" v="17" actId="47"/>
        <pc:sldMkLst>
          <pc:docMk/>
          <pc:sldMk cId="0" sldId="3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1391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861342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2064465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954774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93511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28902424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23966080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869933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6.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040837" y="3305060"/>
            <a:ext cx="3062326" cy="403957"/>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altLang="zh-CN" sz="1296">
                <a:solidFill>
                  <a:srgbClr val="00215F"/>
                </a:solidFill>
                <a:latin typeface="微软雅黑" pitchFamily="34" charset="0"/>
                <a:ea typeface="微软雅黑" pitchFamily="34" charset="-122"/>
                <a:cs typeface="微软雅黑" pitchFamily="34" charset="-120"/>
              </a:rPr>
              <a:t>G03</a:t>
            </a:r>
            <a:endParaRPr lang="en-US" sz="1440"/>
          </a:p>
        </p:txBody>
      </p:sp>
      <p:sp>
        <p:nvSpPr>
          <p:cNvPr id="3" name="Text 1"/>
          <p:cNvSpPr/>
          <p:nvPr/>
        </p:nvSpPr>
        <p:spPr>
          <a:xfrm>
            <a:off x="432664" y="1784498"/>
            <a:ext cx="8278672" cy="812851"/>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zh-CN" altLang="en-US" sz="4032" b="1" kern="0" spc="288">
                <a:solidFill>
                  <a:srgbClr val="002B7F"/>
                </a:solidFill>
                <a:latin typeface="微软雅黑" pitchFamily="34" charset="0"/>
                <a:ea typeface="微软雅黑" pitchFamily="34" charset="-122"/>
              </a:rPr>
              <a:t>第七章 实现</a:t>
            </a:r>
            <a:endParaRPr lang="en-US" sz="1440"/>
          </a:p>
        </p:txBody>
      </p:sp>
      <p:sp>
        <p:nvSpPr>
          <p:cNvPr id="5" name="Shape 3"/>
          <p:cNvSpPr/>
          <p:nvPr/>
        </p:nvSpPr>
        <p:spPr>
          <a:xfrm>
            <a:off x="2462257" y="3218026"/>
            <a:ext cx="4219486" cy="0"/>
          </a:xfrm>
          <a:custGeom>
            <a:avLst/>
            <a:gdLst/>
            <a:ahLst/>
            <a:cxnLst/>
            <a:rect l="l" t="t" r="r" b="b"/>
            <a:pathLst>
              <a:path w="4219486">
                <a:moveTo>
                  <a:pt x="0" y="0"/>
                </a:moveTo>
                <a:moveTo>
                  <a:pt x="0" y="0"/>
                </a:moveTo>
                <a:lnTo>
                  <a:pt x="4219486" y="0"/>
                </a:lnTo>
              </a:path>
            </a:pathLst>
          </a:custGeom>
          <a:noFill/>
          <a:ln w="9525">
            <a:solidFill>
              <a:srgbClr val="FFFFFF"/>
            </a:solidFill>
            <a:prstDash val="solid"/>
            <a:headEnd type="none"/>
            <a:tailEnd type="none"/>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 name="Shape 3">
            <a:extLst>
              <a:ext uri="{FF2B5EF4-FFF2-40B4-BE49-F238E27FC236}">
                <a16:creationId xmlns:a16="http://schemas.microsoft.com/office/drawing/2014/main" id="{CE19ECEF-FAB4-9E9E-4D5B-47D94F707FB2}"/>
              </a:ext>
            </a:extLst>
          </p:cNvPr>
          <p:cNvSpPr/>
          <p:nvPr/>
        </p:nvSpPr>
        <p:spPr>
          <a:xfrm>
            <a:off x="7366180" y="1353112"/>
            <a:ext cx="1524626" cy="567219"/>
          </a:xfrm>
          <a:custGeom>
            <a:avLst/>
            <a:gdLst/>
            <a:ahLst/>
            <a:cxnLst/>
            <a:rect l="l" t="t" r="r" b="b"/>
            <a:pathLst>
              <a:path w="2140449" h="567219">
                <a:moveTo>
                  <a:pt x="0" y="0"/>
                </a:moveTo>
                <a:moveTo>
                  <a:pt x="0" y="0"/>
                </a:moveTo>
                <a:lnTo>
                  <a:pt x="2140449" y="0"/>
                </a:lnTo>
                <a:lnTo>
                  <a:pt x="2140449" y="567219"/>
                </a:lnTo>
                <a:lnTo>
                  <a:pt x="0" y="567219"/>
                </a:lnTo>
                <a:close/>
              </a:path>
            </a:pathLst>
          </a:custGeom>
          <a:solidFill>
            <a:srgbClr val="5A85D9"/>
          </a:solidFill>
          <a:ln/>
        </p:spPr>
      </p:sp>
      <p:sp>
        <p:nvSpPr>
          <p:cNvPr id="48" name="Shape 4">
            <a:extLst>
              <a:ext uri="{FF2B5EF4-FFF2-40B4-BE49-F238E27FC236}">
                <a16:creationId xmlns:a16="http://schemas.microsoft.com/office/drawing/2014/main" id="{C22724E9-9292-0105-05FE-B608972577CA}"/>
              </a:ext>
            </a:extLst>
          </p:cNvPr>
          <p:cNvSpPr/>
          <p:nvPr/>
        </p:nvSpPr>
        <p:spPr>
          <a:xfrm>
            <a:off x="5973536" y="1293130"/>
            <a:ext cx="1524626" cy="567219"/>
          </a:xfrm>
          <a:custGeom>
            <a:avLst/>
            <a:gdLst/>
            <a:ahLst/>
            <a:cxnLst/>
            <a:rect l="l" t="t" r="r" b="b"/>
            <a:pathLst>
              <a:path w="2140449" h="567219">
                <a:moveTo>
                  <a:pt x="0" y="0"/>
                </a:moveTo>
                <a:moveTo>
                  <a:pt x="0" y="0"/>
                </a:moveTo>
                <a:lnTo>
                  <a:pt x="2140449" y="0"/>
                </a:lnTo>
                <a:lnTo>
                  <a:pt x="2140449" y="567219"/>
                </a:lnTo>
                <a:lnTo>
                  <a:pt x="0" y="567219"/>
                </a:lnTo>
                <a:close/>
              </a:path>
            </a:pathLst>
          </a:custGeom>
          <a:solidFill>
            <a:srgbClr val="0055FF"/>
          </a:solidFill>
          <a:ln/>
        </p:spPr>
      </p:sp>
      <p:sp>
        <p:nvSpPr>
          <p:cNvPr id="39" name="Shape 3">
            <a:extLst>
              <a:ext uri="{FF2B5EF4-FFF2-40B4-BE49-F238E27FC236}">
                <a16:creationId xmlns:a16="http://schemas.microsoft.com/office/drawing/2014/main" id="{61A75683-7FBE-7970-5725-40553201721E}"/>
              </a:ext>
            </a:extLst>
          </p:cNvPr>
          <p:cNvSpPr/>
          <p:nvPr/>
        </p:nvSpPr>
        <p:spPr>
          <a:xfrm>
            <a:off x="4572000" y="1231338"/>
            <a:ext cx="1524626" cy="567219"/>
          </a:xfrm>
          <a:custGeom>
            <a:avLst/>
            <a:gdLst/>
            <a:ahLst/>
            <a:cxnLst/>
            <a:rect l="l" t="t" r="r" b="b"/>
            <a:pathLst>
              <a:path w="2140449" h="567219">
                <a:moveTo>
                  <a:pt x="0" y="0"/>
                </a:moveTo>
                <a:moveTo>
                  <a:pt x="0" y="0"/>
                </a:moveTo>
                <a:lnTo>
                  <a:pt x="2140449" y="0"/>
                </a:lnTo>
                <a:lnTo>
                  <a:pt x="2140449" y="567219"/>
                </a:lnTo>
                <a:lnTo>
                  <a:pt x="0" y="567219"/>
                </a:lnTo>
                <a:close/>
              </a:path>
            </a:pathLst>
          </a:custGeom>
          <a:solidFill>
            <a:srgbClr val="5A85D9"/>
          </a:solidFill>
          <a:ln/>
        </p:spPr>
      </p:sp>
      <p:sp>
        <p:nvSpPr>
          <p:cNvPr id="40" name="Shape 4">
            <a:extLst>
              <a:ext uri="{FF2B5EF4-FFF2-40B4-BE49-F238E27FC236}">
                <a16:creationId xmlns:a16="http://schemas.microsoft.com/office/drawing/2014/main" id="{84123836-D5EE-72C8-8F0A-A0DC6599A01B}"/>
              </a:ext>
            </a:extLst>
          </p:cNvPr>
          <p:cNvSpPr/>
          <p:nvPr/>
        </p:nvSpPr>
        <p:spPr>
          <a:xfrm>
            <a:off x="3179356" y="1171356"/>
            <a:ext cx="1524626" cy="567219"/>
          </a:xfrm>
          <a:custGeom>
            <a:avLst/>
            <a:gdLst/>
            <a:ahLst/>
            <a:cxnLst/>
            <a:rect l="l" t="t" r="r" b="b"/>
            <a:pathLst>
              <a:path w="2140449" h="567219">
                <a:moveTo>
                  <a:pt x="0" y="0"/>
                </a:moveTo>
                <a:moveTo>
                  <a:pt x="0" y="0"/>
                </a:moveTo>
                <a:lnTo>
                  <a:pt x="2140449" y="0"/>
                </a:lnTo>
                <a:lnTo>
                  <a:pt x="2140449" y="567219"/>
                </a:lnTo>
                <a:lnTo>
                  <a:pt x="0" y="567219"/>
                </a:lnTo>
                <a:close/>
              </a:path>
            </a:pathLst>
          </a:custGeom>
          <a:solidFill>
            <a:srgbClr val="0055FF"/>
          </a:solidFill>
          <a:ln/>
        </p:spPr>
      </p:sp>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7.2.2</a:t>
            </a:r>
            <a:r>
              <a:rPr lang="en-US" sz="2016" b="1">
                <a:solidFill>
                  <a:srgbClr val="002B7F"/>
                </a:solidFill>
                <a:latin typeface="微软雅黑" pitchFamily="34" charset="0"/>
                <a:ea typeface="微软雅黑" pitchFamily="34" charset="-122"/>
                <a:cs typeface="微软雅黑" pitchFamily="34" charset="-120"/>
              </a:rPr>
              <a:t> 软件测试准则</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7" name="Shape 3"/>
          <p:cNvSpPr/>
          <p:nvPr/>
        </p:nvSpPr>
        <p:spPr>
          <a:xfrm>
            <a:off x="1774910" y="1078647"/>
            <a:ext cx="1524626" cy="567219"/>
          </a:xfrm>
          <a:custGeom>
            <a:avLst/>
            <a:gdLst/>
            <a:ahLst/>
            <a:cxnLst/>
            <a:rect l="l" t="t" r="r" b="b"/>
            <a:pathLst>
              <a:path w="2140449" h="567219">
                <a:moveTo>
                  <a:pt x="0" y="0"/>
                </a:moveTo>
                <a:moveTo>
                  <a:pt x="0" y="0"/>
                </a:moveTo>
                <a:lnTo>
                  <a:pt x="2140449" y="0"/>
                </a:lnTo>
                <a:lnTo>
                  <a:pt x="2140449" y="567219"/>
                </a:lnTo>
                <a:lnTo>
                  <a:pt x="0" y="567219"/>
                </a:lnTo>
                <a:close/>
              </a:path>
            </a:pathLst>
          </a:custGeom>
          <a:solidFill>
            <a:srgbClr val="5A85D9"/>
          </a:solidFill>
          <a:ln/>
        </p:spPr>
      </p:sp>
      <p:sp>
        <p:nvSpPr>
          <p:cNvPr id="8" name="Shape 4"/>
          <p:cNvSpPr/>
          <p:nvPr/>
        </p:nvSpPr>
        <p:spPr>
          <a:xfrm>
            <a:off x="382266" y="1018665"/>
            <a:ext cx="1524626" cy="567219"/>
          </a:xfrm>
          <a:custGeom>
            <a:avLst/>
            <a:gdLst/>
            <a:ahLst/>
            <a:cxnLst/>
            <a:rect l="l" t="t" r="r" b="b"/>
            <a:pathLst>
              <a:path w="2140449" h="567219">
                <a:moveTo>
                  <a:pt x="0" y="0"/>
                </a:moveTo>
                <a:moveTo>
                  <a:pt x="0" y="0"/>
                </a:moveTo>
                <a:lnTo>
                  <a:pt x="2140449" y="0"/>
                </a:lnTo>
                <a:lnTo>
                  <a:pt x="2140449" y="567219"/>
                </a:lnTo>
                <a:lnTo>
                  <a:pt x="0" y="567219"/>
                </a:lnTo>
                <a:close/>
              </a:path>
            </a:pathLst>
          </a:custGeom>
          <a:solidFill>
            <a:srgbClr val="0055FF"/>
          </a:solidFill>
          <a:ln/>
        </p:spPr>
      </p:sp>
      <p:sp>
        <p:nvSpPr>
          <p:cNvPr id="9" name="Text 5"/>
          <p:cNvSpPr/>
          <p:nvPr/>
        </p:nvSpPr>
        <p:spPr>
          <a:xfrm>
            <a:off x="382266" y="1018665"/>
            <a:ext cx="579358" cy="522131"/>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016" b="1">
                <a:solidFill>
                  <a:srgbClr val="FFFFFF"/>
                </a:solidFill>
                <a:latin typeface="Microsoft Yahei" pitchFamily="34" charset="0"/>
                <a:ea typeface="Microsoft Yahei" pitchFamily="34" charset="-122"/>
                <a:cs typeface="Microsoft Yahei" pitchFamily="34" charset="-120"/>
              </a:rPr>
              <a:t>01</a:t>
            </a:r>
            <a:endParaRPr lang="en-US" sz="1440"/>
          </a:p>
        </p:txBody>
      </p:sp>
      <p:sp>
        <p:nvSpPr>
          <p:cNvPr id="10" name="Text 6"/>
          <p:cNvSpPr/>
          <p:nvPr/>
        </p:nvSpPr>
        <p:spPr>
          <a:xfrm>
            <a:off x="1886333" y="1078938"/>
            <a:ext cx="579358" cy="522131"/>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016" b="1">
                <a:solidFill>
                  <a:srgbClr val="FFFFFF"/>
                </a:solidFill>
                <a:latin typeface="Microsoft Yahei" pitchFamily="34" charset="0"/>
                <a:ea typeface="Microsoft Yahei" pitchFamily="34" charset="-122"/>
                <a:cs typeface="Microsoft Yahei" pitchFamily="34" charset="-120"/>
              </a:rPr>
              <a:t>02</a:t>
            </a:r>
            <a:endParaRPr lang="en-US" sz="1440"/>
          </a:p>
        </p:txBody>
      </p:sp>
      <p:sp>
        <p:nvSpPr>
          <p:cNvPr id="13" name="Text 9"/>
          <p:cNvSpPr/>
          <p:nvPr/>
        </p:nvSpPr>
        <p:spPr>
          <a:xfrm>
            <a:off x="379400" y="1576740"/>
            <a:ext cx="1447301" cy="724173"/>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zh-CN" altLang="en-US" sz="1728" b="1">
                <a:solidFill>
                  <a:srgbClr val="0055FF"/>
                </a:solidFill>
                <a:latin typeface="Microsoft Yahei" pitchFamily="34" charset="0"/>
                <a:ea typeface="Microsoft Yahei" pitchFamily="34" charset="-122"/>
                <a:cs typeface="Microsoft Yahei" pitchFamily="34" charset="-120"/>
              </a:rPr>
              <a:t>追溯到用户需求</a:t>
            </a:r>
            <a:endParaRPr lang="en-US" sz="1440"/>
          </a:p>
        </p:txBody>
      </p:sp>
      <p:sp>
        <p:nvSpPr>
          <p:cNvPr id="14" name="Text 10"/>
          <p:cNvSpPr/>
          <p:nvPr/>
        </p:nvSpPr>
        <p:spPr>
          <a:xfrm>
            <a:off x="425120" y="2225964"/>
            <a:ext cx="1414735" cy="1256113"/>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软件测试的目标是发现错误。从用户的角度看，最严重的错误是导致程序不能满足用户需求的那些错误</a:t>
            </a:r>
            <a:endParaRPr lang="en-US" sz="1440"/>
          </a:p>
        </p:txBody>
      </p:sp>
      <p:sp>
        <p:nvSpPr>
          <p:cNvPr id="15" name="Text 11"/>
          <p:cNvSpPr/>
          <p:nvPr/>
        </p:nvSpPr>
        <p:spPr>
          <a:xfrm>
            <a:off x="1774909" y="1636722"/>
            <a:ext cx="1445260" cy="724173"/>
          </a:xfrm>
          <a:prstGeom prst="rect">
            <a:avLst/>
          </a:prstGeom>
          <a:noFill/>
          <a:ln/>
        </p:spPr>
        <p:txBody>
          <a:bodyPr wrap="square" lIns="95250" tIns="95250" rIns="95250" bIns="95250" rtlCol="0" anchor="t">
            <a:spAutoFit/>
          </a:bodyPr>
          <a:lstStyle/>
          <a:p>
            <a:pPr marL="0" indent="0">
              <a:lnSpc>
                <a:spcPct val="100000"/>
              </a:lnSpc>
              <a:buNone/>
            </a:pPr>
            <a:r>
              <a:rPr lang="zh-CN" altLang="en-US" sz="1728" b="1">
                <a:solidFill>
                  <a:srgbClr val="5A85D9"/>
                </a:solidFill>
                <a:latin typeface="Microsoft Yahei" pitchFamily="34" charset="0"/>
                <a:ea typeface="Microsoft Yahei" pitchFamily="34" charset="-122"/>
                <a:cs typeface="Microsoft Yahei" pitchFamily="34" charset="-120"/>
              </a:rPr>
              <a:t>制定测试计划</a:t>
            </a:r>
            <a:endParaRPr lang="en-US" sz="1440"/>
          </a:p>
        </p:txBody>
      </p:sp>
      <p:sp>
        <p:nvSpPr>
          <p:cNvPr id="16" name="Text 12"/>
          <p:cNvSpPr/>
          <p:nvPr/>
        </p:nvSpPr>
        <p:spPr>
          <a:xfrm>
            <a:off x="1775291" y="2285689"/>
            <a:ext cx="1444988" cy="1787990"/>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一旦完成了需求模型就可以着手制定测试计划，在建立了设计模型之后就可以立即开始设计详细的测试方案。因此，应该远在测试开始之前就制定出测试计划</a:t>
            </a:r>
            <a:endParaRPr lang="en-US" sz="1440"/>
          </a:p>
        </p:txBody>
      </p:sp>
      <p:sp>
        <p:nvSpPr>
          <p:cNvPr id="41" name="Text 5">
            <a:extLst>
              <a:ext uri="{FF2B5EF4-FFF2-40B4-BE49-F238E27FC236}">
                <a16:creationId xmlns:a16="http://schemas.microsoft.com/office/drawing/2014/main" id="{26560E1D-C514-099C-406E-0D95C8525863}"/>
              </a:ext>
            </a:extLst>
          </p:cNvPr>
          <p:cNvSpPr/>
          <p:nvPr/>
        </p:nvSpPr>
        <p:spPr>
          <a:xfrm>
            <a:off x="3179356" y="1171356"/>
            <a:ext cx="579358" cy="522131"/>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016" b="1">
                <a:solidFill>
                  <a:srgbClr val="FFFFFF"/>
                </a:solidFill>
                <a:latin typeface="Microsoft Yahei" pitchFamily="34" charset="0"/>
                <a:ea typeface="Microsoft Yahei" pitchFamily="34" charset="-122"/>
                <a:cs typeface="Microsoft Yahei" pitchFamily="34" charset="-120"/>
              </a:rPr>
              <a:t>01</a:t>
            </a:r>
            <a:endParaRPr lang="en-US" sz="1440"/>
          </a:p>
        </p:txBody>
      </p:sp>
      <p:sp>
        <p:nvSpPr>
          <p:cNvPr id="42" name="Text 6">
            <a:extLst>
              <a:ext uri="{FF2B5EF4-FFF2-40B4-BE49-F238E27FC236}">
                <a16:creationId xmlns:a16="http://schemas.microsoft.com/office/drawing/2014/main" id="{3B9295F3-FA5A-D6B8-7BED-F4FF33896FDE}"/>
              </a:ext>
            </a:extLst>
          </p:cNvPr>
          <p:cNvSpPr/>
          <p:nvPr/>
        </p:nvSpPr>
        <p:spPr>
          <a:xfrm>
            <a:off x="4683423" y="1231629"/>
            <a:ext cx="579358" cy="522131"/>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016" b="1">
                <a:solidFill>
                  <a:srgbClr val="FFFFFF"/>
                </a:solidFill>
                <a:latin typeface="Microsoft Yahei" pitchFamily="34" charset="0"/>
                <a:ea typeface="Microsoft Yahei" pitchFamily="34" charset="-122"/>
                <a:cs typeface="Microsoft Yahei" pitchFamily="34" charset="-120"/>
              </a:rPr>
              <a:t>02</a:t>
            </a:r>
            <a:endParaRPr lang="en-US" sz="1440"/>
          </a:p>
        </p:txBody>
      </p:sp>
      <p:sp>
        <p:nvSpPr>
          <p:cNvPr id="43" name="Text 9">
            <a:extLst>
              <a:ext uri="{FF2B5EF4-FFF2-40B4-BE49-F238E27FC236}">
                <a16:creationId xmlns:a16="http://schemas.microsoft.com/office/drawing/2014/main" id="{878EE9FA-1A38-3F63-207B-BBF6E9B411C8}"/>
              </a:ext>
            </a:extLst>
          </p:cNvPr>
          <p:cNvSpPr/>
          <p:nvPr/>
        </p:nvSpPr>
        <p:spPr>
          <a:xfrm>
            <a:off x="3176490" y="1729431"/>
            <a:ext cx="1447301" cy="724173"/>
          </a:xfrm>
          <a:prstGeom prst="rect">
            <a:avLst/>
          </a:prstGeom>
          <a:noFill/>
          <a:ln/>
        </p:spPr>
        <p:txBody>
          <a:bodyPr wrap="square" lIns="95250" tIns="95250" rIns="95250" bIns="95250" rtlCol="0" anchor="t">
            <a:spAutoFit/>
          </a:bodyPr>
          <a:lstStyle/>
          <a:p>
            <a:pPr>
              <a:spcBef>
                <a:spcPts val="375"/>
              </a:spcBef>
            </a:pPr>
            <a:r>
              <a:rPr lang="zh-CN" altLang="en-US" sz="1728" b="1">
                <a:solidFill>
                  <a:srgbClr val="0055FF"/>
                </a:solidFill>
                <a:latin typeface="Microsoft Yahei" pitchFamily="34" charset="0"/>
                <a:ea typeface="Microsoft Yahei" pitchFamily="34" charset="-122"/>
                <a:cs typeface="Microsoft Yahei" pitchFamily="34" charset="-120"/>
              </a:rPr>
              <a:t>应用</a:t>
            </a:r>
            <a:r>
              <a:rPr lang="en-US" altLang="zh-CN" sz="1728" b="1">
                <a:solidFill>
                  <a:srgbClr val="0055FF"/>
                </a:solidFill>
                <a:latin typeface="Microsoft Yahei" pitchFamily="34" charset="0"/>
                <a:ea typeface="Microsoft Yahei" pitchFamily="34" charset="-122"/>
                <a:cs typeface="Microsoft Yahei" pitchFamily="34" charset="-120"/>
              </a:rPr>
              <a:t>Pareto</a:t>
            </a:r>
            <a:r>
              <a:rPr lang="zh-CN" altLang="en-US" sz="1728" b="1">
                <a:solidFill>
                  <a:srgbClr val="0055FF"/>
                </a:solidFill>
                <a:latin typeface="Microsoft Yahei" pitchFamily="34" charset="0"/>
                <a:ea typeface="Microsoft Yahei" pitchFamily="34" charset="-122"/>
                <a:cs typeface="Microsoft Yahei" pitchFamily="34" charset="-120"/>
              </a:rPr>
              <a:t>原理测试</a:t>
            </a:r>
            <a:endParaRPr lang="en-US" sz="1440"/>
          </a:p>
        </p:txBody>
      </p:sp>
      <p:sp>
        <p:nvSpPr>
          <p:cNvPr id="44" name="Text 10">
            <a:extLst>
              <a:ext uri="{FF2B5EF4-FFF2-40B4-BE49-F238E27FC236}">
                <a16:creationId xmlns:a16="http://schemas.microsoft.com/office/drawing/2014/main" id="{974D7779-CAAE-22C0-FCB2-D8668819AE39}"/>
              </a:ext>
            </a:extLst>
          </p:cNvPr>
          <p:cNvSpPr/>
          <p:nvPr/>
        </p:nvSpPr>
        <p:spPr>
          <a:xfrm>
            <a:off x="3222210" y="2378655"/>
            <a:ext cx="1414735" cy="1610697"/>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altLang="zh-CN" sz="1152">
                <a:solidFill>
                  <a:srgbClr val="000000"/>
                </a:solidFill>
                <a:latin typeface="Microsoft Yahei" pitchFamily="34" charset="0"/>
                <a:ea typeface="Microsoft Yahei" pitchFamily="34" charset="-122"/>
                <a:cs typeface="Microsoft Yahei" pitchFamily="34" charset="-120"/>
              </a:rPr>
              <a:t>Pareto</a:t>
            </a:r>
            <a:r>
              <a:rPr lang="zh-CN" altLang="en-US" sz="1152">
                <a:solidFill>
                  <a:srgbClr val="000000"/>
                </a:solidFill>
                <a:latin typeface="Microsoft Yahei" pitchFamily="34" charset="0"/>
                <a:ea typeface="Microsoft Yahei" pitchFamily="34" charset="-122"/>
                <a:cs typeface="Microsoft Yahei" pitchFamily="34" charset="-120"/>
              </a:rPr>
              <a:t>原理说明，测试发现的错误中的</a:t>
            </a:r>
            <a:r>
              <a:rPr lang="en-US" altLang="zh-CN" sz="1152">
                <a:solidFill>
                  <a:srgbClr val="000000"/>
                </a:solidFill>
                <a:latin typeface="Microsoft Yahei" pitchFamily="34" charset="0"/>
                <a:ea typeface="Microsoft Yahei" pitchFamily="34" charset="-122"/>
                <a:cs typeface="Microsoft Yahei" pitchFamily="34" charset="-120"/>
              </a:rPr>
              <a:t>80%</a:t>
            </a:r>
            <a:r>
              <a:rPr lang="zh-CN" altLang="en-US" sz="1152">
                <a:solidFill>
                  <a:srgbClr val="000000"/>
                </a:solidFill>
                <a:latin typeface="Microsoft Yahei" pitchFamily="34" charset="0"/>
                <a:ea typeface="Microsoft Yahei" pitchFamily="34" charset="-122"/>
                <a:cs typeface="Microsoft Yahei" pitchFamily="34" charset="-120"/>
              </a:rPr>
              <a:t>很可能是由程序中</a:t>
            </a:r>
            <a:r>
              <a:rPr lang="en-US" altLang="zh-CN" sz="1152">
                <a:solidFill>
                  <a:srgbClr val="000000"/>
                </a:solidFill>
                <a:latin typeface="Microsoft Yahei" pitchFamily="34" charset="0"/>
                <a:ea typeface="Microsoft Yahei" pitchFamily="34" charset="-122"/>
                <a:cs typeface="Microsoft Yahei" pitchFamily="34" charset="-120"/>
              </a:rPr>
              <a:t>20%</a:t>
            </a:r>
            <a:r>
              <a:rPr lang="zh-CN" altLang="en-US" sz="1152">
                <a:solidFill>
                  <a:srgbClr val="000000"/>
                </a:solidFill>
                <a:latin typeface="Microsoft Yahei" pitchFamily="34" charset="0"/>
                <a:ea typeface="Microsoft Yahei" pitchFamily="34" charset="-122"/>
                <a:cs typeface="Microsoft Yahei" pitchFamily="34" charset="-120"/>
              </a:rPr>
              <a:t>的模块造成的。当然，问题是怎样找出这些可疑的模块并彻底地测试它们。</a:t>
            </a:r>
            <a:endParaRPr lang="en-US" sz="1440"/>
          </a:p>
        </p:txBody>
      </p:sp>
      <p:sp>
        <p:nvSpPr>
          <p:cNvPr id="45" name="Text 11">
            <a:extLst>
              <a:ext uri="{FF2B5EF4-FFF2-40B4-BE49-F238E27FC236}">
                <a16:creationId xmlns:a16="http://schemas.microsoft.com/office/drawing/2014/main" id="{71B93696-F53F-EE84-7BEF-8E72BE90A666}"/>
              </a:ext>
            </a:extLst>
          </p:cNvPr>
          <p:cNvSpPr/>
          <p:nvPr/>
        </p:nvSpPr>
        <p:spPr>
          <a:xfrm>
            <a:off x="4571999" y="1789413"/>
            <a:ext cx="1445260" cy="724173"/>
          </a:xfrm>
          <a:prstGeom prst="rect">
            <a:avLst/>
          </a:prstGeom>
          <a:noFill/>
          <a:ln/>
        </p:spPr>
        <p:txBody>
          <a:bodyPr wrap="square" lIns="95250" tIns="95250" rIns="95250" bIns="95250" rtlCol="0" anchor="t">
            <a:spAutoFit/>
          </a:bodyPr>
          <a:lstStyle/>
          <a:p>
            <a:pPr marL="0" indent="0">
              <a:lnSpc>
                <a:spcPct val="100000"/>
              </a:lnSpc>
              <a:buNone/>
            </a:pPr>
            <a:r>
              <a:rPr lang="zh-CN" altLang="en-US" sz="1728" b="1">
                <a:solidFill>
                  <a:srgbClr val="5A85D9"/>
                </a:solidFill>
                <a:latin typeface="Microsoft Yahei" pitchFamily="34" charset="0"/>
                <a:ea typeface="Microsoft Yahei" pitchFamily="34" charset="-122"/>
                <a:cs typeface="Microsoft Yahei" pitchFamily="34" charset="-120"/>
              </a:rPr>
              <a:t>从“小规模”到“大规模”</a:t>
            </a:r>
            <a:endParaRPr lang="en-US" sz="1440"/>
          </a:p>
        </p:txBody>
      </p:sp>
      <p:sp>
        <p:nvSpPr>
          <p:cNvPr id="46" name="Text 12">
            <a:extLst>
              <a:ext uri="{FF2B5EF4-FFF2-40B4-BE49-F238E27FC236}">
                <a16:creationId xmlns:a16="http://schemas.microsoft.com/office/drawing/2014/main" id="{444BBA87-086B-4CC9-E120-7E58FC4B1038}"/>
              </a:ext>
            </a:extLst>
          </p:cNvPr>
          <p:cNvSpPr/>
          <p:nvPr/>
        </p:nvSpPr>
        <p:spPr>
          <a:xfrm>
            <a:off x="4572381" y="2438380"/>
            <a:ext cx="1444988" cy="1433406"/>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通常，首先重点测试单个程序模块，然后把测试重点转向在集成的模块簇中寻找错误，最后在整个系统中寻找错误。</a:t>
            </a:r>
            <a:endParaRPr lang="en-US" sz="1440"/>
          </a:p>
        </p:txBody>
      </p:sp>
      <p:sp>
        <p:nvSpPr>
          <p:cNvPr id="49" name="Text 5">
            <a:extLst>
              <a:ext uri="{FF2B5EF4-FFF2-40B4-BE49-F238E27FC236}">
                <a16:creationId xmlns:a16="http://schemas.microsoft.com/office/drawing/2014/main" id="{B18509B8-01AD-C2FA-0019-B91DAC33F1C2}"/>
              </a:ext>
            </a:extLst>
          </p:cNvPr>
          <p:cNvSpPr/>
          <p:nvPr/>
        </p:nvSpPr>
        <p:spPr>
          <a:xfrm>
            <a:off x="5973536" y="1293130"/>
            <a:ext cx="579358" cy="522131"/>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016" b="1">
                <a:solidFill>
                  <a:srgbClr val="FFFFFF"/>
                </a:solidFill>
                <a:latin typeface="Microsoft Yahei" pitchFamily="34" charset="0"/>
                <a:ea typeface="Microsoft Yahei" pitchFamily="34" charset="-122"/>
                <a:cs typeface="Microsoft Yahei" pitchFamily="34" charset="-120"/>
              </a:rPr>
              <a:t>01</a:t>
            </a:r>
            <a:endParaRPr lang="en-US" sz="1440"/>
          </a:p>
        </p:txBody>
      </p:sp>
      <p:sp>
        <p:nvSpPr>
          <p:cNvPr id="50" name="Text 6">
            <a:extLst>
              <a:ext uri="{FF2B5EF4-FFF2-40B4-BE49-F238E27FC236}">
                <a16:creationId xmlns:a16="http://schemas.microsoft.com/office/drawing/2014/main" id="{D5593427-393B-4433-182D-DACA19A97ED7}"/>
              </a:ext>
            </a:extLst>
          </p:cNvPr>
          <p:cNvSpPr/>
          <p:nvPr/>
        </p:nvSpPr>
        <p:spPr>
          <a:xfrm>
            <a:off x="7477603" y="1353403"/>
            <a:ext cx="579358" cy="522131"/>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016" b="1">
                <a:solidFill>
                  <a:srgbClr val="FFFFFF"/>
                </a:solidFill>
                <a:latin typeface="Microsoft Yahei" pitchFamily="34" charset="0"/>
                <a:ea typeface="Microsoft Yahei" pitchFamily="34" charset="-122"/>
                <a:cs typeface="Microsoft Yahei" pitchFamily="34" charset="-120"/>
              </a:rPr>
              <a:t>02</a:t>
            </a:r>
            <a:endParaRPr lang="en-US" sz="1440"/>
          </a:p>
        </p:txBody>
      </p:sp>
      <p:sp>
        <p:nvSpPr>
          <p:cNvPr id="51" name="Text 9">
            <a:extLst>
              <a:ext uri="{FF2B5EF4-FFF2-40B4-BE49-F238E27FC236}">
                <a16:creationId xmlns:a16="http://schemas.microsoft.com/office/drawing/2014/main" id="{68BCAEBC-E8DA-1114-29A0-1BEE0E46DBB7}"/>
              </a:ext>
            </a:extLst>
          </p:cNvPr>
          <p:cNvSpPr/>
          <p:nvPr/>
        </p:nvSpPr>
        <p:spPr>
          <a:xfrm>
            <a:off x="5970670" y="1851205"/>
            <a:ext cx="1447301" cy="724173"/>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zh-CN" altLang="en-US" sz="1728" b="1">
                <a:solidFill>
                  <a:srgbClr val="0055FF"/>
                </a:solidFill>
                <a:latin typeface="Microsoft Yahei" pitchFamily="34" charset="0"/>
                <a:ea typeface="Microsoft Yahei" pitchFamily="34" charset="-122"/>
                <a:cs typeface="Microsoft Yahei" pitchFamily="34" charset="-120"/>
              </a:rPr>
              <a:t>杜绝穷举测试</a:t>
            </a:r>
            <a:endParaRPr lang="en-US" sz="1440"/>
          </a:p>
        </p:txBody>
      </p:sp>
      <p:sp>
        <p:nvSpPr>
          <p:cNvPr id="52" name="Text 10">
            <a:extLst>
              <a:ext uri="{FF2B5EF4-FFF2-40B4-BE49-F238E27FC236}">
                <a16:creationId xmlns:a16="http://schemas.microsoft.com/office/drawing/2014/main" id="{D69B0A87-901A-972B-6C7B-BEEFF5978732}"/>
              </a:ext>
            </a:extLst>
          </p:cNvPr>
          <p:cNvSpPr/>
          <p:nvPr/>
        </p:nvSpPr>
        <p:spPr>
          <a:xfrm>
            <a:off x="6016390" y="2500429"/>
            <a:ext cx="1414735" cy="1965282"/>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受时间、人力等资源的限制，不可能执行每个可能的路径。测试只能证明有错误，不能证明没有错误。因此需要精心地设计测试方案，充分覆盖程序逻辑以达到可靠性。</a:t>
            </a:r>
            <a:endParaRPr lang="en-US" sz="1440"/>
          </a:p>
        </p:txBody>
      </p:sp>
      <p:sp>
        <p:nvSpPr>
          <p:cNvPr id="53" name="Text 11">
            <a:extLst>
              <a:ext uri="{FF2B5EF4-FFF2-40B4-BE49-F238E27FC236}">
                <a16:creationId xmlns:a16="http://schemas.microsoft.com/office/drawing/2014/main" id="{BB7B32CB-4DAA-3F06-76FB-9937ACABD706}"/>
              </a:ext>
            </a:extLst>
          </p:cNvPr>
          <p:cNvSpPr/>
          <p:nvPr/>
        </p:nvSpPr>
        <p:spPr>
          <a:xfrm>
            <a:off x="7366179" y="1911187"/>
            <a:ext cx="1445260" cy="724173"/>
          </a:xfrm>
          <a:prstGeom prst="rect">
            <a:avLst/>
          </a:prstGeom>
          <a:noFill/>
          <a:ln/>
        </p:spPr>
        <p:txBody>
          <a:bodyPr wrap="square" lIns="95250" tIns="95250" rIns="95250" bIns="95250" rtlCol="0" anchor="t">
            <a:spAutoFit/>
          </a:bodyPr>
          <a:lstStyle/>
          <a:p>
            <a:pPr marL="0" indent="0">
              <a:lnSpc>
                <a:spcPct val="100000"/>
              </a:lnSpc>
              <a:buNone/>
            </a:pPr>
            <a:r>
              <a:rPr lang="zh-CN" altLang="en-US" sz="1728" b="1">
                <a:solidFill>
                  <a:srgbClr val="5A85D9"/>
                </a:solidFill>
                <a:latin typeface="Microsoft Yahei" pitchFamily="34" charset="0"/>
                <a:ea typeface="Microsoft Yahei" pitchFamily="34" charset="-122"/>
                <a:cs typeface="Microsoft Yahei" pitchFamily="34" charset="-120"/>
              </a:rPr>
              <a:t>由第三方从事测试</a:t>
            </a:r>
            <a:endParaRPr lang="en-US" sz="1440"/>
          </a:p>
        </p:txBody>
      </p:sp>
      <p:sp>
        <p:nvSpPr>
          <p:cNvPr id="54" name="Text 12">
            <a:extLst>
              <a:ext uri="{FF2B5EF4-FFF2-40B4-BE49-F238E27FC236}">
                <a16:creationId xmlns:a16="http://schemas.microsoft.com/office/drawing/2014/main" id="{49D344FF-ACFB-FFB3-5429-6604AF386890}"/>
              </a:ext>
            </a:extLst>
          </p:cNvPr>
          <p:cNvSpPr/>
          <p:nvPr/>
        </p:nvSpPr>
        <p:spPr>
          <a:xfrm>
            <a:off x="7366561" y="2560154"/>
            <a:ext cx="1444988" cy="1787990"/>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所谓“最佳效果”是指有最大可能性发现错误的测试。开发软件的软件工程师并不是完成全部测试工作的最佳人选，通常他们主要承担模块测试工作。</a:t>
            </a:r>
            <a:endParaRPr lang="en-US" sz="144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7.2.3</a:t>
            </a:r>
            <a:r>
              <a:rPr lang="en-US" sz="2016" b="1">
                <a:solidFill>
                  <a:srgbClr val="002B7F"/>
                </a:solidFill>
                <a:latin typeface="微软雅黑" pitchFamily="34" charset="0"/>
                <a:ea typeface="微软雅黑" pitchFamily="34" charset="-122"/>
                <a:cs typeface="微软雅黑" pitchFamily="34" charset="-120"/>
              </a:rPr>
              <a:t> 测试方法</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pic>
        <p:nvPicPr>
          <p:cNvPr id="5" name="Image 2" descr="preencoded.png"/>
          <p:cNvPicPr>
            <a:picLocks noChangeAspect="1"/>
          </p:cNvPicPr>
          <p:nvPr/>
        </p:nvPicPr>
        <p:blipFill>
          <a:blip r:embed="rId6"/>
          <a:stretch>
            <a:fillRect/>
          </a:stretch>
        </p:blipFill>
        <p:spPr>
          <a:xfrm>
            <a:off x="3903323" y="2135342"/>
            <a:ext cx="914400" cy="914400"/>
          </a:xfrm>
          <a:prstGeom prst="rect">
            <a:avLst/>
          </a:prstGeom>
        </p:spPr>
      </p:pic>
      <p:sp>
        <p:nvSpPr>
          <p:cNvPr id="6" name="Text 1"/>
          <p:cNvSpPr/>
          <p:nvPr/>
        </p:nvSpPr>
        <p:spPr>
          <a:xfrm>
            <a:off x="3987806" y="2254214"/>
            <a:ext cx="745435" cy="616323"/>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592" b="1">
                <a:solidFill>
                  <a:srgbClr val="5A85D9"/>
                </a:solidFill>
                <a:latin typeface="Microsoft Yahei" pitchFamily="34" charset="0"/>
                <a:ea typeface="Microsoft Yahei" pitchFamily="34" charset="-122"/>
                <a:cs typeface="Microsoft Yahei" pitchFamily="34" charset="-120"/>
              </a:rPr>
              <a:t>01</a:t>
            </a:r>
            <a:endParaRPr lang="en-US" sz="1440"/>
          </a:p>
        </p:txBody>
      </p:sp>
      <p:pic>
        <p:nvPicPr>
          <p:cNvPr id="7" name="Image 3" descr="preencoded.png"/>
          <p:cNvPicPr>
            <a:picLocks noChangeAspect="1"/>
          </p:cNvPicPr>
          <p:nvPr/>
        </p:nvPicPr>
        <p:blipFill>
          <a:blip r:embed="rId7"/>
          <a:stretch>
            <a:fillRect/>
          </a:stretch>
        </p:blipFill>
        <p:spPr>
          <a:xfrm>
            <a:off x="4369667" y="1554811"/>
            <a:ext cx="914400" cy="914400"/>
          </a:xfrm>
          <a:prstGeom prst="rect">
            <a:avLst/>
          </a:prstGeom>
        </p:spPr>
      </p:pic>
      <p:sp>
        <p:nvSpPr>
          <p:cNvPr id="9" name="Shape 2"/>
          <p:cNvSpPr/>
          <p:nvPr/>
        </p:nvSpPr>
        <p:spPr>
          <a:xfrm>
            <a:off x="4629753" y="2807765"/>
            <a:ext cx="785191" cy="0"/>
          </a:xfrm>
          <a:custGeom>
            <a:avLst/>
            <a:gdLst/>
            <a:ahLst/>
            <a:cxnLst/>
            <a:rect l="l" t="t" r="r" b="b"/>
            <a:pathLst>
              <a:path w="785191">
                <a:moveTo>
                  <a:pt x="0" y="0"/>
                </a:moveTo>
                <a:moveTo>
                  <a:pt x="0" y="0"/>
                </a:moveTo>
                <a:lnTo>
                  <a:pt x="785191" y="0"/>
                </a:lnTo>
              </a:path>
            </a:pathLst>
          </a:custGeom>
          <a:noFill/>
          <a:ln w="19050">
            <a:solidFill>
              <a:srgbClr val="5A85D9"/>
            </a:solidFill>
            <a:prstDash val="solid"/>
            <a:headEnd type="none"/>
            <a:tailEnd type="arrow"/>
          </a:ln>
        </p:spPr>
      </p:sp>
      <p:sp>
        <p:nvSpPr>
          <p:cNvPr id="12" name="Shape 5"/>
          <p:cNvSpPr/>
          <p:nvPr/>
        </p:nvSpPr>
        <p:spPr>
          <a:xfrm>
            <a:off x="3549511" y="1998553"/>
            <a:ext cx="894522" cy="0"/>
          </a:xfrm>
          <a:custGeom>
            <a:avLst/>
            <a:gdLst/>
            <a:ahLst/>
            <a:cxnLst/>
            <a:rect l="l" t="t" r="r" b="b"/>
            <a:pathLst>
              <a:path w="894522">
                <a:moveTo>
                  <a:pt x="894522" y="0"/>
                </a:moveTo>
                <a:moveTo>
                  <a:pt x="894522" y="0"/>
                </a:moveTo>
                <a:lnTo>
                  <a:pt x="0" y="0"/>
                </a:lnTo>
              </a:path>
            </a:pathLst>
          </a:custGeom>
          <a:noFill/>
          <a:ln w="19050">
            <a:solidFill>
              <a:srgbClr val="0055FF"/>
            </a:solidFill>
            <a:prstDash val="solid"/>
            <a:headEnd type="none"/>
            <a:tailEnd type="arrow"/>
          </a:ln>
        </p:spPr>
      </p:sp>
      <p:sp>
        <p:nvSpPr>
          <p:cNvPr id="14" name="Text 7"/>
          <p:cNvSpPr/>
          <p:nvPr/>
        </p:nvSpPr>
        <p:spPr>
          <a:xfrm>
            <a:off x="4454150" y="1678255"/>
            <a:ext cx="745435" cy="616323"/>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592" b="1">
                <a:solidFill>
                  <a:srgbClr val="0055FF"/>
                </a:solidFill>
                <a:latin typeface="Microsoft Yahei" pitchFamily="34" charset="0"/>
                <a:ea typeface="Microsoft Yahei" pitchFamily="34" charset="-122"/>
                <a:cs typeface="Microsoft Yahei" pitchFamily="34" charset="-120"/>
              </a:rPr>
              <a:t>02</a:t>
            </a:r>
            <a:endParaRPr lang="en-US" sz="1440"/>
          </a:p>
        </p:txBody>
      </p:sp>
      <p:sp>
        <p:nvSpPr>
          <p:cNvPr id="20" name="Text 13"/>
          <p:cNvSpPr/>
          <p:nvPr/>
        </p:nvSpPr>
        <p:spPr>
          <a:xfrm>
            <a:off x="1003725" y="1726366"/>
            <a:ext cx="2538506" cy="512064"/>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黑盒测试</a:t>
            </a:r>
            <a:endParaRPr lang="en-US" sz="1440"/>
          </a:p>
        </p:txBody>
      </p:sp>
      <p:sp>
        <p:nvSpPr>
          <p:cNvPr id="21" name="Text 14"/>
          <p:cNvSpPr/>
          <p:nvPr/>
        </p:nvSpPr>
        <p:spPr>
          <a:xfrm>
            <a:off x="1003725" y="2097037"/>
            <a:ext cx="2523744" cy="1234440"/>
          </a:xfrm>
          <a:prstGeom prst="rect">
            <a:avLst/>
          </a:prstGeom>
          <a:noFill/>
          <a:ln/>
        </p:spPr>
        <p:txBody>
          <a:bodyPr wrap="square" lIns="95250" tIns="95250" rIns="95250" bIns="95250" rtlCol="0" anchor="t">
            <a:spAutoFit/>
          </a:bodyPr>
          <a:lstStyle/>
          <a:p>
            <a:pPr marL="0" indent="0" algn="r">
              <a:lnSpc>
                <a:spcPct val="1000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黑盒测试主要关注软件的功能性和外部结构，测试人员只需了解软件的输入和输出，无需了解内部实现。常用的黑盒测试方法有等价划分、边界值分析和错误推测等。</a:t>
            </a:r>
            <a:endParaRPr lang="en-US" sz="1440"/>
          </a:p>
        </p:txBody>
      </p:sp>
      <p:sp>
        <p:nvSpPr>
          <p:cNvPr id="22" name="Text 15"/>
          <p:cNvSpPr/>
          <p:nvPr/>
        </p:nvSpPr>
        <p:spPr>
          <a:xfrm>
            <a:off x="5459882" y="2565210"/>
            <a:ext cx="279080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5A85D9"/>
                </a:solidFill>
                <a:latin typeface="Microsoft Yahei" pitchFamily="34" charset="0"/>
                <a:ea typeface="Microsoft Yahei" pitchFamily="34" charset="-122"/>
                <a:cs typeface="Microsoft Yahei" pitchFamily="34" charset="-120"/>
              </a:rPr>
              <a:t>白盒测试</a:t>
            </a:r>
            <a:endParaRPr lang="en-US" sz="1440"/>
          </a:p>
        </p:txBody>
      </p:sp>
      <p:sp>
        <p:nvSpPr>
          <p:cNvPr id="23" name="Text 16"/>
          <p:cNvSpPr/>
          <p:nvPr/>
        </p:nvSpPr>
        <p:spPr>
          <a:xfrm>
            <a:off x="5459882" y="2926398"/>
            <a:ext cx="2790800" cy="1024128"/>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白盒测试关注软件的内部结构和逻辑，测试人员需了解代码的详细情况。方法包括逻辑覆盖、控制结构测试等，通过全面检查代码来确保其正确性和效率。</a:t>
            </a:r>
            <a:endParaRPr lang="en-US" sz="144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7.2.4</a:t>
            </a:r>
            <a:r>
              <a:rPr lang="en-US" sz="2016" b="1">
                <a:solidFill>
                  <a:srgbClr val="002B7F"/>
                </a:solidFill>
                <a:latin typeface="微软雅黑" pitchFamily="34" charset="0"/>
                <a:ea typeface="微软雅黑" pitchFamily="34" charset="-122"/>
                <a:cs typeface="微软雅黑" pitchFamily="34" charset="-120"/>
              </a:rPr>
              <a:t> 测试步骤</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grpSp>
        <p:nvGrpSpPr>
          <p:cNvPr id="24" name="组合 23">
            <a:extLst>
              <a:ext uri="{FF2B5EF4-FFF2-40B4-BE49-F238E27FC236}">
                <a16:creationId xmlns:a16="http://schemas.microsoft.com/office/drawing/2014/main" id="{DDC603FE-4EA2-5227-0DA7-FC23F175CFF5}"/>
              </a:ext>
            </a:extLst>
          </p:cNvPr>
          <p:cNvGrpSpPr/>
          <p:nvPr/>
        </p:nvGrpSpPr>
        <p:grpSpPr>
          <a:xfrm>
            <a:off x="638144" y="747066"/>
            <a:ext cx="2560493" cy="2308566"/>
            <a:chOff x="603466" y="936305"/>
            <a:chExt cx="2560493" cy="2308566"/>
          </a:xfrm>
        </p:grpSpPr>
        <p:sp>
          <p:nvSpPr>
            <p:cNvPr id="5" name="Shape 1"/>
            <p:cNvSpPr/>
            <p:nvPr/>
          </p:nvSpPr>
          <p:spPr>
            <a:xfrm>
              <a:off x="603639" y="936305"/>
              <a:ext cx="2560320" cy="2308566"/>
            </a:xfrm>
            <a:custGeom>
              <a:avLst/>
              <a:gdLst/>
              <a:ahLst/>
              <a:cxnLst/>
              <a:rect l="l" t="t" r="r" b="b"/>
              <a:pathLst>
                <a:path w="2560320" h="1737360">
                  <a:moveTo>
                    <a:pt x="0" y="0"/>
                  </a:moveTo>
                  <a:moveTo>
                    <a:pt x="0" y="0"/>
                  </a:moveTo>
                  <a:lnTo>
                    <a:pt x="2343150" y="0"/>
                  </a:lnTo>
                  <a:quadBezTo>
                    <a:pt x="2560320" y="0"/>
                    <a:pt x="2560320" y="217170"/>
                  </a:quadBezTo>
                  <a:lnTo>
                    <a:pt x="2560320" y="1737360"/>
                  </a:lnTo>
                  <a:lnTo>
                    <a:pt x="0" y="1737360"/>
                  </a:lnTo>
                  <a:lnTo>
                    <a:pt x="0" y="0"/>
                  </a:lnTo>
                  <a:close/>
                </a:path>
              </a:pathLst>
            </a:custGeom>
            <a:solidFill>
              <a:srgbClr val="0055FF">
                <a:alpha val="10000"/>
              </a:srgbClr>
            </a:solidFill>
            <a:ln/>
          </p:spPr>
          <p:txBody>
            <a:bodyPr/>
            <a:lstStyle/>
            <a:p>
              <a:endParaRPr lang="zh-CN" altLang="en-US"/>
            </a:p>
          </p:txBody>
        </p:sp>
        <p:sp>
          <p:nvSpPr>
            <p:cNvPr id="6" name="Text 2"/>
            <p:cNvSpPr/>
            <p:nvPr/>
          </p:nvSpPr>
          <p:spPr>
            <a:xfrm>
              <a:off x="603466" y="1069523"/>
              <a:ext cx="2536846" cy="475002"/>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zh-CN" altLang="en-US" sz="1728" b="1">
                  <a:solidFill>
                    <a:srgbClr val="0055FF"/>
                  </a:solidFill>
                  <a:latin typeface="Microsoft Yahei" pitchFamily="34" charset="0"/>
                  <a:ea typeface="Microsoft Yahei" pitchFamily="34" charset="-122"/>
                  <a:cs typeface="Microsoft Yahei" pitchFamily="34" charset="-120"/>
                </a:rPr>
                <a:t>模块测试</a:t>
              </a:r>
              <a:endParaRPr lang="en-US" sz="1440"/>
            </a:p>
          </p:txBody>
        </p:sp>
        <p:sp>
          <p:nvSpPr>
            <p:cNvPr id="7" name="Text 3"/>
            <p:cNvSpPr/>
            <p:nvPr/>
          </p:nvSpPr>
          <p:spPr>
            <a:xfrm>
              <a:off x="603639" y="1501445"/>
              <a:ext cx="2536546" cy="1743426"/>
            </a:xfrm>
            <a:prstGeom prst="rect">
              <a:avLst/>
            </a:prstGeom>
            <a:noFill/>
            <a:ln/>
          </p:spPr>
          <p:txBody>
            <a:bodyPr wrap="square" lIns="95250" tIns="95250" rIns="95250" bIns="95250" rtlCol="0" anchor="t">
              <a:spAutoFit/>
            </a:bodyPr>
            <a:lstStyle/>
            <a:p>
              <a:pPr marL="0" indent="0" algn="just">
                <a:lnSpc>
                  <a:spcPct val="100000"/>
                </a:lnSpc>
                <a:buNone/>
              </a:pPr>
              <a:r>
                <a:rPr lang="zh-CN" altLang="en-US" sz="1008">
                  <a:solidFill>
                    <a:srgbClr val="000000"/>
                  </a:solidFill>
                  <a:latin typeface="Microsoft Yahei" pitchFamily="34" charset="0"/>
                  <a:ea typeface="Microsoft Yahei" pitchFamily="34" charset="-122"/>
                  <a:cs typeface="Microsoft Yahei" pitchFamily="34" charset="-120"/>
                </a:rPr>
                <a:t>在设计得好的软件系统中，每个模块完成一个清晰定义的子功能，而且这个子功能和同级其他模块的功能之间没有相互依赖关系。因此，有可能把每个模块作为一个单独的实体来测试，而且通常比较容易设计检验模块正确性的测试方案。模块测试的目的是保证每个模块作为一个单元能正确运行，所以模块测试通常又称为单元测试。在这个测试步骤中所发现的往往是编码和详细设计的错误。</a:t>
              </a:r>
              <a:endParaRPr lang="en-US" sz="1440"/>
            </a:p>
          </p:txBody>
        </p:sp>
      </p:grpSp>
      <p:grpSp>
        <p:nvGrpSpPr>
          <p:cNvPr id="23" name="组合 22">
            <a:extLst>
              <a:ext uri="{FF2B5EF4-FFF2-40B4-BE49-F238E27FC236}">
                <a16:creationId xmlns:a16="http://schemas.microsoft.com/office/drawing/2014/main" id="{7D37C786-AB77-F521-F33A-42EC1AD535DC}"/>
              </a:ext>
            </a:extLst>
          </p:cNvPr>
          <p:cNvGrpSpPr/>
          <p:nvPr/>
        </p:nvGrpSpPr>
        <p:grpSpPr>
          <a:xfrm>
            <a:off x="3362504" y="1122219"/>
            <a:ext cx="2560320" cy="1324294"/>
            <a:chOff x="3291927" y="936305"/>
            <a:chExt cx="2560320" cy="1737360"/>
          </a:xfrm>
        </p:grpSpPr>
        <p:sp>
          <p:nvSpPr>
            <p:cNvPr id="8" name="Shape 4"/>
            <p:cNvSpPr/>
            <p:nvPr/>
          </p:nvSpPr>
          <p:spPr>
            <a:xfrm>
              <a:off x="3291927" y="936305"/>
              <a:ext cx="2560320" cy="1737360"/>
            </a:xfrm>
            <a:custGeom>
              <a:avLst/>
              <a:gdLst/>
              <a:ahLst/>
              <a:cxnLst/>
              <a:rect l="l" t="t" r="r" b="b"/>
              <a:pathLst>
                <a:path w="2560320" h="1737360">
                  <a:moveTo>
                    <a:pt x="0" y="0"/>
                  </a:moveTo>
                  <a:moveTo>
                    <a:pt x="0" y="0"/>
                  </a:moveTo>
                  <a:lnTo>
                    <a:pt x="2343150" y="0"/>
                  </a:lnTo>
                  <a:quadBezTo>
                    <a:pt x="2560320" y="0"/>
                    <a:pt x="2560320" y="217170"/>
                  </a:quadBezTo>
                  <a:lnTo>
                    <a:pt x="2560320" y="1737360"/>
                  </a:lnTo>
                  <a:lnTo>
                    <a:pt x="0" y="1737360"/>
                  </a:lnTo>
                  <a:lnTo>
                    <a:pt x="0" y="0"/>
                  </a:lnTo>
                  <a:close/>
                </a:path>
              </a:pathLst>
            </a:custGeom>
            <a:solidFill>
              <a:srgbClr val="0055FF">
                <a:alpha val="10000"/>
              </a:srgbClr>
            </a:solidFill>
            <a:ln/>
          </p:spPr>
          <p:txBody>
            <a:bodyPr/>
            <a:lstStyle/>
            <a:p>
              <a:endParaRPr lang="zh-CN" altLang="en-US"/>
            </a:p>
          </p:txBody>
        </p:sp>
        <p:sp>
          <p:nvSpPr>
            <p:cNvPr id="9" name="Text 5"/>
            <p:cNvSpPr/>
            <p:nvPr/>
          </p:nvSpPr>
          <p:spPr>
            <a:xfrm>
              <a:off x="3304212" y="995443"/>
              <a:ext cx="2536546" cy="623162"/>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zh-CN" altLang="en-US" sz="1728" b="1">
                  <a:solidFill>
                    <a:srgbClr val="0055FF"/>
                  </a:solidFill>
                  <a:latin typeface="Microsoft Yahei" pitchFamily="34" charset="0"/>
                  <a:ea typeface="Microsoft Yahei" pitchFamily="34" charset="-122"/>
                </a:rPr>
                <a:t>子系统测试</a:t>
              </a:r>
              <a:endParaRPr lang="en-US" sz="1728" b="1">
                <a:solidFill>
                  <a:srgbClr val="0055FF"/>
                </a:solidFill>
                <a:latin typeface="Microsoft Yahei" pitchFamily="34" charset="0"/>
                <a:ea typeface="Microsoft Yahei" pitchFamily="34" charset="-122"/>
              </a:endParaRPr>
            </a:p>
          </p:txBody>
        </p:sp>
        <p:sp>
          <p:nvSpPr>
            <p:cNvPr id="10" name="Text 6"/>
            <p:cNvSpPr/>
            <p:nvPr/>
          </p:nvSpPr>
          <p:spPr>
            <a:xfrm>
              <a:off x="3304212" y="1501445"/>
              <a:ext cx="2536546" cy="812787"/>
            </a:xfrm>
            <a:prstGeom prst="rect">
              <a:avLst/>
            </a:prstGeom>
            <a:noFill/>
            <a:ln/>
          </p:spPr>
          <p:txBody>
            <a:bodyPr wrap="square" lIns="95250" tIns="95250" rIns="95250" bIns="95250" rtlCol="0" anchor="t">
              <a:spAutoFit/>
            </a:bodyPr>
            <a:lstStyle/>
            <a:p>
              <a:pPr marL="0" indent="0" algn="just">
                <a:lnSpc>
                  <a:spcPct val="100000"/>
                </a:lnSpc>
                <a:buNone/>
              </a:pPr>
              <a:r>
                <a:rPr lang="zh-CN" altLang="en-US" sz="1008">
                  <a:solidFill>
                    <a:srgbClr val="000000"/>
                  </a:solidFill>
                  <a:latin typeface="Microsoft Yahei" pitchFamily="34" charset="0"/>
                  <a:ea typeface="Microsoft Yahei" pitchFamily="34" charset="-122"/>
                  <a:cs typeface="Microsoft Yahei" pitchFamily="34" charset="-120"/>
                </a:rPr>
                <a:t>子系统测试是把经过单元测试的模块放在一起形成一个子系统来测试。模块相互间的协调和通信是这个测试过程中的主要问题，因此，这个步骤着重测试模块的接口。</a:t>
              </a:r>
              <a:endParaRPr lang="en-US" sz="1440"/>
            </a:p>
          </p:txBody>
        </p:sp>
      </p:grpSp>
      <p:grpSp>
        <p:nvGrpSpPr>
          <p:cNvPr id="22" name="组合 21">
            <a:extLst>
              <a:ext uri="{FF2B5EF4-FFF2-40B4-BE49-F238E27FC236}">
                <a16:creationId xmlns:a16="http://schemas.microsoft.com/office/drawing/2014/main" id="{A481A733-598F-2874-8393-638CE44334E3}"/>
              </a:ext>
            </a:extLst>
          </p:cNvPr>
          <p:cNvGrpSpPr/>
          <p:nvPr/>
        </p:nvGrpSpPr>
        <p:grpSpPr>
          <a:xfrm>
            <a:off x="3374789" y="2513573"/>
            <a:ext cx="2560320" cy="2204677"/>
            <a:chOff x="5980214" y="936305"/>
            <a:chExt cx="2560320" cy="2204677"/>
          </a:xfrm>
        </p:grpSpPr>
        <p:sp>
          <p:nvSpPr>
            <p:cNvPr id="11" name="Shape 7"/>
            <p:cNvSpPr/>
            <p:nvPr/>
          </p:nvSpPr>
          <p:spPr>
            <a:xfrm>
              <a:off x="5980214" y="936305"/>
              <a:ext cx="2560320" cy="2204677"/>
            </a:xfrm>
            <a:custGeom>
              <a:avLst/>
              <a:gdLst/>
              <a:ahLst/>
              <a:cxnLst/>
              <a:rect l="l" t="t" r="r" b="b"/>
              <a:pathLst>
                <a:path w="2560320" h="1737360">
                  <a:moveTo>
                    <a:pt x="0" y="0"/>
                  </a:moveTo>
                  <a:moveTo>
                    <a:pt x="0" y="0"/>
                  </a:moveTo>
                  <a:lnTo>
                    <a:pt x="2343150" y="0"/>
                  </a:lnTo>
                  <a:quadBezTo>
                    <a:pt x="2560320" y="0"/>
                    <a:pt x="2560320" y="217170"/>
                  </a:quadBezTo>
                  <a:lnTo>
                    <a:pt x="2560320" y="1737360"/>
                  </a:lnTo>
                  <a:lnTo>
                    <a:pt x="0" y="1737360"/>
                  </a:lnTo>
                  <a:lnTo>
                    <a:pt x="0" y="0"/>
                  </a:lnTo>
                  <a:close/>
                </a:path>
              </a:pathLst>
            </a:custGeom>
            <a:solidFill>
              <a:srgbClr val="0055FF">
                <a:alpha val="10000"/>
              </a:srgbClr>
            </a:solidFill>
            <a:ln/>
          </p:spPr>
        </p:sp>
        <p:sp>
          <p:nvSpPr>
            <p:cNvPr id="12" name="Text 8"/>
            <p:cNvSpPr/>
            <p:nvPr/>
          </p:nvSpPr>
          <p:spPr>
            <a:xfrm>
              <a:off x="5992112" y="992834"/>
              <a:ext cx="2536546" cy="475002"/>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zh-CN" altLang="en-US" sz="1728" b="1">
                  <a:solidFill>
                    <a:srgbClr val="0055FF"/>
                  </a:solidFill>
                  <a:latin typeface="Microsoft Yahei" pitchFamily="34" charset="0"/>
                  <a:ea typeface="Microsoft Yahei" pitchFamily="34" charset="-122"/>
                  <a:cs typeface="Microsoft Yahei" pitchFamily="34" charset="-120"/>
                </a:rPr>
                <a:t>系统测试</a:t>
              </a:r>
              <a:endParaRPr lang="en-US" sz="1440"/>
            </a:p>
          </p:txBody>
        </p:sp>
        <p:sp>
          <p:nvSpPr>
            <p:cNvPr id="13" name="Text 9"/>
            <p:cNvSpPr/>
            <p:nvPr/>
          </p:nvSpPr>
          <p:spPr>
            <a:xfrm>
              <a:off x="6003988" y="1467836"/>
              <a:ext cx="2536546" cy="1639616"/>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系统测试是把经过测试的子系统装配成一个完整的系统来测试。在这个过程中不仅应该发现设计和编码的错误，还应该验证系统确实能提供需求说明书中指定的功能，而且系统的动态特性也符合预定要求。在这个测试步骤中发现的往往是软件设计中的错误，也可能发现需求说明中的错误。</a:t>
              </a:r>
            </a:p>
            <a:p>
              <a:pPr marL="0" indent="0" algn="just">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不论是子系统测试还是系统测试，都兼有检测和组装两重含义，通常称为集成测试。</a:t>
              </a:r>
              <a:endParaRPr lang="en-US" sz="1440"/>
            </a:p>
          </p:txBody>
        </p:sp>
      </p:grpSp>
      <p:grpSp>
        <p:nvGrpSpPr>
          <p:cNvPr id="20" name="组合 19">
            <a:extLst>
              <a:ext uri="{FF2B5EF4-FFF2-40B4-BE49-F238E27FC236}">
                <a16:creationId xmlns:a16="http://schemas.microsoft.com/office/drawing/2014/main" id="{98871033-85E5-3F44-3975-CDE043236D47}"/>
              </a:ext>
            </a:extLst>
          </p:cNvPr>
          <p:cNvGrpSpPr/>
          <p:nvPr/>
        </p:nvGrpSpPr>
        <p:grpSpPr>
          <a:xfrm>
            <a:off x="638144" y="3151760"/>
            <a:ext cx="2560504" cy="1846612"/>
            <a:chOff x="1883799" y="2816272"/>
            <a:chExt cx="2560504" cy="2236381"/>
          </a:xfrm>
        </p:grpSpPr>
        <p:sp>
          <p:nvSpPr>
            <p:cNvPr id="14" name="Shape 10"/>
            <p:cNvSpPr/>
            <p:nvPr/>
          </p:nvSpPr>
          <p:spPr>
            <a:xfrm>
              <a:off x="1883799" y="2816272"/>
              <a:ext cx="2560320" cy="2236381"/>
            </a:xfrm>
            <a:custGeom>
              <a:avLst/>
              <a:gdLst/>
              <a:ahLst/>
              <a:cxnLst/>
              <a:rect l="l" t="t" r="r" b="b"/>
              <a:pathLst>
                <a:path w="2560320" h="1737360">
                  <a:moveTo>
                    <a:pt x="0" y="0"/>
                  </a:moveTo>
                  <a:moveTo>
                    <a:pt x="0" y="0"/>
                  </a:moveTo>
                  <a:lnTo>
                    <a:pt x="2343150" y="0"/>
                  </a:lnTo>
                  <a:quadBezTo>
                    <a:pt x="2560320" y="0"/>
                    <a:pt x="2560320" y="217170"/>
                  </a:quadBezTo>
                  <a:lnTo>
                    <a:pt x="2560320" y="1737360"/>
                  </a:lnTo>
                  <a:lnTo>
                    <a:pt x="0" y="1737360"/>
                  </a:lnTo>
                  <a:lnTo>
                    <a:pt x="0" y="0"/>
                  </a:lnTo>
                  <a:close/>
                </a:path>
              </a:pathLst>
            </a:custGeom>
            <a:solidFill>
              <a:srgbClr val="0055FF">
                <a:alpha val="10000"/>
              </a:srgbClr>
            </a:solidFill>
            <a:ln/>
          </p:spPr>
          <p:txBody>
            <a:bodyPr/>
            <a:lstStyle/>
            <a:p>
              <a:endParaRPr lang="zh-CN" altLang="en-US"/>
            </a:p>
          </p:txBody>
        </p:sp>
        <p:sp>
          <p:nvSpPr>
            <p:cNvPr id="15" name="Text 11"/>
            <p:cNvSpPr/>
            <p:nvPr/>
          </p:nvSpPr>
          <p:spPr>
            <a:xfrm>
              <a:off x="1895806" y="2826776"/>
              <a:ext cx="2536546" cy="569825"/>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zh-CN" altLang="en-US" sz="1728" b="1">
                  <a:solidFill>
                    <a:srgbClr val="0055FF"/>
                  </a:solidFill>
                  <a:latin typeface="Microsoft Yahei" pitchFamily="34" charset="0"/>
                  <a:ea typeface="Microsoft Yahei" pitchFamily="34" charset="-122"/>
                </a:rPr>
                <a:t>验收测试</a:t>
              </a:r>
              <a:endParaRPr lang="en-US" sz="1728" b="1">
                <a:solidFill>
                  <a:srgbClr val="0055FF"/>
                </a:solidFill>
                <a:latin typeface="Microsoft Yahei" pitchFamily="34" charset="0"/>
                <a:ea typeface="Microsoft Yahei" pitchFamily="34" charset="-122"/>
              </a:endParaRPr>
            </a:p>
          </p:txBody>
        </p:sp>
        <p:sp>
          <p:nvSpPr>
            <p:cNvPr id="16" name="Text 12"/>
            <p:cNvSpPr/>
            <p:nvPr/>
          </p:nvSpPr>
          <p:spPr>
            <a:xfrm>
              <a:off x="1907757" y="3308858"/>
              <a:ext cx="2536546" cy="1433213"/>
            </a:xfrm>
            <a:prstGeom prst="rect">
              <a:avLst/>
            </a:prstGeom>
            <a:noFill/>
            <a:ln/>
          </p:spPr>
          <p:txBody>
            <a:bodyPr wrap="square" lIns="95250" tIns="95250" rIns="95250" bIns="95250" rtlCol="0" anchor="t">
              <a:spAutoFit/>
            </a:bodyPr>
            <a:lstStyle/>
            <a:p>
              <a:pPr marL="0" indent="0" algn="just">
                <a:lnSpc>
                  <a:spcPct val="100000"/>
                </a:lnSpc>
                <a:buNone/>
              </a:pPr>
              <a:r>
                <a:rPr lang="zh-CN" altLang="en-US" sz="1008">
                  <a:solidFill>
                    <a:srgbClr val="000000"/>
                  </a:solidFill>
                  <a:latin typeface="Microsoft Yahei" pitchFamily="34" charset="0"/>
                  <a:ea typeface="Microsoft Yahei" pitchFamily="34" charset="-122"/>
                  <a:cs typeface="Microsoft Yahei" pitchFamily="34" charset="-120"/>
                </a:rPr>
                <a:t>验收测试把软件系统作为单一的实体进行测试，测试内容与系统测试基本类似，但是它是在用户积极参与下进行的，而且可能主要使用实际数据（系统将来要处理的信息）进行测试。验收测试的目的是验证系统确实能够满足用户的需要，在这个测试步骤中发现的往往是系统需求说明书中的错误。验收测试也称为确认测试。</a:t>
              </a:r>
              <a:endParaRPr lang="en-US" sz="1440"/>
            </a:p>
          </p:txBody>
        </p:sp>
      </p:grpSp>
      <p:grpSp>
        <p:nvGrpSpPr>
          <p:cNvPr id="21" name="组合 20">
            <a:extLst>
              <a:ext uri="{FF2B5EF4-FFF2-40B4-BE49-F238E27FC236}">
                <a16:creationId xmlns:a16="http://schemas.microsoft.com/office/drawing/2014/main" id="{4CF3F42D-E27D-BBBD-FA06-3BCD4996830A}"/>
              </a:ext>
            </a:extLst>
          </p:cNvPr>
          <p:cNvGrpSpPr/>
          <p:nvPr/>
        </p:nvGrpSpPr>
        <p:grpSpPr>
          <a:xfrm>
            <a:off x="6074764" y="1429221"/>
            <a:ext cx="2560320" cy="3084238"/>
            <a:chOff x="4700054" y="2816272"/>
            <a:chExt cx="2560320" cy="3084238"/>
          </a:xfrm>
        </p:grpSpPr>
        <p:sp>
          <p:nvSpPr>
            <p:cNvPr id="17" name="Shape 13"/>
            <p:cNvSpPr/>
            <p:nvPr/>
          </p:nvSpPr>
          <p:spPr>
            <a:xfrm>
              <a:off x="4700054" y="2816272"/>
              <a:ext cx="2560320" cy="3084237"/>
            </a:xfrm>
            <a:custGeom>
              <a:avLst/>
              <a:gdLst/>
              <a:ahLst/>
              <a:cxnLst/>
              <a:rect l="l" t="t" r="r" b="b"/>
              <a:pathLst>
                <a:path w="2560320" h="1737360">
                  <a:moveTo>
                    <a:pt x="0" y="0"/>
                  </a:moveTo>
                  <a:moveTo>
                    <a:pt x="0" y="0"/>
                  </a:moveTo>
                  <a:lnTo>
                    <a:pt x="2343150" y="0"/>
                  </a:lnTo>
                  <a:quadBezTo>
                    <a:pt x="2560320" y="0"/>
                    <a:pt x="2560320" y="217170"/>
                  </a:quadBezTo>
                  <a:lnTo>
                    <a:pt x="2560320" y="1737360"/>
                  </a:lnTo>
                  <a:lnTo>
                    <a:pt x="0" y="1737360"/>
                  </a:lnTo>
                  <a:lnTo>
                    <a:pt x="0" y="0"/>
                  </a:lnTo>
                  <a:close/>
                </a:path>
              </a:pathLst>
            </a:custGeom>
            <a:solidFill>
              <a:srgbClr val="0055FF">
                <a:alpha val="10000"/>
              </a:srgbClr>
            </a:solidFill>
            <a:ln/>
          </p:spPr>
          <p:txBody>
            <a:bodyPr/>
            <a:lstStyle/>
            <a:p>
              <a:endParaRPr lang="zh-CN" altLang="en-US"/>
            </a:p>
          </p:txBody>
        </p:sp>
        <p:sp>
          <p:nvSpPr>
            <p:cNvPr id="18" name="Text 14"/>
            <p:cNvSpPr/>
            <p:nvPr/>
          </p:nvSpPr>
          <p:spPr>
            <a:xfrm>
              <a:off x="4712399" y="2949629"/>
              <a:ext cx="2536546" cy="475002"/>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zh-CN" altLang="en-US" sz="1728" b="1">
                  <a:solidFill>
                    <a:srgbClr val="0055FF"/>
                  </a:solidFill>
                  <a:latin typeface="Microsoft Yahei" pitchFamily="34" charset="0"/>
                  <a:ea typeface="Microsoft Yahei" pitchFamily="34" charset="-122"/>
                  <a:cs typeface="Microsoft Yahei" pitchFamily="34" charset="-120"/>
                </a:rPr>
                <a:t>平行运行</a:t>
              </a:r>
              <a:endParaRPr lang="en-US" sz="1440"/>
            </a:p>
          </p:txBody>
        </p:sp>
        <p:sp>
          <p:nvSpPr>
            <p:cNvPr id="19" name="Text 15"/>
            <p:cNvSpPr/>
            <p:nvPr/>
          </p:nvSpPr>
          <p:spPr>
            <a:xfrm>
              <a:off x="4712399" y="3381551"/>
              <a:ext cx="2536546" cy="2518959"/>
            </a:xfrm>
            <a:prstGeom prst="rect">
              <a:avLst/>
            </a:prstGeom>
            <a:noFill/>
            <a:ln/>
          </p:spPr>
          <p:txBody>
            <a:bodyPr wrap="square" lIns="95250" tIns="95250" rIns="95250" bIns="95250" rtlCol="0" anchor="t">
              <a:spAutoFit/>
            </a:bodyPr>
            <a:lstStyle/>
            <a:p>
              <a:pPr marL="0" indent="0" algn="just">
                <a:lnSpc>
                  <a:spcPct val="100000"/>
                </a:lnSpc>
                <a:buNone/>
              </a:pPr>
              <a:r>
                <a:rPr lang="zh-CN" altLang="en-US" sz="1008">
                  <a:solidFill>
                    <a:srgbClr val="000000"/>
                  </a:solidFill>
                  <a:latin typeface="Microsoft Yahei" pitchFamily="34" charset="0"/>
                  <a:ea typeface="Microsoft Yahei" pitchFamily="34" charset="-122"/>
                  <a:cs typeface="Microsoft Yahei" pitchFamily="34" charset="-120"/>
                </a:rPr>
                <a:t>关系重大的软件产品在验收之后往往并不立即投入生产性运行，而是要再经过一段平行运行时间的考验。所谓平行运行就是同时运行新开发出来的系统和将被它取代的旧系统，以便比较新旧两个系统的处理结果。</a:t>
              </a:r>
              <a:endParaRPr lang="en-US" altLang="zh-CN" sz="1008">
                <a:solidFill>
                  <a:srgbClr val="000000"/>
                </a:solidFill>
                <a:latin typeface="Microsoft Yahei" pitchFamily="34" charset="0"/>
                <a:ea typeface="Microsoft Yahei" pitchFamily="34" charset="-122"/>
                <a:cs typeface="Microsoft Yahei" pitchFamily="34" charset="-120"/>
              </a:endParaRPr>
            </a:p>
            <a:p>
              <a:pPr marL="0" indent="0" algn="just">
                <a:lnSpc>
                  <a:spcPct val="100000"/>
                </a:lnSpc>
                <a:buNone/>
              </a:pPr>
              <a:endParaRPr lang="en-US" altLang="zh-CN" sz="1008">
                <a:solidFill>
                  <a:srgbClr val="000000"/>
                </a:solidFill>
                <a:latin typeface="Microsoft Yahei" pitchFamily="34" charset="0"/>
                <a:ea typeface="Microsoft Yahei" pitchFamily="34" charset="-122"/>
                <a:cs typeface="Microsoft Yahei" pitchFamily="34" charset="-120"/>
              </a:endParaRPr>
            </a:p>
            <a:p>
              <a:pPr marL="0" indent="0" algn="just">
                <a:lnSpc>
                  <a:spcPct val="100000"/>
                </a:lnSpc>
                <a:buNone/>
              </a:pPr>
              <a:r>
                <a:rPr lang="zh-CN" altLang="en-US" sz="1008">
                  <a:solidFill>
                    <a:srgbClr val="000000"/>
                  </a:solidFill>
                  <a:latin typeface="Microsoft Yahei" pitchFamily="34" charset="0"/>
                  <a:ea typeface="Microsoft Yahei" pitchFamily="34" charset="-122"/>
                  <a:cs typeface="Microsoft Yahei" pitchFamily="34" charset="-120"/>
                </a:rPr>
                <a:t>这样做的具体目的有如下几点。</a:t>
              </a:r>
            </a:p>
            <a:p>
              <a:pPr marL="0" indent="0" algn="just">
                <a:lnSpc>
                  <a:spcPct val="100000"/>
                </a:lnSpc>
                <a:buNone/>
              </a:pPr>
              <a:r>
                <a:rPr lang="en-US" altLang="zh-CN" sz="1008">
                  <a:solidFill>
                    <a:srgbClr val="000000"/>
                  </a:solidFill>
                  <a:latin typeface="Microsoft Yahei" pitchFamily="34" charset="0"/>
                  <a:ea typeface="Microsoft Yahei" pitchFamily="34" charset="-122"/>
                  <a:cs typeface="Microsoft Yahei" pitchFamily="34" charset="-120"/>
                </a:rPr>
                <a:t>(1) </a:t>
              </a:r>
              <a:r>
                <a:rPr lang="zh-CN" altLang="en-US" sz="1008">
                  <a:solidFill>
                    <a:srgbClr val="000000"/>
                  </a:solidFill>
                  <a:latin typeface="Microsoft Yahei" pitchFamily="34" charset="0"/>
                  <a:ea typeface="Microsoft Yahei" pitchFamily="34" charset="-122"/>
                  <a:cs typeface="Microsoft Yahei" pitchFamily="34" charset="-120"/>
                </a:rPr>
                <a:t>可以在准生产环境中运行新系统而又不冒风险。</a:t>
              </a:r>
            </a:p>
            <a:p>
              <a:pPr marL="0" indent="0" algn="just">
                <a:lnSpc>
                  <a:spcPct val="100000"/>
                </a:lnSpc>
                <a:buNone/>
              </a:pPr>
              <a:r>
                <a:rPr lang="en-US" altLang="zh-CN" sz="1008">
                  <a:solidFill>
                    <a:srgbClr val="000000"/>
                  </a:solidFill>
                  <a:latin typeface="Microsoft Yahei" pitchFamily="34" charset="0"/>
                  <a:ea typeface="Microsoft Yahei" pitchFamily="34" charset="-122"/>
                  <a:cs typeface="Microsoft Yahei" pitchFamily="34" charset="-120"/>
                </a:rPr>
                <a:t>(2) </a:t>
              </a:r>
              <a:r>
                <a:rPr lang="zh-CN" altLang="en-US" sz="1008">
                  <a:solidFill>
                    <a:srgbClr val="000000"/>
                  </a:solidFill>
                  <a:latin typeface="Microsoft Yahei" pitchFamily="34" charset="0"/>
                  <a:ea typeface="Microsoft Yahei" pitchFamily="34" charset="-122"/>
                  <a:cs typeface="Microsoft Yahei" pitchFamily="34" charset="-120"/>
                </a:rPr>
                <a:t>用户能有一段熟悉新系统的时间。</a:t>
              </a:r>
            </a:p>
            <a:p>
              <a:pPr marL="0" indent="0" algn="just">
                <a:lnSpc>
                  <a:spcPct val="100000"/>
                </a:lnSpc>
                <a:buNone/>
              </a:pPr>
              <a:r>
                <a:rPr lang="en-US" altLang="zh-CN" sz="1008">
                  <a:solidFill>
                    <a:srgbClr val="000000"/>
                  </a:solidFill>
                  <a:latin typeface="Microsoft Yahei" pitchFamily="34" charset="0"/>
                  <a:ea typeface="Microsoft Yahei" pitchFamily="34" charset="-122"/>
                  <a:cs typeface="Microsoft Yahei" pitchFamily="34" charset="-120"/>
                </a:rPr>
                <a:t>(3) </a:t>
              </a:r>
              <a:r>
                <a:rPr lang="zh-CN" altLang="en-US" sz="1008">
                  <a:solidFill>
                    <a:srgbClr val="000000"/>
                  </a:solidFill>
                  <a:latin typeface="Microsoft Yahei" pitchFamily="34" charset="0"/>
                  <a:ea typeface="Microsoft Yahei" pitchFamily="34" charset="-122"/>
                  <a:cs typeface="Microsoft Yahei" pitchFamily="34" charset="-120"/>
                </a:rPr>
                <a:t>可以验证用户指南和使用手册之类的文档。</a:t>
              </a:r>
            </a:p>
            <a:p>
              <a:pPr marL="0" indent="0" algn="just">
                <a:lnSpc>
                  <a:spcPct val="100000"/>
                </a:lnSpc>
                <a:buNone/>
              </a:pPr>
              <a:r>
                <a:rPr lang="en-US" altLang="zh-CN" sz="1008">
                  <a:solidFill>
                    <a:srgbClr val="000000"/>
                  </a:solidFill>
                  <a:latin typeface="Microsoft Yahei" pitchFamily="34" charset="0"/>
                  <a:ea typeface="Microsoft Yahei" pitchFamily="34" charset="-122"/>
                  <a:cs typeface="Microsoft Yahei" pitchFamily="34" charset="-120"/>
                </a:rPr>
                <a:t>(4) </a:t>
              </a:r>
              <a:r>
                <a:rPr lang="zh-CN" altLang="en-US" sz="1008">
                  <a:solidFill>
                    <a:srgbClr val="000000"/>
                  </a:solidFill>
                  <a:latin typeface="Microsoft Yahei" pitchFamily="34" charset="0"/>
                  <a:ea typeface="Microsoft Yahei" pitchFamily="34" charset="-122"/>
                  <a:cs typeface="Microsoft Yahei" pitchFamily="34" charset="-120"/>
                </a:rPr>
                <a:t>能够以准生产模式对新系统进行全负荷测试，可以用测试结果验证性能指标。</a:t>
              </a:r>
              <a:endParaRPr lang="en-US" sz="144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7.2.5</a:t>
            </a:r>
            <a:r>
              <a:rPr lang="en-US" sz="2016" b="1">
                <a:solidFill>
                  <a:srgbClr val="002B7F"/>
                </a:solidFill>
                <a:latin typeface="微软雅黑" pitchFamily="34" charset="0"/>
                <a:ea typeface="微软雅黑" pitchFamily="34" charset="-122"/>
                <a:cs typeface="微软雅黑" pitchFamily="34" charset="-120"/>
              </a:rPr>
              <a:t> 测试阶段的信息流</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pic>
        <p:nvPicPr>
          <p:cNvPr id="20" name="图片 19">
            <a:extLst>
              <a:ext uri="{FF2B5EF4-FFF2-40B4-BE49-F238E27FC236}">
                <a16:creationId xmlns:a16="http://schemas.microsoft.com/office/drawing/2014/main" id="{0E138595-39B3-8FEC-870D-057BA61083DF}"/>
              </a:ext>
            </a:extLst>
          </p:cNvPr>
          <p:cNvPicPr>
            <a:picLocks noChangeAspect="1"/>
          </p:cNvPicPr>
          <p:nvPr/>
        </p:nvPicPr>
        <p:blipFill>
          <a:blip r:embed="rId6"/>
          <a:stretch>
            <a:fillRect/>
          </a:stretch>
        </p:blipFill>
        <p:spPr>
          <a:xfrm>
            <a:off x="1402207" y="775069"/>
            <a:ext cx="6339586" cy="2221012"/>
          </a:xfrm>
          <a:prstGeom prst="roundRect">
            <a:avLst>
              <a:gd name="adj" fmla="val 16667"/>
            </a:avLst>
          </a:prstGeom>
          <a:ln>
            <a:noFill/>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21553"/>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zh-CN" altLang="en-US" sz="2016" b="1">
                <a:solidFill>
                  <a:srgbClr val="002B7F"/>
                </a:solidFill>
                <a:latin typeface="Arial" pitchFamily="34" charset="0"/>
                <a:ea typeface="Arial" pitchFamily="34" charset="-122"/>
                <a:cs typeface="Arial" pitchFamily="34" charset="-120"/>
              </a:rPr>
              <a:t>问题</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472038" y="946110"/>
            <a:ext cx="8199924" cy="692190"/>
          </a:xfrm>
          <a:custGeom>
            <a:avLst/>
            <a:gdLst/>
            <a:ahLst/>
            <a:cxnLst/>
            <a:rect l="l" t="t" r="r" b="b"/>
            <a:pathLst>
              <a:path w="3246680" h="2060350">
                <a:moveTo>
                  <a:pt x="257544" y="0"/>
                </a:moveTo>
                <a:moveTo>
                  <a:pt x="257544" y="0"/>
                </a:moveTo>
                <a:lnTo>
                  <a:pt x="2989137" y="0"/>
                </a:lnTo>
                <a:quadBezTo>
                  <a:pt x="3246680" y="0"/>
                  <a:pt x="3246680" y="257544"/>
                </a:quadBezTo>
                <a:lnTo>
                  <a:pt x="3246680" y="1802806"/>
                </a:lnTo>
                <a:quadBezTo>
                  <a:pt x="3246680" y="2060350"/>
                  <a:pt x="2989137" y="2060350"/>
                </a:quadBezTo>
                <a:lnTo>
                  <a:pt x="257544" y="2060350"/>
                </a:lnTo>
                <a:quadBezTo>
                  <a:pt x="0" y="2060350"/>
                  <a:pt x="0" y="1802806"/>
                </a:quadBezTo>
                <a:lnTo>
                  <a:pt x="0" y="257544"/>
                </a:lnTo>
                <a:quadBezTo>
                  <a:pt x="0" y="0"/>
                  <a:pt x="257544" y="0"/>
                </a:quadBezTo>
                <a:close/>
              </a:path>
            </a:pathLst>
          </a:custGeom>
          <a:solidFill>
            <a:srgbClr val="0055FF">
              <a:alpha val="10000"/>
            </a:srgbClr>
          </a:solidFill>
          <a:ln/>
        </p:spPr>
      </p:sp>
      <p:sp>
        <p:nvSpPr>
          <p:cNvPr id="6" name="Text 2"/>
          <p:cNvSpPr/>
          <p:nvPr/>
        </p:nvSpPr>
        <p:spPr>
          <a:xfrm>
            <a:off x="633723" y="1054704"/>
            <a:ext cx="6407143" cy="475002"/>
          </a:xfrm>
          <a:prstGeom prst="rect">
            <a:avLst/>
          </a:prstGeom>
          <a:noFill/>
          <a:ln/>
        </p:spPr>
        <p:txBody>
          <a:bodyPr wrap="square" lIns="95250" tIns="95250" rIns="95250" bIns="95250" rtlCol="0" anchor="ctr">
            <a:spAutoFit/>
          </a:bodyPr>
          <a:lstStyle/>
          <a:p>
            <a:pPr marL="0" indent="0">
              <a:lnSpc>
                <a:spcPct val="112500"/>
              </a:lnSpc>
              <a:spcBef>
                <a:spcPts val="375"/>
              </a:spcBef>
              <a:buNone/>
            </a:pPr>
            <a:r>
              <a:rPr lang="en-US" altLang="zh-CN" sz="1728" b="1">
                <a:solidFill>
                  <a:srgbClr val="0055FF"/>
                </a:solidFill>
                <a:latin typeface="Microsoft Yahei" pitchFamily="34" charset="0"/>
                <a:ea typeface="Microsoft Yahei" pitchFamily="34" charset="-122"/>
                <a:cs typeface="Microsoft Yahei" pitchFamily="34" charset="-120"/>
              </a:rPr>
              <a:t>Q:</a:t>
            </a:r>
            <a:r>
              <a:rPr lang="zh-CN" altLang="en-US" sz="1728" b="1">
                <a:solidFill>
                  <a:srgbClr val="0055FF"/>
                </a:solidFill>
                <a:latin typeface="Microsoft Yahei" pitchFamily="34" charset="0"/>
                <a:ea typeface="Microsoft Yahei" pitchFamily="34" charset="-122"/>
                <a:cs typeface="Microsoft Yahei" pitchFamily="34" charset="-120"/>
              </a:rPr>
              <a:t>软件测试的主要目标是什么</a:t>
            </a:r>
            <a:endParaRPr lang="en-US" altLang="zh-CN" sz="1440"/>
          </a:p>
        </p:txBody>
      </p:sp>
      <p:sp>
        <p:nvSpPr>
          <p:cNvPr id="7" name="Text 3"/>
          <p:cNvSpPr/>
          <p:nvPr/>
        </p:nvSpPr>
        <p:spPr>
          <a:xfrm>
            <a:off x="539504" y="1504813"/>
            <a:ext cx="8064992" cy="561692"/>
          </a:xfrm>
          <a:prstGeom prst="rect">
            <a:avLst/>
          </a:prstGeom>
          <a:noFill/>
          <a:ln/>
        </p:spPr>
        <p:txBody>
          <a:bodyPr wrap="square" lIns="95250" tIns="95250" rIns="95250" bIns="95250" rtlCol="0" anchor="t">
            <a:spAutoFit/>
          </a:bodyPr>
          <a:lstStyle/>
          <a:p>
            <a:pPr marL="0" indent="0" algn="just">
              <a:lnSpc>
                <a:spcPct val="100000"/>
              </a:lnSpc>
              <a:buNone/>
            </a:pPr>
            <a:endParaRPr lang="en-US" sz="2400"/>
          </a:p>
        </p:txBody>
      </p:sp>
    </p:spTree>
    <p:extLst>
      <p:ext uri="{BB962C8B-B14F-4D97-AF65-F5344CB8AC3E}">
        <p14:creationId xmlns:p14="http://schemas.microsoft.com/office/powerpoint/2010/main" val="2209474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168" b="1">
                <a:solidFill>
                  <a:srgbClr val="0055FF"/>
                </a:solidFill>
                <a:latin typeface="Microsoft Yahei" pitchFamily="34" charset="0"/>
                <a:ea typeface="Microsoft Yahei" pitchFamily="34" charset="-122"/>
                <a:cs typeface="Microsoft Yahei" pitchFamily="34" charset="-120"/>
              </a:rPr>
              <a:t>单元测试</a:t>
            </a:r>
            <a:endParaRPr lang="en-US" sz="1440"/>
          </a:p>
        </p:txBody>
      </p:sp>
      <p:sp>
        <p:nvSpPr>
          <p:cNvPr id="3" name="Shape 1"/>
          <p:cNvSpPr/>
          <p:nvPr/>
        </p:nvSpPr>
        <p:spPr>
          <a:xfrm>
            <a:off x="463370" y="438260"/>
            <a:ext cx="914028" cy="914028"/>
          </a:xfrm>
          <a:custGeom>
            <a:avLst/>
            <a:gdLst/>
            <a:ahLst/>
            <a:cxnLst/>
            <a:rect l="l" t="t" r="r" b="b"/>
            <a:pathLst>
              <a:path w="914028" h="914028">
                <a:moveTo>
                  <a:pt x="457014" y="0"/>
                </a:moveTo>
                <a:moveTo>
                  <a:pt x="457014" y="0"/>
                </a:moveTo>
                <a:cubicBezTo>
                  <a:pt x="709247" y="0"/>
                  <a:pt x="914028" y="204781"/>
                  <a:pt x="914028" y="457014"/>
                </a:cubicBezTo>
                <a:cubicBezTo>
                  <a:pt x="914028" y="709247"/>
                  <a:pt x="709247" y="914028"/>
                  <a:pt x="457014" y="914028"/>
                </a:cubicBezTo>
                <a:cubicBezTo>
                  <a:pt x="204781" y="914028"/>
                  <a:pt x="0" y="709247"/>
                  <a:pt x="0" y="457014"/>
                </a:cubicBezTo>
                <a:cubicBezTo>
                  <a:pt x="0" y="204781"/>
                  <a:pt x="204781" y="0"/>
                  <a:pt x="457014" y="0"/>
                </a:cubicBezTo>
                <a:close/>
              </a:path>
            </a:pathLst>
          </a:custGeom>
          <a:solidFill>
            <a:srgbClr val="0055FF"/>
          </a:solidFill>
          <a:ln/>
        </p:spPr>
      </p:sp>
      <p:sp>
        <p:nvSpPr>
          <p:cNvPr id="4" name="Text 2"/>
          <p:cNvSpPr/>
          <p:nvPr/>
        </p:nvSpPr>
        <p:spPr>
          <a:xfrm>
            <a:off x="345154" y="742055"/>
            <a:ext cx="1356643" cy="9418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3888" b="1">
                <a:solidFill>
                  <a:srgbClr val="002B7F"/>
                </a:solidFill>
                <a:latin typeface="Arial" pitchFamily="34" charset="0"/>
                <a:ea typeface="Arial" pitchFamily="34" charset="-122"/>
                <a:cs typeface="Arial" pitchFamily="34" charset="-120"/>
              </a:rPr>
              <a:t>03</a:t>
            </a:r>
            <a:endParaRPr lang="en-US" sz="144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7.3.1</a:t>
            </a:r>
            <a:r>
              <a:rPr lang="en-US" sz="2016" b="1">
                <a:solidFill>
                  <a:srgbClr val="002B7F"/>
                </a:solidFill>
                <a:latin typeface="微软雅黑" pitchFamily="34" charset="0"/>
                <a:ea typeface="微软雅黑" pitchFamily="34" charset="-122"/>
                <a:cs typeface="微软雅黑" pitchFamily="34" charset="-120"/>
              </a:rPr>
              <a:t> 测试重点</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Text 1"/>
          <p:cNvSpPr/>
          <p:nvPr/>
        </p:nvSpPr>
        <p:spPr>
          <a:xfrm>
            <a:off x="199214" y="3220517"/>
            <a:ext cx="2522830" cy="112300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由于通常不可能进行穷尽测试，因此，在单元测试期间选择最有代表性、最可能发现错误的执行通路进行测试就是十分关键的。应该设计测试方案用来发现由于错误的计算、不正确的比较或不适当的控制流而造成的错误。</a:t>
            </a:r>
            <a:endParaRPr lang="en-US" sz="1440"/>
          </a:p>
        </p:txBody>
      </p:sp>
      <p:sp>
        <p:nvSpPr>
          <p:cNvPr id="6" name="Text 2"/>
          <p:cNvSpPr/>
          <p:nvPr/>
        </p:nvSpPr>
        <p:spPr>
          <a:xfrm>
            <a:off x="2974795" y="3149038"/>
            <a:ext cx="3415101" cy="199990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好的设计应该能预见出现错误的条件，并且设置适当的处理错误的通路，以便在真的出现错误时执行相应的出错处理通路或干净地结束处理。不仅应该在程序中包含出错处理通路，而且应该认真测试这种通路。当评价出错处理通路时，应该着重测试下述一些可能发生的错误。</a:t>
            </a:r>
            <a:endParaRPr lang="en-US" altLang="zh-CN" sz="1008">
              <a:solidFill>
                <a:srgbClr val="000000"/>
              </a:solidFill>
              <a:latin typeface="Microsoft Yahei" pitchFamily="34" charset="0"/>
              <a:ea typeface="Microsoft Yahei" pitchFamily="34" charset="-122"/>
              <a:cs typeface="Microsoft Yahei" pitchFamily="34" charset="-120"/>
            </a:endParaRPr>
          </a:p>
          <a:p>
            <a:pPr marL="0" indent="0">
              <a:lnSpc>
                <a:spcPct val="100000"/>
              </a:lnSpc>
              <a:spcBef>
                <a:spcPts val="375"/>
              </a:spcBef>
              <a:buNone/>
            </a:pPr>
            <a:r>
              <a:rPr lang="en-US" altLang="zh-CN" sz="1008">
                <a:solidFill>
                  <a:srgbClr val="000000"/>
                </a:solidFill>
                <a:latin typeface="Microsoft Yahei" pitchFamily="34" charset="0"/>
                <a:ea typeface="Microsoft Yahei" pitchFamily="34" charset="-122"/>
                <a:cs typeface="Microsoft Yahei" pitchFamily="34" charset="-120"/>
              </a:rPr>
              <a:t>(1) </a:t>
            </a:r>
            <a:r>
              <a:rPr lang="zh-CN" altLang="en-US" sz="1008">
                <a:solidFill>
                  <a:srgbClr val="000000"/>
                </a:solidFill>
                <a:latin typeface="Microsoft Yahei" pitchFamily="34" charset="0"/>
                <a:ea typeface="Microsoft Yahei" pitchFamily="34" charset="-122"/>
                <a:cs typeface="Microsoft Yahei" pitchFamily="34" charset="-120"/>
              </a:rPr>
              <a:t>对错误的描述是难以理解的。</a:t>
            </a:r>
          </a:p>
          <a:p>
            <a:pPr marL="0" indent="0">
              <a:lnSpc>
                <a:spcPct val="100000"/>
              </a:lnSpc>
              <a:spcBef>
                <a:spcPts val="375"/>
              </a:spcBef>
              <a:buNone/>
            </a:pPr>
            <a:r>
              <a:rPr lang="en-US" altLang="zh-CN" sz="1008">
                <a:solidFill>
                  <a:srgbClr val="000000"/>
                </a:solidFill>
                <a:latin typeface="Microsoft Yahei" pitchFamily="34" charset="0"/>
                <a:ea typeface="Microsoft Yahei" pitchFamily="34" charset="-122"/>
                <a:cs typeface="Microsoft Yahei" pitchFamily="34" charset="-120"/>
              </a:rPr>
              <a:t>(2) </a:t>
            </a:r>
            <a:r>
              <a:rPr lang="zh-CN" altLang="en-US" sz="1008">
                <a:solidFill>
                  <a:srgbClr val="000000"/>
                </a:solidFill>
                <a:latin typeface="Microsoft Yahei" pitchFamily="34" charset="0"/>
                <a:ea typeface="Microsoft Yahei" pitchFamily="34" charset="-122"/>
                <a:cs typeface="Microsoft Yahei" pitchFamily="34" charset="-120"/>
              </a:rPr>
              <a:t>记下的错误与实际遇到的错误不同。</a:t>
            </a:r>
          </a:p>
          <a:p>
            <a:pPr marL="0" indent="0">
              <a:lnSpc>
                <a:spcPct val="100000"/>
              </a:lnSpc>
              <a:spcBef>
                <a:spcPts val="375"/>
              </a:spcBef>
              <a:buNone/>
            </a:pPr>
            <a:r>
              <a:rPr lang="en-US" altLang="zh-CN" sz="1008">
                <a:solidFill>
                  <a:srgbClr val="000000"/>
                </a:solidFill>
                <a:latin typeface="Microsoft Yahei" pitchFamily="34" charset="0"/>
                <a:ea typeface="Microsoft Yahei" pitchFamily="34" charset="-122"/>
                <a:cs typeface="Microsoft Yahei" pitchFamily="34" charset="-120"/>
              </a:rPr>
              <a:t>(3) </a:t>
            </a:r>
            <a:r>
              <a:rPr lang="zh-CN" altLang="en-US" sz="1008">
                <a:solidFill>
                  <a:srgbClr val="000000"/>
                </a:solidFill>
                <a:latin typeface="Microsoft Yahei" pitchFamily="34" charset="0"/>
                <a:ea typeface="Microsoft Yahei" pitchFamily="34" charset="-122"/>
                <a:cs typeface="Microsoft Yahei" pitchFamily="34" charset="-120"/>
              </a:rPr>
              <a:t>在对错误进行处理之前，错误条件已经引起系统干预。</a:t>
            </a:r>
          </a:p>
          <a:p>
            <a:pPr marL="0" indent="0">
              <a:lnSpc>
                <a:spcPct val="100000"/>
              </a:lnSpc>
              <a:spcBef>
                <a:spcPts val="375"/>
              </a:spcBef>
              <a:buNone/>
            </a:pPr>
            <a:r>
              <a:rPr lang="en-US" altLang="zh-CN" sz="1008">
                <a:solidFill>
                  <a:srgbClr val="000000"/>
                </a:solidFill>
                <a:latin typeface="Microsoft Yahei" pitchFamily="34" charset="0"/>
                <a:ea typeface="Microsoft Yahei" pitchFamily="34" charset="-122"/>
                <a:cs typeface="Microsoft Yahei" pitchFamily="34" charset="-120"/>
              </a:rPr>
              <a:t>(4) </a:t>
            </a:r>
            <a:r>
              <a:rPr lang="zh-CN" altLang="en-US" sz="1008">
                <a:solidFill>
                  <a:srgbClr val="000000"/>
                </a:solidFill>
                <a:latin typeface="Microsoft Yahei" pitchFamily="34" charset="0"/>
                <a:ea typeface="Microsoft Yahei" pitchFamily="34" charset="-122"/>
                <a:cs typeface="Microsoft Yahei" pitchFamily="34" charset="-120"/>
              </a:rPr>
              <a:t>对错误的处理不正确。</a:t>
            </a:r>
          </a:p>
          <a:p>
            <a:pPr marL="0" indent="0">
              <a:lnSpc>
                <a:spcPct val="100000"/>
              </a:lnSpc>
              <a:spcBef>
                <a:spcPts val="375"/>
              </a:spcBef>
              <a:buNone/>
            </a:pPr>
            <a:r>
              <a:rPr lang="en-US" altLang="zh-CN" sz="1008">
                <a:solidFill>
                  <a:srgbClr val="000000"/>
                </a:solidFill>
                <a:latin typeface="Microsoft Yahei" pitchFamily="34" charset="0"/>
                <a:ea typeface="Microsoft Yahei" pitchFamily="34" charset="-122"/>
                <a:cs typeface="Microsoft Yahei" pitchFamily="34" charset="-120"/>
              </a:rPr>
              <a:t>(5) </a:t>
            </a:r>
            <a:r>
              <a:rPr lang="zh-CN" altLang="en-US" sz="1008">
                <a:solidFill>
                  <a:srgbClr val="000000"/>
                </a:solidFill>
                <a:latin typeface="Microsoft Yahei" pitchFamily="34" charset="0"/>
                <a:ea typeface="Microsoft Yahei" pitchFamily="34" charset="-122"/>
                <a:cs typeface="Microsoft Yahei" pitchFamily="34" charset="-120"/>
              </a:rPr>
              <a:t>描述错误的信息不足以帮助确定造成错误的位置。</a:t>
            </a:r>
            <a:endParaRPr lang="en-US" sz="1440"/>
          </a:p>
        </p:txBody>
      </p:sp>
      <p:sp>
        <p:nvSpPr>
          <p:cNvPr id="7" name="Text 3"/>
          <p:cNvSpPr/>
          <p:nvPr/>
        </p:nvSpPr>
        <p:spPr>
          <a:xfrm>
            <a:off x="6388664" y="3220441"/>
            <a:ext cx="2522830" cy="1433213"/>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边界测试是单元测试中最后的也可能是最重要的任务。软件常常在它的边界上失效，例如，处理</a:t>
            </a:r>
            <a:r>
              <a:rPr lang="en-US" altLang="zh-CN" sz="1008">
                <a:solidFill>
                  <a:srgbClr val="000000"/>
                </a:solidFill>
                <a:latin typeface="Microsoft Yahei" pitchFamily="34" charset="0"/>
                <a:ea typeface="Microsoft Yahei" pitchFamily="34" charset="-122"/>
                <a:cs typeface="Microsoft Yahei" pitchFamily="34" charset="-120"/>
              </a:rPr>
              <a:t>n</a:t>
            </a:r>
            <a:r>
              <a:rPr lang="zh-CN" altLang="en-US" sz="1008">
                <a:solidFill>
                  <a:srgbClr val="000000"/>
                </a:solidFill>
                <a:latin typeface="Microsoft Yahei" pitchFamily="34" charset="0"/>
                <a:ea typeface="Microsoft Yahei" pitchFamily="34" charset="-122"/>
                <a:cs typeface="Microsoft Yahei" pitchFamily="34" charset="-120"/>
              </a:rPr>
              <a:t>元数组的第</a:t>
            </a:r>
            <a:r>
              <a:rPr lang="en-US" altLang="zh-CN" sz="1008">
                <a:solidFill>
                  <a:srgbClr val="000000"/>
                </a:solidFill>
                <a:latin typeface="Microsoft Yahei" pitchFamily="34" charset="0"/>
                <a:ea typeface="Microsoft Yahei" pitchFamily="34" charset="-122"/>
                <a:cs typeface="Microsoft Yahei" pitchFamily="34" charset="-120"/>
              </a:rPr>
              <a:t>n</a:t>
            </a:r>
            <a:r>
              <a:rPr lang="zh-CN" altLang="en-US" sz="1008">
                <a:solidFill>
                  <a:srgbClr val="000000"/>
                </a:solidFill>
                <a:latin typeface="Microsoft Yahei" pitchFamily="34" charset="0"/>
                <a:ea typeface="Microsoft Yahei" pitchFamily="34" charset="-122"/>
                <a:cs typeface="Microsoft Yahei" pitchFamily="34" charset="-120"/>
              </a:rPr>
              <a:t>个元素时，或做到</a:t>
            </a:r>
            <a:r>
              <a:rPr lang="en-US" altLang="zh-CN" sz="1008">
                <a:solidFill>
                  <a:srgbClr val="000000"/>
                </a:solidFill>
                <a:latin typeface="Microsoft Yahei" pitchFamily="34" charset="0"/>
                <a:ea typeface="Microsoft Yahei" pitchFamily="34" charset="-122"/>
                <a:cs typeface="Microsoft Yahei" pitchFamily="34" charset="-120"/>
              </a:rPr>
              <a:t>i</a:t>
            </a:r>
            <a:r>
              <a:rPr lang="zh-CN" altLang="en-US" sz="1008">
                <a:solidFill>
                  <a:srgbClr val="000000"/>
                </a:solidFill>
                <a:latin typeface="Microsoft Yahei" pitchFamily="34" charset="0"/>
                <a:ea typeface="Microsoft Yahei" pitchFamily="34" charset="-122"/>
                <a:cs typeface="Microsoft Yahei" pitchFamily="34" charset="-120"/>
              </a:rPr>
              <a:t>次循环中的第</a:t>
            </a:r>
            <a:r>
              <a:rPr lang="en-US" altLang="zh-CN" sz="1008">
                <a:solidFill>
                  <a:srgbClr val="000000"/>
                </a:solidFill>
                <a:latin typeface="Microsoft Yahei" pitchFamily="34" charset="0"/>
                <a:ea typeface="Microsoft Yahei" pitchFamily="34" charset="-122"/>
                <a:cs typeface="Microsoft Yahei" pitchFamily="34" charset="-120"/>
              </a:rPr>
              <a:t>i</a:t>
            </a:r>
            <a:r>
              <a:rPr lang="zh-CN" altLang="en-US" sz="1008">
                <a:solidFill>
                  <a:srgbClr val="000000"/>
                </a:solidFill>
                <a:latin typeface="Microsoft Yahei" pitchFamily="34" charset="0"/>
                <a:ea typeface="Microsoft Yahei" pitchFamily="34" charset="-122"/>
                <a:cs typeface="Microsoft Yahei" pitchFamily="34" charset="-120"/>
              </a:rPr>
              <a:t>次重复时，往往会发生错误。使用刚好小于、刚好等于和刚好大于最大值或最小值的数据结构、控制量和数据值的测试方案，非常可能发现软件中的错误。</a:t>
            </a:r>
            <a:endParaRPr lang="en-US" sz="1440"/>
          </a:p>
        </p:txBody>
      </p:sp>
      <p:sp>
        <p:nvSpPr>
          <p:cNvPr id="8" name="Shape 4"/>
          <p:cNvSpPr/>
          <p:nvPr/>
        </p:nvSpPr>
        <p:spPr>
          <a:xfrm>
            <a:off x="674702" y="2782041"/>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55FF"/>
          </a:solidFill>
          <a:ln/>
        </p:spPr>
        <p:txBody>
          <a:bodyPr/>
          <a:lstStyle/>
          <a:p>
            <a:endParaRPr lang="zh-CN" altLang="en-US"/>
          </a:p>
        </p:txBody>
      </p:sp>
      <p:sp>
        <p:nvSpPr>
          <p:cNvPr id="9" name="Shape 5"/>
          <p:cNvSpPr/>
          <p:nvPr/>
        </p:nvSpPr>
        <p:spPr>
          <a:xfrm rot="-10800000">
            <a:off x="2343546" y="2781529"/>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55FF"/>
          </a:solidFill>
          <a:ln/>
        </p:spPr>
      </p:sp>
      <p:sp>
        <p:nvSpPr>
          <p:cNvPr id="10" name="Text 6"/>
          <p:cNvSpPr/>
          <p:nvPr/>
        </p:nvSpPr>
        <p:spPr>
          <a:xfrm>
            <a:off x="674326" y="2772641"/>
            <a:ext cx="2087791" cy="42787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zh-CN" altLang="en-US" sz="1440" b="1">
                <a:solidFill>
                  <a:srgbClr val="FFFFFF"/>
                </a:solidFill>
                <a:latin typeface="Microsoft Yahei" pitchFamily="34" charset="0"/>
                <a:ea typeface="Microsoft Yahei" pitchFamily="34" charset="-122"/>
                <a:cs typeface="Microsoft Yahei" pitchFamily="34" charset="-120"/>
              </a:rPr>
              <a:t>重要的执行通路</a:t>
            </a:r>
            <a:endParaRPr lang="en-US" sz="1440"/>
          </a:p>
        </p:txBody>
      </p:sp>
      <p:sp>
        <p:nvSpPr>
          <p:cNvPr id="11" name="Shape 7"/>
          <p:cNvSpPr/>
          <p:nvPr/>
        </p:nvSpPr>
        <p:spPr>
          <a:xfrm>
            <a:off x="190792" y="2781785"/>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55FF"/>
          </a:solidFill>
          <a:ln/>
        </p:spPr>
      </p:sp>
      <p:sp>
        <p:nvSpPr>
          <p:cNvPr id="12" name="Text 8"/>
          <p:cNvSpPr/>
          <p:nvPr/>
        </p:nvSpPr>
        <p:spPr>
          <a:xfrm>
            <a:off x="73018" y="2790929"/>
            <a:ext cx="674459" cy="420624"/>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72" b="1">
                <a:solidFill>
                  <a:srgbClr val="FFFFFF"/>
                </a:solidFill>
                <a:latin typeface="Microsoft Yahei" pitchFamily="34" charset="0"/>
                <a:ea typeface="Microsoft Yahei" pitchFamily="34" charset="-122"/>
                <a:cs typeface="Microsoft Yahei" pitchFamily="34" charset="-120"/>
              </a:rPr>
              <a:t>03</a:t>
            </a:r>
            <a:endParaRPr lang="en-US" sz="1440"/>
          </a:p>
        </p:txBody>
      </p:sp>
      <p:sp>
        <p:nvSpPr>
          <p:cNvPr id="13" name="Shape 9"/>
          <p:cNvSpPr/>
          <p:nvPr/>
        </p:nvSpPr>
        <p:spPr>
          <a:xfrm>
            <a:off x="3531144" y="2781018"/>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55FF"/>
          </a:solidFill>
          <a:ln/>
        </p:spPr>
      </p:sp>
      <p:sp>
        <p:nvSpPr>
          <p:cNvPr id="14" name="Shape 10"/>
          <p:cNvSpPr/>
          <p:nvPr/>
        </p:nvSpPr>
        <p:spPr>
          <a:xfrm rot="-10800000">
            <a:off x="5199987" y="2780507"/>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55FF"/>
          </a:solidFill>
          <a:ln/>
        </p:spPr>
      </p:sp>
      <p:sp>
        <p:nvSpPr>
          <p:cNvPr id="15" name="Shape 11"/>
          <p:cNvSpPr/>
          <p:nvPr/>
        </p:nvSpPr>
        <p:spPr>
          <a:xfrm>
            <a:off x="3047234" y="2780763"/>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55FF"/>
          </a:solidFill>
          <a:ln/>
        </p:spPr>
      </p:sp>
      <p:sp>
        <p:nvSpPr>
          <p:cNvPr id="16" name="Text 12"/>
          <p:cNvSpPr/>
          <p:nvPr/>
        </p:nvSpPr>
        <p:spPr>
          <a:xfrm>
            <a:off x="2929460" y="2789907"/>
            <a:ext cx="674459" cy="420624"/>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72" b="1">
                <a:solidFill>
                  <a:srgbClr val="FFFFFF"/>
                </a:solidFill>
                <a:latin typeface="Microsoft Yahei" pitchFamily="34" charset="0"/>
                <a:ea typeface="Microsoft Yahei" pitchFamily="34" charset="-122"/>
                <a:cs typeface="Microsoft Yahei" pitchFamily="34" charset="-120"/>
              </a:rPr>
              <a:t>04</a:t>
            </a:r>
            <a:endParaRPr lang="en-US" sz="1440"/>
          </a:p>
        </p:txBody>
      </p:sp>
      <p:sp>
        <p:nvSpPr>
          <p:cNvPr id="17" name="Shape 13"/>
          <p:cNvSpPr/>
          <p:nvPr/>
        </p:nvSpPr>
        <p:spPr>
          <a:xfrm>
            <a:off x="6870552" y="2781529"/>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55FF"/>
          </a:solidFill>
          <a:ln/>
        </p:spPr>
      </p:sp>
      <p:sp>
        <p:nvSpPr>
          <p:cNvPr id="18" name="Shape 14"/>
          <p:cNvSpPr/>
          <p:nvPr/>
        </p:nvSpPr>
        <p:spPr>
          <a:xfrm rot="-10800000">
            <a:off x="8539396" y="2781018"/>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55FF"/>
          </a:solidFill>
          <a:ln/>
        </p:spPr>
      </p:sp>
      <p:sp>
        <p:nvSpPr>
          <p:cNvPr id="19" name="Shape 15"/>
          <p:cNvSpPr/>
          <p:nvPr/>
        </p:nvSpPr>
        <p:spPr>
          <a:xfrm>
            <a:off x="6386642" y="2781274"/>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55FF"/>
          </a:solidFill>
          <a:ln/>
        </p:spPr>
      </p:sp>
      <p:sp>
        <p:nvSpPr>
          <p:cNvPr id="20" name="Text 16"/>
          <p:cNvSpPr/>
          <p:nvPr/>
        </p:nvSpPr>
        <p:spPr>
          <a:xfrm>
            <a:off x="6308204" y="2790418"/>
            <a:ext cx="674459" cy="420624"/>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72" b="1">
                <a:solidFill>
                  <a:srgbClr val="FFFFFF"/>
                </a:solidFill>
                <a:latin typeface="Microsoft Yahei" pitchFamily="34" charset="0"/>
                <a:ea typeface="Microsoft Yahei" pitchFamily="34" charset="-122"/>
                <a:cs typeface="Microsoft Yahei" pitchFamily="34" charset="-120"/>
              </a:rPr>
              <a:t>05</a:t>
            </a:r>
            <a:endParaRPr lang="en-US" sz="1440"/>
          </a:p>
        </p:txBody>
      </p:sp>
      <p:sp>
        <p:nvSpPr>
          <p:cNvPr id="21" name="Text 17"/>
          <p:cNvSpPr/>
          <p:nvPr/>
        </p:nvSpPr>
        <p:spPr>
          <a:xfrm>
            <a:off x="3538446" y="2771874"/>
            <a:ext cx="2087575" cy="42787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zh-CN" altLang="en-US" sz="1440" b="1">
                <a:solidFill>
                  <a:srgbClr val="FFFFFF"/>
                </a:solidFill>
                <a:latin typeface="Microsoft Yahei" pitchFamily="34" charset="0"/>
                <a:ea typeface="Microsoft Yahei" pitchFamily="34" charset="-122"/>
                <a:cs typeface="Microsoft Yahei" pitchFamily="34" charset="-120"/>
              </a:rPr>
              <a:t>出错处理通路</a:t>
            </a:r>
            <a:endParaRPr lang="en-US" sz="1440"/>
          </a:p>
        </p:txBody>
      </p:sp>
      <p:sp>
        <p:nvSpPr>
          <p:cNvPr id="22" name="Text 18"/>
          <p:cNvSpPr/>
          <p:nvPr/>
        </p:nvSpPr>
        <p:spPr>
          <a:xfrm>
            <a:off x="6870552" y="2771874"/>
            <a:ext cx="2087575" cy="42787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zh-CN" altLang="en-US" sz="1440" b="1">
                <a:solidFill>
                  <a:srgbClr val="FFFFFF"/>
                </a:solidFill>
                <a:latin typeface="Microsoft Yahei" pitchFamily="34" charset="0"/>
                <a:ea typeface="Microsoft Yahei" pitchFamily="34" charset="-122"/>
                <a:cs typeface="Microsoft Yahei" pitchFamily="34" charset="-120"/>
              </a:rPr>
              <a:t>边界条件</a:t>
            </a:r>
            <a:endParaRPr lang="en-US" sz="1440"/>
          </a:p>
        </p:txBody>
      </p:sp>
      <p:sp>
        <p:nvSpPr>
          <p:cNvPr id="23" name="Text 19"/>
          <p:cNvSpPr/>
          <p:nvPr/>
        </p:nvSpPr>
        <p:spPr>
          <a:xfrm>
            <a:off x="1777069" y="1282124"/>
            <a:ext cx="2905302" cy="1329403"/>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首先应该对通过模块接口的数据流进行测试，如果数据不能正确地进出，所有其他测试都是不切实际的。</a:t>
            </a: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在对模块接口进行测试时主要检查下述几个方面：参数的数目、次序、属性或单位系统与变元是否一致；是否修改了只作输入用的变元；全局变量的定义和用法在各个模块中是否一致。</a:t>
            </a:r>
            <a:endParaRPr lang="en-US" sz="1440"/>
          </a:p>
        </p:txBody>
      </p:sp>
      <p:sp>
        <p:nvSpPr>
          <p:cNvPr id="24" name="Text 20"/>
          <p:cNvSpPr/>
          <p:nvPr/>
        </p:nvSpPr>
        <p:spPr>
          <a:xfrm>
            <a:off x="4793308" y="1282124"/>
            <a:ext cx="2522749" cy="812787"/>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对于模块来说，局部数据结构是常见的错误来源。应该仔细设计测试方案，以便发现局部数据说明、初始化、默认值等方面的错误。</a:t>
            </a:r>
            <a:endParaRPr lang="en-US" sz="1440"/>
          </a:p>
        </p:txBody>
      </p:sp>
      <p:sp>
        <p:nvSpPr>
          <p:cNvPr id="25" name="Shape 21"/>
          <p:cNvSpPr/>
          <p:nvPr/>
        </p:nvSpPr>
        <p:spPr>
          <a:xfrm>
            <a:off x="2261216" y="842866"/>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55FF"/>
          </a:solidFill>
          <a:ln/>
        </p:spPr>
      </p:sp>
      <p:sp>
        <p:nvSpPr>
          <p:cNvPr id="26" name="Shape 22"/>
          <p:cNvSpPr/>
          <p:nvPr/>
        </p:nvSpPr>
        <p:spPr>
          <a:xfrm rot="-10800000">
            <a:off x="3930060" y="842354"/>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55FF"/>
          </a:solidFill>
          <a:ln/>
        </p:spPr>
      </p:sp>
      <p:sp>
        <p:nvSpPr>
          <p:cNvPr id="27" name="Shape 23"/>
          <p:cNvSpPr/>
          <p:nvPr/>
        </p:nvSpPr>
        <p:spPr>
          <a:xfrm>
            <a:off x="1777306" y="842610"/>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55FF"/>
          </a:solidFill>
          <a:ln/>
        </p:spPr>
      </p:sp>
      <p:sp>
        <p:nvSpPr>
          <p:cNvPr id="28" name="Text 24"/>
          <p:cNvSpPr/>
          <p:nvPr/>
        </p:nvSpPr>
        <p:spPr>
          <a:xfrm>
            <a:off x="1659533" y="851754"/>
            <a:ext cx="674459" cy="420624"/>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72" b="1">
                <a:solidFill>
                  <a:srgbClr val="FFFFFF"/>
                </a:solidFill>
                <a:latin typeface="Microsoft Yahei" pitchFamily="34" charset="0"/>
                <a:ea typeface="Microsoft Yahei" pitchFamily="34" charset="-122"/>
                <a:cs typeface="Microsoft Yahei" pitchFamily="34" charset="-120"/>
              </a:rPr>
              <a:t>01</a:t>
            </a:r>
            <a:endParaRPr lang="en-US" sz="1440"/>
          </a:p>
        </p:txBody>
      </p:sp>
      <p:sp>
        <p:nvSpPr>
          <p:cNvPr id="29" name="Shape 25"/>
          <p:cNvSpPr/>
          <p:nvPr/>
        </p:nvSpPr>
        <p:spPr>
          <a:xfrm>
            <a:off x="5277401" y="843212"/>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55FF"/>
          </a:solidFill>
          <a:ln/>
        </p:spPr>
      </p:sp>
      <p:sp>
        <p:nvSpPr>
          <p:cNvPr id="30" name="Shape 26"/>
          <p:cNvSpPr/>
          <p:nvPr/>
        </p:nvSpPr>
        <p:spPr>
          <a:xfrm rot="-10800000">
            <a:off x="6946245" y="842700"/>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55FF"/>
          </a:solidFill>
          <a:ln/>
        </p:spPr>
      </p:sp>
      <p:sp>
        <p:nvSpPr>
          <p:cNvPr id="31" name="Shape 27"/>
          <p:cNvSpPr/>
          <p:nvPr/>
        </p:nvSpPr>
        <p:spPr>
          <a:xfrm>
            <a:off x="4793491" y="842956"/>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55FF"/>
          </a:solidFill>
          <a:ln/>
        </p:spPr>
      </p:sp>
      <p:sp>
        <p:nvSpPr>
          <p:cNvPr id="32" name="Text 28"/>
          <p:cNvSpPr/>
          <p:nvPr/>
        </p:nvSpPr>
        <p:spPr>
          <a:xfrm>
            <a:off x="4675717" y="852100"/>
            <a:ext cx="674459" cy="420624"/>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72" b="1">
                <a:solidFill>
                  <a:srgbClr val="FFFFFF"/>
                </a:solidFill>
                <a:latin typeface="Microsoft Yahei" pitchFamily="34" charset="0"/>
                <a:ea typeface="Microsoft Yahei" pitchFamily="34" charset="-122"/>
                <a:cs typeface="Microsoft Yahei" pitchFamily="34" charset="-120"/>
              </a:rPr>
              <a:t>02</a:t>
            </a:r>
            <a:endParaRPr lang="en-US" sz="1440"/>
          </a:p>
        </p:txBody>
      </p:sp>
      <p:sp>
        <p:nvSpPr>
          <p:cNvPr id="33" name="Text 29"/>
          <p:cNvSpPr/>
          <p:nvPr/>
        </p:nvSpPr>
        <p:spPr>
          <a:xfrm>
            <a:off x="2271245" y="824924"/>
            <a:ext cx="2087575" cy="42787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zh-CN" altLang="en-US" sz="1440" b="1">
                <a:solidFill>
                  <a:srgbClr val="FFFFFF"/>
                </a:solidFill>
                <a:latin typeface="Microsoft Yahei" pitchFamily="34" charset="0"/>
                <a:ea typeface="Microsoft Yahei" pitchFamily="34" charset="-122"/>
                <a:cs typeface="Microsoft Yahei" pitchFamily="34" charset="-120"/>
              </a:rPr>
              <a:t>模块接口</a:t>
            </a:r>
            <a:endParaRPr lang="en-US" sz="1440"/>
          </a:p>
        </p:txBody>
      </p:sp>
      <p:sp>
        <p:nvSpPr>
          <p:cNvPr id="34" name="Text 30"/>
          <p:cNvSpPr/>
          <p:nvPr/>
        </p:nvSpPr>
        <p:spPr>
          <a:xfrm>
            <a:off x="5284309" y="834068"/>
            <a:ext cx="2087575" cy="42787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zh-CN" altLang="en-US" sz="1440" b="1">
                <a:solidFill>
                  <a:srgbClr val="FFFFFF"/>
                </a:solidFill>
                <a:latin typeface="Microsoft Yahei" pitchFamily="34" charset="0"/>
                <a:ea typeface="Microsoft Yahei" pitchFamily="34" charset="-122"/>
                <a:cs typeface="Microsoft Yahei" pitchFamily="34" charset="-120"/>
              </a:rPr>
              <a:t>局部数据结构</a:t>
            </a:r>
            <a:endParaRPr lang="en-US" sz="144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7.3.2</a:t>
            </a:r>
            <a:r>
              <a:rPr lang="en-US" sz="2016" b="1">
                <a:solidFill>
                  <a:srgbClr val="002B7F"/>
                </a:solidFill>
                <a:latin typeface="微软雅黑" pitchFamily="34" charset="0"/>
                <a:ea typeface="微软雅黑" pitchFamily="34" charset="-122"/>
                <a:cs typeface="微软雅黑" pitchFamily="34" charset="-120"/>
              </a:rPr>
              <a:t> 代码审查</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1112874"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55FF">
              <a:alpha val="40000"/>
            </a:srgbClr>
          </a:solidFill>
          <a:ln/>
        </p:spPr>
      </p:sp>
      <p:sp>
        <p:nvSpPr>
          <p:cNvPr id="6" name="Text 2"/>
          <p:cNvSpPr/>
          <p:nvPr/>
        </p:nvSpPr>
        <p:spPr>
          <a:xfrm>
            <a:off x="626569" y="1143296"/>
            <a:ext cx="972611" cy="73152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4320" b="1">
                <a:solidFill>
                  <a:srgbClr val="0055FF"/>
                </a:solidFill>
                <a:latin typeface="Microsoft Yahei" pitchFamily="34" charset="0"/>
                <a:ea typeface="Microsoft Yahei" pitchFamily="34" charset="-122"/>
                <a:cs typeface="Microsoft Yahei" pitchFamily="34" charset="-120"/>
              </a:rPr>
              <a:t>01</a:t>
            </a:r>
            <a:endParaRPr lang="en-US" sz="1440"/>
          </a:p>
        </p:txBody>
      </p:sp>
      <p:sp>
        <p:nvSpPr>
          <p:cNvPr id="7" name="Shape 3"/>
          <p:cNvSpPr/>
          <p:nvPr/>
        </p:nvSpPr>
        <p:spPr>
          <a:xfrm>
            <a:off x="3945776"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55FF">
              <a:alpha val="40000"/>
            </a:srgbClr>
          </a:solidFill>
          <a:ln/>
        </p:spPr>
      </p:sp>
      <p:sp>
        <p:nvSpPr>
          <p:cNvPr id="8" name="Text 4"/>
          <p:cNvSpPr/>
          <p:nvPr/>
        </p:nvSpPr>
        <p:spPr>
          <a:xfrm>
            <a:off x="3356765" y="1143296"/>
            <a:ext cx="972611" cy="73152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4320" b="1">
                <a:solidFill>
                  <a:srgbClr val="0055FF"/>
                </a:solidFill>
                <a:latin typeface="Microsoft Yahei" pitchFamily="34" charset="0"/>
                <a:ea typeface="Microsoft Yahei" pitchFamily="34" charset="-122"/>
                <a:cs typeface="Microsoft Yahei" pitchFamily="34" charset="-120"/>
              </a:rPr>
              <a:t>02</a:t>
            </a:r>
            <a:endParaRPr lang="en-US" sz="1440"/>
          </a:p>
        </p:txBody>
      </p:sp>
      <p:sp>
        <p:nvSpPr>
          <p:cNvPr id="9" name="Shape 5"/>
          <p:cNvSpPr/>
          <p:nvPr/>
        </p:nvSpPr>
        <p:spPr>
          <a:xfrm>
            <a:off x="6684075"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55FF">
              <a:alpha val="40000"/>
            </a:srgbClr>
          </a:solidFill>
          <a:ln/>
        </p:spPr>
      </p:sp>
      <p:sp>
        <p:nvSpPr>
          <p:cNvPr id="10" name="Text 6"/>
          <p:cNvSpPr/>
          <p:nvPr/>
        </p:nvSpPr>
        <p:spPr>
          <a:xfrm>
            <a:off x="6086961" y="1143296"/>
            <a:ext cx="972611" cy="73152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4320" b="1">
                <a:solidFill>
                  <a:srgbClr val="0055FF"/>
                </a:solidFill>
                <a:latin typeface="Microsoft Yahei" pitchFamily="34" charset="0"/>
                <a:ea typeface="Microsoft Yahei" pitchFamily="34" charset="-122"/>
                <a:cs typeface="Microsoft Yahei" pitchFamily="34" charset="-120"/>
              </a:rPr>
              <a:t>03</a:t>
            </a:r>
            <a:endParaRPr lang="en-US" sz="1440"/>
          </a:p>
        </p:txBody>
      </p:sp>
      <p:sp>
        <p:nvSpPr>
          <p:cNvPr id="11" name="Text 7"/>
          <p:cNvSpPr/>
          <p:nvPr/>
        </p:nvSpPr>
        <p:spPr>
          <a:xfrm>
            <a:off x="626569" y="1771850"/>
            <a:ext cx="2430470"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代码审查定义</a:t>
            </a:r>
            <a:endParaRPr lang="en-US" sz="1440"/>
          </a:p>
        </p:txBody>
      </p:sp>
      <p:sp>
        <p:nvSpPr>
          <p:cNvPr id="12" name="Text 8"/>
          <p:cNvSpPr/>
          <p:nvPr/>
        </p:nvSpPr>
        <p:spPr>
          <a:xfrm>
            <a:off x="626569" y="2073602"/>
            <a:ext cx="2430470" cy="1719072"/>
          </a:xfrm>
          <a:prstGeom prst="rect">
            <a:avLst/>
          </a:prstGeom>
          <a:noFill/>
          <a:ln/>
        </p:spPr>
        <p:txBody>
          <a:bodyPr wrap="square" lIns="95250" tIns="95250" rIns="95250" bIns="95250" rtlCol="0" anchor="t">
            <a:spAutoFit/>
          </a:bodyPr>
          <a:lstStyle/>
          <a:p>
            <a:pPr marL="0" indent="0" algn="just">
              <a:lnSpc>
                <a:spcPct val="1008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代码审查，也称为代码复审或代码检视，是指开发团队成员之间相互检查代码的过程。这个过程旨在发现潜在错误、提高代码可读性，并促进团队间的沟通和协作，以确保高质量代码的交付。</a:t>
            </a:r>
            <a:endParaRPr lang="en-US" sz="1440"/>
          </a:p>
        </p:txBody>
      </p:sp>
      <p:sp>
        <p:nvSpPr>
          <p:cNvPr id="13" name="Text 9"/>
          <p:cNvSpPr/>
          <p:nvPr/>
        </p:nvSpPr>
        <p:spPr>
          <a:xfrm>
            <a:off x="3356765" y="1771850"/>
            <a:ext cx="2430470"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代码审查重要性</a:t>
            </a:r>
            <a:endParaRPr lang="en-US" sz="1440"/>
          </a:p>
        </p:txBody>
      </p:sp>
      <p:sp>
        <p:nvSpPr>
          <p:cNvPr id="14" name="Text 10"/>
          <p:cNvSpPr/>
          <p:nvPr/>
        </p:nvSpPr>
        <p:spPr>
          <a:xfrm>
            <a:off x="3356765" y="2073602"/>
            <a:ext cx="2430470" cy="1719072"/>
          </a:xfrm>
          <a:prstGeom prst="rect">
            <a:avLst/>
          </a:prstGeom>
          <a:noFill/>
          <a:ln/>
        </p:spPr>
        <p:txBody>
          <a:bodyPr wrap="square" lIns="95250" tIns="95250" rIns="95250" bIns="95250" rtlCol="0" anchor="t">
            <a:spAutoFit/>
          </a:bodyPr>
          <a:lstStyle/>
          <a:p>
            <a:pPr marL="0" indent="0" algn="just">
              <a:lnSpc>
                <a:spcPct val="1008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代码审查在软件开发中具有重要作用，可以在代码提交到主分支之前发现潜在问题，避免后续测试或生产环境中出现严重错误。此外，审查有助于提升代码质量，学习和应用最佳编程实践和设计模式。</a:t>
            </a:r>
            <a:endParaRPr lang="en-US" sz="1440"/>
          </a:p>
        </p:txBody>
      </p:sp>
      <p:sp>
        <p:nvSpPr>
          <p:cNvPr id="15" name="Text 11"/>
          <p:cNvSpPr/>
          <p:nvPr/>
        </p:nvSpPr>
        <p:spPr>
          <a:xfrm>
            <a:off x="6086961" y="1771850"/>
            <a:ext cx="2430470"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有效进行代码审查</a:t>
            </a:r>
            <a:endParaRPr lang="en-US" sz="1440"/>
          </a:p>
        </p:txBody>
      </p:sp>
      <p:sp>
        <p:nvSpPr>
          <p:cNvPr id="16" name="Text 12"/>
          <p:cNvSpPr/>
          <p:nvPr/>
        </p:nvSpPr>
        <p:spPr>
          <a:xfrm>
            <a:off x="6086961" y="2073602"/>
            <a:ext cx="2430470" cy="1719072"/>
          </a:xfrm>
          <a:prstGeom prst="rect">
            <a:avLst/>
          </a:prstGeom>
          <a:noFill/>
          <a:ln/>
        </p:spPr>
        <p:txBody>
          <a:bodyPr wrap="square" lIns="95250" tIns="95250" rIns="95250" bIns="95250" rtlCol="0" anchor="t">
            <a:spAutoFit/>
          </a:bodyPr>
          <a:lstStyle/>
          <a:p>
            <a:pPr marL="0" indent="0" algn="just">
              <a:lnSpc>
                <a:spcPct val="1008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为提高代码审查效果，需制定明确的审查指南，使用自动化工具，并提供建设性反馈。这些方法有助于显著提升代码质量，同时促进团队成员之间的知识共享和技能提升，增强团队协作。</a:t>
            </a:r>
            <a:endParaRPr lang="en-US" sz="144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7.3.3</a:t>
            </a:r>
            <a:r>
              <a:rPr lang="en-US" sz="2016" b="1">
                <a:solidFill>
                  <a:srgbClr val="002B7F"/>
                </a:solidFill>
                <a:latin typeface="微软雅黑" pitchFamily="34" charset="0"/>
                <a:ea typeface="微软雅黑" pitchFamily="34" charset="-122"/>
                <a:cs typeface="微软雅黑" pitchFamily="34" charset="-120"/>
              </a:rPr>
              <a:t> 计算机测试</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429475" y="979273"/>
            <a:ext cx="8184444" cy="3578175"/>
          </a:xfrm>
          <a:custGeom>
            <a:avLst/>
            <a:gdLst/>
            <a:ahLst/>
            <a:cxnLst/>
            <a:rect l="l" t="t" r="r" b="b"/>
            <a:pathLst>
              <a:path w="8184444" h="3578175">
                <a:moveTo>
                  <a:pt x="0" y="0"/>
                </a:moveTo>
                <a:moveTo>
                  <a:pt x="0" y="0"/>
                </a:moveTo>
                <a:lnTo>
                  <a:pt x="8184444" y="0"/>
                </a:lnTo>
                <a:lnTo>
                  <a:pt x="8184444" y="3578175"/>
                </a:lnTo>
                <a:lnTo>
                  <a:pt x="0" y="3578175"/>
                </a:lnTo>
                <a:close/>
              </a:path>
            </a:pathLst>
          </a:custGeom>
          <a:solidFill>
            <a:srgbClr val="000000">
              <a:alpha val="0"/>
            </a:srgbClr>
          </a:solidFill>
          <a:ln/>
        </p:spPr>
      </p:sp>
      <p:sp>
        <p:nvSpPr>
          <p:cNvPr id="6" name="Shape 2"/>
          <p:cNvSpPr/>
          <p:nvPr/>
        </p:nvSpPr>
        <p:spPr>
          <a:xfrm>
            <a:off x="1057755" y="1192668"/>
            <a:ext cx="2191977" cy="3217037"/>
          </a:xfrm>
          <a:custGeom>
            <a:avLst/>
            <a:gdLst/>
            <a:ahLst/>
            <a:cxnLst/>
            <a:rect l="l" t="t" r="r" b="b"/>
            <a:pathLst>
              <a:path w="2191977" h="3217037">
                <a:moveTo>
                  <a:pt x="204724" y="0"/>
                </a:moveTo>
                <a:moveTo>
                  <a:pt x="204724" y="0"/>
                </a:moveTo>
                <a:lnTo>
                  <a:pt x="1987252" y="0"/>
                </a:lnTo>
                <a:quadBezTo>
                  <a:pt x="2191977" y="0"/>
                  <a:pt x="2191977" y="220827"/>
                </a:quadBezTo>
                <a:lnTo>
                  <a:pt x="2191977" y="2996210"/>
                </a:lnTo>
                <a:quadBezTo>
                  <a:pt x="2191977" y="3217037"/>
                  <a:pt x="1987252" y="3217037"/>
                </a:quadBezTo>
                <a:lnTo>
                  <a:pt x="204724" y="3217037"/>
                </a:lnTo>
                <a:quadBezTo>
                  <a:pt x="0" y="3217037"/>
                  <a:pt x="0" y="2996210"/>
                </a:quadBezTo>
                <a:lnTo>
                  <a:pt x="0" y="220827"/>
                </a:lnTo>
                <a:quadBezTo>
                  <a:pt x="0" y="0"/>
                  <a:pt x="204724" y="0"/>
                </a:quadBezTo>
                <a:close/>
              </a:path>
            </a:pathLst>
          </a:custGeom>
          <a:solidFill>
            <a:srgbClr val="0055FF">
              <a:alpha val="10000"/>
            </a:srgbClr>
          </a:solidFill>
          <a:ln w="9525">
            <a:solidFill>
              <a:srgbClr val="0055FF"/>
            </a:solidFill>
            <a:prstDash val="solid"/>
          </a:ln>
        </p:spPr>
      </p:sp>
      <p:sp>
        <p:nvSpPr>
          <p:cNvPr id="7" name="Shape 3"/>
          <p:cNvSpPr/>
          <p:nvPr/>
        </p:nvSpPr>
        <p:spPr>
          <a:xfrm rot="5400000">
            <a:off x="738465" y="1471944"/>
            <a:ext cx="423666" cy="220184"/>
          </a:xfrm>
          <a:custGeom>
            <a:avLst/>
            <a:gdLst/>
            <a:ahLst/>
            <a:cxnLst/>
            <a:rect l="l" t="t" r="r" b="b"/>
            <a:pathLst>
              <a:path w="423666" h="220184">
                <a:moveTo>
                  <a:pt x="110092" y="0"/>
                </a:moveTo>
                <a:moveTo>
                  <a:pt x="110092" y="0"/>
                </a:moveTo>
                <a:lnTo>
                  <a:pt x="313574" y="0"/>
                </a:lnTo>
                <a:quadBezTo>
                  <a:pt x="423666" y="0"/>
                  <a:pt x="423666" y="110092"/>
                </a:quadBezTo>
                <a:lnTo>
                  <a:pt x="423666" y="110092"/>
                </a:lnTo>
                <a:quadBezTo>
                  <a:pt x="423666" y="220184"/>
                  <a:pt x="313574" y="220184"/>
                </a:quadBezTo>
                <a:lnTo>
                  <a:pt x="110092" y="220184"/>
                </a:lnTo>
                <a:quadBezTo>
                  <a:pt x="0" y="220184"/>
                  <a:pt x="0" y="110092"/>
                </a:quadBezTo>
                <a:lnTo>
                  <a:pt x="0" y="110092"/>
                </a:lnTo>
                <a:quadBezTo>
                  <a:pt x="0" y="0"/>
                  <a:pt x="110092" y="0"/>
                </a:quadBezTo>
                <a:close/>
              </a:path>
            </a:pathLst>
          </a:custGeom>
          <a:solidFill>
            <a:srgbClr val="0046F0"/>
          </a:solidFill>
          <a:ln/>
        </p:spPr>
      </p:sp>
      <p:sp>
        <p:nvSpPr>
          <p:cNvPr id="8" name="Shape 4"/>
          <p:cNvSpPr/>
          <p:nvPr/>
        </p:nvSpPr>
        <p:spPr>
          <a:xfrm>
            <a:off x="841314" y="1305932"/>
            <a:ext cx="1095138" cy="367710"/>
          </a:xfrm>
          <a:custGeom>
            <a:avLst/>
            <a:gdLst/>
            <a:ahLst/>
            <a:cxnLst/>
            <a:rect l="l" t="t" r="r" b="b"/>
            <a:pathLst>
              <a:path w="1095138" h="367710">
                <a:moveTo>
                  <a:pt x="183855" y="0"/>
                </a:moveTo>
                <a:moveTo>
                  <a:pt x="183855" y="0"/>
                </a:moveTo>
                <a:lnTo>
                  <a:pt x="911282" y="0"/>
                </a:lnTo>
                <a:quadBezTo>
                  <a:pt x="1095138" y="0"/>
                  <a:pt x="1095138" y="183855"/>
                </a:quadBezTo>
                <a:lnTo>
                  <a:pt x="1095138" y="183855"/>
                </a:lnTo>
                <a:quadBezTo>
                  <a:pt x="1095138" y="367710"/>
                  <a:pt x="911282" y="367710"/>
                </a:quadBezTo>
                <a:lnTo>
                  <a:pt x="183855" y="367710"/>
                </a:lnTo>
                <a:quadBezTo>
                  <a:pt x="0" y="367710"/>
                  <a:pt x="0" y="183855"/>
                </a:quadBezTo>
                <a:lnTo>
                  <a:pt x="0" y="183855"/>
                </a:lnTo>
                <a:quadBezTo>
                  <a:pt x="0" y="0"/>
                  <a:pt x="183855" y="0"/>
                </a:quadBezTo>
                <a:close/>
              </a:path>
            </a:pathLst>
          </a:custGeom>
          <a:solidFill>
            <a:srgbClr val="0055FF"/>
          </a:solidFill>
          <a:ln/>
        </p:spPr>
      </p:sp>
      <p:sp>
        <p:nvSpPr>
          <p:cNvPr id="9" name="Text 5"/>
          <p:cNvSpPr/>
          <p:nvPr/>
        </p:nvSpPr>
        <p:spPr>
          <a:xfrm>
            <a:off x="1057755" y="1192607"/>
            <a:ext cx="878697" cy="59436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01</a:t>
            </a:r>
            <a:endParaRPr lang="en-US" sz="1440"/>
          </a:p>
        </p:txBody>
      </p:sp>
      <p:sp>
        <p:nvSpPr>
          <p:cNvPr id="10" name="Text 6"/>
          <p:cNvSpPr/>
          <p:nvPr/>
        </p:nvSpPr>
        <p:spPr>
          <a:xfrm>
            <a:off x="1057755" y="1673642"/>
            <a:ext cx="2194560" cy="585216"/>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584" b="1">
                <a:solidFill>
                  <a:srgbClr val="0055FF"/>
                </a:solidFill>
                <a:latin typeface="Microsoft Yahei" pitchFamily="34" charset="0"/>
                <a:ea typeface="Microsoft Yahei" pitchFamily="34" charset="-122"/>
                <a:cs typeface="Microsoft Yahei" pitchFamily="34" charset="-120"/>
              </a:rPr>
              <a:t>测试重点</a:t>
            </a:r>
            <a:endParaRPr lang="en-US" sz="1440"/>
          </a:p>
        </p:txBody>
      </p:sp>
      <p:sp>
        <p:nvSpPr>
          <p:cNvPr id="11" name="Text 7"/>
          <p:cNvSpPr/>
          <p:nvPr/>
        </p:nvSpPr>
        <p:spPr>
          <a:xfrm>
            <a:off x="1057755" y="2255641"/>
            <a:ext cx="2191977" cy="1719072"/>
          </a:xfrm>
          <a:prstGeom prst="rect">
            <a:avLst/>
          </a:prstGeom>
          <a:noFill/>
          <a:ln/>
        </p:spPr>
        <p:txBody>
          <a:bodyPr wrap="square" lIns="95250" tIns="95250" rIns="95250" bIns="95250" rtlCol="0" anchor="t">
            <a:spAutoFit/>
          </a:bodyPr>
          <a:lstStyle/>
          <a:p>
            <a:pPr marL="0" indent="0" algn="just">
              <a:lnSpc>
                <a:spcPct val="1008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单元测试的核心目标是确保每个最小可测试单元（即函数或模块）均能按预期正常工作。这包括检查输入输出的正确性、边界条件处理以及异常情况的合理响应等。</a:t>
            </a:r>
            <a:endParaRPr lang="en-US" sz="1440"/>
          </a:p>
        </p:txBody>
      </p:sp>
      <p:sp>
        <p:nvSpPr>
          <p:cNvPr id="12" name="Shape 8"/>
          <p:cNvSpPr/>
          <p:nvPr/>
        </p:nvSpPr>
        <p:spPr>
          <a:xfrm>
            <a:off x="6111817" y="1192668"/>
            <a:ext cx="2191977" cy="3217037"/>
          </a:xfrm>
          <a:custGeom>
            <a:avLst/>
            <a:gdLst/>
            <a:ahLst/>
            <a:cxnLst/>
            <a:rect l="l" t="t" r="r" b="b"/>
            <a:pathLst>
              <a:path w="2191977" h="3217037">
                <a:moveTo>
                  <a:pt x="204724" y="0"/>
                </a:moveTo>
                <a:moveTo>
                  <a:pt x="204724" y="0"/>
                </a:moveTo>
                <a:lnTo>
                  <a:pt x="1987252" y="0"/>
                </a:lnTo>
                <a:quadBezTo>
                  <a:pt x="2191977" y="0"/>
                  <a:pt x="2191977" y="220827"/>
                </a:quadBezTo>
                <a:lnTo>
                  <a:pt x="2191977" y="2996210"/>
                </a:lnTo>
                <a:quadBezTo>
                  <a:pt x="2191977" y="3217037"/>
                  <a:pt x="1987252" y="3217037"/>
                </a:quadBezTo>
                <a:lnTo>
                  <a:pt x="204724" y="3217037"/>
                </a:lnTo>
                <a:quadBezTo>
                  <a:pt x="0" y="3217037"/>
                  <a:pt x="0" y="2996210"/>
                </a:quadBezTo>
                <a:lnTo>
                  <a:pt x="0" y="220827"/>
                </a:lnTo>
                <a:quadBezTo>
                  <a:pt x="0" y="0"/>
                  <a:pt x="204724" y="0"/>
                </a:quadBezTo>
                <a:close/>
              </a:path>
            </a:pathLst>
          </a:custGeom>
          <a:solidFill>
            <a:srgbClr val="0055FF">
              <a:alpha val="10000"/>
            </a:srgbClr>
          </a:solidFill>
          <a:ln w="9525">
            <a:solidFill>
              <a:srgbClr val="0055FF"/>
            </a:solidFill>
            <a:prstDash val="solid"/>
          </a:ln>
        </p:spPr>
      </p:sp>
      <p:sp>
        <p:nvSpPr>
          <p:cNvPr id="13" name="Shape 9"/>
          <p:cNvSpPr/>
          <p:nvPr/>
        </p:nvSpPr>
        <p:spPr>
          <a:xfrm rot="5400000">
            <a:off x="5792528" y="1471992"/>
            <a:ext cx="423666" cy="220184"/>
          </a:xfrm>
          <a:custGeom>
            <a:avLst/>
            <a:gdLst/>
            <a:ahLst/>
            <a:cxnLst/>
            <a:rect l="l" t="t" r="r" b="b"/>
            <a:pathLst>
              <a:path w="423666" h="220184">
                <a:moveTo>
                  <a:pt x="110092" y="0"/>
                </a:moveTo>
                <a:moveTo>
                  <a:pt x="110092" y="0"/>
                </a:moveTo>
                <a:lnTo>
                  <a:pt x="313574" y="0"/>
                </a:lnTo>
                <a:quadBezTo>
                  <a:pt x="423666" y="0"/>
                  <a:pt x="423666" y="110092"/>
                </a:quadBezTo>
                <a:lnTo>
                  <a:pt x="423666" y="110092"/>
                </a:lnTo>
                <a:quadBezTo>
                  <a:pt x="423666" y="220184"/>
                  <a:pt x="313574" y="220184"/>
                </a:quadBezTo>
                <a:lnTo>
                  <a:pt x="110092" y="220184"/>
                </a:lnTo>
                <a:quadBezTo>
                  <a:pt x="0" y="220184"/>
                  <a:pt x="0" y="110092"/>
                </a:quadBezTo>
                <a:lnTo>
                  <a:pt x="0" y="110092"/>
                </a:lnTo>
                <a:quadBezTo>
                  <a:pt x="0" y="0"/>
                  <a:pt x="110092" y="0"/>
                </a:quadBezTo>
                <a:close/>
              </a:path>
            </a:pathLst>
          </a:custGeom>
          <a:solidFill>
            <a:srgbClr val="0046F0"/>
          </a:solidFill>
          <a:ln/>
        </p:spPr>
      </p:sp>
      <p:sp>
        <p:nvSpPr>
          <p:cNvPr id="14" name="Shape 10"/>
          <p:cNvSpPr/>
          <p:nvPr/>
        </p:nvSpPr>
        <p:spPr>
          <a:xfrm>
            <a:off x="5895376" y="1305980"/>
            <a:ext cx="1095138" cy="367710"/>
          </a:xfrm>
          <a:custGeom>
            <a:avLst/>
            <a:gdLst/>
            <a:ahLst/>
            <a:cxnLst/>
            <a:rect l="l" t="t" r="r" b="b"/>
            <a:pathLst>
              <a:path w="1095138" h="367710">
                <a:moveTo>
                  <a:pt x="183855" y="0"/>
                </a:moveTo>
                <a:moveTo>
                  <a:pt x="183855" y="0"/>
                </a:moveTo>
                <a:lnTo>
                  <a:pt x="911282" y="0"/>
                </a:lnTo>
                <a:quadBezTo>
                  <a:pt x="1095138" y="0"/>
                  <a:pt x="1095138" y="183855"/>
                </a:quadBezTo>
                <a:lnTo>
                  <a:pt x="1095138" y="183855"/>
                </a:lnTo>
                <a:quadBezTo>
                  <a:pt x="1095138" y="367710"/>
                  <a:pt x="911282" y="367710"/>
                </a:quadBezTo>
                <a:lnTo>
                  <a:pt x="183855" y="367710"/>
                </a:lnTo>
                <a:quadBezTo>
                  <a:pt x="0" y="367710"/>
                  <a:pt x="0" y="183855"/>
                </a:quadBezTo>
                <a:lnTo>
                  <a:pt x="0" y="183855"/>
                </a:lnTo>
                <a:quadBezTo>
                  <a:pt x="0" y="0"/>
                  <a:pt x="183855" y="0"/>
                </a:quadBezTo>
                <a:close/>
              </a:path>
            </a:pathLst>
          </a:custGeom>
          <a:solidFill>
            <a:srgbClr val="0055FF"/>
          </a:solidFill>
          <a:ln/>
        </p:spPr>
      </p:sp>
      <p:sp>
        <p:nvSpPr>
          <p:cNvPr id="15" name="Text 11"/>
          <p:cNvSpPr/>
          <p:nvPr/>
        </p:nvSpPr>
        <p:spPr>
          <a:xfrm>
            <a:off x="6111817" y="1192655"/>
            <a:ext cx="878697" cy="59436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03</a:t>
            </a:r>
            <a:endParaRPr lang="en-US" sz="1440"/>
          </a:p>
        </p:txBody>
      </p:sp>
      <p:sp>
        <p:nvSpPr>
          <p:cNvPr id="16" name="Text 12"/>
          <p:cNvSpPr/>
          <p:nvPr/>
        </p:nvSpPr>
        <p:spPr>
          <a:xfrm>
            <a:off x="6111817" y="1673642"/>
            <a:ext cx="2194560" cy="585216"/>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584" b="1">
                <a:solidFill>
                  <a:srgbClr val="0055FF"/>
                </a:solidFill>
                <a:latin typeface="Microsoft Yahei" pitchFamily="34" charset="0"/>
                <a:ea typeface="Microsoft Yahei" pitchFamily="34" charset="-122"/>
                <a:cs typeface="Microsoft Yahei" pitchFamily="34" charset="-120"/>
              </a:rPr>
              <a:t>计算机测试</a:t>
            </a:r>
            <a:endParaRPr lang="en-US" sz="1440"/>
          </a:p>
        </p:txBody>
      </p:sp>
      <p:sp>
        <p:nvSpPr>
          <p:cNvPr id="17" name="Text 13"/>
          <p:cNvSpPr/>
          <p:nvPr/>
        </p:nvSpPr>
        <p:spPr>
          <a:xfrm>
            <a:off x="6111817" y="2255641"/>
            <a:ext cx="2191977" cy="1719072"/>
          </a:xfrm>
          <a:prstGeom prst="rect">
            <a:avLst/>
          </a:prstGeom>
          <a:noFill/>
          <a:ln/>
        </p:spPr>
        <p:txBody>
          <a:bodyPr wrap="square" lIns="95250" tIns="95250" rIns="95250" bIns="95250" rtlCol="0" anchor="t">
            <a:spAutoFit/>
          </a:bodyPr>
          <a:lstStyle/>
          <a:p>
            <a:pPr marL="0" indent="0" algn="just">
              <a:lnSpc>
                <a:spcPct val="1008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计算机测试指利用自动化测试工具对编码后的单元进行验证和评估。该步骤包括编写测试用例、执行测试脚本，并记录测试结果，以确保每个单元模块达到预期的功能标准。</a:t>
            </a:r>
            <a:endParaRPr lang="en-US" sz="1440"/>
          </a:p>
        </p:txBody>
      </p:sp>
      <p:sp>
        <p:nvSpPr>
          <p:cNvPr id="18" name="Shape 14"/>
          <p:cNvSpPr/>
          <p:nvPr/>
        </p:nvSpPr>
        <p:spPr>
          <a:xfrm>
            <a:off x="3584744" y="1192495"/>
            <a:ext cx="2191817" cy="3217382"/>
          </a:xfrm>
          <a:custGeom>
            <a:avLst/>
            <a:gdLst/>
            <a:ahLst/>
            <a:cxnLst/>
            <a:rect l="l" t="t" r="r" b="b"/>
            <a:pathLst>
              <a:path w="2191817" h="3217382">
                <a:moveTo>
                  <a:pt x="204709" y="0"/>
                </a:moveTo>
                <a:moveTo>
                  <a:pt x="204709" y="0"/>
                </a:moveTo>
                <a:lnTo>
                  <a:pt x="1987108" y="0"/>
                </a:lnTo>
                <a:quadBezTo>
                  <a:pt x="2191817" y="0"/>
                  <a:pt x="2191817" y="220811"/>
                </a:quadBezTo>
                <a:lnTo>
                  <a:pt x="2191817" y="2996571"/>
                </a:lnTo>
                <a:quadBezTo>
                  <a:pt x="2191817" y="3217382"/>
                  <a:pt x="1987108" y="3217382"/>
                </a:quadBezTo>
                <a:lnTo>
                  <a:pt x="204709" y="3217382"/>
                </a:lnTo>
                <a:quadBezTo>
                  <a:pt x="0" y="3217382"/>
                  <a:pt x="0" y="2996571"/>
                </a:quadBezTo>
                <a:lnTo>
                  <a:pt x="0" y="220811"/>
                </a:lnTo>
                <a:quadBezTo>
                  <a:pt x="0" y="0"/>
                  <a:pt x="204709" y="0"/>
                </a:quadBezTo>
                <a:close/>
              </a:path>
            </a:pathLst>
          </a:custGeom>
          <a:solidFill>
            <a:srgbClr val="0055FF">
              <a:alpha val="10000"/>
            </a:srgbClr>
          </a:solidFill>
          <a:ln w="9525">
            <a:solidFill>
              <a:srgbClr val="0055FF"/>
            </a:solidFill>
            <a:prstDash val="solid"/>
          </a:ln>
        </p:spPr>
      </p:sp>
      <p:sp>
        <p:nvSpPr>
          <p:cNvPr id="19" name="Text 15"/>
          <p:cNvSpPr/>
          <p:nvPr/>
        </p:nvSpPr>
        <p:spPr>
          <a:xfrm>
            <a:off x="3584744" y="1673642"/>
            <a:ext cx="2194560" cy="585216"/>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584" b="1">
                <a:solidFill>
                  <a:srgbClr val="0055FF"/>
                </a:solidFill>
                <a:latin typeface="Microsoft Yahei" pitchFamily="34" charset="0"/>
                <a:ea typeface="Microsoft Yahei" pitchFamily="34" charset="-122"/>
                <a:cs typeface="Microsoft Yahei" pitchFamily="34" charset="-120"/>
              </a:rPr>
              <a:t>代码审查</a:t>
            </a:r>
            <a:endParaRPr lang="en-US" sz="1440"/>
          </a:p>
        </p:txBody>
      </p:sp>
      <p:sp>
        <p:nvSpPr>
          <p:cNvPr id="20" name="Text 16"/>
          <p:cNvSpPr/>
          <p:nvPr/>
        </p:nvSpPr>
        <p:spPr>
          <a:xfrm>
            <a:off x="3584744" y="2255641"/>
            <a:ext cx="2191817" cy="1719072"/>
          </a:xfrm>
          <a:prstGeom prst="rect">
            <a:avLst/>
          </a:prstGeom>
          <a:noFill/>
          <a:ln/>
        </p:spPr>
        <p:txBody>
          <a:bodyPr wrap="square" lIns="95250" tIns="95250" rIns="95250" bIns="95250" rtlCol="0" anchor="t">
            <a:spAutoFit/>
          </a:bodyPr>
          <a:lstStyle/>
          <a:p>
            <a:pPr marL="0" indent="0" algn="just">
              <a:lnSpc>
                <a:spcPct val="1008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代码审查是单元测试的重要环节，通过同行评审或专业工具检查代码的逻辑结构、风格一致性及潜在错误。此过程不仅提升代码质量，还促进团队知识共享与协作。</a:t>
            </a:r>
            <a:endParaRPr lang="en-US" sz="1440"/>
          </a:p>
        </p:txBody>
      </p:sp>
      <p:sp>
        <p:nvSpPr>
          <p:cNvPr id="21" name="Shape 17"/>
          <p:cNvSpPr/>
          <p:nvPr/>
        </p:nvSpPr>
        <p:spPr>
          <a:xfrm rot="5400000">
            <a:off x="3265497" y="1471944"/>
            <a:ext cx="423666" cy="220184"/>
          </a:xfrm>
          <a:custGeom>
            <a:avLst/>
            <a:gdLst/>
            <a:ahLst/>
            <a:cxnLst/>
            <a:rect l="l" t="t" r="r" b="b"/>
            <a:pathLst>
              <a:path w="423666" h="220184">
                <a:moveTo>
                  <a:pt x="110092" y="0"/>
                </a:moveTo>
                <a:moveTo>
                  <a:pt x="110092" y="0"/>
                </a:moveTo>
                <a:lnTo>
                  <a:pt x="313574" y="0"/>
                </a:lnTo>
                <a:quadBezTo>
                  <a:pt x="423666" y="0"/>
                  <a:pt x="423666" y="110092"/>
                </a:quadBezTo>
                <a:lnTo>
                  <a:pt x="423666" y="110092"/>
                </a:lnTo>
                <a:quadBezTo>
                  <a:pt x="423666" y="220184"/>
                  <a:pt x="313574" y="220184"/>
                </a:quadBezTo>
                <a:lnTo>
                  <a:pt x="110092" y="220184"/>
                </a:lnTo>
                <a:quadBezTo>
                  <a:pt x="0" y="220184"/>
                  <a:pt x="0" y="110092"/>
                </a:quadBezTo>
                <a:lnTo>
                  <a:pt x="0" y="110092"/>
                </a:lnTo>
                <a:quadBezTo>
                  <a:pt x="0" y="0"/>
                  <a:pt x="110092" y="0"/>
                </a:quadBezTo>
                <a:close/>
              </a:path>
            </a:pathLst>
          </a:custGeom>
          <a:solidFill>
            <a:srgbClr val="4B76CA"/>
          </a:solidFill>
          <a:ln/>
        </p:spPr>
      </p:sp>
      <p:sp>
        <p:nvSpPr>
          <p:cNvPr id="22" name="Shape 18"/>
          <p:cNvSpPr/>
          <p:nvPr/>
        </p:nvSpPr>
        <p:spPr>
          <a:xfrm>
            <a:off x="3368345" y="1305932"/>
            <a:ext cx="1095138" cy="367710"/>
          </a:xfrm>
          <a:custGeom>
            <a:avLst/>
            <a:gdLst/>
            <a:ahLst/>
            <a:cxnLst/>
            <a:rect l="l" t="t" r="r" b="b"/>
            <a:pathLst>
              <a:path w="1095138" h="367710">
                <a:moveTo>
                  <a:pt x="183855" y="0"/>
                </a:moveTo>
                <a:moveTo>
                  <a:pt x="183855" y="0"/>
                </a:moveTo>
                <a:lnTo>
                  <a:pt x="911282" y="0"/>
                </a:lnTo>
                <a:quadBezTo>
                  <a:pt x="1095138" y="0"/>
                  <a:pt x="1095138" y="183855"/>
                </a:quadBezTo>
                <a:lnTo>
                  <a:pt x="1095138" y="183855"/>
                </a:lnTo>
                <a:quadBezTo>
                  <a:pt x="1095138" y="367710"/>
                  <a:pt x="911282" y="367710"/>
                </a:quadBezTo>
                <a:lnTo>
                  <a:pt x="183855" y="367710"/>
                </a:lnTo>
                <a:quadBezTo>
                  <a:pt x="0" y="367710"/>
                  <a:pt x="0" y="183855"/>
                </a:quadBezTo>
                <a:lnTo>
                  <a:pt x="0" y="183855"/>
                </a:lnTo>
                <a:quadBezTo>
                  <a:pt x="0" y="0"/>
                  <a:pt x="183855" y="0"/>
                </a:quadBezTo>
                <a:close/>
              </a:path>
            </a:pathLst>
          </a:custGeom>
          <a:solidFill>
            <a:srgbClr val="5A85D9"/>
          </a:solidFill>
          <a:ln/>
        </p:spPr>
      </p:sp>
      <p:sp>
        <p:nvSpPr>
          <p:cNvPr id="23" name="Text 19"/>
          <p:cNvSpPr/>
          <p:nvPr/>
        </p:nvSpPr>
        <p:spPr>
          <a:xfrm>
            <a:off x="3584744" y="1192607"/>
            <a:ext cx="878739" cy="59436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02</a:t>
            </a:r>
            <a:endParaRPr lang="en-US" sz="144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21553"/>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zh-CN" altLang="en-US" sz="2016" b="1">
                <a:solidFill>
                  <a:srgbClr val="002B7F"/>
                </a:solidFill>
                <a:latin typeface="Arial" pitchFamily="34" charset="0"/>
                <a:ea typeface="Arial" pitchFamily="34" charset="-122"/>
                <a:cs typeface="Arial" pitchFamily="34" charset="-120"/>
              </a:rPr>
              <a:t>问题</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472038" y="946110"/>
            <a:ext cx="8199924" cy="692190"/>
          </a:xfrm>
          <a:custGeom>
            <a:avLst/>
            <a:gdLst/>
            <a:ahLst/>
            <a:cxnLst/>
            <a:rect l="l" t="t" r="r" b="b"/>
            <a:pathLst>
              <a:path w="3246680" h="2060350">
                <a:moveTo>
                  <a:pt x="257544" y="0"/>
                </a:moveTo>
                <a:moveTo>
                  <a:pt x="257544" y="0"/>
                </a:moveTo>
                <a:lnTo>
                  <a:pt x="2989137" y="0"/>
                </a:lnTo>
                <a:quadBezTo>
                  <a:pt x="3246680" y="0"/>
                  <a:pt x="3246680" y="257544"/>
                </a:quadBezTo>
                <a:lnTo>
                  <a:pt x="3246680" y="1802806"/>
                </a:lnTo>
                <a:quadBezTo>
                  <a:pt x="3246680" y="2060350"/>
                  <a:pt x="2989137" y="2060350"/>
                </a:quadBezTo>
                <a:lnTo>
                  <a:pt x="257544" y="2060350"/>
                </a:lnTo>
                <a:quadBezTo>
                  <a:pt x="0" y="2060350"/>
                  <a:pt x="0" y="1802806"/>
                </a:quadBezTo>
                <a:lnTo>
                  <a:pt x="0" y="257544"/>
                </a:lnTo>
                <a:quadBezTo>
                  <a:pt x="0" y="0"/>
                  <a:pt x="257544" y="0"/>
                </a:quadBezTo>
                <a:close/>
              </a:path>
            </a:pathLst>
          </a:custGeom>
          <a:solidFill>
            <a:srgbClr val="0055FF">
              <a:alpha val="10000"/>
            </a:srgbClr>
          </a:solidFill>
          <a:ln/>
        </p:spPr>
      </p:sp>
      <p:sp>
        <p:nvSpPr>
          <p:cNvPr id="6" name="Text 2"/>
          <p:cNvSpPr/>
          <p:nvPr/>
        </p:nvSpPr>
        <p:spPr>
          <a:xfrm>
            <a:off x="633723" y="1054704"/>
            <a:ext cx="6407143" cy="475002"/>
          </a:xfrm>
          <a:prstGeom prst="rect">
            <a:avLst/>
          </a:prstGeom>
          <a:noFill/>
          <a:ln/>
        </p:spPr>
        <p:txBody>
          <a:bodyPr wrap="square" lIns="95250" tIns="95250" rIns="95250" bIns="95250" rtlCol="0" anchor="ctr">
            <a:spAutoFit/>
          </a:bodyPr>
          <a:lstStyle/>
          <a:p>
            <a:pPr marL="0" indent="0">
              <a:lnSpc>
                <a:spcPct val="112500"/>
              </a:lnSpc>
              <a:spcBef>
                <a:spcPts val="375"/>
              </a:spcBef>
              <a:buNone/>
            </a:pPr>
            <a:r>
              <a:rPr lang="en-US" altLang="zh-CN" sz="1728" b="1">
                <a:solidFill>
                  <a:srgbClr val="0055FF"/>
                </a:solidFill>
                <a:latin typeface="Microsoft Yahei" pitchFamily="34" charset="0"/>
                <a:ea typeface="Microsoft Yahei" pitchFamily="34" charset="-122"/>
                <a:cs typeface="Microsoft Yahei" pitchFamily="34" charset="-120"/>
              </a:rPr>
              <a:t>Q:</a:t>
            </a:r>
            <a:r>
              <a:rPr lang="zh-CN" altLang="en-US" sz="1728" b="1">
                <a:solidFill>
                  <a:srgbClr val="0055FF"/>
                </a:solidFill>
                <a:latin typeface="Microsoft Yahei" pitchFamily="34" charset="0"/>
                <a:ea typeface="Microsoft Yahei" pitchFamily="34" charset="-122"/>
                <a:cs typeface="Microsoft Yahei" pitchFamily="34" charset="-120"/>
              </a:rPr>
              <a:t>单元测试的重点</a:t>
            </a:r>
            <a:endParaRPr lang="en-US" altLang="zh-CN" sz="1440"/>
          </a:p>
        </p:txBody>
      </p:sp>
      <p:sp>
        <p:nvSpPr>
          <p:cNvPr id="7" name="Text 3"/>
          <p:cNvSpPr/>
          <p:nvPr/>
        </p:nvSpPr>
        <p:spPr>
          <a:xfrm>
            <a:off x="539504" y="1504813"/>
            <a:ext cx="8064992" cy="561692"/>
          </a:xfrm>
          <a:prstGeom prst="rect">
            <a:avLst/>
          </a:prstGeom>
          <a:noFill/>
          <a:ln/>
        </p:spPr>
        <p:txBody>
          <a:bodyPr wrap="square" lIns="95250" tIns="95250" rIns="95250" bIns="95250" rtlCol="0" anchor="t">
            <a:spAutoFit/>
          </a:bodyPr>
          <a:lstStyle/>
          <a:p>
            <a:pPr marL="0" indent="0" algn="just">
              <a:lnSpc>
                <a:spcPct val="100000"/>
              </a:lnSpc>
              <a:buNone/>
            </a:pPr>
            <a:endParaRPr lang="en-US" sz="2400"/>
          </a:p>
        </p:txBody>
      </p:sp>
    </p:spTree>
    <p:extLst>
      <p:ext uri="{BB962C8B-B14F-4D97-AF65-F5344CB8AC3E}">
        <p14:creationId xmlns:p14="http://schemas.microsoft.com/office/powerpoint/2010/main" val="1940117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303329" y="250535"/>
            <a:ext cx="8578704" cy="4659681"/>
          </a:xfrm>
          <a:custGeom>
            <a:avLst/>
            <a:gdLst/>
            <a:ahLst/>
            <a:cxnLst/>
            <a:rect l="l" t="t" r="r" b="b"/>
            <a:pathLst>
              <a:path w="8578704" h="4659681">
                <a:moveTo>
                  <a:pt x="582460" y="0"/>
                </a:moveTo>
                <a:moveTo>
                  <a:pt x="582460" y="0"/>
                </a:moveTo>
                <a:lnTo>
                  <a:pt x="8578704" y="0"/>
                </a:lnTo>
                <a:lnTo>
                  <a:pt x="8578704" y="4077221"/>
                </a:lnTo>
                <a:quadBezTo>
                  <a:pt x="8578704" y="4659681"/>
                  <a:pt x="7996244" y="4659681"/>
                </a:quadBezTo>
                <a:lnTo>
                  <a:pt x="0" y="4659681"/>
                </a:lnTo>
                <a:lnTo>
                  <a:pt x="0" y="582460"/>
                </a:lnTo>
                <a:quadBezTo>
                  <a:pt x="0" y="0"/>
                  <a:pt x="582460" y="0"/>
                </a:quadBezTo>
                <a:close/>
              </a:path>
            </a:pathLst>
          </a:custGeom>
          <a:solidFill>
            <a:srgbClr val="FFFFFF">
              <a:alpha val="18000"/>
            </a:srgbClr>
          </a:solidFill>
          <a:ln w="9525">
            <a:solidFill>
              <a:srgbClr val="FFFFFF"/>
            </a:solidFill>
            <a:prstDash val="solid"/>
          </a:ln>
        </p:spPr>
      </p:sp>
      <p:sp>
        <p:nvSpPr>
          <p:cNvPr id="3" name="Text 1"/>
          <p:cNvSpPr/>
          <p:nvPr/>
        </p:nvSpPr>
        <p:spPr>
          <a:xfrm>
            <a:off x="1636376" y="1518232"/>
            <a:ext cx="3017520"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440">
                <a:solidFill>
                  <a:srgbClr val="00070F"/>
                </a:solidFill>
                <a:latin typeface="Microsoft Yahei" pitchFamily="34" charset="0"/>
                <a:ea typeface="Microsoft Yahei" pitchFamily="34" charset="-122"/>
                <a:cs typeface="Microsoft Yahei" pitchFamily="34" charset="-120"/>
              </a:rPr>
              <a:t>编码</a:t>
            </a:r>
            <a:endParaRPr lang="en-US" sz="1440"/>
          </a:p>
        </p:txBody>
      </p:sp>
      <p:sp>
        <p:nvSpPr>
          <p:cNvPr id="4" name="Text 2"/>
          <p:cNvSpPr/>
          <p:nvPr/>
        </p:nvSpPr>
        <p:spPr>
          <a:xfrm>
            <a:off x="1021920" y="1406173"/>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a:solidFill>
                  <a:srgbClr val="002B7F"/>
                </a:solidFill>
                <a:latin typeface="Microsoft Yahei" pitchFamily="34" charset="0"/>
                <a:ea typeface="Microsoft Yahei" pitchFamily="34" charset="-122"/>
                <a:cs typeface="Microsoft Yahei" pitchFamily="34" charset="-120"/>
              </a:rPr>
              <a:t>01</a:t>
            </a:r>
            <a:endParaRPr lang="en-US" sz="1440"/>
          </a:p>
        </p:txBody>
      </p:sp>
      <p:sp>
        <p:nvSpPr>
          <p:cNvPr id="5" name="Text 3"/>
          <p:cNvSpPr/>
          <p:nvPr/>
        </p:nvSpPr>
        <p:spPr>
          <a:xfrm>
            <a:off x="5268353" y="1518232"/>
            <a:ext cx="3017520"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440">
                <a:solidFill>
                  <a:srgbClr val="00070F"/>
                </a:solidFill>
                <a:latin typeface="Microsoft Yahei" pitchFamily="34" charset="0"/>
                <a:ea typeface="Microsoft Yahei" pitchFamily="34" charset="-122"/>
                <a:cs typeface="Microsoft Yahei" pitchFamily="34" charset="-120"/>
              </a:rPr>
              <a:t>软件测试基础</a:t>
            </a:r>
            <a:endParaRPr lang="en-US" sz="1440"/>
          </a:p>
        </p:txBody>
      </p:sp>
      <p:sp>
        <p:nvSpPr>
          <p:cNvPr id="6" name="Text 4"/>
          <p:cNvSpPr/>
          <p:nvPr/>
        </p:nvSpPr>
        <p:spPr>
          <a:xfrm>
            <a:off x="4653896" y="1406173"/>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a:solidFill>
                  <a:srgbClr val="002B7F"/>
                </a:solidFill>
                <a:latin typeface="Microsoft Yahei" pitchFamily="34" charset="0"/>
                <a:ea typeface="Microsoft Yahei" pitchFamily="34" charset="-122"/>
                <a:cs typeface="Microsoft Yahei" pitchFamily="34" charset="-120"/>
              </a:rPr>
              <a:t>02</a:t>
            </a:r>
            <a:endParaRPr lang="en-US" sz="1440"/>
          </a:p>
        </p:txBody>
      </p:sp>
      <p:sp>
        <p:nvSpPr>
          <p:cNvPr id="7" name="Text 5"/>
          <p:cNvSpPr/>
          <p:nvPr/>
        </p:nvSpPr>
        <p:spPr>
          <a:xfrm>
            <a:off x="1636376" y="2131145"/>
            <a:ext cx="3017520"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440">
                <a:solidFill>
                  <a:srgbClr val="00070F"/>
                </a:solidFill>
                <a:latin typeface="Microsoft Yahei" pitchFamily="34" charset="0"/>
                <a:ea typeface="Microsoft Yahei" pitchFamily="34" charset="-122"/>
                <a:cs typeface="Microsoft Yahei" pitchFamily="34" charset="-120"/>
              </a:rPr>
              <a:t>单元测试</a:t>
            </a:r>
            <a:endParaRPr lang="en-US" sz="1440"/>
          </a:p>
        </p:txBody>
      </p:sp>
      <p:sp>
        <p:nvSpPr>
          <p:cNvPr id="8" name="Text 6"/>
          <p:cNvSpPr/>
          <p:nvPr/>
        </p:nvSpPr>
        <p:spPr>
          <a:xfrm>
            <a:off x="1021920" y="2019086"/>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a:solidFill>
                  <a:srgbClr val="002B7F"/>
                </a:solidFill>
                <a:latin typeface="Microsoft Yahei" pitchFamily="34" charset="0"/>
                <a:ea typeface="Microsoft Yahei" pitchFamily="34" charset="-122"/>
                <a:cs typeface="Microsoft Yahei" pitchFamily="34" charset="-120"/>
              </a:rPr>
              <a:t>03</a:t>
            </a:r>
            <a:endParaRPr lang="en-US" sz="1440"/>
          </a:p>
        </p:txBody>
      </p:sp>
      <p:sp>
        <p:nvSpPr>
          <p:cNvPr id="9" name="Text 7"/>
          <p:cNvSpPr/>
          <p:nvPr/>
        </p:nvSpPr>
        <p:spPr>
          <a:xfrm>
            <a:off x="5268353" y="2131430"/>
            <a:ext cx="3017520"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440">
                <a:solidFill>
                  <a:srgbClr val="00070F"/>
                </a:solidFill>
                <a:latin typeface="Microsoft Yahei" pitchFamily="34" charset="0"/>
                <a:ea typeface="Microsoft Yahei" pitchFamily="34" charset="-122"/>
                <a:cs typeface="Microsoft Yahei" pitchFamily="34" charset="-120"/>
              </a:rPr>
              <a:t>集成测试</a:t>
            </a:r>
            <a:endParaRPr lang="en-US" sz="1440"/>
          </a:p>
        </p:txBody>
      </p:sp>
      <p:sp>
        <p:nvSpPr>
          <p:cNvPr id="10" name="Text 8"/>
          <p:cNvSpPr/>
          <p:nvPr/>
        </p:nvSpPr>
        <p:spPr>
          <a:xfrm>
            <a:off x="4653896" y="2019371"/>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a:solidFill>
                  <a:srgbClr val="002B7F"/>
                </a:solidFill>
                <a:latin typeface="Microsoft Yahei" pitchFamily="34" charset="0"/>
                <a:ea typeface="Microsoft Yahei" pitchFamily="34" charset="-122"/>
                <a:cs typeface="Microsoft Yahei" pitchFamily="34" charset="-120"/>
              </a:rPr>
              <a:t>04</a:t>
            </a:r>
            <a:endParaRPr lang="en-US" sz="1440"/>
          </a:p>
        </p:txBody>
      </p:sp>
      <p:sp>
        <p:nvSpPr>
          <p:cNvPr id="11" name="Text 9"/>
          <p:cNvSpPr/>
          <p:nvPr/>
        </p:nvSpPr>
        <p:spPr>
          <a:xfrm>
            <a:off x="1636376" y="2744058"/>
            <a:ext cx="3017520"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440">
                <a:solidFill>
                  <a:srgbClr val="00070F"/>
                </a:solidFill>
                <a:latin typeface="Microsoft Yahei" pitchFamily="34" charset="0"/>
                <a:ea typeface="Microsoft Yahei" pitchFamily="34" charset="-122"/>
                <a:cs typeface="Microsoft Yahei" pitchFamily="34" charset="-120"/>
              </a:rPr>
              <a:t>确认测试</a:t>
            </a:r>
            <a:endParaRPr lang="en-US" sz="1440"/>
          </a:p>
        </p:txBody>
      </p:sp>
      <p:sp>
        <p:nvSpPr>
          <p:cNvPr id="12" name="Text 10"/>
          <p:cNvSpPr/>
          <p:nvPr/>
        </p:nvSpPr>
        <p:spPr>
          <a:xfrm>
            <a:off x="1021920" y="2631999"/>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a:solidFill>
                  <a:srgbClr val="002B7F"/>
                </a:solidFill>
                <a:latin typeface="Microsoft Yahei" pitchFamily="34" charset="0"/>
                <a:ea typeface="Microsoft Yahei" pitchFamily="34" charset="-122"/>
                <a:cs typeface="Microsoft Yahei" pitchFamily="34" charset="-120"/>
              </a:rPr>
              <a:t>05</a:t>
            </a:r>
            <a:endParaRPr lang="en-US" sz="1440"/>
          </a:p>
        </p:txBody>
      </p:sp>
      <p:sp>
        <p:nvSpPr>
          <p:cNvPr id="13" name="Text 11"/>
          <p:cNvSpPr/>
          <p:nvPr/>
        </p:nvSpPr>
        <p:spPr>
          <a:xfrm>
            <a:off x="5268353" y="2744078"/>
            <a:ext cx="3017520"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440">
                <a:solidFill>
                  <a:srgbClr val="00070F"/>
                </a:solidFill>
                <a:latin typeface="Microsoft Yahei" pitchFamily="34" charset="0"/>
                <a:ea typeface="Microsoft Yahei" pitchFamily="34" charset="-122"/>
                <a:cs typeface="Microsoft Yahei" pitchFamily="34" charset="-120"/>
              </a:rPr>
              <a:t>白盒测试技术</a:t>
            </a:r>
            <a:endParaRPr lang="en-US" sz="1440"/>
          </a:p>
        </p:txBody>
      </p:sp>
      <p:sp>
        <p:nvSpPr>
          <p:cNvPr id="14" name="Text 12"/>
          <p:cNvSpPr/>
          <p:nvPr/>
        </p:nvSpPr>
        <p:spPr>
          <a:xfrm>
            <a:off x="4653896" y="2632019"/>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a:solidFill>
                  <a:srgbClr val="002B7F"/>
                </a:solidFill>
                <a:latin typeface="Microsoft Yahei" pitchFamily="34" charset="0"/>
                <a:ea typeface="Microsoft Yahei" pitchFamily="34" charset="-122"/>
                <a:cs typeface="Microsoft Yahei" pitchFamily="34" charset="-120"/>
              </a:rPr>
              <a:t>06</a:t>
            </a:r>
            <a:endParaRPr lang="en-US" sz="1440"/>
          </a:p>
        </p:txBody>
      </p:sp>
      <p:sp>
        <p:nvSpPr>
          <p:cNvPr id="15" name="Text 13"/>
          <p:cNvSpPr/>
          <p:nvPr/>
        </p:nvSpPr>
        <p:spPr>
          <a:xfrm>
            <a:off x="1636376" y="3356971"/>
            <a:ext cx="3017520"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440">
                <a:solidFill>
                  <a:srgbClr val="00070F"/>
                </a:solidFill>
                <a:latin typeface="Microsoft Yahei" pitchFamily="34" charset="0"/>
                <a:ea typeface="Microsoft Yahei" pitchFamily="34" charset="-122"/>
                <a:cs typeface="Microsoft Yahei" pitchFamily="34" charset="-120"/>
              </a:rPr>
              <a:t>黑盒测试技术</a:t>
            </a:r>
            <a:endParaRPr lang="en-US" sz="1440"/>
          </a:p>
        </p:txBody>
      </p:sp>
      <p:sp>
        <p:nvSpPr>
          <p:cNvPr id="16" name="Text 14"/>
          <p:cNvSpPr/>
          <p:nvPr/>
        </p:nvSpPr>
        <p:spPr>
          <a:xfrm>
            <a:off x="1021920" y="3244912"/>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a:solidFill>
                  <a:srgbClr val="002B7F"/>
                </a:solidFill>
                <a:latin typeface="Microsoft Yahei" pitchFamily="34" charset="0"/>
                <a:ea typeface="Microsoft Yahei" pitchFamily="34" charset="-122"/>
                <a:cs typeface="Microsoft Yahei" pitchFamily="34" charset="-120"/>
              </a:rPr>
              <a:t>07</a:t>
            </a:r>
            <a:endParaRPr lang="en-US" sz="1440"/>
          </a:p>
        </p:txBody>
      </p:sp>
      <p:sp>
        <p:nvSpPr>
          <p:cNvPr id="17" name="Text 15"/>
          <p:cNvSpPr/>
          <p:nvPr/>
        </p:nvSpPr>
        <p:spPr>
          <a:xfrm>
            <a:off x="5268353" y="3356726"/>
            <a:ext cx="3017520"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440">
                <a:solidFill>
                  <a:srgbClr val="00070F"/>
                </a:solidFill>
                <a:latin typeface="Microsoft Yahei" pitchFamily="34" charset="0"/>
                <a:ea typeface="Microsoft Yahei" pitchFamily="34" charset="-122"/>
                <a:cs typeface="Microsoft Yahei" pitchFamily="34" charset="-120"/>
              </a:rPr>
              <a:t>调试</a:t>
            </a:r>
            <a:endParaRPr lang="en-US" sz="1440"/>
          </a:p>
        </p:txBody>
      </p:sp>
      <p:sp>
        <p:nvSpPr>
          <p:cNvPr id="18" name="Text 16"/>
          <p:cNvSpPr/>
          <p:nvPr/>
        </p:nvSpPr>
        <p:spPr>
          <a:xfrm>
            <a:off x="4653896" y="3244667"/>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a:solidFill>
                  <a:srgbClr val="002B7F"/>
                </a:solidFill>
                <a:latin typeface="Microsoft Yahei" pitchFamily="34" charset="0"/>
                <a:ea typeface="Microsoft Yahei" pitchFamily="34" charset="-122"/>
                <a:cs typeface="Microsoft Yahei" pitchFamily="34" charset="-120"/>
              </a:rPr>
              <a:t>08</a:t>
            </a:r>
            <a:endParaRPr lang="en-US" sz="1440"/>
          </a:p>
        </p:txBody>
      </p:sp>
      <p:sp>
        <p:nvSpPr>
          <p:cNvPr id="19" name="Text 17"/>
          <p:cNvSpPr/>
          <p:nvPr/>
        </p:nvSpPr>
        <p:spPr>
          <a:xfrm>
            <a:off x="303329" y="139079"/>
            <a:ext cx="4113526" cy="1170432"/>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5184" b="1">
                <a:solidFill>
                  <a:srgbClr val="5A85D9">
                    <a:alpha val="10000"/>
                  </a:srgbClr>
                </a:solidFill>
                <a:latin typeface="Microsoft Yahei" pitchFamily="34" charset="0"/>
                <a:ea typeface="Microsoft Yahei" pitchFamily="34" charset="-122"/>
                <a:cs typeface="Microsoft Yahei" pitchFamily="34" charset="-120"/>
              </a:rPr>
              <a:t>CONTENTS</a:t>
            </a:r>
            <a:endParaRPr lang="en-US" sz="1440"/>
          </a:p>
        </p:txBody>
      </p:sp>
      <p:sp>
        <p:nvSpPr>
          <p:cNvPr id="20" name="Text 18"/>
          <p:cNvSpPr/>
          <p:nvPr/>
        </p:nvSpPr>
        <p:spPr>
          <a:xfrm>
            <a:off x="528866" y="505095"/>
            <a:ext cx="1699339" cy="95097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4032" b="1">
                <a:solidFill>
                  <a:srgbClr val="0055FF"/>
                </a:solidFill>
                <a:latin typeface="Microsoft Yahei" pitchFamily="34" charset="0"/>
                <a:ea typeface="Microsoft Yahei" pitchFamily="34" charset="-122"/>
                <a:cs typeface="Microsoft Yahei" pitchFamily="34" charset="-120"/>
              </a:rPr>
              <a:t>目录</a:t>
            </a:r>
            <a:endParaRPr lang="en-US" sz="1440"/>
          </a:p>
        </p:txBody>
      </p:sp>
      <p:sp>
        <p:nvSpPr>
          <p:cNvPr id="21" name="Text 13">
            <a:extLst>
              <a:ext uri="{FF2B5EF4-FFF2-40B4-BE49-F238E27FC236}">
                <a16:creationId xmlns:a16="http://schemas.microsoft.com/office/drawing/2014/main" id="{9B16E0C0-3ED5-441B-BE64-28C727547F35}"/>
              </a:ext>
            </a:extLst>
          </p:cNvPr>
          <p:cNvSpPr/>
          <p:nvPr/>
        </p:nvSpPr>
        <p:spPr>
          <a:xfrm>
            <a:off x="1636376" y="3946049"/>
            <a:ext cx="3017520" cy="42787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zh-CN" altLang="en-US" sz="1440">
                <a:solidFill>
                  <a:srgbClr val="00070F"/>
                </a:solidFill>
                <a:latin typeface="Microsoft Yahei" pitchFamily="34" charset="0"/>
                <a:ea typeface="Microsoft Yahei" pitchFamily="34" charset="-122"/>
                <a:cs typeface="Microsoft Yahei" pitchFamily="34" charset="-120"/>
              </a:rPr>
              <a:t>软件可靠性</a:t>
            </a:r>
            <a:endParaRPr lang="en-US" sz="1440"/>
          </a:p>
        </p:txBody>
      </p:sp>
      <p:sp>
        <p:nvSpPr>
          <p:cNvPr id="22" name="Text 14">
            <a:extLst>
              <a:ext uri="{FF2B5EF4-FFF2-40B4-BE49-F238E27FC236}">
                <a16:creationId xmlns:a16="http://schemas.microsoft.com/office/drawing/2014/main" id="{DAD13685-0707-4606-B474-7A9AD5F32852}"/>
              </a:ext>
            </a:extLst>
          </p:cNvPr>
          <p:cNvSpPr/>
          <p:nvPr/>
        </p:nvSpPr>
        <p:spPr>
          <a:xfrm>
            <a:off x="1021920" y="3833990"/>
            <a:ext cx="713232" cy="569258"/>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a:solidFill>
                  <a:srgbClr val="002B7F"/>
                </a:solidFill>
                <a:latin typeface="Microsoft Yahei" pitchFamily="34" charset="0"/>
                <a:ea typeface="Microsoft Yahei" pitchFamily="34" charset="-122"/>
                <a:cs typeface="Microsoft Yahei" pitchFamily="34" charset="-120"/>
              </a:rPr>
              <a:t>09</a:t>
            </a:r>
            <a:endParaRPr lang="en-US" sz="144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168" b="1">
                <a:solidFill>
                  <a:srgbClr val="0055FF"/>
                </a:solidFill>
                <a:latin typeface="Microsoft Yahei" pitchFamily="34" charset="0"/>
                <a:ea typeface="Microsoft Yahei" pitchFamily="34" charset="-122"/>
                <a:cs typeface="Microsoft Yahei" pitchFamily="34" charset="-120"/>
              </a:rPr>
              <a:t>集成测试</a:t>
            </a:r>
            <a:endParaRPr lang="en-US" sz="1440"/>
          </a:p>
        </p:txBody>
      </p:sp>
      <p:sp>
        <p:nvSpPr>
          <p:cNvPr id="3" name="Shape 1"/>
          <p:cNvSpPr/>
          <p:nvPr/>
        </p:nvSpPr>
        <p:spPr>
          <a:xfrm>
            <a:off x="463370" y="438260"/>
            <a:ext cx="914028" cy="914028"/>
          </a:xfrm>
          <a:custGeom>
            <a:avLst/>
            <a:gdLst/>
            <a:ahLst/>
            <a:cxnLst/>
            <a:rect l="l" t="t" r="r" b="b"/>
            <a:pathLst>
              <a:path w="914028" h="914028">
                <a:moveTo>
                  <a:pt x="457014" y="0"/>
                </a:moveTo>
                <a:moveTo>
                  <a:pt x="457014" y="0"/>
                </a:moveTo>
                <a:cubicBezTo>
                  <a:pt x="709247" y="0"/>
                  <a:pt x="914028" y="204781"/>
                  <a:pt x="914028" y="457014"/>
                </a:cubicBezTo>
                <a:cubicBezTo>
                  <a:pt x="914028" y="709247"/>
                  <a:pt x="709247" y="914028"/>
                  <a:pt x="457014" y="914028"/>
                </a:cubicBezTo>
                <a:cubicBezTo>
                  <a:pt x="204781" y="914028"/>
                  <a:pt x="0" y="709247"/>
                  <a:pt x="0" y="457014"/>
                </a:cubicBezTo>
                <a:cubicBezTo>
                  <a:pt x="0" y="204781"/>
                  <a:pt x="204781" y="0"/>
                  <a:pt x="457014" y="0"/>
                </a:cubicBezTo>
                <a:close/>
              </a:path>
            </a:pathLst>
          </a:custGeom>
          <a:solidFill>
            <a:srgbClr val="0055FF"/>
          </a:solidFill>
          <a:ln/>
        </p:spPr>
      </p:sp>
      <p:sp>
        <p:nvSpPr>
          <p:cNvPr id="4" name="Text 2"/>
          <p:cNvSpPr/>
          <p:nvPr/>
        </p:nvSpPr>
        <p:spPr>
          <a:xfrm>
            <a:off x="345154" y="742055"/>
            <a:ext cx="1356643" cy="9418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3888" b="1">
                <a:solidFill>
                  <a:srgbClr val="002B7F"/>
                </a:solidFill>
                <a:latin typeface="Arial" pitchFamily="34" charset="0"/>
                <a:ea typeface="Arial" pitchFamily="34" charset="-122"/>
                <a:cs typeface="Arial" pitchFamily="34" charset="-120"/>
              </a:rPr>
              <a:t>04</a:t>
            </a:r>
            <a:endParaRPr lang="en-US" sz="144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7.4.1</a:t>
            </a:r>
            <a:r>
              <a:rPr lang="en-US" sz="2016" b="1">
                <a:solidFill>
                  <a:srgbClr val="002B7F"/>
                </a:solidFill>
                <a:latin typeface="微软雅黑" pitchFamily="34" charset="0"/>
                <a:ea typeface="微软雅黑" pitchFamily="34" charset="-122"/>
                <a:cs typeface="微软雅黑" pitchFamily="34" charset="-120"/>
              </a:rPr>
              <a:t> 自顶向下集成</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rot="-5400000">
            <a:off x="1250517" y="242421"/>
            <a:ext cx="1661560" cy="3157611"/>
          </a:xfrm>
          <a:custGeom>
            <a:avLst/>
            <a:gdLst/>
            <a:ahLst/>
            <a:cxnLst/>
            <a:rect l="l" t="t" r="r" b="b"/>
            <a:pathLst>
              <a:path w="1661560" h="3157611">
                <a:moveTo>
                  <a:pt x="0" y="0"/>
                </a:moveTo>
                <a:moveTo>
                  <a:pt x="0" y="0"/>
                </a:moveTo>
                <a:lnTo>
                  <a:pt x="1661560" y="0"/>
                </a:lnTo>
                <a:lnTo>
                  <a:pt x="1661560" y="3157611"/>
                </a:lnTo>
                <a:lnTo>
                  <a:pt x="0" y="3157611"/>
                </a:lnTo>
                <a:close/>
              </a:path>
            </a:pathLst>
          </a:custGeom>
          <a:solidFill>
            <a:srgbClr val="5A85D9">
              <a:alpha val="10000"/>
            </a:srgbClr>
          </a:solidFill>
          <a:ln/>
        </p:spPr>
      </p:sp>
      <p:sp>
        <p:nvSpPr>
          <p:cNvPr id="6" name="Shape 2"/>
          <p:cNvSpPr/>
          <p:nvPr/>
        </p:nvSpPr>
        <p:spPr>
          <a:xfrm rot="-5400000" flipH="1" flipV="1">
            <a:off x="6112877" y="242421"/>
            <a:ext cx="1661560" cy="3157611"/>
          </a:xfrm>
          <a:custGeom>
            <a:avLst/>
            <a:gdLst/>
            <a:ahLst/>
            <a:cxnLst/>
            <a:rect l="l" t="t" r="r" b="b"/>
            <a:pathLst>
              <a:path w="1661560" h="3157611">
                <a:moveTo>
                  <a:pt x="0" y="0"/>
                </a:moveTo>
                <a:moveTo>
                  <a:pt x="0" y="0"/>
                </a:moveTo>
                <a:lnTo>
                  <a:pt x="1661560" y="0"/>
                </a:lnTo>
                <a:lnTo>
                  <a:pt x="1661560" y="3157611"/>
                </a:lnTo>
                <a:lnTo>
                  <a:pt x="0" y="3157611"/>
                </a:lnTo>
                <a:close/>
              </a:path>
            </a:pathLst>
          </a:custGeom>
          <a:solidFill>
            <a:srgbClr val="5A85D9">
              <a:alpha val="10000"/>
            </a:srgbClr>
          </a:solidFill>
          <a:ln/>
        </p:spPr>
      </p:sp>
      <p:sp>
        <p:nvSpPr>
          <p:cNvPr id="7" name="Shape 3"/>
          <p:cNvSpPr/>
          <p:nvPr/>
        </p:nvSpPr>
        <p:spPr>
          <a:xfrm rot="-5400000" flipV="1">
            <a:off x="1250517" y="1975308"/>
            <a:ext cx="1661560" cy="3157611"/>
          </a:xfrm>
          <a:custGeom>
            <a:avLst/>
            <a:gdLst/>
            <a:ahLst/>
            <a:cxnLst/>
            <a:rect l="l" t="t" r="r" b="b"/>
            <a:pathLst>
              <a:path w="1661560" h="3157611">
                <a:moveTo>
                  <a:pt x="0" y="0"/>
                </a:moveTo>
                <a:moveTo>
                  <a:pt x="0" y="0"/>
                </a:moveTo>
                <a:lnTo>
                  <a:pt x="1661560" y="0"/>
                </a:lnTo>
                <a:lnTo>
                  <a:pt x="1661560" y="3157611"/>
                </a:lnTo>
                <a:lnTo>
                  <a:pt x="0" y="3157611"/>
                </a:lnTo>
                <a:close/>
              </a:path>
            </a:pathLst>
          </a:custGeom>
          <a:solidFill>
            <a:srgbClr val="5A85D9">
              <a:alpha val="10000"/>
            </a:srgbClr>
          </a:solidFill>
          <a:ln/>
        </p:spPr>
      </p:sp>
      <p:sp>
        <p:nvSpPr>
          <p:cNvPr id="8" name="Shape 4"/>
          <p:cNvSpPr/>
          <p:nvPr/>
        </p:nvSpPr>
        <p:spPr>
          <a:xfrm rot="-5400000">
            <a:off x="6112877" y="1975308"/>
            <a:ext cx="1661560" cy="3157611"/>
          </a:xfrm>
          <a:custGeom>
            <a:avLst/>
            <a:gdLst/>
            <a:ahLst/>
            <a:cxnLst/>
            <a:rect l="l" t="t" r="r" b="b"/>
            <a:pathLst>
              <a:path w="1661560" h="3157611">
                <a:moveTo>
                  <a:pt x="0" y="0"/>
                </a:moveTo>
                <a:moveTo>
                  <a:pt x="0" y="0"/>
                </a:moveTo>
                <a:lnTo>
                  <a:pt x="1661560" y="0"/>
                </a:lnTo>
                <a:lnTo>
                  <a:pt x="1661560" y="3157611"/>
                </a:lnTo>
                <a:lnTo>
                  <a:pt x="0" y="3157611"/>
                </a:lnTo>
                <a:close/>
              </a:path>
            </a:pathLst>
          </a:custGeom>
          <a:solidFill>
            <a:srgbClr val="5A85D9">
              <a:alpha val="10000"/>
            </a:srgbClr>
          </a:solidFill>
          <a:ln/>
        </p:spPr>
      </p:sp>
      <p:sp>
        <p:nvSpPr>
          <p:cNvPr id="9" name="Shape 5"/>
          <p:cNvSpPr/>
          <p:nvPr/>
        </p:nvSpPr>
        <p:spPr>
          <a:xfrm>
            <a:off x="3716137" y="990447"/>
            <a:ext cx="1592949" cy="3391950"/>
          </a:xfrm>
          <a:custGeom>
            <a:avLst/>
            <a:gdLst/>
            <a:ahLst/>
            <a:cxnLst/>
            <a:rect l="l" t="t" r="r" b="b"/>
            <a:pathLst>
              <a:path w="1592949" h="3391950">
                <a:moveTo>
                  <a:pt x="0" y="0"/>
                </a:moveTo>
                <a:moveTo>
                  <a:pt x="0" y="0"/>
                </a:moveTo>
                <a:lnTo>
                  <a:pt x="1592949" y="0"/>
                </a:lnTo>
                <a:lnTo>
                  <a:pt x="1592949" y="3391950"/>
                </a:lnTo>
                <a:lnTo>
                  <a:pt x="0" y="3391950"/>
                </a:lnTo>
                <a:close/>
              </a:path>
            </a:pathLst>
          </a:custGeom>
          <a:solidFill>
            <a:srgbClr val="5A85D9">
              <a:alpha val="10000"/>
            </a:srgbClr>
          </a:solidFill>
          <a:ln/>
        </p:spPr>
      </p:sp>
      <p:sp>
        <p:nvSpPr>
          <p:cNvPr id="10" name="Text 6"/>
          <p:cNvSpPr/>
          <p:nvPr/>
        </p:nvSpPr>
        <p:spPr>
          <a:xfrm>
            <a:off x="502491" y="1277159"/>
            <a:ext cx="1013960" cy="78638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584" b="1">
                <a:solidFill>
                  <a:srgbClr val="0055FF"/>
                </a:solidFill>
                <a:latin typeface="Microsoft Yahei" pitchFamily="34" charset="0"/>
                <a:ea typeface="Microsoft Yahei" pitchFamily="34" charset="-122"/>
                <a:cs typeface="Microsoft Yahei" pitchFamily="34" charset="-120"/>
              </a:rPr>
              <a:t>自顶向下集成定义</a:t>
            </a:r>
            <a:endParaRPr lang="en-US" sz="1440"/>
          </a:p>
        </p:txBody>
      </p:sp>
      <p:sp>
        <p:nvSpPr>
          <p:cNvPr id="11" name="Text 7"/>
          <p:cNvSpPr/>
          <p:nvPr/>
        </p:nvSpPr>
        <p:spPr>
          <a:xfrm>
            <a:off x="1516451" y="1181147"/>
            <a:ext cx="2054824" cy="1719072"/>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自顶向下集成（Top-Down Integration）是一种软件测试策略，通过从系统的最高层模块开始，逐步向下集成各个子模块，最终完成整个系统的集成测试。此方法有助于确保系统各部分之间的协同工作和功能一致性。</a:t>
            </a:r>
            <a:endParaRPr lang="en-US" sz="1440"/>
          </a:p>
        </p:txBody>
      </p:sp>
      <p:sp>
        <p:nvSpPr>
          <p:cNvPr id="12" name="Text 8"/>
          <p:cNvSpPr/>
          <p:nvPr/>
        </p:nvSpPr>
        <p:spPr>
          <a:xfrm>
            <a:off x="7508503" y="1277159"/>
            <a:ext cx="1013960" cy="78638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584" b="1">
                <a:solidFill>
                  <a:srgbClr val="0055FF"/>
                </a:solidFill>
                <a:latin typeface="Microsoft Yahei" pitchFamily="34" charset="0"/>
                <a:ea typeface="Microsoft Yahei" pitchFamily="34" charset="-122"/>
                <a:cs typeface="Microsoft Yahei" pitchFamily="34" charset="-120"/>
              </a:rPr>
              <a:t>桩模块与驱动模块</a:t>
            </a:r>
            <a:endParaRPr lang="en-US" sz="1440"/>
          </a:p>
        </p:txBody>
      </p:sp>
      <p:sp>
        <p:nvSpPr>
          <p:cNvPr id="13" name="Text 9"/>
          <p:cNvSpPr/>
          <p:nvPr/>
        </p:nvSpPr>
        <p:spPr>
          <a:xfrm>
            <a:off x="5453678" y="1181147"/>
            <a:ext cx="2054824" cy="1719072"/>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在进行自顶向下集成时，需要使用桩模块来模拟尚未开发的子模块，以及驱动模块来模拟主模块。桩模块提供子模块应有的接口，但不实现具体功能；驱动模块则提供主模块的接口，以支持自顶向下的集成测试过程。</a:t>
            </a:r>
            <a:endParaRPr lang="en-US" sz="1440"/>
          </a:p>
        </p:txBody>
      </p:sp>
      <p:sp>
        <p:nvSpPr>
          <p:cNvPr id="14" name="Text 10"/>
          <p:cNvSpPr/>
          <p:nvPr/>
        </p:nvSpPr>
        <p:spPr>
          <a:xfrm>
            <a:off x="502491" y="3010045"/>
            <a:ext cx="1013960" cy="78638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584" b="1">
                <a:solidFill>
                  <a:srgbClr val="0055FF"/>
                </a:solidFill>
                <a:latin typeface="Microsoft Yahei" pitchFamily="34" charset="0"/>
                <a:ea typeface="Microsoft Yahei" pitchFamily="34" charset="-122"/>
                <a:cs typeface="Microsoft Yahei" pitchFamily="34" charset="-120"/>
              </a:rPr>
              <a:t>深度优先策略</a:t>
            </a:r>
            <a:endParaRPr lang="en-US" sz="1440"/>
          </a:p>
        </p:txBody>
      </p:sp>
      <p:sp>
        <p:nvSpPr>
          <p:cNvPr id="15" name="Text 11"/>
          <p:cNvSpPr/>
          <p:nvPr/>
        </p:nvSpPr>
        <p:spPr>
          <a:xfrm>
            <a:off x="1516451" y="2914033"/>
            <a:ext cx="2054824" cy="1719072"/>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在自顶向下集成中，深度优先策略首先测试系统最高层的模块，然后逐步向下测试各个子模块。此策略按照模块间的依赖关系，从最左侧分支自上而下进行测试，以确保系统的稳定性和可靠性。</a:t>
            </a:r>
            <a:endParaRPr lang="en-US" sz="1440"/>
          </a:p>
        </p:txBody>
      </p:sp>
      <p:sp>
        <p:nvSpPr>
          <p:cNvPr id="16" name="Text 12"/>
          <p:cNvSpPr/>
          <p:nvPr/>
        </p:nvSpPr>
        <p:spPr>
          <a:xfrm>
            <a:off x="7508503" y="3010045"/>
            <a:ext cx="1013960" cy="1088136"/>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584" b="1">
                <a:solidFill>
                  <a:srgbClr val="0055FF"/>
                </a:solidFill>
                <a:latin typeface="Microsoft Yahei" pitchFamily="34" charset="0"/>
                <a:ea typeface="Microsoft Yahei" pitchFamily="34" charset="-122"/>
                <a:cs typeface="Microsoft Yahei" pitchFamily="34" charset="-120"/>
              </a:rPr>
              <a:t>自顶向下集成优势与局限</a:t>
            </a:r>
            <a:endParaRPr lang="en-US" sz="1440"/>
          </a:p>
        </p:txBody>
      </p:sp>
      <p:sp>
        <p:nvSpPr>
          <p:cNvPr id="17" name="Text 13"/>
          <p:cNvSpPr/>
          <p:nvPr/>
        </p:nvSpPr>
        <p:spPr>
          <a:xfrm>
            <a:off x="5453678" y="2914033"/>
            <a:ext cx="2054824" cy="1719072"/>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自顶向下集成的优势包括能够快速识别出高层模块的问题，并便于定位和修复。然而，此方法也存在局限性，如可能忽略底层细节问题，且测试周期较长。因此，实际应用时需结合其他测试策略以提高测试全面性。</a:t>
            </a:r>
            <a:endParaRPr lang="en-US" sz="1440"/>
          </a:p>
        </p:txBody>
      </p:sp>
      <p:sp>
        <p:nvSpPr>
          <p:cNvPr id="18" name="Text 14"/>
          <p:cNvSpPr/>
          <p:nvPr/>
        </p:nvSpPr>
        <p:spPr>
          <a:xfrm>
            <a:off x="3716137" y="1363425"/>
            <a:ext cx="1592949" cy="4846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584" b="1">
                <a:solidFill>
                  <a:srgbClr val="0055FF"/>
                </a:solidFill>
                <a:latin typeface="Microsoft Yahei" pitchFamily="34" charset="0"/>
                <a:ea typeface="Microsoft Yahei" pitchFamily="34" charset="-122"/>
                <a:cs typeface="Microsoft Yahei" pitchFamily="34" charset="-120"/>
              </a:rPr>
              <a:t>宽度优先策略</a:t>
            </a:r>
            <a:endParaRPr lang="en-US" sz="1440"/>
          </a:p>
        </p:txBody>
      </p:sp>
      <p:sp>
        <p:nvSpPr>
          <p:cNvPr id="19" name="Text 15"/>
          <p:cNvSpPr/>
          <p:nvPr/>
        </p:nvSpPr>
        <p:spPr>
          <a:xfrm>
            <a:off x="3716137" y="1974749"/>
            <a:ext cx="1592949" cy="215798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宽度优先策略在自顶向下集成中，按调用层次从左到右展开测试。首先测试最上层模块，然后依次向右扩展至下层模块，直至完成所有模块的测试。此策略适用于快速发现跨模块的问题，提高测试效率。</a:t>
            </a:r>
            <a:endParaRPr lang="en-US" sz="144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7.4.2</a:t>
            </a:r>
            <a:r>
              <a:rPr lang="en-US" sz="2016" b="1">
                <a:solidFill>
                  <a:srgbClr val="002B7F"/>
                </a:solidFill>
                <a:latin typeface="微软雅黑" pitchFamily="34" charset="0"/>
                <a:ea typeface="微软雅黑" pitchFamily="34" charset="-122"/>
                <a:cs typeface="微软雅黑" pitchFamily="34" charset="-120"/>
              </a:rPr>
              <a:t> 自底向上集成</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111512" y="918843"/>
            <a:ext cx="2900161" cy="1902415"/>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0055FF"/>
            </a:solidFill>
            <a:prstDash val="dash"/>
          </a:ln>
        </p:spPr>
      </p:sp>
      <p:sp>
        <p:nvSpPr>
          <p:cNvPr id="6" name="Shape 2"/>
          <p:cNvSpPr/>
          <p:nvPr/>
        </p:nvSpPr>
        <p:spPr>
          <a:xfrm>
            <a:off x="3153338" y="918843"/>
            <a:ext cx="2900161" cy="1902415"/>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0055FF"/>
            </a:solidFill>
            <a:prstDash val="dash"/>
          </a:ln>
        </p:spPr>
      </p:sp>
      <p:sp>
        <p:nvSpPr>
          <p:cNvPr id="7" name="Shape 3"/>
          <p:cNvSpPr/>
          <p:nvPr/>
        </p:nvSpPr>
        <p:spPr>
          <a:xfrm>
            <a:off x="6243839" y="908059"/>
            <a:ext cx="2900161" cy="1902415"/>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0055FF"/>
            </a:solidFill>
            <a:prstDash val="dash"/>
          </a:ln>
        </p:spPr>
      </p:sp>
      <p:sp>
        <p:nvSpPr>
          <p:cNvPr id="8" name="Shape 4"/>
          <p:cNvSpPr/>
          <p:nvPr/>
        </p:nvSpPr>
        <p:spPr>
          <a:xfrm>
            <a:off x="1715532" y="3117420"/>
            <a:ext cx="2543950" cy="1730202"/>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5A85D9"/>
            </a:solidFill>
            <a:prstDash val="solid"/>
          </a:ln>
        </p:spPr>
      </p:sp>
      <p:sp>
        <p:nvSpPr>
          <p:cNvPr id="9" name="Shape 5"/>
          <p:cNvSpPr/>
          <p:nvPr/>
        </p:nvSpPr>
        <p:spPr>
          <a:xfrm>
            <a:off x="4908434" y="3117420"/>
            <a:ext cx="2543950" cy="1730202"/>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5A85D9"/>
            </a:solidFill>
            <a:prstDash val="solid"/>
          </a:ln>
        </p:spPr>
      </p:sp>
      <p:sp>
        <p:nvSpPr>
          <p:cNvPr id="10" name="Text 6"/>
          <p:cNvSpPr/>
          <p:nvPr/>
        </p:nvSpPr>
        <p:spPr>
          <a:xfrm>
            <a:off x="285791" y="1053254"/>
            <a:ext cx="2543883" cy="436145"/>
          </a:xfrm>
          <a:prstGeom prst="rect">
            <a:avLst/>
          </a:prstGeom>
          <a:noFill/>
          <a:ln/>
        </p:spPr>
        <p:txBody>
          <a:bodyPr wrap="square" lIns="95250" tIns="95250" rIns="95250" bIns="95250" rtlCol="0" anchor="ctr">
            <a:spAutoFit/>
          </a:bodyPr>
          <a:lstStyle/>
          <a:p>
            <a:pPr marL="0" indent="0" algn="ctr">
              <a:lnSpc>
                <a:spcPct val="100000"/>
              </a:lnSpc>
              <a:buNone/>
            </a:pPr>
            <a:r>
              <a:rPr lang="en-US" sz="1584" b="1">
                <a:solidFill>
                  <a:srgbClr val="0055FF"/>
                </a:solidFill>
                <a:latin typeface="Microsoft Yahei" pitchFamily="34" charset="0"/>
                <a:ea typeface="Microsoft Yahei" pitchFamily="34" charset="-122"/>
                <a:cs typeface="Microsoft Yahei" pitchFamily="34" charset="-120"/>
              </a:rPr>
              <a:t>自底向上集成定义</a:t>
            </a:r>
            <a:endParaRPr lang="en-US" sz="1440"/>
          </a:p>
        </p:txBody>
      </p:sp>
      <p:sp>
        <p:nvSpPr>
          <p:cNvPr id="11" name="Text 7"/>
          <p:cNvSpPr/>
          <p:nvPr/>
        </p:nvSpPr>
        <p:spPr>
          <a:xfrm>
            <a:off x="189093" y="1632620"/>
            <a:ext cx="2741563" cy="812787"/>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自底向上集成是从软件的最底层模块开始，逐步向上整合，直到完成整个系统的集成测试。此方法通过逐层组装和验证，确保每个模块的稳定性和正确性。</a:t>
            </a:r>
            <a:endParaRPr lang="en-US" sz="1440"/>
          </a:p>
        </p:txBody>
      </p:sp>
      <p:sp>
        <p:nvSpPr>
          <p:cNvPr id="12" name="Text 8"/>
          <p:cNvSpPr/>
          <p:nvPr/>
        </p:nvSpPr>
        <p:spPr>
          <a:xfrm>
            <a:off x="3327617" y="1053254"/>
            <a:ext cx="2543883" cy="436145"/>
          </a:xfrm>
          <a:prstGeom prst="rect">
            <a:avLst/>
          </a:prstGeom>
          <a:noFill/>
          <a:ln/>
        </p:spPr>
        <p:txBody>
          <a:bodyPr wrap="square" lIns="95250" tIns="95250" rIns="95250" bIns="95250" rtlCol="0" anchor="ctr">
            <a:spAutoFit/>
          </a:bodyPr>
          <a:lstStyle/>
          <a:p>
            <a:pPr marL="0" indent="0" algn="ctr">
              <a:lnSpc>
                <a:spcPct val="100000"/>
              </a:lnSpc>
              <a:buNone/>
            </a:pPr>
            <a:r>
              <a:rPr lang="en-US" sz="1584" b="1">
                <a:solidFill>
                  <a:srgbClr val="0055FF"/>
                </a:solidFill>
                <a:latin typeface="Microsoft Yahei" pitchFamily="34" charset="0"/>
                <a:ea typeface="Microsoft Yahei" pitchFamily="34" charset="-122"/>
                <a:cs typeface="Microsoft Yahei" pitchFamily="34" charset="-120"/>
              </a:rPr>
              <a:t>自底向上集成步骤</a:t>
            </a:r>
            <a:endParaRPr lang="en-US" sz="1440"/>
          </a:p>
        </p:txBody>
      </p:sp>
      <p:sp>
        <p:nvSpPr>
          <p:cNvPr id="13" name="Text 9"/>
          <p:cNvSpPr/>
          <p:nvPr/>
        </p:nvSpPr>
        <p:spPr>
          <a:xfrm>
            <a:off x="3300057" y="1323015"/>
            <a:ext cx="2753441" cy="1431995"/>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①把低层模块组合成实现某个特定的软件子功能的族。</a:t>
            </a: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②写一个用于测试的控制程序，协调测试数据的输入和输出。</a:t>
            </a: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③对由模块组成的子功能族进行测试。</a:t>
            </a: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④去掉驱动程序，沿软件结构自下向上移动，把子功能族组合起来形成更大的子功能族。</a:t>
            </a:r>
            <a:endParaRPr lang="en-US" sz="1440"/>
          </a:p>
        </p:txBody>
      </p:sp>
      <p:sp>
        <p:nvSpPr>
          <p:cNvPr id="14" name="Text 10"/>
          <p:cNvSpPr/>
          <p:nvPr/>
        </p:nvSpPr>
        <p:spPr>
          <a:xfrm>
            <a:off x="6418118" y="1042470"/>
            <a:ext cx="2543883" cy="436145"/>
          </a:xfrm>
          <a:prstGeom prst="rect">
            <a:avLst/>
          </a:prstGeom>
          <a:noFill/>
          <a:ln/>
        </p:spPr>
        <p:txBody>
          <a:bodyPr wrap="square" lIns="95250" tIns="95250" rIns="95250" bIns="95250" rtlCol="0" anchor="ctr">
            <a:spAutoFit/>
          </a:bodyPr>
          <a:lstStyle/>
          <a:p>
            <a:pPr marL="0" indent="0" algn="ctr">
              <a:lnSpc>
                <a:spcPct val="100000"/>
              </a:lnSpc>
              <a:buNone/>
            </a:pPr>
            <a:r>
              <a:rPr lang="en-US" sz="1584" b="1">
                <a:solidFill>
                  <a:srgbClr val="0055FF"/>
                </a:solidFill>
                <a:latin typeface="Microsoft Yahei" pitchFamily="34" charset="0"/>
                <a:ea typeface="Microsoft Yahei" pitchFamily="34" charset="-122"/>
                <a:cs typeface="Microsoft Yahei" pitchFamily="34" charset="-120"/>
              </a:rPr>
              <a:t>自底向上集成优势</a:t>
            </a:r>
            <a:endParaRPr lang="en-US" sz="1440"/>
          </a:p>
        </p:txBody>
      </p:sp>
      <p:sp>
        <p:nvSpPr>
          <p:cNvPr id="15" name="Text 11"/>
          <p:cNvSpPr/>
          <p:nvPr/>
        </p:nvSpPr>
        <p:spPr>
          <a:xfrm>
            <a:off x="6402437" y="1555065"/>
            <a:ext cx="2741563" cy="967894"/>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自底向上集成的主要优势是能够尽早发现底层模块的问题，并行测试多个模块，缩短了测试周期。此外，这种方法有助于识别系统的整体结构问题，提高测试的效率和有效性。</a:t>
            </a:r>
            <a:endParaRPr lang="en-US" sz="1440"/>
          </a:p>
        </p:txBody>
      </p:sp>
      <p:sp>
        <p:nvSpPr>
          <p:cNvPr id="16" name="Text 12"/>
          <p:cNvSpPr/>
          <p:nvPr/>
        </p:nvSpPr>
        <p:spPr>
          <a:xfrm>
            <a:off x="1871791" y="3172723"/>
            <a:ext cx="2231432" cy="594360"/>
          </a:xfrm>
          <a:prstGeom prst="rect">
            <a:avLst/>
          </a:prstGeom>
          <a:noFill/>
          <a:ln/>
        </p:spPr>
        <p:txBody>
          <a:bodyPr wrap="square" lIns="95250" tIns="95250" rIns="95250" bIns="95250" rtlCol="0" anchor="ctr">
            <a:spAutoFit/>
          </a:bodyPr>
          <a:lstStyle/>
          <a:p>
            <a:pPr marL="0" indent="0" algn="ctr">
              <a:lnSpc>
                <a:spcPct val="100000"/>
              </a:lnSpc>
              <a:buNone/>
            </a:pPr>
            <a:r>
              <a:rPr lang="en-US" sz="1584" b="1">
                <a:solidFill>
                  <a:srgbClr val="0055FF"/>
                </a:solidFill>
                <a:latin typeface="Microsoft Yahei" pitchFamily="34" charset="0"/>
                <a:ea typeface="Microsoft Yahei" pitchFamily="34" charset="-122"/>
                <a:cs typeface="Microsoft Yahei" pitchFamily="34" charset="-120"/>
              </a:rPr>
              <a:t>自底向上集成挑战</a:t>
            </a:r>
            <a:endParaRPr lang="en-US" sz="1440"/>
          </a:p>
        </p:txBody>
      </p:sp>
      <p:sp>
        <p:nvSpPr>
          <p:cNvPr id="17" name="Text 13"/>
          <p:cNvSpPr/>
          <p:nvPr/>
        </p:nvSpPr>
        <p:spPr>
          <a:xfrm>
            <a:off x="1785091" y="3521359"/>
            <a:ext cx="2404832" cy="1234440"/>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自底向上集成的主要挑战包括需要编写驱动函数来模拟被调用的子模块，以及在高层模块未开发完成时的临时替代方案，如存根的使用。这增加了测试的复杂性，但也提高了测试的完整性。</a:t>
            </a:r>
            <a:endParaRPr lang="en-US" sz="1440"/>
          </a:p>
        </p:txBody>
      </p:sp>
      <p:sp>
        <p:nvSpPr>
          <p:cNvPr id="18" name="Text 14"/>
          <p:cNvSpPr/>
          <p:nvPr/>
        </p:nvSpPr>
        <p:spPr>
          <a:xfrm>
            <a:off x="5064693" y="3172723"/>
            <a:ext cx="2231432" cy="594360"/>
          </a:xfrm>
          <a:prstGeom prst="rect">
            <a:avLst/>
          </a:prstGeom>
          <a:noFill/>
          <a:ln/>
        </p:spPr>
        <p:txBody>
          <a:bodyPr wrap="square" lIns="95250" tIns="95250" rIns="95250" bIns="95250" rtlCol="0" anchor="ctr">
            <a:spAutoFit/>
          </a:bodyPr>
          <a:lstStyle/>
          <a:p>
            <a:pPr marL="0" indent="0" algn="ctr">
              <a:lnSpc>
                <a:spcPct val="100000"/>
              </a:lnSpc>
              <a:buNone/>
            </a:pPr>
            <a:r>
              <a:rPr lang="en-US" sz="1584" b="1">
                <a:solidFill>
                  <a:srgbClr val="0055FF"/>
                </a:solidFill>
                <a:latin typeface="Microsoft Yahei" pitchFamily="34" charset="0"/>
                <a:ea typeface="Microsoft Yahei" pitchFamily="34" charset="-122"/>
                <a:cs typeface="Microsoft Yahei" pitchFamily="34" charset="-120"/>
              </a:rPr>
              <a:t>自底向上集成策略选择</a:t>
            </a:r>
            <a:endParaRPr lang="en-US" sz="1440"/>
          </a:p>
        </p:txBody>
      </p:sp>
      <p:sp>
        <p:nvSpPr>
          <p:cNvPr id="19" name="Text 15"/>
          <p:cNvSpPr/>
          <p:nvPr/>
        </p:nvSpPr>
        <p:spPr>
          <a:xfrm>
            <a:off x="4977993" y="3521359"/>
            <a:ext cx="2404832" cy="1234440"/>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在实际项目中，通常根据项目需求和模块依赖关系选择自底向上或自顶向下集成策略。对于复杂系统，可能需要结合这两种策略，以优化测试效果和测试周期。</a:t>
            </a:r>
            <a:endParaRPr lang="en-US" sz="144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7.4.3</a:t>
            </a:r>
            <a:r>
              <a:rPr lang="en-US" sz="2016" b="1">
                <a:solidFill>
                  <a:srgbClr val="002B7F"/>
                </a:solidFill>
                <a:latin typeface="微软雅黑" pitchFamily="34" charset="0"/>
                <a:ea typeface="微软雅黑" pitchFamily="34" charset="-122"/>
                <a:cs typeface="微软雅黑" pitchFamily="34" charset="-120"/>
              </a:rPr>
              <a:t> 不同集成测试策略的比较</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rot="-5400000">
            <a:off x="2843466" y="242420"/>
            <a:ext cx="1661560" cy="3157611"/>
          </a:xfrm>
          <a:custGeom>
            <a:avLst/>
            <a:gdLst/>
            <a:ahLst/>
            <a:cxnLst/>
            <a:rect l="l" t="t" r="r" b="b"/>
            <a:pathLst>
              <a:path w="1661560" h="3157611">
                <a:moveTo>
                  <a:pt x="0" y="0"/>
                </a:moveTo>
                <a:moveTo>
                  <a:pt x="0" y="0"/>
                </a:moveTo>
                <a:lnTo>
                  <a:pt x="1661560" y="0"/>
                </a:lnTo>
                <a:lnTo>
                  <a:pt x="1661560" y="3157611"/>
                </a:lnTo>
                <a:lnTo>
                  <a:pt x="0" y="3157611"/>
                </a:lnTo>
                <a:close/>
              </a:path>
            </a:pathLst>
          </a:custGeom>
          <a:solidFill>
            <a:srgbClr val="5A85D9">
              <a:alpha val="10000"/>
            </a:srgbClr>
          </a:solidFill>
          <a:ln/>
        </p:spPr>
      </p:sp>
      <p:sp>
        <p:nvSpPr>
          <p:cNvPr id="7" name="Shape 3"/>
          <p:cNvSpPr/>
          <p:nvPr/>
        </p:nvSpPr>
        <p:spPr>
          <a:xfrm rot="-5400000" flipV="1">
            <a:off x="2843466" y="1975307"/>
            <a:ext cx="1661560" cy="3157611"/>
          </a:xfrm>
          <a:custGeom>
            <a:avLst/>
            <a:gdLst/>
            <a:ahLst/>
            <a:cxnLst/>
            <a:rect l="l" t="t" r="r" b="b"/>
            <a:pathLst>
              <a:path w="1661560" h="3157611">
                <a:moveTo>
                  <a:pt x="0" y="0"/>
                </a:moveTo>
                <a:moveTo>
                  <a:pt x="0" y="0"/>
                </a:moveTo>
                <a:lnTo>
                  <a:pt x="1661560" y="0"/>
                </a:lnTo>
                <a:lnTo>
                  <a:pt x="1661560" y="3157611"/>
                </a:lnTo>
                <a:lnTo>
                  <a:pt x="0" y="3157611"/>
                </a:lnTo>
                <a:close/>
              </a:path>
            </a:pathLst>
          </a:custGeom>
          <a:solidFill>
            <a:srgbClr val="5A85D9">
              <a:alpha val="10000"/>
            </a:srgbClr>
          </a:solidFill>
          <a:ln/>
        </p:spPr>
      </p:sp>
      <p:sp>
        <p:nvSpPr>
          <p:cNvPr id="9" name="Shape 5"/>
          <p:cNvSpPr/>
          <p:nvPr/>
        </p:nvSpPr>
        <p:spPr>
          <a:xfrm>
            <a:off x="5309086" y="990446"/>
            <a:ext cx="1592949" cy="3391950"/>
          </a:xfrm>
          <a:custGeom>
            <a:avLst/>
            <a:gdLst/>
            <a:ahLst/>
            <a:cxnLst/>
            <a:rect l="l" t="t" r="r" b="b"/>
            <a:pathLst>
              <a:path w="1592949" h="3391950">
                <a:moveTo>
                  <a:pt x="0" y="0"/>
                </a:moveTo>
                <a:moveTo>
                  <a:pt x="0" y="0"/>
                </a:moveTo>
                <a:lnTo>
                  <a:pt x="1592949" y="0"/>
                </a:lnTo>
                <a:lnTo>
                  <a:pt x="1592949" y="3391950"/>
                </a:lnTo>
                <a:lnTo>
                  <a:pt x="0" y="3391950"/>
                </a:lnTo>
                <a:close/>
              </a:path>
            </a:pathLst>
          </a:custGeom>
          <a:solidFill>
            <a:srgbClr val="5A85D9">
              <a:alpha val="10000"/>
            </a:srgbClr>
          </a:solidFill>
          <a:ln/>
        </p:spPr>
      </p:sp>
      <p:sp>
        <p:nvSpPr>
          <p:cNvPr id="10" name="Text 6"/>
          <p:cNvSpPr/>
          <p:nvPr/>
        </p:nvSpPr>
        <p:spPr>
          <a:xfrm>
            <a:off x="2095440" y="1277158"/>
            <a:ext cx="1013960" cy="78638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584" b="1">
                <a:solidFill>
                  <a:srgbClr val="0055FF"/>
                </a:solidFill>
                <a:latin typeface="Microsoft Yahei" pitchFamily="34" charset="0"/>
                <a:ea typeface="Microsoft Yahei" pitchFamily="34" charset="-122"/>
                <a:cs typeface="Microsoft Yahei" pitchFamily="34" charset="-120"/>
              </a:rPr>
              <a:t>自顶向下集成</a:t>
            </a:r>
            <a:endParaRPr lang="en-US" sz="1440"/>
          </a:p>
        </p:txBody>
      </p:sp>
      <p:sp>
        <p:nvSpPr>
          <p:cNvPr id="11" name="Text 7"/>
          <p:cNvSpPr/>
          <p:nvPr/>
        </p:nvSpPr>
        <p:spPr>
          <a:xfrm>
            <a:off x="3109400" y="1181146"/>
            <a:ext cx="2054824" cy="128016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自顶向下集成策略首先测试系统的顶层模块，然后逐步向下集成子模块。此策略有助于识别系统高层的缺陷，并确保所有模块在集成前都能通过单元测试。</a:t>
            </a:r>
            <a:endParaRPr lang="en-US" sz="1440"/>
          </a:p>
        </p:txBody>
      </p:sp>
      <p:sp>
        <p:nvSpPr>
          <p:cNvPr id="14" name="Text 10"/>
          <p:cNvSpPr/>
          <p:nvPr/>
        </p:nvSpPr>
        <p:spPr>
          <a:xfrm>
            <a:off x="2095440" y="3010044"/>
            <a:ext cx="1013960" cy="78638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584" b="1">
                <a:solidFill>
                  <a:srgbClr val="0055FF"/>
                </a:solidFill>
                <a:latin typeface="Microsoft Yahei" pitchFamily="34" charset="0"/>
                <a:ea typeface="Microsoft Yahei" pitchFamily="34" charset="-122"/>
                <a:cs typeface="Microsoft Yahei" pitchFamily="34" charset="-120"/>
              </a:rPr>
              <a:t>自底向上集成</a:t>
            </a:r>
            <a:endParaRPr lang="en-US" sz="1440"/>
          </a:p>
        </p:txBody>
      </p:sp>
      <p:sp>
        <p:nvSpPr>
          <p:cNvPr id="15" name="Text 11"/>
          <p:cNvSpPr/>
          <p:nvPr/>
        </p:nvSpPr>
        <p:spPr>
          <a:xfrm>
            <a:off x="3109400" y="2914032"/>
            <a:ext cx="2054824" cy="149961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自底向上集成策略从最底层模块开始，逐步向上集成到整个系统。此方法可以确保每个模块的功能正确，然后再验证它们在一起时的协同效果，有助于发现集成过程中的潜在问题。</a:t>
            </a:r>
            <a:endParaRPr lang="en-US" sz="1440"/>
          </a:p>
        </p:txBody>
      </p:sp>
      <p:sp>
        <p:nvSpPr>
          <p:cNvPr id="18" name="Text 14"/>
          <p:cNvSpPr/>
          <p:nvPr/>
        </p:nvSpPr>
        <p:spPr>
          <a:xfrm>
            <a:off x="5309086" y="1363424"/>
            <a:ext cx="1592949" cy="4846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584" b="1">
                <a:solidFill>
                  <a:srgbClr val="0055FF"/>
                </a:solidFill>
                <a:latin typeface="Microsoft Yahei" pitchFamily="34" charset="0"/>
                <a:ea typeface="Microsoft Yahei" pitchFamily="34" charset="-122"/>
                <a:cs typeface="Microsoft Yahei" pitchFamily="34" charset="-120"/>
              </a:rPr>
              <a:t>混合集成策略</a:t>
            </a:r>
            <a:endParaRPr lang="en-US" sz="1440"/>
          </a:p>
        </p:txBody>
      </p:sp>
      <p:sp>
        <p:nvSpPr>
          <p:cNvPr id="19" name="Text 15"/>
          <p:cNvSpPr/>
          <p:nvPr/>
        </p:nvSpPr>
        <p:spPr>
          <a:xfrm>
            <a:off x="5309086" y="1974748"/>
            <a:ext cx="1592949" cy="1719072"/>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混合集成策略结合了自顶向下和自底向上的方法。首先对系统的主要模块进行集成和测试，再逐步添加剩余的模块。这种方法平衡了两者的优点，提高了测试的效率和有效性。</a:t>
            </a:r>
            <a:endParaRPr lang="en-US" sz="144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7.4.4</a:t>
            </a:r>
            <a:r>
              <a:rPr lang="en-US" sz="2016" b="1">
                <a:solidFill>
                  <a:srgbClr val="002B7F"/>
                </a:solidFill>
                <a:latin typeface="微软雅黑" pitchFamily="34" charset="0"/>
                <a:ea typeface="微软雅黑" pitchFamily="34" charset="-122"/>
                <a:cs typeface="微软雅黑" pitchFamily="34" charset="-120"/>
              </a:rPr>
              <a:t> 回归测试</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Text 1"/>
          <p:cNvSpPr/>
          <p:nvPr/>
        </p:nvSpPr>
        <p:spPr>
          <a:xfrm>
            <a:off x="596714" y="1048817"/>
            <a:ext cx="3017520" cy="512064"/>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回归测试定义</a:t>
            </a:r>
            <a:endParaRPr lang="en-US" sz="1440"/>
          </a:p>
        </p:txBody>
      </p:sp>
      <p:sp>
        <p:nvSpPr>
          <p:cNvPr id="6" name="Text 2"/>
          <p:cNvSpPr/>
          <p:nvPr/>
        </p:nvSpPr>
        <p:spPr>
          <a:xfrm>
            <a:off x="1527716" y="1443838"/>
            <a:ext cx="2086517" cy="901529"/>
          </a:xfrm>
          <a:prstGeom prst="rect">
            <a:avLst/>
          </a:prstGeom>
          <a:noFill/>
          <a:ln/>
        </p:spPr>
        <p:txBody>
          <a:bodyPr wrap="square" lIns="95250" tIns="95250" rIns="95250" bIns="95250" rtlCol="0" anchor="t">
            <a:spAutoFit/>
          </a:bodyPr>
          <a:lstStyle/>
          <a:p>
            <a:pPr marL="0" indent="0">
              <a:lnSpc>
                <a:spcPct val="100000"/>
              </a:lnSpc>
              <a:buNone/>
            </a:pPr>
            <a:r>
              <a:rPr lang="zh-CN" altLang="en-US" sz="1152">
                <a:solidFill>
                  <a:srgbClr val="000000"/>
                </a:solidFill>
                <a:latin typeface="Microsoft Yahei" pitchFamily="34" charset="0"/>
                <a:ea typeface="Microsoft Yahei" pitchFamily="34" charset="-122"/>
                <a:cs typeface="Microsoft Yahei" pitchFamily="34" charset="-120"/>
              </a:rPr>
              <a:t>回归测试就是用于保证由于调试或其他原因引起的变化，不会导致非预期的软件行为或额外错误的测试活动。</a:t>
            </a:r>
            <a:endParaRPr lang="en-US" sz="1440"/>
          </a:p>
        </p:txBody>
      </p:sp>
      <p:sp>
        <p:nvSpPr>
          <p:cNvPr id="7" name="Text 3"/>
          <p:cNvSpPr/>
          <p:nvPr/>
        </p:nvSpPr>
        <p:spPr>
          <a:xfrm>
            <a:off x="5535727" y="1048839"/>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回归测试重要性</a:t>
            </a:r>
            <a:endParaRPr lang="en-US" sz="1440"/>
          </a:p>
        </p:txBody>
      </p:sp>
      <p:sp>
        <p:nvSpPr>
          <p:cNvPr id="8" name="Text 4"/>
          <p:cNvSpPr/>
          <p:nvPr/>
        </p:nvSpPr>
        <p:spPr>
          <a:xfrm>
            <a:off x="5535727" y="1443838"/>
            <a:ext cx="2971800" cy="1484702"/>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回归测试可以通过重新执行全部测试用例的一个子集人工地进行，也可以使用自动化的捕获回放工具自动进行。利用捕获回放工具，软件工程师能够捕获测试用例和实际运行结果，然后可以回放（即重新执行测试用例），并且比较软件变化前后所得到的运行</a:t>
            </a:r>
          </a:p>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结果。</a:t>
            </a:r>
            <a:endParaRPr lang="en-US" sz="1440"/>
          </a:p>
        </p:txBody>
      </p:sp>
      <p:sp>
        <p:nvSpPr>
          <p:cNvPr id="9" name="Text 5"/>
          <p:cNvSpPr/>
          <p:nvPr/>
        </p:nvSpPr>
        <p:spPr>
          <a:xfrm>
            <a:off x="596714" y="2832811"/>
            <a:ext cx="3017520" cy="475002"/>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zh-CN" altLang="en-US" sz="1728" b="1">
                <a:solidFill>
                  <a:srgbClr val="0055FF"/>
                </a:solidFill>
                <a:latin typeface="Microsoft Yahei" pitchFamily="34" charset="0"/>
                <a:ea typeface="Microsoft Yahei" pitchFamily="34" charset="-122"/>
                <a:cs typeface="Microsoft Yahei" pitchFamily="34" charset="-120"/>
              </a:rPr>
              <a:t>回归测试集</a:t>
            </a:r>
            <a:endParaRPr lang="en-US" sz="1440"/>
          </a:p>
        </p:txBody>
      </p:sp>
      <p:sp>
        <p:nvSpPr>
          <p:cNvPr id="10" name="Text 6"/>
          <p:cNvSpPr/>
          <p:nvPr/>
        </p:nvSpPr>
        <p:spPr>
          <a:xfrm>
            <a:off x="1527716" y="3202229"/>
            <a:ext cx="2086517" cy="1358705"/>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altLang="zh-CN" sz="1152">
                <a:solidFill>
                  <a:srgbClr val="000000"/>
                </a:solidFill>
                <a:latin typeface="Microsoft Yahei" pitchFamily="34" charset="0"/>
                <a:ea typeface="Microsoft Yahei" pitchFamily="34" charset="-122"/>
              </a:rPr>
              <a:t>(1)</a:t>
            </a:r>
            <a:r>
              <a:rPr lang="zh-CN" altLang="en-US" sz="1152">
                <a:solidFill>
                  <a:srgbClr val="000000"/>
                </a:solidFill>
                <a:latin typeface="Microsoft Yahei" pitchFamily="34" charset="0"/>
                <a:ea typeface="Microsoft Yahei" pitchFamily="34" charset="-122"/>
              </a:rPr>
              <a:t>检测软件全部功能的代表性测试用例。</a:t>
            </a:r>
          </a:p>
          <a:p>
            <a:pPr marL="0" indent="0">
              <a:lnSpc>
                <a:spcPct val="100000"/>
              </a:lnSpc>
              <a:spcBef>
                <a:spcPts val="375"/>
              </a:spcBef>
              <a:buNone/>
            </a:pPr>
            <a:r>
              <a:rPr lang="en-US" altLang="zh-CN" sz="1152">
                <a:solidFill>
                  <a:srgbClr val="000000"/>
                </a:solidFill>
                <a:latin typeface="Microsoft Yahei" pitchFamily="34" charset="0"/>
                <a:ea typeface="Microsoft Yahei" pitchFamily="34" charset="-122"/>
              </a:rPr>
              <a:t>(2)</a:t>
            </a:r>
            <a:r>
              <a:rPr lang="zh-CN" altLang="en-US" sz="1152">
                <a:solidFill>
                  <a:srgbClr val="000000"/>
                </a:solidFill>
                <a:latin typeface="Microsoft Yahei" pitchFamily="34" charset="0"/>
                <a:ea typeface="Microsoft Yahei" pitchFamily="34" charset="-122"/>
              </a:rPr>
              <a:t>专门针对可能受修改影响的软件功能的附加测试，</a:t>
            </a:r>
          </a:p>
          <a:p>
            <a:pPr marL="0" indent="0">
              <a:lnSpc>
                <a:spcPct val="100000"/>
              </a:lnSpc>
              <a:spcBef>
                <a:spcPts val="375"/>
              </a:spcBef>
              <a:buNone/>
            </a:pPr>
            <a:r>
              <a:rPr lang="en-US" altLang="zh-CN" sz="1152">
                <a:solidFill>
                  <a:srgbClr val="000000"/>
                </a:solidFill>
                <a:latin typeface="Microsoft Yahei" pitchFamily="34" charset="0"/>
                <a:ea typeface="Microsoft Yahei" pitchFamily="34" charset="-122"/>
              </a:rPr>
              <a:t>(3)</a:t>
            </a:r>
            <a:r>
              <a:rPr lang="zh-CN" altLang="en-US" sz="1152">
                <a:solidFill>
                  <a:srgbClr val="000000"/>
                </a:solidFill>
                <a:latin typeface="Microsoft Yahei" pitchFamily="34" charset="0"/>
                <a:ea typeface="Microsoft Yahei" pitchFamily="34" charset="-122"/>
              </a:rPr>
              <a:t>针对被修改过的软件成分的测试</a:t>
            </a:r>
            <a:endParaRPr lang="en-US" sz="1152">
              <a:solidFill>
                <a:srgbClr val="000000"/>
              </a:solidFill>
              <a:latin typeface="Microsoft Yahei" pitchFamily="34" charset="0"/>
              <a:ea typeface="Microsoft Yahei" pitchFamily="34" charset="-122"/>
            </a:endParaRPr>
          </a:p>
        </p:txBody>
      </p:sp>
      <p:sp>
        <p:nvSpPr>
          <p:cNvPr id="11" name="Text 7"/>
          <p:cNvSpPr/>
          <p:nvPr/>
        </p:nvSpPr>
        <p:spPr>
          <a:xfrm>
            <a:off x="5535727" y="2832811"/>
            <a:ext cx="3017520" cy="475002"/>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回归测试</a:t>
            </a:r>
            <a:r>
              <a:rPr lang="zh-CN" altLang="en-US" sz="1728" b="1">
                <a:solidFill>
                  <a:srgbClr val="0055FF"/>
                </a:solidFill>
                <a:latin typeface="Microsoft Yahei" pitchFamily="34" charset="0"/>
                <a:ea typeface="Microsoft Yahei" pitchFamily="34" charset="-122"/>
                <a:cs typeface="Microsoft Yahei" pitchFamily="34" charset="-120"/>
              </a:rPr>
              <a:t>意义</a:t>
            </a:r>
            <a:endParaRPr lang="en-US" sz="1440"/>
          </a:p>
        </p:txBody>
      </p:sp>
      <p:sp>
        <p:nvSpPr>
          <p:cNvPr id="12" name="Text 8"/>
          <p:cNvSpPr/>
          <p:nvPr/>
        </p:nvSpPr>
        <p:spPr>
          <a:xfrm>
            <a:off x="5535727" y="3202229"/>
            <a:ext cx="2971800" cy="158729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在集成测试过程中，回归测试用例的数量可能变得非常大。因此，应该把回归测试集</a:t>
            </a:r>
          </a:p>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设计成只包括可以检测程序每个主要功能中的一类或多类错误的那样一些测试用例。一</a:t>
            </a:r>
          </a:p>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旦修改了软件之后就重新执行检测程序每个功能的全部测试用例，是低效而且不切实</a:t>
            </a:r>
          </a:p>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际的。</a:t>
            </a:r>
            <a:endParaRPr lang="en-US" sz="1440"/>
          </a:p>
        </p:txBody>
      </p:sp>
      <p:pic>
        <p:nvPicPr>
          <p:cNvPr id="13" name="Image 2" descr="preencoded.png"/>
          <p:cNvPicPr>
            <a:picLocks noChangeAspect="1"/>
          </p:cNvPicPr>
          <p:nvPr/>
        </p:nvPicPr>
        <p:blipFill>
          <a:blip r:embed="rId6"/>
          <a:stretch>
            <a:fillRect/>
          </a:stretch>
        </p:blipFill>
        <p:spPr>
          <a:xfrm>
            <a:off x="3807928" y="2052725"/>
            <a:ext cx="1297274" cy="1297274"/>
          </a:xfrm>
          <a:prstGeom prst="rect">
            <a:avLst/>
          </a:prstGeom>
        </p:spPr>
      </p:pic>
      <p:pic>
        <p:nvPicPr>
          <p:cNvPr id="14" name="Image 3" descr="preencoded.png"/>
          <p:cNvPicPr>
            <a:picLocks noChangeAspect="1"/>
          </p:cNvPicPr>
          <p:nvPr/>
        </p:nvPicPr>
        <p:blipFill>
          <a:blip r:embed="rId7">
            <a:alphaModFix amt="20000"/>
          </a:blip>
          <a:stretch>
            <a:fillRect/>
          </a:stretch>
        </p:blipFill>
        <p:spPr>
          <a:xfrm rot="-2700000">
            <a:off x="4503978" y="1750742"/>
            <a:ext cx="812655" cy="8126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21553"/>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zh-CN" altLang="en-US" sz="2016" b="1">
                <a:solidFill>
                  <a:srgbClr val="002B7F"/>
                </a:solidFill>
                <a:latin typeface="Arial" pitchFamily="34" charset="0"/>
                <a:ea typeface="Arial" pitchFamily="34" charset="-122"/>
                <a:cs typeface="Arial" pitchFamily="34" charset="-120"/>
              </a:rPr>
              <a:t>问题</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472038" y="946110"/>
            <a:ext cx="8199924" cy="692190"/>
          </a:xfrm>
          <a:custGeom>
            <a:avLst/>
            <a:gdLst/>
            <a:ahLst/>
            <a:cxnLst/>
            <a:rect l="l" t="t" r="r" b="b"/>
            <a:pathLst>
              <a:path w="3246680" h="2060350">
                <a:moveTo>
                  <a:pt x="257544" y="0"/>
                </a:moveTo>
                <a:moveTo>
                  <a:pt x="257544" y="0"/>
                </a:moveTo>
                <a:lnTo>
                  <a:pt x="2989137" y="0"/>
                </a:lnTo>
                <a:quadBezTo>
                  <a:pt x="3246680" y="0"/>
                  <a:pt x="3246680" y="257544"/>
                </a:quadBezTo>
                <a:lnTo>
                  <a:pt x="3246680" y="1802806"/>
                </a:lnTo>
                <a:quadBezTo>
                  <a:pt x="3246680" y="2060350"/>
                  <a:pt x="2989137" y="2060350"/>
                </a:quadBezTo>
                <a:lnTo>
                  <a:pt x="257544" y="2060350"/>
                </a:lnTo>
                <a:quadBezTo>
                  <a:pt x="0" y="2060350"/>
                  <a:pt x="0" y="1802806"/>
                </a:quadBezTo>
                <a:lnTo>
                  <a:pt x="0" y="257544"/>
                </a:lnTo>
                <a:quadBezTo>
                  <a:pt x="0" y="0"/>
                  <a:pt x="257544" y="0"/>
                </a:quadBezTo>
                <a:close/>
              </a:path>
            </a:pathLst>
          </a:custGeom>
          <a:solidFill>
            <a:srgbClr val="0055FF">
              <a:alpha val="10000"/>
            </a:srgbClr>
          </a:solidFill>
          <a:ln/>
        </p:spPr>
      </p:sp>
      <p:sp>
        <p:nvSpPr>
          <p:cNvPr id="6" name="Text 2"/>
          <p:cNvSpPr/>
          <p:nvPr/>
        </p:nvSpPr>
        <p:spPr>
          <a:xfrm>
            <a:off x="633723" y="1054704"/>
            <a:ext cx="6407143" cy="475002"/>
          </a:xfrm>
          <a:prstGeom prst="rect">
            <a:avLst/>
          </a:prstGeom>
          <a:noFill/>
          <a:ln/>
        </p:spPr>
        <p:txBody>
          <a:bodyPr wrap="square" lIns="95250" tIns="95250" rIns="95250" bIns="95250" rtlCol="0" anchor="ctr">
            <a:spAutoFit/>
          </a:bodyPr>
          <a:lstStyle/>
          <a:p>
            <a:pPr marL="0" indent="0">
              <a:lnSpc>
                <a:spcPct val="112500"/>
              </a:lnSpc>
              <a:spcBef>
                <a:spcPts val="375"/>
              </a:spcBef>
              <a:buNone/>
            </a:pPr>
            <a:r>
              <a:rPr lang="en-US" altLang="zh-CN" sz="1728" b="1">
                <a:solidFill>
                  <a:srgbClr val="0055FF"/>
                </a:solidFill>
                <a:latin typeface="Microsoft Yahei" pitchFamily="34" charset="0"/>
                <a:ea typeface="Microsoft Yahei" pitchFamily="34" charset="-122"/>
                <a:cs typeface="Microsoft Yahei" pitchFamily="34" charset="-120"/>
              </a:rPr>
              <a:t>Q:</a:t>
            </a:r>
            <a:r>
              <a:rPr lang="zh-CN" altLang="en-US" sz="1728" b="1">
                <a:solidFill>
                  <a:srgbClr val="0055FF"/>
                </a:solidFill>
                <a:latin typeface="Microsoft Yahei" pitchFamily="34" charset="0"/>
                <a:ea typeface="Microsoft Yahei" pitchFamily="34" charset="-122"/>
                <a:cs typeface="Microsoft Yahei" pitchFamily="34" charset="-120"/>
              </a:rPr>
              <a:t>自顶向下集成和自底向上集成的优势与局限分别是什么？</a:t>
            </a:r>
            <a:endParaRPr lang="en-US" altLang="zh-CN" sz="1440"/>
          </a:p>
        </p:txBody>
      </p:sp>
      <p:sp>
        <p:nvSpPr>
          <p:cNvPr id="7" name="Text 3"/>
          <p:cNvSpPr/>
          <p:nvPr/>
        </p:nvSpPr>
        <p:spPr>
          <a:xfrm>
            <a:off x="539504" y="1504813"/>
            <a:ext cx="8064992" cy="561692"/>
          </a:xfrm>
          <a:prstGeom prst="rect">
            <a:avLst/>
          </a:prstGeom>
          <a:noFill/>
          <a:ln/>
        </p:spPr>
        <p:txBody>
          <a:bodyPr wrap="square" lIns="95250" tIns="95250" rIns="95250" bIns="95250" rtlCol="0" anchor="t">
            <a:spAutoFit/>
          </a:bodyPr>
          <a:lstStyle/>
          <a:p>
            <a:pPr marL="0" indent="0" algn="just">
              <a:lnSpc>
                <a:spcPct val="100000"/>
              </a:lnSpc>
              <a:buNone/>
            </a:pPr>
            <a:endParaRPr lang="en-US" sz="2400"/>
          </a:p>
        </p:txBody>
      </p:sp>
    </p:spTree>
    <p:extLst>
      <p:ext uri="{BB962C8B-B14F-4D97-AF65-F5344CB8AC3E}">
        <p14:creationId xmlns:p14="http://schemas.microsoft.com/office/powerpoint/2010/main" val="160015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168" b="1">
                <a:solidFill>
                  <a:srgbClr val="0055FF"/>
                </a:solidFill>
                <a:latin typeface="Microsoft Yahei" pitchFamily="34" charset="0"/>
                <a:ea typeface="Microsoft Yahei" pitchFamily="34" charset="-122"/>
                <a:cs typeface="Microsoft Yahei" pitchFamily="34" charset="-120"/>
              </a:rPr>
              <a:t>确认测试</a:t>
            </a:r>
            <a:endParaRPr lang="en-US" sz="1440"/>
          </a:p>
        </p:txBody>
      </p:sp>
      <p:sp>
        <p:nvSpPr>
          <p:cNvPr id="3" name="Shape 1"/>
          <p:cNvSpPr/>
          <p:nvPr/>
        </p:nvSpPr>
        <p:spPr>
          <a:xfrm>
            <a:off x="463370" y="438260"/>
            <a:ext cx="914028" cy="914028"/>
          </a:xfrm>
          <a:custGeom>
            <a:avLst/>
            <a:gdLst/>
            <a:ahLst/>
            <a:cxnLst/>
            <a:rect l="l" t="t" r="r" b="b"/>
            <a:pathLst>
              <a:path w="914028" h="914028">
                <a:moveTo>
                  <a:pt x="457014" y="0"/>
                </a:moveTo>
                <a:moveTo>
                  <a:pt x="457014" y="0"/>
                </a:moveTo>
                <a:cubicBezTo>
                  <a:pt x="709247" y="0"/>
                  <a:pt x="914028" y="204781"/>
                  <a:pt x="914028" y="457014"/>
                </a:cubicBezTo>
                <a:cubicBezTo>
                  <a:pt x="914028" y="709247"/>
                  <a:pt x="709247" y="914028"/>
                  <a:pt x="457014" y="914028"/>
                </a:cubicBezTo>
                <a:cubicBezTo>
                  <a:pt x="204781" y="914028"/>
                  <a:pt x="0" y="709247"/>
                  <a:pt x="0" y="457014"/>
                </a:cubicBezTo>
                <a:cubicBezTo>
                  <a:pt x="0" y="204781"/>
                  <a:pt x="204781" y="0"/>
                  <a:pt x="457014" y="0"/>
                </a:cubicBezTo>
                <a:close/>
              </a:path>
            </a:pathLst>
          </a:custGeom>
          <a:solidFill>
            <a:srgbClr val="0055FF"/>
          </a:solidFill>
          <a:ln/>
        </p:spPr>
      </p:sp>
      <p:sp>
        <p:nvSpPr>
          <p:cNvPr id="4" name="Text 2"/>
          <p:cNvSpPr/>
          <p:nvPr/>
        </p:nvSpPr>
        <p:spPr>
          <a:xfrm>
            <a:off x="345154" y="742055"/>
            <a:ext cx="1356643" cy="9418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3888" b="1">
                <a:solidFill>
                  <a:srgbClr val="002B7F"/>
                </a:solidFill>
                <a:latin typeface="Arial" pitchFamily="34" charset="0"/>
                <a:ea typeface="Arial" pitchFamily="34" charset="-122"/>
                <a:cs typeface="Arial" pitchFamily="34" charset="-120"/>
              </a:rPr>
              <a:t>05</a:t>
            </a:r>
            <a:endParaRPr lang="en-US" sz="144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7.5.1</a:t>
            </a:r>
            <a:r>
              <a:rPr lang="en-US" sz="2016" b="1">
                <a:solidFill>
                  <a:srgbClr val="002B7F"/>
                </a:solidFill>
                <a:latin typeface="微软雅黑" pitchFamily="34" charset="0"/>
                <a:ea typeface="微软雅黑" pitchFamily="34" charset="-122"/>
                <a:cs typeface="微软雅黑" pitchFamily="34" charset="-120"/>
              </a:rPr>
              <a:t> 确认测试的范围</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579060" y="1871355"/>
            <a:ext cx="1429927" cy="0"/>
          </a:xfrm>
          <a:custGeom>
            <a:avLst/>
            <a:gdLst/>
            <a:ahLst/>
            <a:cxnLst/>
            <a:rect l="l" t="t" r="r" b="b"/>
            <a:pathLst>
              <a:path w="1429927">
                <a:moveTo>
                  <a:pt x="0" y="0"/>
                </a:moveTo>
                <a:moveTo>
                  <a:pt x="0" y="0"/>
                </a:moveTo>
                <a:lnTo>
                  <a:pt x="1429927" y="0"/>
                </a:lnTo>
              </a:path>
            </a:pathLst>
          </a:custGeom>
          <a:noFill/>
          <a:ln w="19050">
            <a:solidFill>
              <a:srgbClr val="0055FF"/>
            </a:solidFill>
            <a:prstDash val="solid"/>
            <a:headEnd type="none"/>
            <a:tailEnd type="arrow"/>
          </a:ln>
        </p:spPr>
      </p:sp>
      <p:sp>
        <p:nvSpPr>
          <p:cNvPr id="6" name="Text 2"/>
          <p:cNvSpPr/>
          <p:nvPr/>
        </p:nvSpPr>
        <p:spPr>
          <a:xfrm>
            <a:off x="579060" y="1476247"/>
            <a:ext cx="679728"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01</a:t>
            </a:r>
            <a:endParaRPr lang="en-US" sz="1440"/>
          </a:p>
        </p:txBody>
      </p:sp>
      <p:sp>
        <p:nvSpPr>
          <p:cNvPr id="7" name="Text 3"/>
          <p:cNvSpPr/>
          <p:nvPr/>
        </p:nvSpPr>
        <p:spPr>
          <a:xfrm>
            <a:off x="491924" y="1878583"/>
            <a:ext cx="1534598" cy="458267"/>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确认测试定义</a:t>
            </a:r>
            <a:endParaRPr lang="en-US" sz="1440"/>
          </a:p>
        </p:txBody>
      </p:sp>
      <p:sp>
        <p:nvSpPr>
          <p:cNvPr id="9" name="Shape 5"/>
          <p:cNvSpPr/>
          <p:nvPr/>
        </p:nvSpPr>
        <p:spPr>
          <a:xfrm>
            <a:off x="2191881" y="1871355"/>
            <a:ext cx="1429927" cy="0"/>
          </a:xfrm>
          <a:custGeom>
            <a:avLst/>
            <a:gdLst/>
            <a:ahLst/>
            <a:cxnLst/>
            <a:rect l="l" t="t" r="r" b="b"/>
            <a:pathLst>
              <a:path w="1429927">
                <a:moveTo>
                  <a:pt x="0" y="0"/>
                </a:moveTo>
                <a:moveTo>
                  <a:pt x="0" y="0"/>
                </a:moveTo>
                <a:lnTo>
                  <a:pt x="1429927" y="0"/>
                </a:lnTo>
              </a:path>
            </a:pathLst>
          </a:custGeom>
          <a:noFill/>
          <a:ln w="19050">
            <a:solidFill>
              <a:srgbClr val="5A85D9"/>
            </a:solidFill>
            <a:prstDash val="solid"/>
            <a:headEnd type="none"/>
            <a:tailEnd type="arrow"/>
          </a:ln>
        </p:spPr>
      </p:sp>
      <p:sp>
        <p:nvSpPr>
          <p:cNvPr id="10" name="Text 6"/>
          <p:cNvSpPr/>
          <p:nvPr/>
        </p:nvSpPr>
        <p:spPr>
          <a:xfrm>
            <a:off x="2191881" y="1476247"/>
            <a:ext cx="679728"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5A85D9"/>
                </a:solidFill>
                <a:latin typeface="Microsoft Yahei" pitchFamily="34" charset="0"/>
                <a:ea typeface="Microsoft Yahei" pitchFamily="34" charset="-122"/>
                <a:cs typeface="Microsoft Yahei" pitchFamily="34" charset="-120"/>
              </a:rPr>
              <a:t>02</a:t>
            </a:r>
            <a:endParaRPr lang="en-US" sz="1440"/>
          </a:p>
        </p:txBody>
      </p:sp>
      <p:sp>
        <p:nvSpPr>
          <p:cNvPr id="11" name="Text 7"/>
          <p:cNvSpPr/>
          <p:nvPr/>
        </p:nvSpPr>
        <p:spPr>
          <a:xfrm>
            <a:off x="2191881" y="1878583"/>
            <a:ext cx="1447461" cy="724173"/>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zh-CN" altLang="en-US" sz="1728" b="1">
                <a:solidFill>
                  <a:srgbClr val="0055FF"/>
                </a:solidFill>
                <a:latin typeface="Microsoft Yahei" pitchFamily="34" charset="0"/>
                <a:ea typeface="Microsoft Yahei" pitchFamily="34" charset="-122"/>
                <a:cs typeface="Microsoft Yahei" pitchFamily="34" charset="-120"/>
              </a:rPr>
              <a:t>确认测试的方法</a:t>
            </a:r>
            <a:endParaRPr lang="en-US" sz="1440"/>
          </a:p>
        </p:txBody>
      </p:sp>
      <p:sp>
        <p:nvSpPr>
          <p:cNvPr id="13" name="Shape 9"/>
          <p:cNvSpPr/>
          <p:nvPr/>
        </p:nvSpPr>
        <p:spPr>
          <a:xfrm>
            <a:off x="3804701" y="1871355"/>
            <a:ext cx="1429927" cy="0"/>
          </a:xfrm>
          <a:custGeom>
            <a:avLst/>
            <a:gdLst/>
            <a:ahLst/>
            <a:cxnLst/>
            <a:rect l="l" t="t" r="r" b="b"/>
            <a:pathLst>
              <a:path w="1429927">
                <a:moveTo>
                  <a:pt x="0" y="0"/>
                </a:moveTo>
                <a:moveTo>
                  <a:pt x="0" y="0"/>
                </a:moveTo>
                <a:lnTo>
                  <a:pt x="1429927" y="0"/>
                </a:lnTo>
              </a:path>
            </a:pathLst>
          </a:custGeom>
          <a:noFill/>
          <a:ln w="19050">
            <a:solidFill>
              <a:srgbClr val="0055FF"/>
            </a:solidFill>
            <a:prstDash val="solid"/>
            <a:headEnd type="none"/>
            <a:tailEnd type="arrow"/>
          </a:ln>
        </p:spPr>
      </p:sp>
      <p:sp>
        <p:nvSpPr>
          <p:cNvPr id="14" name="Text 10"/>
          <p:cNvSpPr/>
          <p:nvPr/>
        </p:nvSpPr>
        <p:spPr>
          <a:xfrm>
            <a:off x="3804701" y="1476247"/>
            <a:ext cx="679728"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03</a:t>
            </a:r>
            <a:endParaRPr lang="en-US" sz="1440"/>
          </a:p>
        </p:txBody>
      </p:sp>
      <p:sp>
        <p:nvSpPr>
          <p:cNvPr id="15" name="Text 11"/>
          <p:cNvSpPr/>
          <p:nvPr/>
        </p:nvSpPr>
        <p:spPr>
          <a:xfrm>
            <a:off x="3804701" y="1878583"/>
            <a:ext cx="1447461" cy="621792"/>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测试场景收集</a:t>
            </a:r>
            <a:endParaRPr lang="en-US" sz="1440"/>
          </a:p>
        </p:txBody>
      </p:sp>
      <p:sp>
        <p:nvSpPr>
          <p:cNvPr id="17" name="Shape 13"/>
          <p:cNvSpPr/>
          <p:nvPr/>
        </p:nvSpPr>
        <p:spPr>
          <a:xfrm>
            <a:off x="5417521" y="1871355"/>
            <a:ext cx="1429927" cy="0"/>
          </a:xfrm>
          <a:custGeom>
            <a:avLst/>
            <a:gdLst/>
            <a:ahLst/>
            <a:cxnLst/>
            <a:rect l="l" t="t" r="r" b="b"/>
            <a:pathLst>
              <a:path w="1429927">
                <a:moveTo>
                  <a:pt x="0" y="0"/>
                </a:moveTo>
                <a:moveTo>
                  <a:pt x="0" y="0"/>
                </a:moveTo>
                <a:lnTo>
                  <a:pt x="1429927" y="0"/>
                </a:lnTo>
              </a:path>
            </a:pathLst>
          </a:custGeom>
          <a:noFill/>
          <a:ln w="19050">
            <a:solidFill>
              <a:srgbClr val="5A85D9"/>
            </a:solidFill>
            <a:prstDash val="solid"/>
            <a:headEnd type="none"/>
            <a:tailEnd type="arrow"/>
          </a:ln>
        </p:spPr>
      </p:sp>
      <p:sp>
        <p:nvSpPr>
          <p:cNvPr id="18" name="Text 14"/>
          <p:cNvSpPr/>
          <p:nvPr/>
        </p:nvSpPr>
        <p:spPr>
          <a:xfrm>
            <a:off x="5417521" y="1476247"/>
            <a:ext cx="679728"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5A85D9"/>
                </a:solidFill>
                <a:latin typeface="Microsoft Yahei" pitchFamily="34" charset="0"/>
                <a:ea typeface="Microsoft Yahei" pitchFamily="34" charset="-122"/>
                <a:cs typeface="Microsoft Yahei" pitchFamily="34" charset="-120"/>
              </a:rPr>
              <a:t>04</a:t>
            </a:r>
            <a:endParaRPr lang="en-US" sz="1440"/>
          </a:p>
        </p:txBody>
      </p:sp>
      <p:sp>
        <p:nvSpPr>
          <p:cNvPr id="19" name="Text 15"/>
          <p:cNvSpPr/>
          <p:nvPr/>
        </p:nvSpPr>
        <p:spPr>
          <a:xfrm>
            <a:off x="5417521" y="1878583"/>
            <a:ext cx="1447461" cy="621792"/>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回归测试重要性</a:t>
            </a:r>
            <a:endParaRPr lang="en-US" sz="1440"/>
          </a:p>
        </p:txBody>
      </p:sp>
      <p:sp>
        <p:nvSpPr>
          <p:cNvPr id="21" name="Shape 17"/>
          <p:cNvSpPr/>
          <p:nvPr/>
        </p:nvSpPr>
        <p:spPr>
          <a:xfrm>
            <a:off x="7030341" y="1871355"/>
            <a:ext cx="1429927" cy="0"/>
          </a:xfrm>
          <a:custGeom>
            <a:avLst/>
            <a:gdLst/>
            <a:ahLst/>
            <a:cxnLst/>
            <a:rect l="l" t="t" r="r" b="b"/>
            <a:pathLst>
              <a:path w="1429927">
                <a:moveTo>
                  <a:pt x="0" y="0"/>
                </a:moveTo>
                <a:moveTo>
                  <a:pt x="0" y="0"/>
                </a:moveTo>
                <a:lnTo>
                  <a:pt x="1429927" y="0"/>
                </a:lnTo>
              </a:path>
            </a:pathLst>
          </a:custGeom>
          <a:noFill/>
          <a:ln w="19050">
            <a:solidFill>
              <a:srgbClr val="0055FF"/>
            </a:solidFill>
            <a:prstDash val="solid"/>
            <a:headEnd type="none"/>
            <a:tailEnd type="arrow"/>
          </a:ln>
        </p:spPr>
      </p:sp>
      <p:sp>
        <p:nvSpPr>
          <p:cNvPr id="22" name="Text 18"/>
          <p:cNvSpPr/>
          <p:nvPr/>
        </p:nvSpPr>
        <p:spPr>
          <a:xfrm>
            <a:off x="7030341" y="1476247"/>
            <a:ext cx="679728"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05</a:t>
            </a:r>
            <a:endParaRPr lang="en-US" sz="1440"/>
          </a:p>
        </p:txBody>
      </p:sp>
      <p:sp>
        <p:nvSpPr>
          <p:cNvPr id="23" name="Text 19"/>
          <p:cNvSpPr/>
          <p:nvPr/>
        </p:nvSpPr>
        <p:spPr>
          <a:xfrm>
            <a:off x="7030341" y="1878583"/>
            <a:ext cx="1447461" cy="621792"/>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客观性与验收标准</a:t>
            </a:r>
            <a:endParaRPr lang="en-US" sz="144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7.5.2</a:t>
            </a:r>
            <a:r>
              <a:rPr lang="en-US" sz="2016" b="1">
                <a:solidFill>
                  <a:srgbClr val="002B7F"/>
                </a:solidFill>
                <a:latin typeface="微软雅黑" pitchFamily="34" charset="0"/>
                <a:ea typeface="微软雅黑" pitchFamily="34" charset="-122"/>
                <a:cs typeface="微软雅黑" pitchFamily="34" charset="-120"/>
              </a:rPr>
              <a:t> 软件配置复查</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7" name="Shape 3"/>
          <p:cNvSpPr/>
          <p:nvPr/>
        </p:nvSpPr>
        <p:spPr>
          <a:xfrm>
            <a:off x="727179" y="1785073"/>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0055FF"/>
          </a:solidFill>
          <a:ln/>
        </p:spPr>
      </p:sp>
      <p:sp>
        <p:nvSpPr>
          <p:cNvPr id="8" name="Shape 4"/>
          <p:cNvSpPr/>
          <p:nvPr/>
        </p:nvSpPr>
        <p:spPr>
          <a:xfrm>
            <a:off x="1283696" y="2063332"/>
            <a:ext cx="2868202" cy="0"/>
          </a:xfrm>
          <a:custGeom>
            <a:avLst/>
            <a:gdLst/>
            <a:ahLst/>
            <a:cxnLst/>
            <a:rect l="l" t="t" r="r" b="b"/>
            <a:pathLst>
              <a:path w="2868202">
                <a:moveTo>
                  <a:pt x="0" y="0"/>
                </a:moveTo>
                <a:moveTo>
                  <a:pt x="0" y="0"/>
                </a:moveTo>
                <a:lnTo>
                  <a:pt x="2868202" y="0"/>
                </a:lnTo>
              </a:path>
            </a:pathLst>
          </a:custGeom>
          <a:noFill/>
          <a:ln w="19050">
            <a:solidFill>
              <a:srgbClr val="0055FF"/>
            </a:solidFill>
            <a:prstDash val="solid"/>
            <a:headEnd type="none"/>
            <a:tailEnd type="none"/>
          </a:ln>
        </p:spPr>
      </p:sp>
      <p:sp>
        <p:nvSpPr>
          <p:cNvPr id="9" name="Shape 5"/>
          <p:cNvSpPr/>
          <p:nvPr/>
        </p:nvSpPr>
        <p:spPr>
          <a:xfrm>
            <a:off x="4149664" y="1967012"/>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0055FF"/>
          </a:solidFill>
          <a:ln/>
        </p:spPr>
      </p:sp>
      <p:sp>
        <p:nvSpPr>
          <p:cNvPr id="10" name="Shape 6"/>
          <p:cNvSpPr/>
          <p:nvPr/>
        </p:nvSpPr>
        <p:spPr>
          <a:xfrm>
            <a:off x="4257137" y="2080455"/>
            <a:ext cx="527978" cy="706348"/>
          </a:xfrm>
          <a:custGeom>
            <a:avLst/>
            <a:gdLst/>
            <a:ahLst/>
            <a:cxnLst/>
            <a:rect l="l" t="t" r="r" b="b"/>
            <a:pathLst>
              <a:path w="527978" h="706348">
                <a:moveTo>
                  <a:pt x="0" y="0"/>
                </a:moveTo>
                <a:moveTo>
                  <a:pt x="0" y="0"/>
                </a:moveTo>
                <a:lnTo>
                  <a:pt x="527978" y="706348"/>
                </a:lnTo>
              </a:path>
            </a:pathLst>
          </a:custGeom>
          <a:noFill/>
          <a:ln w="19050">
            <a:solidFill>
              <a:srgbClr val="0055FF"/>
            </a:solidFill>
            <a:prstDash val="solid"/>
            <a:headEnd type="none"/>
            <a:tailEnd type="none"/>
          </a:ln>
        </p:spPr>
      </p:sp>
      <p:sp>
        <p:nvSpPr>
          <p:cNvPr id="11" name="Shape 7"/>
          <p:cNvSpPr/>
          <p:nvPr/>
        </p:nvSpPr>
        <p:spPr>
          <a:xfrm>
            <a:off x="4694616" y="2679182"/>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0055FF"/>
          </a:solidFill>
          <a:ln/>
        </p:spPr>
      </p:sp>
      <p:sp>
        <p:nvSpPr>
          <p:cNvPr id="14" name="Shape 10"/>
          <p:cNvSpPr/>
          <p:nvPr/>
        </p:nvSpPr>
        <p:spPr>
          <a:xfrm>
            <a:off x="4887257" y="2775502"/>
            <a:ext cx="3224944" cy="0"/>
          </a:xfrm>
          <a:custGeom>
            <a:avLst/>
            <a:gdLst/>
            <a:ahLst/>
            <a:cxnLst/>
            <a:rect l="l" t="t" r="r" b="b"/>
            <a:pathLst>
              <a:path w="3224944">
                <a:moveTo>
                  <a:pt x="0" y="0"/>
                </a:moveTo>
                <a:moveTo>
                  <a:pt x="0" y="0"/>
                </a:moveTo>
                <a:lnTo>
                  <a:pt x="3224944" y="0"/>
                </a:lnTo>
              </a:path>
            </a:pathLst>
          </a:custGeom>
          <a:noFill/>
          <a:ln w="19050">
            <a:solidFill>
              <a:srgbClr val="0055FF"/>
            </a:solidFill>
            <a:prstDash val="solid"/>
            <a:headEnd type="none"/>
            <a:tailEnd type="none"/>
          </a:ln>
        </p:spPr>
      </p:sp>
      <p:sp>
        <p:nvSpPr>
          <p:cNvPr id="15" name="Shape 11"/>
          <p:cNvSpPr/>
          <p:nvPr/>
        </p:nvSpPr>
        <p:spPr>
          <a:xfrm>
            <a:off x="7989125" y="2521388"/>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0055FF"/>
          </a:solidFill>
          <a:ln/>
        </p:spPr>
      </p:sp>
      <p:sp>
        <p:nvSpPr>
          <p:cNvPr id="20" name="Text 16"/>
          <p:cNvSpPr/>
          <p:nvPr/>
        </p:nvSpPr>
        <p:spPr>
          <a:xfrm>
            <a:off x="7989125" y="2496610"/>
            <a:ext cx="556517"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02</a:t>
            </a:r>
            <a:endParaRPr lang="en-US" sz="1440"/>
          </a:p>
        </p:txBody>
      </p:sp>
      <p:sp>
        <p:nvSpPr>
          <p:cNvPr id="23" name="Text 19"/>
          <p:cNvSpPr/>
          <p:nvPr/>
        </p:nvSpPr>
        <p:spPr>
          <a:xfrm>
            <a:off x="1301984" y="1529041"/>
            <a:ext cx="284768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软件配置复查定义</a:t>
            </a:r>
            <a:endParaRPr lang="en-US" sz="1440"/>
          </a:p>
        </p:txBody>
      </p:sp>
      <p:sp>
        <p:nvSpPr>
          <p:cNvPr id="24" name="Text 20"/>
          <p:cNvSpPr/>
          <p:nvPr/>
        </p:nvSpPr>
        <p:spPr>
          <a:xfrm>
            <a:off x="1301984" y="2030694"/>
            <a:ext cx="2847680" cy="1078821"/>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确认测试的一个重要内容是复查软件配置。复查的目的是保证软件配置的所有成分都齐全，质量符合要求，文档与程序完全一致，具有完成软件维护所必须的细节，而且已经编好目录。</a:t>
            </a:r>
            <a:endParaRPr lang="en-US" sz="1440"/>
          </a:p>
        </p:txBody>
      </p:sp>
      <p:sp>
        <p:nvSpPr>
          <p:cNvPr id="25" name="Text 21"/>
          <p:cNvSpPr/>
          <p:nvPr/>
        </p:nvSpPr>
        <p:spPr>
          <a:xfrm>
            <a:off x="4790937" y="2241006"/>
            <a:ext cx="2943145" cy="475002"/>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复查</a:t>
            </a:r>
            <a:r>
              <a:rPr lang="zh-CN" altLang="en-US" sz="1728" b="1">
                <a:solidFill>
                  <a:srgbClr val="0055FF"/>
                </a:solidFill>
                <a:latin typeface="Microsoft Yahei" pitchFamily="34" charset="0"/>
                <a:ea typeface="Microsoft Yahei" pitchFamily="34" charset="-122"/>
                <a:cs typeface="Microsoft Yahei" pitchFamily="34" charset="-120"/>
              </a:rPr>
              <a:t>的要求</a:t>
            </a:r>
            <a:endParaRPr lang="en-US" sz="1440"/>
          </a:p>
        </p:txBody>
      </p:sp>
      <p:sp>
        <p:nvSpPr>
          <p:cNvPr id="26" name="Text 22"/>
          <p:cNvSpPr/>
          <p:nvPr/>
        </p:nvSpPr>
        <p:spPr>
          <a:xfrm>
            <a:off x="4790937" y="2748070"/>
            <a:ext cx="2943145" cy="1256113"/>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除了按合同规定的内容和要求，由人工审查软件配置之外，在确认测试过程中还应该严格遵循用户指南及其他操作程序，以便检验这些使用手册的完整性和正确性。必须仔细记录发现的遗漏或错误，并且适当地补充和改正。</a:t>
            </a:r>
            <a:endParaRPr lang="en-US" sz="1440"/>
          </a:p>
        </p:txBody>
      </p:sp>
      <p:sp>
        <p:nvSpPr>
          <p:cNvPr id="31" name="Text 27"/>
          <p:cNvSpPr/>
          <p:nvPr/>
        </p:nvSpPr>
        <p:spPr>
          <a:xfrm>
            <a:off x="727179" y="1757641"/>
            <a:ext cx="556517"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01</a:t>
            </a:r>
            <a:endParaRPr lang="en-US" sz="144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7.5.3</a:t>
            </a:r>
            <a:r>
              <a:rPr lang="en-US" sz="2016" b="1">
                <a:solidFill>
                  <a:srgbClr val="002B7F"/>
                </a:solidFill>
                <a:latin typeface="微软雅黑" pitchFamily="34" charset="0"/>
                <a:ea typeface="微软雅黑" pitchFamily="34" charset="-122"/>
                <a:cs typeface="微软雅黑" pitchFamily="34" charset="-120"/>
              </a:rPr>
              <a:t> </a:t>
            </a:r>
            <a:r>
              <a:rPr lang="en-US" sz="2016" b="1">
                <a:solidFill>
                  <a:srgbClr val="002B7F"/>
                </a:solidFill>
                <a:latin typeface="Arial" pitchFamily="34" charset="0"/>
                <a:ea typeface="Arial" pitchFamily="34" charset="-122"/>
                <a:cs typeface="Arial" pitchFamily="34" charset="-120"/>
              </a:rPr>
              <a:t>Alpha</a:t>
            </a:r>
            <a:r>
              <a:rPr lang="en-US" sz="2016" b="1">
                <a:solidFill>
                  <a:srgbClr val="002B7F"/>
                </a:solidFill>
                <a:latin typeface="微软雅黑" pitchFamily="34" charset="0"/>
                <a:ea typeface="微软雅黑" pitchFamily="34" charset="-122"/>
                <a:cs typeface="微软雅黑" pitchFamily="34" charset="-120"/>
              </a:rPr>
              <a:t> 和 </a:t>
            </a:r>
            <a:r>
              <a:rPr lang="en-US" sz="2016" b="1">
                <a:solidFill>
                  <a:srgbClr val="002B7F"/>
                </a:solidFill>
                <a:latin typeface="Arial" pitchFamily="34" charset="0"/>
                <a:ea typeface="Arial" pitchFamily="34" charset="-122"/>
                <a:cs typeface="Arial" pitchFamily="34" charset="-120"/>
              </a:rPr>
              <a:t>Beta</a:t>
            </a:r>
            <a:r>
              <a:rPr lang="en-US" sz="2016" b="1">
                <a:solidFill>
                  <a:srgbClr val="002B7F"/>
                </a:solidFill>
                <a:latin typeface="微软雅黑" pitchFamily="34" charset="0"/>
                <a:ea typeface="微软雅黑" pitchFamily="34" charset="-122"/>
                <a:cs typeface="微软雅黑" pitchFamily="34" charset="-120"/>
              </a:rPr>
              <a:t> 测试</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603446" y="922843"/>
            <a:ext cx="2560320" cy="1737360"/>
          </a:xfrm>
          <a:custGeom>
            <a:avLst/>
            <a:gdLst/>
            <a:ahLst/>
            <a:cxnLst/>
            <a:rect l="l" t="t" r="r" b="b"/>
            <a:pathLst>
              <a:path w="2560320" h="1737360">
                <a:moveTo>
                  <a:pt x="96104" y="0"/>
                </a:moveTo>
                <a:moveTo>
                  <a:pt x="96104" y="0"/>
                </a:moveTo>
                <a:lnTo>
                  <a:pt x="2464216" y="0"/>
                </a:lnTo>
                <a:quadBezTo>
                  <a:pt x="2560320" y="0"/>
                  <a:pt x="2560320" y="96104"/>
                </a:quadBezTo>
                <a:lnTo>
                  <a:pt x="2560320" y="1641256"/>
                </a:lnTo>
                <a:quadBezTo>
                  <a:pt x="2560320" y="1737360"/>
                  <a:pt x="2464216" y="1737360"/>
                </a:quadBezTo>
                <a:lnTo>
                  <a:pt x="96104" y="1737360"/>
                </a:lnTo>
                <a:quadBezTo>
                  <a:pt x="0" y="1737360"/>
                  <a:pt x="0" y="1641256"/>
                </a:quadBezTo>
                <a:lnTo>
                  <a:pt x="0" y="96104"/>
                </a:lnTo>
                <a:quadBezTo>
                  <a:pt x="0" y="0"/>
                  <a:pt x="96104" y="0"/>
                </a:quadBezTo>
                <a:close/>
              </a:path>
            </a:pathLst>
          </a:custGeom>
          <a:solidFill>
            <a:srgbClr val="0055FF">
              <a:alpha val="10000"/>
            </a:srgbClr>
          </a:solidFill>
          <a:ln/>
        </p:spPr>
      </p:sp>
      <p:sp>
        <p:nvSpPr>
          <p:cNvPr id="6" name="Shape 2"/>
          <p:cNvSpPr/>
          <p:nvPr/>
        </p:nvSpPr>
        <p:spPr>
          <a:xfrm>
            <a:off x="603533" y="2775905"/>
            <a:ext cx="2560320" cy="1737360"/>
          </a:xfrm>
          <a:custGeom>
            <a:avLst/>
            <a:gdLst/>
            <a:ahLst/>
            <a:cxnLst/>
            <a:rect l="l" t="t" r="r" b="b"/>
            <a:pathLst>
              <a:path w="2560320" h="1737360">
                <a:moveTo>
                  <a:pt x="96104" y="0"/>
                </a:moveTo>
                <a:moveTo>
                  <a:pt x="96104" y="0"/>
                </a:moveTo>
                <a:lnTo>
                  <a:pt x="2464216" y="0"/>
                </a:lnTo>
                <a:quadBezTo>
                  <a:pt x="2560320" y="0"/>
                  <a:pt x="2560320" y="96104"/>
                </a:quadBezTo>
                <a:lnTo>
                  <a:pt x="2560320" y="1641256"/>
                </a:lnTo>
                <a:quadBezTo>
                  <a:pt x="2560320" y="1737360"/>
                  <a:pt x="2464216" y="1737360"/>
                </a:quadBezTo>
                <a:lnTo>
                  <a:pt x="96104" y="1737360"/>
                </a:lnTo>
                <a:quadBezTo>
                  <a:pt x="0" y="1737360"/>
                  <a:pt x="0" y="1641256"/>
                </a:quadBezTo>
                <a:lnTo>
                  <a:pt x="0" y="96104"/>
                </a:lnTo>
                <a:quadBezTo>
                  <a:pt x="0" y="0"/>
                  <a:pt x="96104" y="0"/>
                </a:quadBezTo>
                <a:close/>
              </a:path>
            </a:pathLst>
          </a:custGeom>
          <a:solidFill>
            <a:srgbClr val="0055FF">
              <a:alpha val="10000"/>
            </a:srgbClr>
          </a:solidFill>
          <a:ln/>
        </p:spPr>
      </p:sp>
      <p:sp>
        <p:nvSpPr>
          <p:cNvPr id="7" name="Shape 3"/>
          <p:cNvSpPr/>
          <p:nvPr/>
        </p:nvSpPr>
        <p:spPr>
          <a:xfrm>
            <a:off x="3301743" y="922843"/>
            <a:ext cx="2560320" cy="1737360"/>
          </a:xfrm>
          <a:custGeom>
            <a:avLst/>
            <a:gdLst/>
            <a:ahLst/>
            <a:cxnLst/>
            <a:rect l="l" t="t" r="r" b="b"/>
            <a:pathLst>
              <a:path w="2560320" h="1737360">
                <a:moveTo>
                  <a:pt x="96104" y="0"/>
                </a:moveTo>
                <a:moveTo>
                  <a:pt x="96104" y="0"/>
                </a:moveTo>
                <a:lnTo>
                  <a:pt x="2464216" y="0"/>
                </a:lnTo>
                <a:quadBezTo>
                  <a:pt x="2560320" y="0"/>
                  <a:pt x="2560320" y="96104"/>
                </a:quadBezTo>
                <a:lnTo>
                  <a:pt x="2560320" y="1641256"/>
                </a:lnTo>
                <a:quadBezTo>
                  <a:pt x="2560320" y="1737360"/>
                  <a:pt x="2464216" y="1737360"/>
                </a:quadBezTo>
                <a:lnTo>
                  <a:pt x="96104" y="1737360"/>
                </a:lnTo>
                <a:quadBezTo>
                  <a:pt x="0" y="1737360"/>
                  <a:pt x="0" y="1641256"/>
                </a:quadBezTo>
                <a:lnTo>
                  <a:pt x="0" y="96104"/>
                </a:lnTo>
                <a:quadBezTo>
                  <a:pt x="0" y="0"/>
                  <a:pt x="96104" y="0"/>
                </a:quadBezTo>
                <a:close/>
              </a:path>
            </a:pathLst>
          </a:custGeom>
          <a:solidFill>
            <a:srgbClr val="0055FF">
              <a:alpha val="10000"/>
            </a:srgbClr>
          </a:solidFill>
          <a:ln/>
        </p:spPr>
      </p:sp>
      <p:sp>
        <p:nvSpPr>
          <p:cNvPr id="8" name="Shape 4"/>
          <p:cNvSpPr/>
          <p:nvPr/>
        </p:nvSpPr>
        <p:spPr>
          <a:xfrm>
            <a:off x="5980234" y="922843"/>
            <a:ext cx="2560320" cy="3590422"/>
          </a:xfrm>
          <a:custGeom>
            <a:avLst/>
            <a:gdLst/>
            <a:ahLst/>
            <a:cxnLst/>
            <a:rect l="l" t="t" r="r" b="b"/>
            <a:pathLst>
              <a:path w="2560320" h="3590422">
                <a:moveTo>
                  <a:pt x="118263" y="0"/>
                </a:moveTo>
                <a:moveTo>
                  <a:pt x="118263" y="0"/>
                </a:moveTo>
                <a:lnTo>
                  <a:pt x="2442057" y="0"/>
                </a:lnTo>
                <a:quadBezTo>
                  <a:pt x="2560320" y="0"/>
                  <a:pt x="2560320" y="118263"/>
                </a:quadBezTo>
                <a:lnTo>
                  <a:pt x="2560320" y="3472159"/>
                </a:lnTo>
                <a:quadBezTo>
                  <a:pt x="2560320" y="3590422"/>
                  <a:pt x="2442057" y="3590422"/>
                </a:quadBezTo>
                <a:lnTo>
                  <a:pt x="118263" y="3590422"/>
                </a:lnTo>
                <a:quadBezTo>
                  <a:pt x="0" y="3590422"/>
                  <a:pt x="0" y="3472159"/>
                </a:quadBezTo>
                <a:lnTo>
                  <a:pt x="0" y="118263"/>
                </a:lnTo>
                <a:quadBezTo>
                  <a:pt x="0" y="0"/>
                  <a:pt x="118263" y="0"/>
                </a:quadBezTo>
                <a:close/>
              </a:path>
            </a:pathLst>
          </a:custGeom>
          <a:solidFill>
            <a:srgbClr val="5A85D9">
              <a:alpha val="10000"/>
            </a:srgbClr>
          </a:solidFill>
          <a:ln/>
        </p:spPr>
      </p:sp>
      <p:sp>
        <p:nvSpPr>
          <p:cNvPr id="9" name="Shape 5"/>
          <p:cNvSpPr/>
          <p:nvPr/>
        </p:nvSpPr>
        <p:spPr>
          <a:xfrm>
            <a:off x="5980234" y="1900856"/>
            <a:ext cx="0" cy="1634395"/>
          </a:xfrm>
          <a:custGeom>
            <a:avLst/>
            <a:gdLst/>
            <a:ahLst/>
            <a:cxnLst/>
            <a:rect l="l" t="t" r="r" b="b"/>
            <a:pathLst>
              <a:path h="1634395">
                <a:moveTo>
                  <a:pt x="0" y="0"/>
                </a:moveTo>
                <a:moveTo>
                  <a:pt x="0" y="0"/>
                </a:moveTo>
                <a:lnTo>
                  <a:pt x="0" y="1634395"/>
                </a:lnTo>
              </a:path>
            </a:pathLst>
          </a:custGeom>
          <a:noFill/>
          <a:ln w="19050">
            <a:solidFill>
              <a:srgbClr val="5A85D9"/>
            </a:solidFill>
            <a:prstDash val="solid"/>
            <a:headEnd type="none"/>
            <a:tailEnd type="none"/>
          </a:ln>
        </p:spPr>
      </p:sp>
      <p:sp>
        <p:nvSpPr>
          <p:cNvPr id="10" name="Shape 6"/>
          <p:cNvSpPr/>
          <p:nvPr/>
        </p:nvSpPr>
        <p:spPr>
          <a:xfrm>
            <a:off x="3302325" y="2775905"/>
            <a:ext cx="2560320" cy="1737360"/>
          </a:xfrm>
          <a:custGeom>
            <a:avLst/>
            <a:gdLst/>
            <a:ahLst/>
            <a:cxnLst/>
            <a:rect l="l" t="t" r="r" b="b"/>
            <a:pathLst>
              <a:path w="2560320" h="1737360">
                <a:moveTo>
                  <a:pt x="96104" y="0"/>
                </a:moveTo>
                <a:moveTo>
                  <a:pt x="96104" y="0"/>
                </a:moveTo>
                <a:lnTo>
                  <a:pt x="2464216" y="0"/>
                </a:lnTo>
                <a:quadBezTo>
                  <a:pt x="2560320" y="0"/>
                  <a:pt x="2560320" y="96104"/>
                </a:quadBezTo>
                <a:lnTo>
                  <a:pt x="2560320" y="1641256"/>
                </a:lnTo>
                <a:quadBezTo>
                  <a:pt x="2560320" y="1737360"/>
                  <a:pt x="2464216" y="1737360"/>
                </a:quadBezTo>
                <a:lnTo>
                  <a:pt x="96104" y="1737360"/>
                </a:lnTo>
                <a:quadBezTo>
                  <a:pt x="0" y="1737360"/>
                  <a:pt x="0" y="1641256"/>
                </a:quadBezTo>
                <a:lnTo>
                  <a:pt x="0" y="96104"/>
                </a:lnTo>
                <a:quadBezTo>
                  <a:pt x="0" y="0"/>
                  <a:pt x="96104" y="0"/>
                </a:quadBezTo>
                <a:close/>
              </a:path>
            </a:pathLst>
          </a:custGeom>
          <a:solidFill>
            <a:srgbClr val="0055FF">
              <a:alpha val="10000"/>
            </a:srgbClr>
          </a:solidFill>
          <a:ln/>
        </p:spPr>
      </p:sp>
      <p:sp>
        <p:nvSpPr>
          <p:cNvPr id="11" name="Shape 7"/>
          <p:cNvSpPr/>
          <p:nvPr/>
        </p:nvSpPr>
        <p:spPr>
          <a:xfrm>
            <a:off x="3302325" y="3241031"/>
            <a:ext cx="0" cy="807109"/>
          </a:xfrm>
          <a:custGeom>
            <a:avLst/>
            <a:gdLst/>
            <a:ahLst/>
            <a:cxnLst/>
            <a:rect l="l" t="t" r="r" b="b"/>
            <a:pathLst>
              <a:path h="807109">
                <a:moveTo>
                  <a:pt x="0" y="0"/>
                </a:moveTo>
                <a:moveTo>
                  <a:pt x="0" y="0"/>
                </a:moveTo>
                <a:lnTo>
                  <a:pt x="0" y="807109"/>
                </a:lnTo>
              </a:path>
            </a:pathLst>
          </a:custGeom>
          <a:noFill/>
          <a:ln w="19050">
            <a:solidFill>
              <a:srgbClr val="0055FF"/>
            </a:solidFill>
            <a:prstDash val="solid"/>
            <a:headEnd type="none"/>
            <a:tailEnd type="none"/>
          </a:ln>
        </p:spPr>
      </p:sp>
      <p:sp>
        <p:nvSpPr>
          <p:cNvPr id="12" name="Text 8"/>
          <p:cNvSpPr/>
          <p:nvPr/>
        </p:nvSpPr>
        <p:spPr>
          <a:xfrm>
            <a:off x="3314212" y="2890592"/>
            <a:ext cx="2536546"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Alpha测试实施步骤</a:t>
            </a:r>
            <a:endParaRPr lang="en-US" sz="1440"/>
          </a:p>
        </p:txBody>
      </p:sp>
      <p:sp>
        <p:nvSpPr>
          <p:cNvPr id="13" name="Text 9"/>
          <p:cNvSpPr/>
          <p:nvPr/>
        </p:nvSpPr>
        <p:spPr>
          <a:xfrm>
            <a:off x="3314212" y="3341045"/>
            <a:ext cx="2536546" cy="1280160"/>
          </a:xfrm>
          <a:prstGeom prst="rect">
            <a:avLst/>
          </a:prstGeom>
          <a:noFill/>
          <a:ln/>
        </p:spPr>
        <p:txBody>
          <a:bodyPr wrap="square" lIns="95250" tIns="95250" rIns="95250" bIns="95250" rtlCol="0" anchor="t">
            <a:spAutoFit/>
          </a:bodyPr>
          <a:lstStyle/>
          <a:p>
            <a:pPr marL="0" indent="0" algn="just">
              <a:lnSpc>
                <a:spcPct val="100000"/>
              </a:lnSpc>
              <a:buNone/>
            </a:pPr>
            <a:r>
              <a:rPr lang="en-US" sz="1008">
                <a:solidFill>
                  <a:srgbClr val="000000"/>
                </a:solidFill>
                <a:latin typeface="Microsoft Yahei" pitchFamily="34" charset="0"/>
                <a:ea typeface="Microsoft Yahei" pitchFamily="34" charset="-122"/>
                <a:cs typeface="Microsoft Yahei" pitchFamily="34" charset="-120"/>
              </a:rPr>
              <a:t>Alpha测试一般从编码完成后开始，或在模块测试完成后进行。测试过程包括安装、配置、运行和初步故障排查，以便及时发现和修正问题，提高软件的稳定性和可靠性。</a:t>
            </a:r>
            <a:endParaRPr lang="en-US" sz="1440"/>
          </a:p>
        </p:txBody>
      </p:sp>
      <p:sp>
        <p:nvSpPr>
          <p:cNvPr id="14" name="Text 10"/>
          <p:cNvSpPr/>
          <p:nvPr/>
        </p:nvSpPr>
        <p:spPr>
          <a:xfrm>
            <a:off x="5980234" y="1681187"/>
            <a:ext cx="2536546"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5A85D9"/>
                </a:solidFill>
                <a:latin typeface="Microsoft Yahei" pitchFamily="34" charset="0"/>
                <a:ea typeface="Microsoft Yahei" pitchFamily="34" charset="-122"/>
                <a:cs typeface="Microsoft Yahei" pitchFamily="34" charset="-120"/>
              </a:rPr>
              <a:t>Beta测试实施步骤</a:t>
            </a:r>
            <a:endParaRPr lang="en-US" sz="1440"/>
          </a:p>
        </p:txBody>
      </p:sp>
      <p:sp>
        <p:nvSpPr>
          <p:cNvPr id="15" name="Text 11"/>
          <p:cNvSpPr/>
          <p:nvPr/>
        </p:nvSpPr>
        <p:spPr>
          <a:xfrm>
            <a:off x="5980234" y="2131640"/>
            <a:ext cx="2536546" cy="1280160"/>
          </a:xfrm>
          <a:prstGeom prst="rect">
            <a:avLst/>
          </a:prstGeom>
          <a:noFill/>
          <a:ln/>
        </p:spPr>
        <p:txBody>
          <a:bodyPr wrap="square" lIns="95250" tIns="95250" rIns="95250" bIns="95250" rtlCol="0" anchor="t">
            <a:spAutoFit/>
          </a:bodyPr>
          <a:lstStyle/>
          <a:p>
            <a:pPr marL="0" indent="0" algn="just">
              <a:lnSpc>
                <a:spcPct val="100000"/>
              </a:lnSpc>
              <a:buNone/>
            </a:pPr>
            <a:r>
              <a:rPr lang="en-US" sz="1008">
                <a:solidFill>
                  <a:srgbClr val="000000"/>
                </a:solidFill>
                <a:latin typeface="Microsoft Yahei" pitchFamily="34" charset="0"/>
                <a:ea typeface="Microsoft Yahei" pitchFamily="34" charset="-122"/>
                <a:cs typeface="Microsoft Yahei" pitchFamily="34" charset="-120"/>
              </a:rPr>
              <a:t>Beta测试在产品发布前的几周开始，涉及广泛的用户群体。测试步骤包括用户注册、测试版本提供、反馈收集以及最终的评估报告，确保产品在公开发布前达到最佳状态。</a:t>
            </a:r>
            <a:endParaRPr lang="en-US" sz="1440"/>
          </a:p>
        </p:txBody>
      </p:sp>
      <p:sp>
        <p:nvSpPr>
          <p:cNvPr id="16" name="Text 12"/>
          <p:cNvSpPr/>
          <p:nvPr/>
        </p:nvSpPr>
        <p:spPr>
          <a:xfrm>
            <a:off x="615183" y="1037530"/>
            <a:ext cx="2536846"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Alpha测试定义</a:t>
            </a:r>
            <a:endParaRPr lang="en-US" sz="1440"/>
          </a:p>
        </p:txBody>
      </p:sp>
      <p:sp>
        <p:nvSpPr>
          <p:cNvPr id="17" name="Text 13"/>
          <p:cNvSpPr/>
          <p:nvPr/>
        </p:nvSpPr>
        <p:spPr>
          <a:xfrm>
            <a:off x="615333" y="1487983"/>
            <a:ext cx="2536546" cy="1280160"/>
          </a:xfrm>
          <a:prstGeom prst="rect">
            <a:avLst/>
          </a:prstGeom>
          <a:noFill/>
          <a:ln/>
        </p:spPr>
        <p:txBody>
          <a:bodyPr wrap="square" lIns="95250" tIns="95250" rIns="95250" bIns="95250" rtlCol="0" anchor="t">
            <a:spAutoFit/>
          </a:bodyPr>
          <a:lstStyle/>
          <a:p>
            <a:pPr marL="0" indent="0" algn="just">
              <a:lnSpc>
                <a:spcPct val="100000"/>
              </a:lnSpc>
              <a:buNone/>
            </a:pPr>
            <a:r>
              <a:rPr lang="en-US" sz="1008">
                <a:solidFill>
                  <a:srgbClr val="000000"/>
                </a:solidFill>
                <a:latin typeface="Microsoft Yahei" pitchFamily="34" charset="0"/>
                <a:ea typeface="Microsoft Yahei" pitchFamily="34" charset="-122"/>
                <a:cs typeface="Microsoft Yahei" pitchFamily="34" charset="-120"/>
              </a:rPr>
              <a:t>Alpha测试通常在软件开发的早期阶段进行，主要由开发团队内部成员或第三方测试公司执行。它模拟实际使用环境，以发现并修正软件中的错误，确保基本功能和稳定性。</a:t>
            </a:r>
            <a:endParaRPr lang="en-US" sz="1440"/>
          </a:p>
        </p:txBody>
      </p:sp>
      <p:sp>
        <p:nvSpPr>
          <p:cNvPr id="18" name="Shape 14"/>
          <p:cNvSpPr/>
          <p:nvPr/>
        </p:nvSpPr>
        <p:spPr>
          <a:xfrm>
            <a:off x="603446" y="1387969"/>
            <a:ext cx="0" cy="807109"/>
          </a:xfrm>
          <a:custGeom>
            <a:avLst/>
            <a:gdLst/>
            <a:ahLst/>
            <a:cxnLst/>
            <a:rect l="l" t="t" r="r" b="b"/>
            <a:pathLst>
              <a:path h="807109">
                <a:moveTo>
                  <a:pt x="0" y="0"/>
                </a:moveTo>
                <a:moveTo>
                  <a:pt x="0" y="0"/>
                </a:moveTo>
                <a:lnTo>
                  <a:pt x="0" y="807109"/>
                </a:lnTo>
              </a:path>
            </a:pathLst>
          </a:custGeom>
          <a:noFill/>
          <a:ln w="19050">
            <a:solidFill>
              <a:srgbClr val="0055FF"/>
            </a:solidFill>
            <a:prstDash val="solid"/>
            <a:headEnd type="none"/>
            <a:tailEnd type="none"/>
          </a:ln>
        </p:spPr>
      </p:sp>
      <p:sp>
        <p:nvSpPr>
          <p:cNvPr id="19" name="Text 15"/>
          <p:cNvSpPr/>
          <p:nvPr/>
        </p:nvSpPr>
        <p:spPr>
          <a:xfrm>
            <a:off x="3313631" y="1037530"/>
            <a:ext cx="2536546"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Beta测试定义</a:t>
            </a:r>
            <a:endParaRPr lang="en-US" sz="1440"/>
          </a:p>
        </p:txBody>
      </p:sp>
      <p:sp>
        <p:nvSpPr>
          <p:cNvPr id="20" name="Text 16"/>
          <p:cNvSpPr/>
          <p:nvPr/>
        </p:nvSpPr>
        <p:spPr>
          <a:xfrm>
            <a:off x="3313631" y="1487983"/>
            <a:ext cx="2536546" cy="1280160"/>
          </a:xfrm>
          <a:prstGeom prst="rect">
            <a:avLst/>
          </a:prstGeom>
          <a:noFill/>
          <a:ln/>
        </p:spPr>
        <p:txBody>
          <a:bodyPr wrap="square" lIns="95250" tIns="95250" rIns="95250" bIns="95250" rtlCol="0" anchor="t">
            <a:spAutoFit/>
          </a:bodyPr>
          <a:lstStyle/>
          <a:p>
            <a:pPr marL="0" indent="0" algn="just">
              <a:lnSpc>
                <a:spcPct val="100000"/>
              </a:lnSpc>
              <a:buNone/>
            </a:pPr>
            <a:r>
              <a:rPr lang="en-US" sz="1008">
                <a:solidFill>
                  <a:srgbClr val="000000"/>
                </a:solidFill>
                <a:latin typeface="Microsoft Yahei" pitchFamily="34" charset="0"/>
                <a:ea typeface="Microsoft Yahei" pitchFamily="34" charset="-122"/>
                <a:cs typeface="Microsoft Yahei" pitchFamily="34" charset="-120"/>
              </a:rPr>
              <a:t>Beta测试是在产品即将上市前进行的最终用户测试阶段。测试由真实的最终用户完成，目的是进一步验证软件的功能、性能和用户体验，确保产品能在实际使用中保持稳定和可靠。</a:t>
            </a:r>
            <a:endParaRPr lang="en-US" sz="1440"/>
          </a:p>
        </p:txBody>
      </p:sp>
      <p:sp>
        <p:nvSpPr>
          <p:cNvPr id="21" name="Shape 17"/>
          <p:cNvSpPr/>
          <p:nvPr/>
        </p:nvSpPr>
        <p:spPr>
          <a:xfrm>
            <a:off x="3301743" y="1387969"/>
            <a:ext cx="0" cy="807109"/>
          </a:xfrm>
          <a:custGeom>
            <a:avLst/>
            <a:gdLst/>
            <a:ahLst/>
            <a:cxnLst/>
            <a:rect l="l" t="t" r="r" b="b"/>
            <a:pathLst>
              <a:path h="807109">
                <a:moveTo>
                  <a:pt x="0" y="0"/>
                </a:moveTo>
                <a:moveTo>
                  <a:pt x="0" y="0"/>
                </a:moveTo>
                <a:lnTo>
                  <a:pt x="0" y="807109"/>
                </a:lnTo>
              </a:path>
            </a:pathLst>
          </a:custGeom>
          <a:noFill/>
          <a:ln w="19050">
            <a:solidFill>
              <a:srgbClr val="0055FF"/>
            </a:solidFill>
            <a:prstDash val="solid"/>
            <a:headEnd type="none"/>
            <a:tailEnd type="none"/>
          </a:ln>
        </p:spPr>
      </p:sp>
      <p:sp>
        <p:nvSpPr>
          <p:cNvPr id="22" name="Text 18"/>
          <p:cNvSpPr/>
          <p:nvPr/>
        </p:nvSpPr>
        <p:spPr>
          <a:xfrm>
            <a:off x="615420" y="2890592"/>
            <a:ext cx="2536546"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Alpha与Beta测试差异</a:t>
            </a:r>
            <a:endParaRPr lang="en-US" sz="1440"/>
          </a:p>
        </p:txBody>
      </p:sp>
      <p:sp>
        <p:nvSpPr>
          <p:cNvPr id="23" name="Text 19"/>
          <p:cNvSpPr/>
          <p:nvPr/>
        </p:nvSpPr>
        <p:spPr>
          <a:xfrm>
            <a:off x="615420" y="3341045"/>
            <a:ext cx="2536546" cy="1499616"/>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Alpha测试主要关注软件的基本功能和稳定性，通常由少量用户在受控环境中进行。Beta测试则更侧重于产品质量，包括可靠性、安全性和用户体验，且测试环境不受开发方控制，用户数量更多，测试时间也更长。</a:t>
            </a:r>
            <a:endParaRPr lang="en-US" sz="1440"/>
          </a:p>
        </p:txBody>
      </p:sp>
      <p:sp>
        <p:nvSpPr>
          <p:cNvPr id="24" name="Shape 20"/>
          <p:cNvSpPr/>
          <p:nvPr/>
        </p:nvSpPr>
        <p:spPr>
          <a:xfrm>
            <a:off x="603533" y="3241031"/>
            <a:ext cx="0" cy="807109"/>
          </a:xfrm>
          <a:custGeom>
            <a:avLst/>
            <a:gdLst/>
            <a:ahLst/>
            <a:cxnLst/>
            <a:rect l="l" t="t" r="r" b="b"/>
            <a:pathLst>
              <a:path h="807109">
                <a:moveTo>
                  <a:pt x="0" y="0"/>
                </a:moveTo>
                <a:moveTo>
                  <a:pt x="0" y="0"/>
                </a:moveTo>
                <a:lnTo>
                  <a:pt x="0" y="807109"/>
                </a:lnTo>
              </a:path>
            </a:pathLst>
          </a:custGeom>
          <a:noFill/>
          <a:ln w="19050">
            <a:solidFill>
              <a:srgbClr val="0055FF"/>
            </a:solidFill>
            <a:prstDash val="solid"/>
            <a:headEnd type="none"/>
            <a:tailEnd type="none"/>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168" b="1">
                <a:solidFill>
                  <a:srgbClr val="0055FF"/>
                </a:solidFill>
                <a:latin typeface="Microsoft Yahei" pitchFamily="34" charset="0"/>
                <a:ea typeface="Microsoft Yahei" pitchFamily="34" charset="-122"/>
                <a:cs typeface="Microsoft Yahei" pitchFamily="34" charset="-120"/>
              </a:rPr>
              <a:t>编码</a:t>
            </a:r>
            <a:endParaRPr lang="en-US" sz="1440"/>
          </a:p>
        </p:txBody>
      </p:sp>
      <p:sp>
        <p:nvSpPr>
          <p:cNvPr id="3" name="Shape 1"/>
          <p:cNvSpPr/>
          <p:nvPr/>
        </p:nvSpPr>
        <p:spPr>
          <a:xfrm>
            <a:off x="463370" y="438260"/>
            <a:ext cx="914028" cy="914028"/>
          </a:xfrm>
          <a:custGeom>
            <a:avLst/>
            <a:gdLst/>
            <a:ahLst/>
            <a:cxnLst/>
            <a:rect l="l" t="t" r="r" b="b"/>
            <a:pathLst>
              <a:path w="914028" h="914028">
                <a:moveTo>
                  <a:pt x="457014" y="0"/>
                </a:moveTo>
                <a:moveTo>
                  <a:pt x="457014" y="0"/>
                </a:moveTo>
                <a:cubicBezTo>
                  <a:pt x="709247" y="0"/>
                  <a:pt x="914028" y="204781"/>
                  <a:pt x="914028" y="457014"/>
                </a:cubicBezTo>
                <a:cubicBezTo>
                  <a:pt x="914028" y="709247"/>
                  <a:pt x="709247" y="914028"/>
                  <a:pt x="457014" y="914028"/>
                </a:cubicBezTo>
                <a:cubicBezTo>
                  <a:pt x="204781" y="914028"/>
                  <a:pt x="0" y="709247"/>
                  <a:pt x="0" y="457014"/>
                </a:cubicBezTo>
                <a:cubicBezTo>
                  <a:pt x="0" y="204781"/>
                  <a:pt x="204781" y="0"/>
                  <a:pt x="457014" y="0"/>
                </a:cubicBezTo>
                <a:close/>
              </a:path>
            </a:pathLst>
          </a:custGeom>
          <a:solidFill>
            <a:srgbClr val="0055FF"/>
          </a:solidFill>
          <a:ln/>
        </p:spPr>
      </p:sp>
      <p:sp>
        <p:nvSpPr>
          <p:cNvPr id="4" name="Text 2"/>
          <p:cNvSpPr/>
          <p:nvPr/>
        </p:nvSpPr>
        <p:spPr>
          <a:xfrm>
            <a:off x="345154" y="742055"/>
            <a:ext cx="1356643" cy="9418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3888" b="1">
                <a:solidFill>
                  <a:srgbClr val="002B7F"/>
                </a:solidFill>
                <a:latin typeface="Arial" pitchFamily="34" charset="0"/>
                <a:ea typeface="Arial" pitchFamily="34" charset="-122"/>
                <a:cs typeface="Arial" pitchFamily="34" charset="-120"/>
              </a:rPr>
              <a:t>01</a:t>
            </a:r>
            <a:endParaRPr lang="en-US" sz="144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2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168" b="1">
                <a:solidFill>
                  <a:srgbClr val="0055FF"/>
                </a:solidFill>
                <a:latin typeface="Microsoft Yahei" pitchFamily="34" charset="0"/>
                <a:ea typeface="Microsoft Yahei" pitchFamily="34" charset="-122"/>
                <a:cs typeface="Microsoft Yahei" pitchFamily="34" charset="-120"/>
              </a:rPr>
              <a:t>白盒测试技术</a:t>
            </a:r>
            <a:endParaRPr lang="en-US" sz="1440"/>
          </a:p>
        </p:txBody>
      </p:sp>
      <p:sp>
        <p:nvSpPr>
          <p:cNvPr id="3" name="Shape 1"/>
          <p:cNvSpPr/>
          <p:nvPr/>
        </p:nvSpPr>
        <p:spPr>
          <a:xfrm>
            <a:off x="463370" y="438260"/>
            <a:ext cx="914028" cy="914028"/>
          </a:xfrm>
          <a:custGeom>
            <a:avLst/>
            <a:gdLst/>
            <a:ahLst/>
            <a:cxnLst/>
            <a:rect l="l" t="t" r="r" b="b"/>
            <a:pathLst>
              <a:path w="914028" h="914028">
                <a:moveTo>
                  <a:pt x="457014" y="0"/>
                </a:moveTo>
                <a:moveTo>
                  <a:pt x="457014" y="0"/>
                </a:moveTo>
                <a:cubicBezTo>
                  <a:pt x="709247" y="0"/>
                  <a:pt x="914028" y="204781"/>
                  <a:pt x="914028" y="457014"/>
                </a:cubicBezTo>
                <a:cubicBezTo>
                  <a:pt x="914028" y="709247"/>
                  <a:pt x="709247" y="914028"/>
                  <a:pt x="457014" y="914028"/>
                </a:cubicBezTo>
                <a:cubicBezTo>
                  <a:pt x="204781" y="914028"/>
                  <a:pt x="0" y="709247"/>
                  <a:pt x="0" y="457014"/>
                </a:cubicBezTo>
                <a:cubicBezTo>
                  <a:pt x="0" y="204781"/>
                  <a:pt x="204781" y="0"/>
                  <a:pt x="457014" y="0"/>
                </a:cubicBezTo>
                <a:close/>
              </a:path>
            </a:pathLst>
          </a:custGeom>
          <a:solidFill>
            <a:srgbClr val="0055FF"/>
          </a:solidFill>
          <a:ln/>
        </p:spPr>
      </p:sp>
      <p:sp>
        <p:nvSpPr>
          <p:cNvPr id="4" name="Text 2"/>
          <p:cNvSpPr/>
          <p:nvPr/>
        </p:nvSpPr>
        <p:spPr>
          <a:xfrm>
            <a:off x="345154" y="742055"/>
            <a:ext cx="1356643" cy="9418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3888" b="1">
                <a:solidFill>
                  <a:srgbClr val="002B7F"/>
                </a:solidFill>
                <a:latin typeface="Arial" pitchFamily="34" charset="0"/>
                <a:ea typeface="Arial" pitchFamily="34" charset="-122"/>
                <a:cs typeface="Arial" pitchFamily="34" charset="-120"/>
              </a:rPr>
              <a:t>06</a:t>
            </a:r>
            <a:endParaRPr lang="en-US" sz="144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2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7.6.1</a:t>
            </a:r>
            <a:r>
              <a:rPr lang="en-US" sz="2016" b="1">
                <a:solidFill>
                  <a:srgbClr val="002B7F"/>
                </a:solidFill>
                <a:latin typeface="微软雅黑" pitchFamily="34" charset="0"/>
                <a:ea typeface="微软雅黑" pitchFamily="34" charset="-122"/>
                <a:cs typeface="微软雅黑" pitchFamily="34" charset="-120"/>
              </a:rPr>
              <a:t> 逻辑覆盖</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822594" y="1188720"/>
            <a:ext cx="516835" cy="516835"/>
          </a:xfrm>
          <a:custGeom>
            <a:avLst/>
            <a:gdLst/>
            <a:ahLst/>
            <a:cxnLst/>
            <a:rect l="l" t="t" r="r" b="b"/>
            <a:pathLst>
              <a:path w="516835" h="516835">
                <a:moveTo>
                  <a:pt x="258417" y="0"/>
                </a:moveTo>
                <a:moveTo>
                  <a:pt x="258417" y="0"/>
                </a:moveTo>
                <a:cubicBezTo>
                  <a:pt x="401042" y="0"/>
                  <a:pt x="516835" y="115793"/>
                  <a:pt x="516835" y="258417"/>
                </a:cubicBezTo>
                <a:cubicBezTo>
                  <a:pt x="516835" y="401042"/>
                  <a:pt x="401042" y="516835"/>
                  <a:pt x="258417" y="516835"/>
                </a:cubicBezTo>
                <a:cubicBezTo>
                  <a:pt x="115793" y="516835"/>
                  <a:pt x="0" y="401042"/>
                  <a:pt x="0" y="258417"/>
                </a:cubicBezTo>
                <a:cubicBezTo>
                  <a:pt x="0" y="115793"/>
                  <a:pt x="115793" y="0"/>
                  <a:pt x="258417" y="0"/>
                </a:cubicBezTo>
                <a:close/>
              </a:path>
            </a:pathLst>
          </a:custGeom>
          <a:solidFill>
            <a:srgbClr val="0055FF"/>
          </a:solidFill>
          <a:ln/>
        </p:spPr>
      </p:sp>
      <p:sp>
        <p:nvSpPr>
          <p:cNvPr id="6" name="Shape 2"/>
          <p:cNvSpPr/>
          <p:nvPr/>
        </p:nvSpPr>
        <p:spPr>
          <a:xfrm>
            <a:off x="4723932" y="1188720"/>
            <a:ext cx="516835" cy="516835"/>
          </a:xfrm>
          <a:custGeom>
            <a:avLst/>
            <a:gdLst/>
            <a:ahLst/>
            <a:cxnLst/>
            <a:rect l="l" t="t" r="r" b="b"/>
            <a:pathLst>
              <a:path w="516835" h="516835">
                <a:moveTo>
                  <a:pt x="258417" y="0"/>
                </a:moveTo>
                <a:moveTo>
                  <a:pt x="258417" y="0"/>
                </a:moveTo>
                <a:cubicBezTo>
                  <a:pt x="401042" y="0"/>
                  <a:pt x="516835" y="115793"/>
                  <a:pt x="516835" y="258417"/>
                </a:cubicBezTo>
                <a:cubicBezTo>
                  <a:pt x="516835" y="401042"/>
                  <a:pt x="401042" y="516835"/>
                  <a:pt x="258417" y="516835"/>
                </a:cubicBezTo>
                <a:cubicBezTo>
                  <a:pt x="115793" y="516835"/>
                  <a:pt x="0" y="401042"/>
                  <a:pt x="0" y="258417"/>
                </a:cubicBezTo>
                <a:cubicBezTo>
                  <a:pt x="0" y="115793"/>
                  <a:pt x="115793" y="0"/>
                  <a:pt x="258417" y="0"/>
                </a:cubicBezTo>
                <a:close/>
              </a:path>
            </a:pathLst>
          </a:custGeom>
          <a:solidFill>
            <a:srgbClr val="0055FF"/>
          </a:solidFill>
          <a:ln/>
        </p:spPr>
      </p:sp>
      <p:sp>
        <p:nvSpPr>
          <p:cNvPr id="7" name="Shape 3"/>
          <p:cNvSpPr/>
          <p:nvPr/>
        </p:nvSpPr>
        <p:spPr>
          <a:xfrm>
            <a:off x="822594" y="2852928"/>
            <a:ext cx="516835" cy="516835"/>
          </a:xfrm>
          <a:custGeom>
            <a:avLst/>
            <a:gdLst/>
            <a:ahLst/>
            <a:cxnLst/>
            <a:rect l="l" t="t" r="r" b="b"/>
            <a:pathLst>
              <a:path w="516835" h="516835">
                <a:moveTo>
                  <a:pt x="258417" y="0"/>
                </a:moveTo>
                <a:moveTo>
                  <a:pt x="258417" y="0"/>
                </a:moveTo>
                <a:cubicBezTo>
                  <a:pt x="401042" y="0"/>
                  <a:pt x="516835" y="115793"/>
                  <a:pt x="516835" y="258417"/>
                </a:cubicBezTo>
                <a:cubicBezTo>
                  <a:pt x="516835" y="401042"/>
                  <a:pt x="401042" y="516835"/>
                  <a:pt x="258417" y="516835"/>
                </a:cubicBezTo>
                <a:cubicBezTo>
                  <a:pt x="115793" y="516835"/>
                  <a:pt x="0" y="401042"/>
                  <a:pt x="0" y="258417"/>
                </a:cubicBezTo>
                <a:cubicBezTo>
                  <a:pt x="0" y="115793"/>
                  <a:pt x="115793" y="0"/>
                  <a:pt x="258417" y="0"/>
                </a:cubicBezTo>
                <a:close/>
              </a:path>
            </a:pathLst>
          </a:custGeom>
          <a:solidFill>
            <a:srgbClr val="0055FF"/>
          </a:solidFill>
          <a:ln/>
        </p:spPr>
      </p:sp>
      <p:sp>
        <p:nvSpPr>
          <p:cNvPr id="8" name="Shape 4"/>
          <p:cNvSpPr/>
          <p:nvPr/>
        </p:nvSpPr>
        <p:spPr>
          <a:xfrm>
            <a:off x="4723932" y="2852928"/>
            <a:ext cx="516835" cy="516835"/>
          </a:xfrm>
          <a:custGeom>
            <a:avLst/>
            <a:gdLst/>
            <a:ahLst/>
            <a:cxnLst/>
            <a:rect l="l" t="t" r="r" b="b"/>
            <a:pathLst>
              <a:path w="516835" h="516835">
                <a:moveTo>
                  <a:pt x="258417" y="0"/>
                </a:moveTo>
                <a:moveTo>
                  <a:pt x="258417" y="0"/>
                </a:moveTo>
                <a:cubicBezTo>
                  <a:pt x="401042" y="0"/>
                  <a:pt x="516835" y="115793"/>
                  <a:pt x="516835" y="258417"/>
                </a:cubicBezTo>
                <a:cubicBezTo>
                  <a:pt x="516835" y="401042"/>
                  <a:pt x="401042" y="516835"/>
                  <a:pt x="258417" y="516835"/>
                </a:cubicBezTo>
                <a:cubicBezTo>
                  <a:pt x="115793" y="516835"/>
                  <a:pt x="0" y="401042"/>
                  <a:pt x="0" y="258417"/>
                </a:cubicBezTo>
                <a:cubicBezTo>
                  <a:pt x="0" y="115793"/>
                  <a:pt x="115793" y="0"/>
                  <a:pt x="258417" y="0"/>
                </a:cubicBezTo>
                <a:close/>
              </a:path>
            </a:pathLst>
          </a:custGeom>
          <a:solidFill>
            <a:srgbClr val="0055FF"/>
          </a:solidFill>
          <a:ln/>
        </p:spPr>
      </p:sp>
      <p:sp>
        <p:nvSpPr>
          <p:cNvPr id="9" name="Text 5"/>
          <p:cNvSpPr/>
          <p:nvPr/>
        </p:nvSpPr>
        <p:spPr>
          <a:xfrm>
            <a:off x="1404884" y="1189634"/>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定义</a:t>
            </a:r>
            <a:endParaRPr lang="en-US" sz="1440"/>
          </a:p>
        </p:txBody>
      </p:sp>
      <p:sp>
        <p:nvSpPr>
          <p:cNvPr id="10" name="Text 6"/>
          <p:cNvSpPr/>
          <p:nvPr/>
        </p:nvSpPr>
        <p:spPr>
          <a:xfrm>
            <a:off x="1405226" y="1569110"/>
            <a:ext cx="2840094" cy="1060704"/>
          </a:xfrm>
          <a:prstGeom prst="rect">
            <a:avLst/>
          </a:prstGeom>
          <a:noFill/>
          <a:ln/>
        </p:spPr>
        <p:txBody>
          <a:bodyPr wrap="square" lIns="95250" tIns="95250" rIns="95250" bIns="95250" rtlCol="0" anchor="t">
            <a:spAutoFit/>
          </a:bodyPr>
          <a:lstStyle/>
          <a:p>
            <a:pPr marL="0" indent="0" algn="just">
              <a:lnSpc>
                <a:spcPct val="100000"/>
              </a:lnSpc>
              <a:buNone/>
            </a:pPr>
            <a:r>
              <a:rPr lang="en-US" sz="1152">
                <a:solidFill>
                  <a:srgbClr val="000000"/>
                </a:solidFill>
                <a:latin typeface="Microsoft Yahei" pitchFamily="34" charset="0"/>
                <a:ea typeface="Microsoft Yahei" pitchFamily="34" charset="-122"/>
                <a:cs typeface="Microsoft Yahei" pitchFamily="34" charset="-120"/>
              </a:rPr>
              <a:t>逻辑覆盖是一种白盒测试技术，以程序的内部逻辑结构为基础，通过设计测试用例来遍历程序的逻辑结构，确保所有路径都被测试到。</a:t>
            </a:r>
            <a:endParaRPr lang="en-US" sz="1440"/>
          </a:p>
        </p:txBody>
      </p:sp>
      <p:sp>
        <p:nvSpPr>
          <p:cNvPr id="11" name="Text 7"/>
          <p:cNvSpPr/>
          <p:nvPr/>
        </p:nvSpPr>
        <p:spPr>
          <a:xfrm>
            <a:off x="5322174" y="1188720"/>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类型</a:t>
            </a:r>
            <a:endParaRPr lang="en-US" sz="1440"/>
          </a:p>
        </p:txBody>
      </p:sp>
      <p:sp>
        <p:nvSpPr>
          <p:cNvPr id="12" name="Text 8"/>
          <p:cNvSpPr/>
          <p:nvPr/>
        </p:nvSpPr>
        <p:spPr>
          <a:xfrm>
            <a:off x="5322174" y="1569110"/>
            <a:ext cx="2924138" cy="1078821"/>
          </a:xfrm>
          <a:prstGeom prst="rect">
            <a:avLst/>
          </a:prstGeom>
          <a:noFill/>
          <a:ln/>
        </p:spPr>
        <p:txBody>
          <a:bodyPr wrap="square" lIns="95250" tIns="95250" rIns="95250" bIns="95250" rtlCol="0" anchor="t">
            <a:spAutoFit/>
          </a:bodyPr>
          <a:lstStyle/>
          <a:p>
            <a:pPr marL="0" indent="0" algn="just">
              <a:lnSpc>
                <a:spcPct val="100000"/>
              </a:lnSpc>
              <a:buNone/>
            </a:pPr>
            <a:r>
              <a:rPr lang="en-US" sz="1152">
                <a:solidFill>
                  <a:srgbClr val="000000"/>
                </a:solidFill>
                <a:latin typeface="Microsoft Yahei" pitchFamily="34" charset="0"/>
                <a:ea typeface="Microsoft Yahei" pitchFamily="34" charset="-122"/>
                <a:cs typeface="Microsoft Yahei" pitchFamily="34" charset="-120"/>
              </a:rPr>
              <a:t>逻辑覆盖包括语句覆盖、判定覆盖、条件覆盖、判定/条件覆盖、条件组合覆盖</a:t>
            </a:r>
            <a:r>
              <a:rPr lang="zh-CN" altLang="en-US" sz="1152">
                <a:solidFill>
                  <a:srgbClr val="000000"/>
                </a:solidFill>
                <a:latin typeface="Microsoft Yahei" pitchFamily="34" charset="0"/>
                <a:ea typeface="Microsoft Yahei" pitchFamily="34" charset="-122"/>
                <a:cs typeface="Microsoft Yahei" pitchFamily="34" charset="-120"/>
              </a:rPr>
              <a:t>、点覆盖、边覆盖</a:t>
            </a:r>
            <a:r>
              <a:rPr lang="en-US" sz="1152">
                <a:solidFill>
                  <a:srgbClr val="000000"/>
                </a:solidFill>
                <a:latin typeface="Microsoft Yahei" pitchFamily="34" charset="0"/>
                <a:ea typeface="Microsoft Yahei" pitchFamily="34" charset="-122"/>
                <a:cs typeface="Microsoft Yahei" pitchFamily="34" charset="-120"/>
              </a:rPr>
              <a:t>和路径覆盖。每种覆盖方法都有其特定的执行路径和测试用例设计，用于不同的测试目的。</a:t>
            </a:r>
            <a:endParaRPr lang="en-US" sz="1440"/>
          </a:p>
        </p:txBody>
      </p:sp>
      <p:sp>
        <p:nvSpPr>
          <p:cNvPr id="13" name="Text 9"/>
          <p:cNvSpPr/>
          <p:nvPr/>
        </p:nvSpPr>
        <p:spPr>
          <a:xfrm>
            <a:off x="1404884" y="2834640"/>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优势</a:t>
            </a:r>
            <a:endParaRPr lang="en-US" sz="1440"/>
          </a:p>
        </p:txBody>
      </p:sp>
      <p:sp>
        <p:nvSpPr>
          <p:cNvPr id="14" name="Text 10"/>
          <p:cNvSpPr/>
          <p:nvPr/>
        </p:nvSpPr>
        <p:spPr>
          <a:xfrm>
            <a:off x="1404884" y="3198571"/>
            <a:ext cx="2840436" cy="1060704"/>
          </a:xfrm>
          <a:prstGeom prst="rect">
            <a:avLst/>
          </a:prstGeom>
          <a:noFill/>
          <a:ln/>
        </p:spPr>
        <p:txBody>
          <a:bodyPr wrap="square" lIns="95250" tIns="95250" rIns="95250" bIns="95250" rtlCol="0" anchor="t">
            <a:spAutoFit/>
          </a:bodyPr>
          <a:lstStyle/>
          <a:p>
            <a:pPr marL="0" indent="0" algn="just">
              <a:lnSpc>
                <a:spcPct val="100000"/>
              </a:lnSpc>
              <a:buNone/>
            </a:pPr>
            <a:r>
              <a:rPr lang="en-US" sz="1152">
                <a:solidFill>
                  <a:srgbClr val="000000"/>
                </a:solidFill>
                <a:latin typeface="Microsoft Yahei" pitchFamily="34" charset="0"/>
                <a:ea typeface="Microsoft Yahei" pitchFamily="34" charset="-122"/>
                <a:cs typeface="Microsoft Yahei" pitchFamily="34" charset="-120"/>
              </a:rPr>
              <a:t>逻辑覆盖能够有效地揭示程序中的错误和漏洞，提高代码的可靠性和稳定性。它特别适用于检查程序的逻辑判断和分支结构，帮助发现隐藏的缺陷。</a:t>
            </a:r>
            <a:endParaRPr lang="en-US" sz="1440"/>
          </a:p>
        </p:txBody>
      </p:sp>
      <p:sp>
        <p:nvSpPr>
          <p:cNvPr id="15" name="Text 11"/>
          <p:cNvSpPr/>
          <p:nvPr/>
        </p:nvSpPr>
        <p:spPr>
          <a:xfrm>
            <a:off x="5322174" y="2834640"/>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局限</a:t>
            </a:r>
            <a:endParaRPr lang="en-US" sz="1440"/>
          </a:p>
        </p:txBody>
      </p:sp>
      <p:sp>
        <p:nvSpPr>
          <p:cNvPr id="16" name="Text 12"/>
          <p:cNvSpPr/>
          <p:nvPr/>
        </p:nvSpPr>
        <p:spPr>
          <a:xfrm>
            <a:off x="5322174" y="3198571"/>
            <a:ext cx="2849432" cy="1060704"/>
          </a:xfrm>
          <a:prstGeom prst="rect">
            <a:avLst/>
          </a:prstGeom>
          <a:noFill/>
          <a:ln/>
        </p:spPr>
        <p:txBody>
          <a:bodyPr wrap="square" lIns="95250" tIns="95250" rIns="95250" bIns="95250" rtlCol="0" anchor="t">
            <a:spAutoFit/>
          </a:bodyPr>
          <a:lstStyle/>
          <a:p>
            <a:pPr marL="0" indent="0" algn="just">
              <a:lnSpc>
                <a:spcPct val="100000"/>
              </a:lnSpc>
              <a:buNone/>
            </a:pPr>
            <a:r>
              <a:rPr lang="en-US" sz="1152">
                <a:solidFill>
                  <a:srgbClr val="000000"/>
                </a:solidFill>
                <a:latin typeface="Microsoft Yahei" pitchFamily="34" charset="0"/>
                <a:ea typeface="Microsoft Yahei" pitchFamily="34" charset="-122"/>
                <a:cs typeface="Microsoft Yahei" pitchFamily="34" charset="-120"/>
              </a:rPr>
              <a:t>逻辑覆盖虽然能够全面地检查程序的逻辑结构，但需要详细的程序结构和测试人员对逻辑结构的深入理解，才能设计出有效的测试用例。</a:t>
            </a:r>
            <a:endParaRPr lang="en-US" sz="1440"/>
          </a:p>
        </p:txBody>
      </p:sp>
      <p:sp>
        <p:nvSpPr>
          <p:cNvPr id="17" name="Text 13"/>
          <p:cNvSpPr/>
          <p:nvPr/>
        </p:nvSpPr>
        <p:spPr>
          <a:xfrm>
            <a:off x="813450" y="1143000"/>
            <a:ext cx="544267"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01</a:t>
            </a:r>
            <a:endParaRPr lang="en-US" sz="1440"/>
          </a:p>
        </p:txBody>
      </p:sp>
      <p:sp>
        <p:nvSpPr>
          <p:cNvPr id="18" name="Text 14"/>
          <p:cNvSpPr/>
          <p:nvPr/>
        </p:nvSpPr>
        <p:spPr>
          <a:xfrm>
            <a:off x="4687356" y="1143000"/>
            <a:ext cx="598226"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02</a:t>
            </a:r>
            <a:endParaRPr lang="en-US" sz="1440"/>
          </a:p>
        </p:txBody>
      </p:sp>
      <p:sp>
        <p:nvSpPr>
          <p:cNvPr id="19" name="Text 15"/>
          <p:cNvSpPr/>
          <p:nvPr/>
        </p:nvSpPr>
        <p:spPr>
          <a:xfrm>
            <a:off x="804306" y="2807208"/>
            <a:ext cx="582632"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03</a:t>
            </a:r>
            <a:endParaRPr lang="en-US" sz="1440"/>
          </a:p>
        </p:txBody>
      </p:sp>
      <p:sp>
        <p:nvSpPr>
          <p:cNvPr id="20" name="Text 16"/>
          <p:cNvSpPr/>
          <p:nvPr/>
        </p:nvSpPr>
        <p:spPr>
          <a:xfrm>
            <a:off x="4696500" y="2807208"/>
            <a:ext cx="570794"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04</a:t>
            </a:r>
            <a:endParaRPr lang="en-US" sz="144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2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7.6.2</a:t>
            </a:r>
            <a:r>
              <a:rPr lang="en-US" sz="2016" b="1">
                <a:solidFill>
                  <a:srgbClr val="002B7F"/>
                </a:solidFill>
                <a:latin typeface="微软雅黑" pitchFamily="34" charset="0"/>
                <a:ea typeface="微软雅黑" pitchFamily="34" charset="-122"/>
                <a:cs typeface="微软雅黑" pitchFamily="34" charset="-120"/>
              </a:rPr>
              <a:t> 控制结构测试</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686516" y="1711775"/>
            <a:ext cx="2543950" cy="1730202"/>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0055FF"/>
            </a:solidFill>
            <a:prstDash val="dash"/>
          </a:ln>
        </p:spPr>
      </p:sp>
      <p:sp>
        <p:nvSpPr>
          <p:cNvPr id="6" name="Shape 2"/>
          <p:cNvSpPr/>
          <p:nvPr/>
        </p:nvSpPr>
        <p:spPr>
          <a:xfrm>
            <a:off x="3386725" y="1711775"/>
            <a:ext cx="2543950" cy="1730202"/>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0055FF"/>
            </a:solidFill>
            <a:prstDash val="dash"/>
          </a:ln>
        </p:spPr>
      </p:sp>
      <p:sp>
        <p:nvSpPr>
          <p:cNvPr id="7" name="Shape 3"/>
          <p:cNvSpPr/>
          <p:nvPr/>
        </p:nvSpPr>
        <p:spPr>
          <a:xfrm>
            <a:off x="6086934" y="1711775"/>
            <a:ext cx="2543950" cy="1730202"/>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0055FF"/>
            </a:solidFill>
            <a:prstDash val="dash"/>
          </a:ln>
        </p:spPr>
      </p:sp>
      <p:sp>
        <p:nvSpPr>
          <p:cNvPr id="10" name="Text 6"/>
          <p:cNvSpPr/>
          <p:nvPr/>
        </p:nvSpPr>
        <p:spPr>
          <a:xfrm>
            <a:off x="842775" y="1767078"/>
            <a:ext cx="2231432" cy="594360"/>
          </a:xfrm>
          <a:prstGeom prst="rect">
            <a:avLst/>
          </a:prstGeom>
          <a:noFill/>
          <a:ln/>
        </p:spPr>
        <p:txBody>
          <a:bodyPr wrap="square" lIns="95250" tIns="95250" rIns="95250" bIns="95250" rtlCol="0" anchor="ctr">
            <a:spAutoFit/>
          </a:bodyPr>
          <a:lstStyle/>
          <a:p>
            <a:pPr marL="0" indent="0" algn="ctr">
              <a:lnSpc>
                <a:spcPct val="100000"/>
              </a:lnSpc>
              <a:buNone/>
            </a:pPr>
            <a:r>
              <a:rPr lang="en-US" sz="1584" b="1">
                <a:solidFill>
                  <a:srgbClr val="0055FF"/>
                </a:solidFill>
                <a:latin typeface="Microsoft Yahei" pitchFamily="34" charset="0"/>
                <a:ea typeface="Microsoft Yahei" pitchFamily="34" charset="-122"/>
                <a:cs typeface="Microsoft Yahei" pitchFamily="34" charset="-120"/>
              </a:rPr>
              <a:t>控制结构测试定义</a:t>
            </a:r>
            <a:endParaRPr lang="en-US" sz="1440"/>
          </a:p>
        </p:txBody>
      </p:sp>
      <p:sp>
        <p:nvSpPr>
          <p:cNvPr id="11" name="Text 7"/>
          <p:cNvSpPr/>
          <p:nvPr/>
        </p:nvSpPr>
        <p:spPr>
          <a:xfrm>
            <a:off x="756075" y="2130241"/>
            <a:ext cx="2404832" cy="1444752"/>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控制结构测试是一种软件测试方法，用于验证程序中条件语句、循环语句等控制结构的正确性和稳定性。通过设计测试用例，确保程序在不同控制结构下的行为符合预期，提高程序的质量和可靠性。</a:t>
            </a:r>
            <a:endParaRPr lang="en-US" sz="1440"/>
          </a:p>
        </p:txBody>
      </p:sp>
      <p:sp>
        <p:nvSpPr>
          <p:cNvPr id="12" name="Text 8"/>
          <p:cNvSpPr/>
          <p:nvPr/>
        </p:nvSpPr>
        <p:spPr>
          <a:xfrm>
            <a:off x="3542984" y="1767078"/>
            <a:ext cx="2231432" cy="594360"/>
          </a:xfrm>
          <a:prstGeom prst="rect">
            <a:avLst/>
          </a:prstGeom>
          <a:noFill/>
          <a:ln/>
        </p:spPr>
        <p:txBody>
          <a:bodyPr wrap="square" lIns="95250" tIns="95250" rIns="95250" bIns="95250" rtlCol="0" anchor="ctr">
            <a:spAutoFit/>
          </a:bodyPr>
          <a:lstStyle/>
          <a:p>
            <a:pPr marL="0" indent="0" algn="ctr">
              <a:lnSpc>
                <a:spcPct val="100000"/>
              </a:lnSpc>
              <a:buNone/>
            </a:pPr>
            <a:r>
              <a:rPr lang="en-US" sz="1584" b="1">
                <a:solidFill>
                  <a:srgbClr val="0055FF"/>
                </a:solidFill>
                <a:latin typeface="Microsoft Yahei" pitchFamily="34" charset="0"/>
                <a:ea typeface="Microsoft Yahei" pitchFamily="34" charset="-122"/>
                <a:cs typeface="Microsoft Yahei" pitchFamily="34" charset="-120"/>
              </a:rPr>
              <a:t>条件语句覆盖</a:t>
            </a:r>
            <a:endParaRPr lang="en-US" sz="1440"/>
          </a:p>
        </p:txBody>
      </p:sp>
      <p:sp>
        <p:nvSpPr>
          <p:cNvPr id="13" name="Text 9"/>
          <p:cNvSpPr/>
          <p:nvPr/>
        </p:nvSpPr>
        <p:spPr>
          <a:xfrm>
            <a:off x="3456284" y="2130241"/>
            <a:ext cx="2404832" cy="1024128"/>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条件语句覆盖测试用例覆盖了所有可能的条件判断结果，包括条件为真和条件为假的情况。这确保了程序在各种条件下都能正确执行，避免潜在的错误。</a:t>
            </a:r>
            <a:endParaRPr lang="en-US" sz="1440"/>
          </a:p>
        </p:txBody>
      </p:sp>
      <p:sp>
        <p:nvSpPr>
          <p:cNvPr id="14" name="Text 10"/>
          <p:cNvSpPr/>
          <p:nvPr/>
        </p:nvSpPr>
        <p:spPr>
          <a:xfrm>
            <a:off x="6243193" y="1767078"/>
            <a:ext cx="2231432" cy="594360"/>
          </a:xfrm>
          <a:prstGeom prst="rect">
            <a:avLst/>
          </a:prstGeom>
          <a:noFill/>
          <a:ln/>
        </p:spPr>
        <p:txBody>
          <a:bodyPr wrap="square" lIns="95250" tIns="95250" rIns="95250" bIns="95250" rtlCol="0" anchor="ctr">
            <a:spAutoFit/>
          </a:bodyPr>
          <a:lstStyle/>
          <a:p>
            <a:pPr marL="0" indent="0" algn="ctr">
              <a:lnSpc>
                <a:spcPct val="100000"/>
              </a:lnSpc>
              <a:buNone/>
            </a:pPr>
            <a:r>
              <a:rPr lang="en-US" sz="1584" b="1">
                <a:solidFill>
                  <a:srgbClr val="0055FF"/>
                </a:solidFill>
                <a:latin typeface="Microsoft Yahei" pitchFamily="34" charset="0"/>
                <a:ea typeface="Microsoft Yahei" pitchFamily="34" charset="-122"/>
                <a:cs typeface="Microsoft Yahei" pitchFamily="34" charset="-120"/>
              </a:rPr>
              <a:t>循环语句覆盖</a:t>
            </a:r>
            <a:endParaRPr lang="en-US" sz="1440"/>
          </a:p>
        </p:txBody>
      </p:sp>
      <p:sp>
        <p:nvSpPr>
          <p:cNvPr id="15" name="Text 11"/>
          <p:cNvSpPr/>
          <p:nvPr/>
        </p:nvSpPr>
        <p:spPr>
          <a:xfrm>
            <a:off x="6156493" y="2130241"/>
            <a:ext cx="2404832" cy="1234440"/>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循环语句覆盖测试用例确保循环体内部的代码执行情况被全面检验，包括循环次数为零、一次和多次的情况。这有助于发现循环中的漏洞和问题，提升程序的稳定性。</a:t>
            </a:r>
            <a:endParaRPr lang="en-US" sz="144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21553"/>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zh-CN" altLang="en-US" sz="2016" b="1">
                <a:solidFill>
                  <a:srgbClr val="002B7F"/>
                </a:solidFill>
                <a:latin typeface="Arial" pitchFamily="34" charset="0"/>
                <a:ea typeface="Arial" pitchFamily="34" charset="-122"/>
                <a:cs typeface="Arial" pitchFamily="34" charset="-120"/>
              </a:rPr>
              <a:t>问题</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472038" y="946110"/>
            <a:ext cx="8199924" cy="692190"/>
          </a:xfrm>
          <a:custGeom>
            <a:avLst/>
            <a:gdLst/>
            <a:ahLst/>
            <a:cxnLst/>
            <a:rect l="l" t="t" r="r" b="b"/>
            <a:pathLst>
              <a:path w="3246680" h="2060350">
                <a:moveTo>
                  <a:pt x="257544" y="0"/>
                </a:moveTo>
                <a:moveTo>
                  <a:pt x="257544" y="0"/>
                </a:moveTo>
                <a:lnTo>
                  <a:pt x="2989137" y="0"/>
                </a:lnTo>
                <a:quadBezTo>
                  <a:pt x="3246680" y="0"/>
                  <a:pt x="3246680" y="257544"/>
                </a:quadBezTo>
                <a:lnTo>
                  <a:pt x="3246680" y="1802806"/>
                </a:lnTo>
                <a:quadBezTo>
                  <a:pt x="3246680" y="2060350"/>
                  <a:pt x="2989137" y="2060350"/>
                </a:quadBezTo>
                <a:lnTo>
                  <a:pt x="257544" y="2060350"/>
                </a:lnTo>
                <a:quadBezTo>
                  <a:pt x="0" y="2060350"/>
                  <a:pt x="0" y="1802806"/>
                </a:quadBezTo>
                <a:lnTo>
                  <a:pt x="0" y="257544"/>
                </a:lnTo>
                <a:quadBezTo>
                  <a:pt x="0" y="0"/>
                  <a:pt x="257544" y="0"/>
                </a:quadBezTo>
                <a:close/>
              </a:path>
            </a:pathLst>
          </a:custGeom>
          <a:solidFill>
            <a:srgbClr val="0055FF">
              <a:alpha val="10000"/>
            </a:srgbClr>
          </a:solidFill>
          <a:ln/>
        </p:spPr>
      </p:sp>
      <p:sp>
        <p:nvSpPr>
          <p:cNvPr id="6" name="Text 2"/>
          <p:cNvSpPr/>
          <p:nvPr/>
        </p:nvSpPr>
        <p:spPr>
          <a:xfrm>
            <a:off x="633723" y="1054704"/>
            <a:ext cx="6407143" cy="475002"/>
          </a:xfrm>
          <a:prstGeom prst="rect">
            <a:avLst/>
          </a:prstGeom>
          <a:noFill/>
          <a:ln/>
        </p:spPr>
        <p:txBody>
          <a:bodyPr wrap="square" lIns="95250" tIns="95250" rIns="95250" bIns="95250" rtlCol="0" anchor="ctr">
            <a:spAutoFit/>
          </a:bodyPr>
          <a:lstStyle/>
          <a:p>
            <a:pPr marL="0" indent="0">
              <a:lnSpc>
                <a:spcPct val="112500"/>
              </a:lnSpc>
              <a:spcBef>
                <a:spcPts val="375"/>
              </a:spcBef>
              <a:buNone/>
            </a:pPr>
            <a:r>
              <a:rPr lang="en-US" altLang="zh-CN" sz="1728" b="1">
                <a:solidFill>
                  <a:srgbClr val="0055FF"/>
                </a:solidFill>
                <a:latin typeface="Microsoft Yahei" pitchFamily="34" charset="0"/>
                <a:ea typeface="Microsoft Yahei" pitchFamily="34" charset="-122"/>
                <a:cs typeface="Microsoft Yahei" pitchFamily="34" charset="-120"/>
              </a:rPr>
              <a:t>Q:</a:t>
            </a:r>
            <a:r>
              <a:rPr lang="zh-CN" altLang="en-US" sz="1728" b="1">
                <a:solidFill>
                  <a:srgbClr val="0055FF"/>
                </a:solidFill>
                <a:latin typeface="Microsoft Yahei" pitchFamily="34" charset="0"/>
                <a:ea typeface="Microsoft Yahei" pitchFamily="34" charset="-122"/>
                <a:cs typeface="Microsoft Yahei" pitchFamily="34" charset="-120"/>
              </a:rPr>
              <a:t>简述白盒测试的几种覆盖标准</a:t>
            </a:r>
            <a:endParaRPr lang="en-US" altLang="zh-CN" sz="1440"/>
          </a:p>
        </p:txBody>
      </p:sp>
      <p:sp>
        <p:nvSpPr>
          <p:cNvPr id="7" name="Text 3"/>
          <p:cNvSpPr/>
          <p:nvPr/>
        </p:nvSpPr>
        <p:spPr>
          <a:xfrm>
            <a:off x="539504" y="1504813"/>
            <a:ext cx="8064992" cy="561692"/>
          </a:xfrm>
          <a:prstGeom prst="rect">
            <a:avLst/>
          </a:prstGeom>
          <a:noFill/>
          <a:ln/>
        </p:spPr>
        <p:txBody>
          <a:bodyPr wrap="square" lIns="95250" tIns="95250" rIns="95250" bIns="95250" rtlCol="0" anchor="t">
            <a:spAutoFit/>
          </a:bodyPr>
          <a:lstStyle/>
          <a:p>
            <a:pPr marL="0" indent="0" algn="just">
              <a:lnSpc>
                <a:spcPct val="100000"/>
              </a:lnSpc>
              <a:buNone/>
            </a:pPr>
            <a:endParaRPr lang="en-US" sz="2400"/>
          </a:p>
        </p:txBody>
      </p:sp>
    </p:spTree>
    <p:extLst>
      <p:ext uri="{BB962C8B-B14F-4D97-AF65-F5344CB8AC3E}">
        <p14:creationId xmlns:p14="http://schemas.microsoft.com/office/powerpoint/2010/main" val="1316096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168" b="1">
                <a:solidFill>
                  <a:srgbClr val="0055FF"/>
                </a:solidFill>
                <a:latin typeface="Microsoft Yahei" pitchFamily="34" charset="0"/>
                <a:ea typeface="Microsoft Yahei" pitchFamily="34" charset="-122"/>
                <a:cs typeface="Microsoft Yahei" pitchFamily="34" charset="-120"/>
              </a:rPr>
              <a:t>黑盒测试技术</a:t>
            </a:r>
            <a:endParaRPr lang="en-US" sz="1440"/>
          </a:p>
        </p:txBody>
      </p:sp>
      <p:sp>
        <p:nvSpPr>
          <p:cNvPr id="3" name="Shape 1"/>
          <p:cNvSpPr/>
          <p:nvPr/>
        </p:nvSpPr>
        <p:spPr>
          <a:xfrm>
            <a:off x="463370" y="438260"/>
            <a:ext cx="914028" cy="914028"/>
          </a:xfrm>
          <a:custGeom>
            <a:avLst/>
            <a:gdLst/>
            <a:ahLst/>
            <a:cxnLst/>
            <a:rect l="l" t="t" r="r" b="b"/>
            <a:pathLst>
              <a:path w="914028" h="914028">
                <a:moveTo>
                  <a:pt x="457014" y="0"/>
                </a:moveTo>
                <a:moveTo>
                  <a:pt x="457014" y="0"/>
                </a:moveTo>
                <a:cubicBezTo>
                  <a:pt x="709247" y="0"/>
                  <a:pt x="914028" y="204781"/>
                  <a:pt x="914028" y="457014"/>
                </a:cubicBezTo>
                <a:cubicBezTo>
                  <a:pt x="914028" y="709247"/>
                  <a:pt x="709247" y="914028"/>
                  <a:pt x="457014" y="914028"/>
                </a:cubicBezTo>
                <a:cubicBezTo>
                  <a:pt x="204781" y="914028"/>
                  <a:pt x="0" y="709247"/>
                  <a:pt x="0" y="457014"/>
                </a:cubicBezTo>
                <a:cubicBezTo>
                  <a:pt x="0" y="204781"/>
                  <a:pt x="204781" y="0"/>
                  <a:pt x="457014" y="0"/>
                </a:cubicBezTo>
                <a:close/>
              </a:path>
            </a:pathLst>
          </a:custGeom>
          <a:solidFill>
            <a:srgbClr val="0055FF"/>
          </a:solidFill>
          <a:ln/>
        </p:spPr>
      </p:sp>
      <p:sp>
        <p:nvSpPr>
          <p:cNvPr id="4" name="Text 2"/>
          <p:cNvSpPr/>
          <p:nvPr/>
        </p:nvSpPr>
        <p:spPr>
          <a:xfrm>
            <a:off x="345154" y="742055"/>
            <a:ext cx="1356643" cy="9418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3888" b="1">
                <a:solidFill>
                  <a:srgbClr val="002B7F"/>
                </a:solidFill>
                <a:latin typeface="Arial" pitchFamily="34" charset="0"/>
                <a:ea typeface="Arial" pitchFamily="34" charset="-122"/>
                <a:cs typeface="Arial" pitchFamily="34" charset="-120"/>
              </a:rPr>
              <a:t>07</a:t>
            </a:r>
            <a:endParaRPr lang="en-US" sz="144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7.7.1</a:t>
            </a:r>
            <a:r>
              <a:rPr lang="en-US" sz="2016" b="1">
                <a:solidFill>
                  <a:srgbClr val="002B7F"/>
                </a:solidFill>
                <a:latin typeface="微软雅黑" pitchFamily="34" charset="0"/>
                <a:ea typeface="微软雅黑" pitchFamily="34" charset="-122"/>
                <a:cs typeface="微软雅黑" pitchFamily="34" charset="-120"/>
              </a:rPr>
              <a:t> 等价划分</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8" name="Shape 4"/>
          <p:cNvSpPr/>
          <p:nvPr/>
        </p:nvSpPr>
        <p:spPr>
          <a:xfrm>
            <a:off x="854062" y="3428864"/>
            <a:ext cx="516835" cy="516835"/>
          </a:xfrm>
          <a:custGeom>
            <a:avLst/>
            <a:gdLst/>
            <a:ahLst/>
            <a:cxnLst/>
            <a:rect l="l" t="t" r="r" b="b"/>
            <a:pathLst>
              <a:path w="516835" h="516835">
                <a:moveTo>
                  <a:pt x="258417" y="0"/>
                </a:moveTo>
                <a:moveTo>
                  <a:pt x="258417" y="0"/>
                </a:moveTo>
                <a:cubicBezTo>
                  <a:pt x="401042" y="0"/>
                  <a:pt x="516835" y="115793"/>
                  <a:pt x="516835" y="258417"/>
                </a:cubicBezTo>
                <a:cubicBezTo>
                  <a:pt x="516835" y="401042"/>
                  <a:pt x="401042" y="516835"/>
                  <a:pt x="258417" y="516835"/>
                </a:cubicBezTo>
                <a:cubicBezTo>
                  <a:pt x="115793" y="516835"/>
                  <a:pt x="0" y="401042"/>
                  <a:pt x="0" y="258417"/>
                </a:cubicBezTo>
                <a:cubicBezTo>
                  <a:pt x="0" y="115793"/>
                  <a:pt x="115793" y="0"/>
                  <a:pt x="258417" y="0"/>
                </a:cubicBezTo>
                <a:close/>
              </a:path>
            </a:pathLst>
          </a:custGeom>
          <a:solidFill>
            <a:srgbClr val="0055FF"/>
          </a:solidFill>
          <a:ln/>
        </p:spPr>
      </p:sp>
      <p:sp>
        <p:nvSpPr>
          <p:cNvPr id="15" name="Text 11"/>
          <p:cNvSpPr/>
          <p:nvPr/>
        </p:nvSpPr>
        <p:spPr>
          <a:xfrm>
            <a:off x="1452304" y="3410576"/>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实战应用与案例分析</a:t>
            </a:r>
            <a:endParaRPr lang="en-US" sz="1440"/>
          </a:p>
        </p:txBody>
      </p:sp>
      <p:grpSp>
        <p:nvGrpSpPr>
          <p:cNvPr id="21" name="组合 20">
            <a:extLst>
              <a:ext uri="{FF2B5EF4-FFF2-40B4-BE49-F238E27FC236}">
                <a16:creationId xmlns:a16="http://schemas.microsoft.com/office/drawing/2014/main" id="{8532F037-3596-4564-A659-040F6BD359CA}"/>
              </a:ext>
            </a:extLst>
          </p:cNvPr>
          <p:cNvGrpSpPr/>
          <p:nvPr/>
        </p:nvGrpSpPr>
        <p:grpSpPr>
          <a:xfrm>
            <a:off x="854062" y="1205370"/>
            <a:ext cx="3608954" cy="594360"/>
            <a:chOff x="813450" y="1143000"/>
            <a:chExt cx="3608954" cy="594360"/>
          </a:xfrm>
        </p:grpSpPr>
        <p:sp>
          <p:nvSpPr>
            <p:cNvPr id="5" name="Shape 1"/>
            <p:cNvSpPr/>
            <p:nvPr/>
          </p:nvSpPr>
          <p:spPr>
            <a:xfrm>
              <a:off x="822594" y="1188720"/>
              <a:ext cx="516835" cy="516835"/>
            </a:xfrm>
            <a:custGeom>
              <a:avLst/>
              <a:gdLst/>
              <a:ahLst/>
              <a:cxnLst/>
              <a:rect l="l" t="t" r="r" b="b"/>
              <a:pathLst>
                <a:path w="516835" h="516835">
                  <a:moveTo>
                    <a:pt x="258417" y="0"/>
                  </a:moveTo>
                  <a:moveTo>
                    <a:pt x="258417" y="0"/>
                  </a:moveTo>
                  <a:cubicBezTo>
                    <a:pt x="401042" y="0"/>
                    <a:pt x="516835" y="115793"/>
                    <a:pt x="516835" y="258417"/>
                  </a:cubicBezTo>
                  <a:cubicBezTo>
                    <a:pt x="516835" y="401042"/>
                    <a:pt x="401042" y="516835"/>
                    <a:pt x="258417" y="516835"/>
                  </a:cubicBezTo>
                  <a:cubicBezTo>
                    <a:pt x="115793" y="516835"/>
                    <a:pt x="0" y="401042"/>
                    <a:pt x="0" y="258417"/>
                  </a:cubicBezTo>
                  <a:cubicBezTo>
                    <a:pt x="0" y="115793"/>
                    <a:pt x="115793" y="0"/>
                    <a:pt x="258417" y="0"/>
                  </a:cubicBezTo>
                  <a:close/>
                </a:path>
              </a:pathLst>
            </a:custGeom>
            <a:solidFill>
              <a:srgbClr val="0055FF"/>
            </a:solidFill>
            <a:ln/>
          </p:spPr>
        </p:sp>
        <p:sp>
          <p:nvSpPr>
            <p:cNvPr id="9" name="Text 5"/>
            <p:cNvSpPr/>
            <p:nvPr/>
          </p:nvSpPr>
          <p:spPr>
            <a:xfrm>
              <a:off x="1404884" y="1189634"/>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等价类划分定义</a:t>
              </a:r>
              <a:endParaRPr lang="en-US" sz="1440"/>
            </a:p>
          </p:txBody>
        </p:sp>
        <p:sp>
          <p:nvSpPr>
            <p:cNvPr id="17" name="Text 13"/>
            <p:cNvSpPr/>
            <p:nvPr/>
          </p:nvSpPr>
          <p:spPr>
            <a:xfrm>
              <a:off x="813450" y="1143000"/>
              <a:ext cx="544267"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01</a:t>
              </a:r>
              <a:endParaRPr lang="en-US" sz="1440"/>
            </a:p>
          </p:txBody>
        </p:sp>
      </p:grpSp>
      <p:grpSp>
        <p:nvGrpSpPr>
          <p:cNvPr id="22" name="组合 21">
            <a:extLst>
              <a:ext uri="{FF2B5EF4-FFF2-40B4-BE49-F238E27FC236}">
                <a16:creationId xmlns:a16="http://schemas.microsoft.com/office/drawing/2014/main" id="{35714B95-1F0F-42D7-A44F-29F2060D8033}"/>
              </a:ext>
            </a:extLst>
          </p:cNvPr>
          <p:cNvGrpSpPr/>
          <p:nvPr/>
        </p:nvGrpSpPr>
        <p:grpSpPr>
          <a:xfrm>
            <a:off x="817486" y="2324816"/>
            <a:ext cx="3652338" cy="594360"/>
            <a:chOff x="4687356" y="1143000"/>
            <a:chExt cx="3652338" cy="594360"/>
          </a:xfrm>
        </p:grpSpPr>
        <p:sp>
          <p:nvSpPr>
            <p:cNvPr id="6" name="Shape 2"/>
            <p:cNvSpPr/>
            <p:nvPr/>
          </p:nvSpPr>
          <p:spPr>
            <a:xfrm>
              <a:off x="4723932" y="1188720"/>
              <a:ext cx="516835" cy="516835"/>
            </a:xfrm>
            <a:custGeom>
              <a:avLst/>
              <a:gdLst/>
              <a:ahLst/>
              <a:cxnLst/>
              <a:rect l="l" t="t" r="r" b="b"/>
              <a:pathLst>
                <a:path w="516835" h="516835">
                  <a:moveTo>
                    <a:pt x="258417" y="0"/>
                  </a:moveTo>
                  <a:moveTo>
                    <a:pt x="258417" y="0"/>
                  </a:moveTo>
                  <a:cubicBezTo>
                    <a:pt x="401042" y="0"/>
                    <a:pt x="516835" y="115793"/>
                    <a:pt x="516835" y="258417"/>
                  </a:cubicBezTo>
                  <a:cubicBezTo>
                    <a:pt x="516835" y="401042"/>
                    <a:pt x="401042" y="516835"/>
                    <a:pt x="258417" y="516835"/>
                  </a:cubicBezTo>
                  <a:cubicBezTo>
                    <a:pt x="115793" y="516835"/>
                    <a:pt x="0" y="401042"/>
                    <a:pt x="0" y="258417"/>
                  </a:cubicBezTo>
                  <a:cubicBezTo>
                    <a:pt x="0" y="115793"/>
                    <a:pt x="115793" y="0"/>
                    <a:pt x="258417" y="0"/>
                  </a:cubicBezTo>
                  <a:close/>
                </a:path>
              </a:pathLst>
            </a:custGeom>
            <a:solidFill>
              <a:srgbClr val="0055FF"/>
            </a:solidFill>
            <a:ln/>
          </p:spPr>
        </p:sp>
        <p:sp>
          <p:nvSpPr>
            <p:cNvPr id="11" name="Text 7"/>
            <p:cNvSpPr/>
            <p:nvPr/>
          </p:nvSpPr>
          <p:spPr>
            <a:xfrm>
              <a:off x="5322174" y="1188720"/>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有效等价类与无效等价类</a:t>
              </a:r>
              <a:endParaRPr lang="en-US" sz="1440"/>
            </a:p>
          </p:txBody>
        </p:sp>
        <p:sp>
          <p:nvSpPr>
            <p:cNvPr id="18" name="Text 14"/>
            <p:cNvSpPr/>
            <p:nvPr/>
          </p:nvSpPr>
          <p:spPr>
            <a:xfrm>
              <a:off x="4687356" y="1143000"/>
              <a:ext cx="598226"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02</a:t>
              </a:r>
              <a:endParaRPr lang="en-US" sz="1440"/>
            </a:p>
          </p:txBody>
        </p:sp>
      </p:grpSp>
      <p:sp>
        <p:nvSpPr>
          <p:cNvPr id="20" name="Text 16"/>
          <p:cNvSpPr/>
          <p:nvPr/>
        </p:nvSpPr>
        <p:spPr>
          <a:xfrm>
            <a:off x="826630" y="3383144"/>
            <a:ext cx="570794" cy="54566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03</a:t>
            </a:r>
            <a:endParaRPr lang="en-US" sz="144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7.7.2</a:t>
            </a:r>
            <a:r>
              <a:rPr lang="en-US" sz="2016" b="1">
                <a:solidFill>
                  <a:srgbClr val="002B7F"/>
                </a:solidFill>
                <a:latin typeface="微软雅黑" pitchFamily="34" charset="0"/>
                <a:ea typeface="微软雅黑" pitchFamily="34" charset="-122"/>
                <a:cs typeface="微软雅黑" pitchFamily="34" charset="-120"/>
              </a:rPr>
              <a:t> 边界值分析</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4347400" y="1901062"/>
            <a:ext cx="449200" cy="242568"/>
          </a:xfrm>
          <a:custGeom>
            <a:avLst/>
            <a:gdLst/>
            <a:ahLst/>
            <a:cxnLst/>
            <a:rect l="l" t="t" r="r" b="b"/>
            <a:pathLst>
              <a:path w="449200" h="242568">
                <a:moveTo>
                  <a:pt x="61807" y="0"/>
                </a:moveTo>
                <a:moveTo>
                  <a:pt x="61807" y="0"/>
                </a:moveTo>
                <a:lnTo>
                  <a:pt x="387393" y="0"/>
                </a:lnTo>
                <a:quadBezTo>
                  <a:pt x="449200" y="0"/>
                  <a:pt x="449200" y="61807"/>
                </a:quadBezTo>
                <a:lnTo>
                  <a:pt x="449200" y="180761"/>
                </a:lnTo>
                <a:quadBezTo>
                  <a:pt x="449200" y="242568"/>
                  <a:pt x="387393" y="242568"/>
                </a:quadBezTo>
                <a:lnTo>
                  <a:pt x="61807" y="242568"/>
                </a:lnTo>
                <a:quadBezTo>
                  <a:pt x="0" y="242568"/>
                  <a:pt x="0" y="180761"/>
                </a:quadBezTo>
                <a:lnTo>
                  <a:pt x="0" y="61807"/>
                </a:lnTo>
                <a:quadBezTo>
                  <a:pt x="0" y="0"/>
                  <a:pt x="61807" y="0"/>
                </a:quadBezTo>
                <a:close/>
              </a:path>
            </a:pathLst>
          </a:custGeom>
          <a:solidFill>
            <a:srgbClr val="0055FF">
              <a:alpha val="20000"/>
            </a:srgbClr>
          </a:solidFill>
          <a:ln/>
        </p:spPr>
      </p:sp>
      <p:sp>
        <p:nvSpPr>
          <p:cNvPr id="6" name="Shape 2"/>
          <p:cNvSpPr/>
          <p:nvPr/>
        </p:nvSpPr>
        <p:spPr>
          <a:xfrm>
            <a:off x="4187346" y="2267331"/>
            <a:ext cx="769307" cy="242568"/>
          </a:xfrm>
          <a:custGeom>
            <a:avLst/>
            <a:gdLst/>
            <a:ahLst/>
            <a:cxnLst/>
            <a:rect l="l" t="t" r="r" b="b"/>
            <a:pathLst>
              <a:path w="769307" h="242568">
                <a:moveTo>
                  <a:pt x="61807" y="0"/>
                </a:moveTo>
                <a:moveTo>
                  <a:pt x="61807" y="0"/>
                </a:moveTo>
                <a:lnTo>
                  <a:pt x="707500" y="0"/>
                </a:lnTo>
                <a:quadBezTo>
                  <a:pt x="769307" y="0"/>
                  <a:pt x="769307" y="61807"/>
                </a:quadBezTo>
                <a:lnTo>
                  <a:pt x="769307" y="180761"/>
                </a:lnTo>
                <a:quadBezTo>
                  <a:pt x="769307" y="242568"/>
                  <a:pt x="707500" y="242568"/>
                </a:quadBezTo>
                <a:lnTo>
                  <a:pt x="61807" y="242568"/>
                </a:lnTo>
                <a:quadBezTo>
                  <a:pt x="0" y="242568"/>
                  <a:pt x="0" y="180761"/>
                </a:quadBezTo>
                <a:lnTo>
                  <a:pt x="0" y="61807"/>
                </a:lnTo>
                <a:quadBezTo>
                  <a:pt x="0" y="0"/>
                  <a:pt x="61807" y="0"/>
                </a:quadBezTo>
                <a:close/>
              </a:path>
            </a:pathLst>
          </a:custGeom>
          <a:solidFill>
            <a:srgbClr val="0055FF"/>
          </a:solidFill>
          <a:ln/>
        </p:spPr>
      </p:sp>
      <p:sp>
        <p:nvSpPr>
          <p:cNvPr id="7" name="Shape 3"/>
          <p:cNvSpPr/>
          <p:nvPr/>
        </p:nvSpPr>
        <p:spPr>
          <a:xfrm>
            <a:off x="3969569" y="2633601"/>
            <a:ext cx="1204863" cy="242568"/>
          </a:xfrm>
          <a:custGeom>
            <a:avLst/>
            <a:gdLst/>
            <a:ahLst/>
            <a:cxnLst/>
            <a:rect l="l" t="t" r="r" b="b"/>
            <a:pathLst>
              <a:path w="1204863" h="242568">
                <a:moveTo>
                  <a:pt x="61807" y="0"/>
                </a:moveTo>
                <a:moveTo>
                  <a:pt x="61807" y="0"/>
                </a:moveTo>
                <a:lnTo>
                  <a:pt x="1143056" y="0"/>
                </a:lnTo>
                <a:quadBezTo>
                  <a:pt x="1204863" y="0"/>
                  <a:pt x="1204863" y="61807"/>
                </a:quadBezTo>
                <a:lnTo>
                  <a:pt x="1204863" y="180761"/>
                </a:lnTo>
                <a:quadBezTo>
                  <a:pt x="1204863" y="242568"/>
                  <a:pt x="1143056" y="242568"/>
                </a:quadBezTo>
                <a:lnTo>
                  <a:pt x="61807" y="242568"/>
                </a:lnTo>
                <a:quadBezTo>
                  <a:pt x="0" y="242568"/>
                  <a:pt x="0" y="180761"/>
                </a:quadBezTo>
                <a:lnTo>
                  <a:pt x="0" y="61807"/>
                </a:lnTo>
                <a:quadBezTo>
                  <a:pt x="0" y="0"/>
                  <a:pt x="61807" y="0"/>
                </a:quadBezTo>
                <a:close/>
              </a:path>
            </a:pathLst>
          </a:custGeom>
          <a:solidFill>
            <a:srgbClr val="0055FF">
              <a:alpha val="20000"/>
            </a:srgbClr>
          </a:solidFill>
          <a:ln/>
        </p:spPr>
      </p:sp>
      <p:sp>
        <p:nvSpPr>
          <p:cNvPr id="8" name="Shape 4"/>
          <p:cNvSpPr/>
          <p:nvPr/>
        </p:nvSpPr>
        <p:spPr>
          <a:xfrm>
            <a:off x="3762286" y="2999870"/>
            <a:ext cx="1619428" cy="242568"/>
          </a:xfrm>
          <a:custGeom>
            <a:avLst/>
            <a:gdLst/>
            <a:ahLst/>
            <a:cxnLst/>
            <a:rect l="l" t="t" r="r" b="b"/>
            <a:pathLst>
              <a:path w="1619428" h="242568">
                <a:moveTo>
                  <a:pt x="61807" y="0"/>
                </a:moveTo>
                <a:moveTo>
                  <a:pt x="61807" y="0"/>
                </a:moveTo>
                <a:lnTo>
                  <a:pt x="1557621" y="0"/>
                </a:lnTo>
                <a:quadBezTo>
                  <a:pt x="1619428" y="0"/>
                  <a:pt x="1619428" y="61807"/>
                </a:quadBezTo>
                <a:lnTo>
                  <a:pt x="1619428" y="180761"/>
                </a:lnTo>
                <a:quadBezTo>
                  <a:pt x="1619428" y="242568"/>
                  <a:pt x="1557621" y="242568"/>
                </a:quadBezTo>
                <a:lnTo>
                  <a:pt x="61807" y="242568"/>
                </a:lnTo>
                <a:quadBezTo>
                  <a:pt x="0" y="242568"/>
                  <a:pt x="0" y="180761"/>
                </a:quadBezTo>
                <a:lnTo>
                  <a:pt x="0" y="61807"/>
                </a:lnTo>
                <a:quadBezTo>
                  <a:pt x="0" y="0"/>
                  <a:pt x="61807" y="0"/>
                </a:quadBezTo>
                <a:close/>
              </a:path>
            </a:pathLst>
          </a:custGeom>
          <a:solidFill>
            <a:srgbClr val="0055FF"/>
          </a:solidFill>
          <a:ln/>
        </p:spPr>
      </p:sp>
      <p:sp>
        <p:nvSpPr>
          <p:cNvPr id="9" name="Text 5"/>
          <p:cNvSpPr/>
          <p:nvPr/>
        </p:nvSpPr>
        <p:spPr>
          <a:xfrm>
            <a:off x="1182489" y="1766314"/>
            <a:ext cx="3017520" cy="470513"/>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728" b="1">
                <a:solidFill>
                  <a:srgbClr val="5A85D9"/>
                </a:solidFill>
                <a:latin typeface="Microsoft Yahei" pitchFamily="34" charset="0"/>
                <a:ea typeface="Microsoft Yahei" pitchFamily="34" charset="-122"/>
              </a:rPr>
              <a:t>边界值分析定义</a:t>
            </a:r>
          </a:p>
        </p:txBody>
      </p:sp>
      <p:sp>
        <p:nvSpPr>
          <p:cNvPr id="11" name="Text 7"/>
          <p:cNvSpPr/>
          <p:nvPr/>
        </p:nvSpPr>
        <p:spPr>
          <a:xfrm>
            <a:off x="5104044" y="2127060"/>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边界值分析应用</a:t>
            </a:r>
            <a:endParaRPr lang="en-US" sz="1440"/>
          </a:p>
        </p:txBody>
      </p:sp>
      <p:sp>
        <p:nvSpPr>
          <p:cNvPr id="13" name="Text 9"/>
          <p:cNvSpPr/>
          <p:nvPr/>
        </p:nvSpPr>
        <p:spPr>
          <a:xfrm>
            <a:off x="875043" y="2467506"/>
            <a:ext cx="3017520" cy="470513"/>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728" b="1">
                <a:solidFill>
                  <a:srgbClr val="5A85D9"/>
                </a:solidFill>
                <a:latin typeface="Microsoft Yahei" pitchFamily="34" charset="0"/>
                <a:ea typeface="Microsoft Yahei" pitchFamily="34" charset="-122"/>
              </a:rPr>
              <a:t>边界值分析策略</a:t>
            </a:r>
          </a:p>
        </p:txBody>
      </p:sp>
      <p:sp>
        <p:nvSpPr>
          <p:cNvPr id="15" name="Text 11"/>
          <p:cNvSpPr/>
          <p:nvPr/>
        </p:nvSpPr>
        <p:spPr>
          <a:xfrm>
            <a:off x="5535727" y="2832811"/>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边界值分析优点</a:t>
            </a:r>
            <a:endParaRPr lang="en-US" sz="144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7.7.3</a:t>
            </a:r>
            <a:r>
              <a:rPr lang="en-US" sz="2016" b="1">
                <a:solidFill>
                  <a:srgbClr val="002B7F"/>
                </a:solidFill>
                <a:latin typeface="微软雅黑" pitchFamily="34" charset="0"/>
                <a:ea typeface="微软雅黑" pitchFamily="34" charset="-122"/>
                <a:cs typeface="微软雅黑" pitchFamily="34" charset="-120"/>
              </a:rPr>
              <a:t> 错误推测</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1005840" y="1742514"/>
            <a:ext cx="3108960" cy="475488"/>
          </a:xfrm>
          <a:custGeom>
            <a:avLst/>
            <a:gdLst/>
            <a:ahLst/>
            <a:cxnLst/>
            <a:rect l="l" t="t" r="r" b="b"/>
            <a:pathLst>
              <a:path w="3108960" h="475488">
                <a:moveTo>
                  <a:pt x="89617" y="0"/>
                </a:moveTo>
                <a:moveTo>
                  <a:pt x="89617" y="0"/>
                </a:moveTo>
                <a:lnTo>
                  <a:pt x="3019343" y="0"/>
                </a:lnTo>
                <a:quadBezTo>
                  <a:pt x="3108960" y="0"/>
                  <a:pt x="3108960" y="89617"/>
                </a:quadBezTo>
                <a:lnTo>
                  <a:pt x="3108960" y="385871"/>
                </a:lnTo>
                <a:quadBezTo>
                  <a:pt x="3108960" y="475488"/>
                  <a:pt x="3019343" y="475488"/>
                </a:quadBezTo>
                <a:lnTo>
                  <a:pt x="89617" y="475488"/>
                </a:lnTo>
                <a:quadBezTo>
                  <a:pt x="0" y="475488"/>
                  <a:pt x="0" y="385871"/>
                </a:quadBezTo>
                <a:lnTo>
                  <a:pt x="0" y="89617"/>
                </a:lnTo>
                <a:quadBezTo>
                  <a:pt x="0" y="0"/>
                  <a:pt x="89617" y="0"/>
                </a:quadBezTo>
                <a:close/>
              </a:path>
            </a:pathLst>
          </a:custGeom>
          <a:solidFill>
            <a:srgbClr val="0055FF"/>
          </a:solidFill>
          <a:ln/>
        </p:spPr>
      </p:sp>
      <p:sp>
        <p:nvSpPr>
          <p:cNvPr id="6" name="Shape 2"/>
          <p:cNvSpPr/>
          <p:nvPr/>
        </p:nvSpPr>
        <p:spPr>
          <a:xfrm>
            <a:off x="5029200" y="1724226"/>
            <a:ext cx="3108960" cy="475488"/>
          </a:xfrm>
          <a:custGeom>
            <a:avLst/>
            <a:gdLst/>
            <a:ahLst/>
            <a:cxnLst/>
            <a:rect l="l" t="t" r="r" b="b"/>
            <a:pathLst>
              <a:path w="3108960" h="475488">
                <a:moveTo>
                  <a:pt x="89617" y="0"/>
                </a:moveTo>
                <a:moveTo>
                  <a:pt x="89617" y="0"/>
                </a:moveTo>
                <a:lnTo>
                  <a:pt x="3019343" y="0"/>
                </a:lnTo>
                <a:quadBezTo>
                  <a:pt x="3108960" y="0"/>
                  <a:pt x="3108960" y="89617"/>
                </a:quadBezTo>
                <a:lnTo>
                  <a:pt x="3108960" y="385871"/>
                </a:lnTo>
                <a:quadBezTo>
                  <a:pt x="3108960" y="475488"/>
                  <a:pt x="3019343" y="475488"/>
                </a:quadBezTo>
                <a:lnTo>
                  <a:pt x="89617" y="475488"/>
                </a:lnTo>
                <a:quadBezTo>
                  <a:pt x="0" y="475488"/>
                  <a:pt x="0" y="385871"/>
                </a:quadBezTo>
                <a:lnTo>
                  <a:pt x="0" y="89617"/>
                </a:lnTo>
                <a:quadBezTo>
                  <a:pt x="0" y="0"/>
                  <a:pt x="89617" y="0"/>
                </a:quadBezTo>
                <a:close/>
              </a:path>
            </a:pathLst>
          </a:custGeom>
          <a:solidFill>
            <a:srgbClr val="0055FF"/>
          </a:solidFill>
          <a:ln/>
        </p:spPr>
      </p:sp>
      <p:sp>
        <p:nvSpPr>
          <p:cNvPr id="7" name="Shape 3"/>
          <p:cNvSpPr/>
          <p:nvPr/>
        </p:nvSpPr>
        <p:spPr>
          <a:xfrm>
            <a:off x="3017520" y="2606040"/>
            <a:ext cx="3108960" cy="475488"/>
          </a:xfrm>
          <a:custGeom>
            <a:avLst/>
            <a:gdLst/>
            <a:ahLst/>
            <a:cxnLst/>
            <a:rect l="l" t="t" r="r" b="b"/>
            <a:pathLst>
              <a:path w="3108960" h="475488">
                <a:moveTo>
                  <a:pt x="89617" y="0"/>
                </a:moveTo>
                <a:moveTo>
                  <a:pt x="89617" y="0"/>
                </a:moveTo>
                <a:lnTo>
                  <a:pt x="3019343" y="0"/>
                </a:lnTo>
                <a:quadBezTo>
                  <a:pt x="3108960" y="0"/>
                  <a:pt x="3108960" y="89617"/>
                </a:quadBezTo>
                <a:lnTo>
                  <a:pt x="3108960" y="385871"/>
                </a:lnTo>
                <a:quadBezTo>
                  <a:pt x="3108960" y="475488"/>
                  <a:pt x="3019343" y="475488"/>
                </a:quadBezTo>
                <a:lnTo>
                  <a:pt x="89617" y="475488"/>
                </a:lnTo>
                <a:quadBezTo>
                  <a:pt x="0" y="475488"/>
                  <a:pt x="0" y="385871"/>
                </a:quadBezTo>
                <a:lnTo>
                  <a:pt x="0" y="89617"/>
                </a:lnTo>
                <a:quadBezTo>
                  <a:pt x="0" y="0"/>
                  <a:pt x="89617" y="0"/>
                </a:quadBezTo>
                <a:close/>
              </a:path>
            </a:pathLst>
          </a:custGeom>
          <a:solidFill>
            <a:srgbClr val="0055FF"/>
          </a:solidFill>
          <a:ln/>
        </p:spPr>
      </p:sp>
      <p:sp>
        <p:nvSpPr>
          <p:cNvPr id="8" name="Shape 4"/>
          <p:cNvSpPr/>
          <p:nvPr/>
        </p:nvSpPr>
        <p:spPr>
          <a:xfrm>
            <a:off x="1005840" y="3546897"/>
            <a:ext cx="3108960" cy="475488"/>
          </a:xfrm>
          <a:custGeom>
            <a:avLst/>
            <a:gdLst/>
            <a:ahLst/>
            <a:cxnLst/>
            <a:rect l="l" t="t" r="r" b="b"/>
            <a:pathLst>
              <a:path w="3108960" h="475488">
                <a:moveTo>
                  <a:pt x="89617" y="0"/>
                </a:moveTo>
                <a:moveTo>
                  <a:pt x="89617" y="0"/>
                </a:moveTo>
                <a:lnTo>
                  <a:pt x="3019343" y="0"/>
                </a:lnTo>
                <a:quadBezTo>
                  <a:pt x="3108960" y="0"/>
                  <a:pt x="3108960" y="89617"/>
                </a:quadBezTo>
                <a:lnTo>
                  <a:pt x="3108960" y="385871"/>
                </a:lnTo>
                <a:quadBezTo>
                  <a:pt x="3108960" y="475488"/>
                  <a:pt x="3019343" y="475488"/>
                </a:quadBezTo>
                <a:lnTo>
                  <a:pt x="89617" y="475488"/>
                </a:lnTo>
                <a:quadBezTo>
                  <a:pt x="0" y="475488"/>
                  <a:pt x="0" y="385871"/>
                </a:quadBezTo>
                <a:lnTo>
                  <a:pt x="0" y="89617"/>
                </a:lnTo>
                <a:quadBezTo>
                  <a:pt x="0" y="0"/>
                  <a:pt x="89617" y="0"/>
                </a:quadBezTo>
                <a:close/>
              </a:path>
            </a:pathLst>
          </a:custGeom>
          <a:solidFill>
            <a:srgbClr val="0055FF"/>
          </a:solidFill>
          <a:ln/>
        </p:spPr>
      </p:sp>
      <p:sp>
        <p:nvSpPr>
          <p:cNvPr id="9" name="Shape 5"/>
          <p:cNvSpPr/>
          <p:nvPr/>
        </p:nvSpPr>
        <p:spPr>
          <a:xfrm>
            <a:off x="5029200" y="3546897"/>
            <a:ext cx="3108960" cy="475488"/>
          </a:xfrm>
          <a:custGeom>
            <a:avLst/>
            <a:gdLst/>
            <a:ahLst/>
            <a:cxnLst/>
            <a:rect l="l" t="t" r="r" b="b"/>
            <a:pathLst>
              <a:path w="3108960" h="475488">
                <a:moveTo>
                  <a:pt x="89617" y="0"/>
                </a:moveTo>
                <a:moveTo>
                  <a:pt x="89617" y="0"/>
                </a:moveTo>
                <a:lnTo>
                  <a:pt x="3019343" y="0"/>
                </a:lnTo>
                <a:quadBezTo>
                  <a:pt x="3108960" y="0"/>
                  <a:pt x="3108960" y="89617"/>
                </a:quadBezTo>
                <a:lnTo>
                  <a:pt x="3108960" y="385871"/>
                </a:lnTo>
                <a:quadBezTo>
                  <a:pt x="3108960" y="475488"/>
                  <a:pt x="3019343" y="475488"/>
                </a:quadBezTo>
                <a:lnTo>
                  <a:pt x="89617" y="475488"/>
                </a:lnTo>
                <a:quadBezTo>
                  <a:pt x="0" y="475488"/>
                  <a:pt x="0" y="385871"/>
                </a:quadBezTo>
                <a:lnTo>
                  <a:pt x="0" y="89617"/>
                </a:lnTo>
                <a:quadBezTo>
                  <a:pt x="0" y="0"/>
                  <a:pt x="89617" y="0"/>
                </a:quadBezTo>
                <a:close/>
              </a:path>
            </a:pathLst>
          </a:custGeom>
          <a:solidFill>
            <a:srgbClr val="0055FF"/>
          </a:solidFill>
          <a:ln/>
        </p:spPr>
      </p:sp>
      <p:sp>
        <p:nvSpPr>
          <p:cNvPr id="10" name="Text 6"/>
          <p:cNvSpPr/>
          <p:nvPr/>
        </p:nvSpPr>
        <p:spPr>
          <a:xfrm>
            <a:off x="1097280" y="1724226"/>
            <a:ext cx="2926080" cy="51206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728" b="1">
                <a:solidFill>
                  <a:srgbClr val="FFFFFF"/>
                </a:solidFill>
                <a:latin typeface="Microsoft Yahei" pitchFamily="34" charset="0"/>
                <a:ea typeface="Microsoft Yahei" pitchFamily="34" charset="-122"/>
                <a:cs typeface="Microsoft Yahei" pitchFamily="34" charset="-120"/>
              </a:rPr>
              <a:t>错误推测定义</a:t>
            </a:r>
            <a:endParaRPr lang="en-US" sz="1440"/>
          </a:p>
        </p:txBody>
      </p:sp>
      <p:sp>
        <p:nvSpPr>
          <p:cNvPr id="11" name="Text 7"/>
          <p:cNvSpPr/>
          <p:nvPr/>
        </p:nvSpPr>
        <p:spPr>
          <a:xfrm>
            <a:off x="5120640" y="1705938"/>
            <a:ext cx="2926080" cy="51206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728" b="1">
                <a:solidFill>
                  <a:srgbClr val="FFFFFF"/>
                </a:solidFill>
                <a:latin typeface="Microsoft Yahei" pitchFamily="34" charset="0"/>
                <a:ea typeface="Microsoft Yahei" pitchFamily="34" charset="-122"/>
                <a:cs typeface="Microsoft Yahei" pitchFamily="34" charset="-120"/>
              </a:rPr>
              <a:t>错误推测步骤</a:t>
            </a:r>
            <a:endParaRPr lang="en-US" sz="1440"/>
          </a:p>
        </p:txBody>
      </p:sp>
      <p:sp>
        <p:nvSpPr>
          <p:cNvPr id="12" name="Text 8"/>
          <p:cNvSpPr/>
          <p:nvPr/>
        </p:nvSpPr>
        <p:spPr>
          <a:xfrm>
            <a:off x="3108960" y="2587752"/>
            <a:ext cx="2926080" cy="51206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728" b="1">
                <a:solidFill>
                  <a:srgbClr val="FFFFFF"/>
                </a:solidFill>
                <a:latin typeface="Microsoft Yahei" pitchFamily="34" charset="0"/>
                <a:ea typeface="Microsoft Yahei" pitchFamily="34" charset="-122"/>
                <a:cs typeface="Microsoft Yahei" pitchFamily="34" charset="-120"/>
              </a:rPr>
              <a:t>错误推测策略</a:t>
            </a:r>
            <a:endParaRPr lang="en-US" sz="1440"/>
          </a:p>
        </p:txBody>
      </p:sp>
      <p:sp>
        <p:nvSpPr>
          <p:cNvPr id="13" name="Text 9"/>
          <p:cNvSpPr/>
          <p:nvPr/>
        </p:nvSpPr>
        <p:spPr>
          <a:xfrm>
            <a:off x="1097280" y="3528609"/>
            <a:ext cx="2926080" cy="51206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728" b="1">
                <a:solidFill>
                  <a:srgbClr val="FFFFFF"/>
                </a:solidFill>
                <a:latin typeface="Microsoft Yahei" pitchFamily="34" charset="0"/>
                <a:ea typeface="Microsoft Yahei" pitchFamily="34" charset="-122"/>
                <a:cs typeface="Microsoft Yahei" pitchFamily="34" charset="-120"/>
              </a:rPr>
              <a:t>错误推测应用</a:t>
            </a:r>
            <a:endParaRPr lang="en-US" sz="1440"/>
          </a:p>
        </p:txBody>
      </p:sp>
      <p:sp>
        <p:nvSpPr>
          <p:cNvPr id="14" name="Text 10"/>
          <p:cNvSpPr/>
          <p:nvPr/>
        </p:nvSpPr>
        <p:spPr>
          <a:xfrm>
            <a:off x="5120640" y="3528609"/>
            <a:ext cx="2926080" cy="51206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728" b="1">
                <a:solidFill>
                  <a:srgbClr val="FFFFFF"/>
                </a:solidFill>
                <a:latin typeface="Microsoft Yahei" pitchFamily="34" charset="0"/>
                <a:ea typeface="Microsoft Yahei" pitchFamily="34" charset="-122"/>
                <a:cs typeface="Microsoft Yahei" pitchFamily="34" charset="-120"/>
              </a:rPr>
              <a:t>错误推测局限性</a:t>
            </a:r>
            <a:endParaRPr lang="en-US" sz="144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168" b="1">
                <a:solidFill>
                  <a:srgbClr val="0055FF"/>
                </a:solidFill>
                <a:latin typeface="Microsoft Yahei" pitchFamily="34" charset="0"/>
                <a:ea typeface="Microsoft Yahei" pitchFamily="34" charset="-122"/>
                <a:cs typeface="Microsoft Yahei" pitchFamily="34" charset="-120"/>
              </a:rPr>
              <a:t>调试</a:t>
            </a:r>
            <a:endParaRPr lang="en-US" sz="1440"/>
          </a:p>
        </p:txBody>
      </p:sp>
      <p:sp>
        <p:nvSpPr>
          <p:cNvPr id="3" name="Shape 1"/>
          <p:cNvSpPr/>
          <p:nvPr/>
        </p:nvSpPr>
        <p:spPr>
          <a:xfrm>
            <a:off x="463370" y="438260"/>
            <a:ext cx="914028" cy="914028"/>
          </a:xfrm>
          <a:custGeom>
            <a:avLst/>
            <a:gdLst/>
            <a:ahLst/>
            <a:cxnLst/>
            <a:rect l="l" t="t" r="r" b="b"/>
            <a:pathLst>
              <a:path w="914028" h="914028">
                <a:moveTo>
                  <a:pt x="457014" y="0"/>
                </a:moveTo>
                <a:moveTo>
                  <a:pt x="457014" y="0"/>
                </a:moveTo>
                <a:cubicBezTo>
                  <a:pt x="709247" y="0"/>
                  <a:pt x="914028" y="204781"/>
                  <a:pt x="914028" y="457014"/>
                </a:cubicBezTo>
                <a:cubicBezTo>
                  <a:pt x="914028" y="709247"/>
                  <a:pt x="709247" y="914028"/>
                  <a:pt x="457014" y="914028"/>
                </a:cubicBezTo>
                <a:cubicBezTo>
                  <a:pt x="204781" y="914028"/>
                  <a:pt x="0" y="709247"/>
                  <a:pt x="0" y="457014"/>
                </a:cubicBezTo>
                <a:cubicBezTo>
                  <a:pt x="0" y="204781"/>
                  <a:pt x="204781" y="0"/>
                  <a:pt x="457014" y="0"/>
                </a:cubicBezTo>
                <a:close/>
              </a:path>
            </a:pathLst>
          </a:custGeom>
          <a:solidFill>
            <a:srgbClr val="0055FF"/>
          </a:solidFill>
          <a:ln/>
        </p:spPr>
      </p:sp>
      <p:sp>
        <p:nvSpPr>
          <p:cNvPr id="4" name="Text 2"/>
          <p:cNvSpPr/>
          <p:nvPr/>
        </p:nvSpPr>
        <p:spPr>
          <a:xfrm>
            <a:off x="345154" y="742055"/>
            <a:ext cx="1356643" cy="9418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3888" b="1">
                <a:solidFill>
                  <a:srgbClr val="002B7F"/>
                </a:solidFill>
                <a:latin typeface="Arial" pitchFamily="34" charset="0"/>
                <a:ea typeface="Arial" pitchFamily="34" charset="-122"/>
                <a:cs typeface="Arial" pitchFamily="34" charset="-120"/>
              </a:rPr>
              <a:t>08</a:t>
            </a:r>
            <a:endParaRPr lang="en-US" sz="144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7.8.1</a:t>
            </a:r>
            <a:r>
              <a:rPr lang="en-US" sz="2016" b="1">
                <a:solidFill>
                  <a:srgbClr val="002B7F"/>
                </a:solidFill>
                <a:latin typeface="微软雅黑" pitchFamily="34" charset="0"/>
                <a:ea typeface="微软雅黑" pitchFamily="34" charset="-122"/>
                <a:cs typeface="微软雅黑" pitchFamily="34" charset="-120"/>
              </a:rPr>
              <a:t> 调试过程</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pic>
        <p:nvPicPr>
          <p:cNvPr id="16" name="图片 15">
            <a:extLst>
              <a:ext uri="{FF2B5EF4-FFF2-40B4-BE49-F238E27FC236}">
                <a16:creationId xmlns:a16="http://schemas.microsoft.com/office/drawing/2014/main" id="{6350936A-B9AB-46A2-A3A1-D60882585E3A}"/>
              </a:ext>
            </a:extLst>
          </p:cNvPr>
          <p:cNvPicPr>
            <a:picLocks noChangeAspect="1"/>
          </p:cNvPicPr>
          <p:nvPr/>
        </p:nvPicPr>
        <p:blipFill>
          <a:blip r:embed="rId6"/>
          <a:stretch>
            <a:fillRect/>
          </a:stretch>
        </p:blipFill>
        <p:spPr>
          <a:xfrm>
            <a:off x="1291748" y="989226"/>
            <a:ext cx="6560503" cy="3165048"/>
          </a:xfrm>
          <a:prstGeom prst="roundRect">
            <a:avLst>
              <a:gd name="adj" fmla="val 7859"/>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7.1.1</a:t>
            </a:r>
            <a:r>
              <a:rPr lang="en-US" sz="2016" b="1">
                <a:solidFill>
                  <a:srgbClr val="002B7F"/>
                </a:solidFill>
                <a:latin typeface="微软雅黑" pitchFamily="34" charset="0"/>
                <a:ea typeface="微软雅黑" pitchFamily="34" charset="-122"/>
                <a:cs typeface="微软雅黑" pitchFamily="34" charset="-120"/>
              </a:rPr>
              <a:t> 选择程序设计语言</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472038" y="946110"/>
            <a:ext cx="8199924" cy="1534926"/>
          </a:xfrm>
          <a:custGeom>
            <a:avLst/>
            <a:gdLst/>
            <a:ahLst/>
            <a:cxnLst/>
            <a:rect l="l" t="t" r="r" b="b"/>
            <a:pathLst>
              <a:path w="3246680" h="2060350">
                <a:moveTo>
                  <a:pt x="257544" y="0"/>
                </a:moveTo>
                <a:moveTo>
                  <a:pt x="257544" y="0"/>
                </a:moveTo>
                <a:lnTo>
                  <a:pt x="2989137" y="0"/>
                </a:lnTo>
                <a:quadBezTo>
                  <a:pt x="3246680" y="0"/>
                  <a:pt x="3246680" y="257544"/>
                </a:quadBezTo>
                <a:lnTo>
                  <a:pt x="3246680" y="1802806"/>
                </a:lnTo>
                <a:quadBezTo>
                  <a:pt x="3246680" y="2060350"/>
                  <a:pt x="2989137" y="2060350"/>
                </a:quadBezTo>
                <a:lnTo>
                  <a:pt x="257544" y="2060350"/>
                </a:lnTo>
                <a:quadBezTo>
                  <a:pt x="0" y="2060350"/>
                  <a:pt x="0" y="1802806"/>
                </a:quadBezTo>
                <a:lnTo>
                  <a:pt x="0" y="257544"/>
                </a:lnTo>
                <a:quadBezTo>
                  <a:pt x="0" y="0"/>
                  <a:pt x="257544" y="0"/>
                </a:quadBezTo>
                <a:close/>
              </a:path>
            </a:pathLst>
          </a:custGeom>
          <a:solidFill>
            <a:srgbClr val="0055FF">
              <a:alpha val="10000"/>
            </a:srgbClr>
          </a:solidFill>
          <a:ln/>
        </p:spPr>
      </p:sp>
      <p:sp>
        <p:nvSpPr>
          <p:cNvPr id="6" name="Text 2"/>
          <p:cNvSpPr/>
          <p:nvPr/>
        </p:nvSpPr>
        <p:spPr>
          <a:xfrm>
            <a:off x="1179823" y="1049168"/>
            <a:ext cx="6407143" cy="475002"/>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语言选择</a:t>
            </a:r>
            <a:r>
              <a:rPr lang="zh-CN" altLang="en-US" sz="1728" b="1">
                <a:solidFill>
                  <a:srgbClr val="0055FF"/>
                </a:solidFill>
                <a:latin typeface="Microsoft Yahei" pitchFamily="34" charset="0"/>
                <a:ea typeface="Microsoft Yahei" pitchFamily="34" charset="-122"/>
                <a:cs typeface="Microsoft Yahei" pitchFamily="34" charset="-120"/>
              </a:rPr>
              <a:t>的</a:t>
            </a:r>
            <a:r>
              <a:rPr lang="en-US" sz="1728" b="1">
                <a:solidFill>
                  <a:srgbClr val="0055FF"/>
                </a:solidFill>
                <a:latin typeface="Microsoft Yahei" pitchFamily="34" charset="0"/>
                <a:ea typeface="Microsoft Yahei" pitchFamily="34" charset="-122"/>
                <a:cs typeface="Microsoft Yahei" pitchFamily="34" charset="-120"/>
              </a:rPr>
              <a:t>重要性</a:t>
            </a:r>
            <a:endParaRPr lang="en-US" sz="1440"/>
          </a:p>
        </p:txBody>
      </p:sp>
      <p:sp>
        <p:nvSpPr>
          <p:cNvPr id="7" name="Text 3"/>
          <p:cNvSpPr/>
          <p:nvPr/>
        </p:nvSpPr>
        <p:spPr>
          <a:xfrm>
            <a:off x="539504" y="1504813"/>
            <a:ext cx="8064992" cy="838691"/>
          </a:xfrm>
          <a:prstGeom prst="rect">
            <a:avLst/>
          </a:prstGeom>
          <a:noFill/>
          <a:ln/>
        </p:spPr>
        <p:txBody>
          <a:bodyPr wrap="square" lIns="95250" tIns="95250" rIns="95250" bIns="95250" rtlCol="0" anchor="t">
            <a:spAutoFit/>
          </a:bodyPr>
          <a:lstStyle/>
          <a:p>
            <a:pPr marL="0" indent="0" algn="just">
              <a:lnSpc>
                <a:spcPct val="100000"/>
              </a:lnSpc>
              <a:buNone/>
            </a:pPr>
            <a:r>
              <a:rPr lang="en-US" sz="1400">
                <a:solidFill>
                  <a:srgbClr val="000000"/>
                </a:solidFill>
                <a:latin typeface="Microsoft Yahei" pitchFamily="34" charset="0"/>
                <a:ea typeface="Microsoft Yahei" pitchFamily="34" charset="-122"/>
                <a:cs typeface="Microsoft Yahei" pitchFamily="34" charset="-120"/>
              </a:rPr>
              <a:t>程序设计语言是人和计算机通信的最基本的工具，它的特点必然会影响人的思维和解题方式，会影响人和计算机通信的方式和质量，也会影响其他人阅读和理解程序的难易程度。因此，编码之前的一项重要工作就是选择一种适当的程序设计语言</a:t>
            </a:r>
            <a:r>
              <a:rPr lang="zh-CN" altLang="en-US" sz="1400">
                <a:solidFill>
                  <a:srgbClr val="000000"/>
                </a:solidFill>
                <a:latin typeface="Microsoft Yahei" pitchFamily="34" charset="0"/>
                <a:ea typeface="Microsoft Yahei" pitchFamily="34" charset="-122"/>
                <a:cs typeface="Microsoft Yahei" pitchFamily="34" charset="-120"/>
              </a:rPr>
              <a:t>。</a:t>
            </a:r>
            <a:endParaRPr lang="en-US"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3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7.8.2</a:t>
            </a:r>
            <a:r>
              <a:rPr lang="en-US" sz="2016" b="1">
                <a:solidFill>
                  <a:srgbClr val="002B7F"/>
                </a:solidFill>
                <a:latin typeface="微软雅黑" pitchFamily="34" charset="0"/>
                <a:ea typeface="微软雅黑" pitchFamily="34" charset="-122"/>
                <a:cs typeface="微软雅黑" pitchFamily="34" charset="-120"/>
              </a:rPr>
              <a:t> 调试途径</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pic>
        <p:nvPicPr>
          <p:cNvPr id="5" name="Image 2" descr="preencoded.png"/>
          <p:cNvPicPr>
            <a:picLocks noChangeAspect="1"/>
          </p:cNvPicPr>
          <p:nvPr/>
        </p:nvPicPr>
        <p:blipFill>
          <a:blip r:embed="rId6"/>
          <a:stretch>
            <a:fillRect/>
          </a:stretch>
        </p:blipFill>
        <p:spPr>
          <a:xfrm>
            <a:off x="4618346" y="1766736"/>
            <a:ext cx="914400" cy="914400"/>
          </a:xfrm>
          <a:prstGeom prst="rect">
            <a:avLst/>
          </a:prstGeom>
        </p:spPr>
      </p:pic>
      <p:pic>
        <p:nvPicPr>
          <p:cNvPr id="6" name="Image 3" descr="preencoded.png"/>
          <p:cNvPicPr>
            <a:picLocks noChangeAspect="1"/>
          </p:cNvPicPr>
          <p:nvPr/>
        </p:nvPicPr>
        <p:blipFill>
          <a:blip r:embed="rId7"/>
          <a:stretch>
            <a:fillRect/>
          </a:stretch>
        </p:blipFill>
        <p:spPr>
          <a:xfrm flipH="1">
            <a:off x="3611254" y="1766736"/>
            <a:ext cx="914400" cy="914400"/>
          </a:xfrm>
          <a:prstGeom prst="rect">
            <a:avLst/>
          </a:prstGeom>
        </p:spPr>
      </p:pic>
      <p:pic>
        <p:nvPicPr>
          <p:cNvPr id="7" name="Image 4" descr="preencoded.png"/>
          <p:cNvPicPr>
            <a:picLocks noChangeAspect="1"/>
          </p:cNvPicPr>
          <p:nvPr/>
        </p:nvPicPr>
        <p:blipFill>
          <a:blip r:embed="rId7"/>
          <a:stretch>
            <a:fillRect/>
          </a:stretch>
        </p:blipFill>
        <p:spPr>
          <a:xfrm flipV="1">
            <a:off x="4618346" y="2681136"/>
            <a:ext cx="914400" cy="914400"/>
          </a:xfrm>
          <a:prstGeom prst="rect">
            <a:avLst/>
          </a:prstGeom>
        </p:spPr>
      </p:pic>
      <p:pic>
        <p:nvPicPr>
          <p:cNvPr id="8" name="Image 5" descr="preencoded.png"/>
          <p:cNvPicPr>
            <a:picLocks noChangeAspect="1"/>
          </p:cNvPicPr>
          <p:nvPr/>
        </p:nvPicPr>
        <p:blipFill>
          <a:blip r:embed="rId6"/>
          <a:stretch>
            <a:fillRect/>
          </a:stretch>
        </p:blipFill>
        <p:spPr>
          <a:xfrm flipH="1" flipV="1">
            <a:off x="3611254" y="2681136"/>
            <a:ext cx="914400" cy="914400"/>
          </a:xfrm>
          <a:prstGeom prst="rect">
            <a:avLst/>
          </a:prstGeom>
        </p:spPr>
      </p:pic>
      <p:sp>
        <p:nvSpPr>
          <p:cNvPr id="9" name="Shape 1"/>
          <p:cNvSpPr/>
          <p:nvPr/>
        </p:nvSpPr>
        <p:spPr>
          <a:xfrm>
            <a:off x="4112230" y="2221366"/>
            <a:ext cx="919540" cy="919540"/>
          </a:xfrm>
          <a:custGeom>
            <a:avLst/>
            <a:gdLst/>
            <a:ahLst/>
            <a:cxnLst/>
            <a:rect l="l" t="t" r="r" b="b"/>
            <a:pathLst>
              <a:path w="919540" h="919540">
                <a:moveTo>
                  <a:pt x="459770" y="0"/>
                </a:moveTo>
                <a:moveTo>
                  <a:pt x="459770" y="0"/>
                </a:moveTo>
                <a:cubicBezTo>
                  <a:pt x="713524" y="0"/>
                  <a:pt x="919540" y="206016"/>
                  <a:pt x="919540" y="459770"/>
                </a:cubicBezTo>
                <a:cubicBezTo>
                  <a:pt x="919540" y="713524"/>
                  <a:pt x="713524" y="919540"/>
                  <a:pt x="459770" y="919540"/>
                </a:cubicBezTo>
                <a:cubicBezTo>
                  <a:pt x="206016" y="919540"/>
                  <a:pt x="0" y="713524"/>
                  <a:pt x="0" y="459770"/>
                </a:cubicBezTo>
                <a:cubicBezTo>
                  <a:pt x="0" y="206016"/>
                  <a:pt x="206016" y="0"/>
                  <a:pt x="459770" y="0"/>
                </a:cubicBezTo>
                <a:close/>
              </a:path>
            </a:pathLst>
          </a:custGeom>
          <a:solidFill>
            <a:srgbClr val="FFFFFF"/>
          </a:solidFill>
          <a:ln/>
        </p:spPr>
      </p:sp>
      <p:sp>
        <p:nvSpPr>
          <p:cNvPr id="10" name="Text 2"/>
          <p:cNvSpPr/>
          <p:nvPr/>
        </p:nvSpPr>
        <p:spPr>
          <a:xfrm>
            <a:off x="596714" y="931752"/>
            <a:ext cx="3017520" cy="512064"/>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蛮干法</a:t>
            </a:r>
            <a:endParaRPr lang="en-US" sz="1440"/>
          </a:p>
        </p:txBody>
      </p:sp>
      <p:sp>
        <p:nvSpPr>
          <p:cNvPr id="11" name="Text 3"/>
          <p:cNvSpPr/>
          <p:nvPr/>
        </p:nvSpPr>
        <p:spPr>
          <a:xfrm>
            <a:off x="642434" y="1277255"/>
            <a:ext cx="2971800" cy="1433406"/>
          </a:xfrm>
          <a:prstGeom prst="rect">
            <a:avLst/>
          </a:prstGeom>
          <a:noFill/>
          <a:ln/>
        </p:spPr>
        <p:txBody>
          <a:bodyPr wrap="square" lIns="95250" tIns="95250" rIns="95250" bIns="95250" rtlCol="0" anchor="t">
            <a:spAutoFit/>
          </a:bodyPr>
          <a:lstStyle/>
          <a:p>
            <a:pPr marL="0" indent="0">
              <a:lnSpc>
                <a:spcPct val="100000"/>
              </a:lnSpc>
              <a:buNone/>
            </a:pPr>
            <a:r>
              <a:rPr lang="zh-CN" altLang="en-US" sz="1152">
                <a:solidFill>
                  <a:srgbClr val="000000"/>
                </a:solidFill>
                <a:latin typeface="Microsoft Yahei" pitchFamily="34" charset="0"/>
                <a:ea typeface="Microsoft Yahei" pitchFamily="34" charset="-122"/>
                <a:cs typeface="Microsoft Yahei" pitchFamily="34" charset="-120"/>
              </a:rPr>
              <a:t>蛮干法可能是寻找软件错误原因的最低效的方法。仅当所有其他方法都失败了的情况下，才应该使用这种方法。按照“让计算机自已寻找错误”的策略，这种方法印出内存的内容，激活对运行过程的跟踪，并在程序中到处都写上输出语句，希望在这样生成的信息海洋的某个地方发现错误原因的线索。</a:t>
            </a:r>
            <a:endParaRPr lang="en-US" sz="1440"/>
          </a:p>
        </p:txBody>
      </p:sp>
      <p:sp>
        <p:nvSpPr>
          <p:cNvPr id="12" name="Text 4"/>
          <p:cNvSpPr/>
          <p:nvPr/>
        </p:nvSpPr>
        <p:spPr>
          <a:xfrm>
            <a:off x="5535727" y="931774"/>
            <a:ext cx="3017520" cy="470513"/>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5A85D9"/>
                </a:solidFill>
                <a:latin typeface="Microsoft Yahei" pitchFamily="34" charset="0"/>
                <a:ea typeface="Microsoft Yahei" pitchFamily="34" charset="-122"/>
              </a:rPr>
              <a:t>回溯法</a:t>
            </a:r>
          </a:p>
        </p:txBody>
      </p:sp>
      <p:sp>
        <p:nvSpPr>
          <p:cNvPr id="13" name="Text 5"/>
          <p:cNvSpPr/>
          <p:nvPr/>
        </p:nvSpPr>
        <p:spPr>
          <a:xfrm>
            <a:off x="5543711" y="1269274"/>
            <a:ext cx="2971800" cy="1484702"/>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回溯是一种相当常用的调试方法，当调试小程序时这种方法是有效的。具体做法是，从发现症状的地方开始，人工沿程序的控制流往回追踪分析源程序代码，直到找出错误原因为止。但是，随着程序规模的扩大，应该回溯的路径数目也变得越来越大，以至彻底回溯变成完全不可能了。</a:t>
            </a:r>
            <a:endParaRPr lang="en-US" sz="1440"/>
          </a:p>
        </p:txBody>
      </p:sp>
      <p:sp>
        <p:nvSpPr>
          <p:cNvPr id="14" name="Text 6"/>
          <p:cNvSpPr/>
          <p:nvPr/>
        </p:nvSpPr>
        <p:spPr>
          <a:xfrm>
            <a:off x="596714" y="2832811"/>
            <a:ext cx="3017520" cy="475002"/>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zh-CN" altLang="en-US" sz="1728" b="1">
                <a:solidFill>
                  <a:srgbClr val="5A85D9"/>
                </a:solidFill>
                <a:latin typeface="Microsoft Yahei" pitchFamily="34" charset="0"/>
                <a:ea typeface="Microsoft Yahei" pitchFamily="34" charset="-122"/>
                <a:cs typeface="Microsoft Yahei" pitchFamily="34" charset="-120"/>
              </a:rPr>
              <a:t>原因排除法</a:t>
            </a:r>
            <a:endParaRPr lang="en-US" sz="1440"/>
          </a:p>
        </p:txBody>
      </p:sp>
      <p:sp>
        <p:nvSpPr>
          <p:cNvPr id="15" name="Text 7"/>
          <p:cNvSpPr/>
          <p:nvPr/>
        </p:nvSpPr>
        <p:spPr>
          <a:xfrm>
            <a:off x="642434" y="3202229"/>
            <a:ext cx="2971800" cy="546945"/>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对分查找法、归纳法和演绎法都属于原因排除法</a:t>
            </a:r>
            <a:endParaRPr lang="en-US" sz="1440"/>
          </a:p>
        </p:txBody>
      </p:sp>
      <p:sp>
        <p:nvSpPr>
          <p:cNvPr id="16" name="Text 8"/>
          <p:cNvSpPr/>
          <p:nvPr/>
        </p:nvSpPr>
        <p:spPr>
          <a:xfrm>
            <a:off x="5520851" y="2825629"/>
            <a:ext cx="3017520" cy="475002"/>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zh-CN" altLang="en-US" sz="1728" b="1">
                <a:solidFill>
                  <a:srgbClr val="0055FF"/>
                </a:solidFill>
                <a:latin typeface="Microsoft Yahei" pitchFamily="34" charset="0"/>
                <a:ea typeface="Microsoft Yahei" pitchFamily="34" charset="-122"/>
                <a:cs typeface="Microsoft Yahei" pitchFamily="34" charset="-120"/>
              </a:rPr>
              <a:t>改错前的思考</a:t>
            </a:r>
            <a:endParaRPr lang="en-US" sz="1440"/>
          </a:p>
        </p:txBody>
      </p:sp>
      <p:sp>
        <p:nvSpPr>
          <p:cNvPr id="17" name="Text 9"/>
          <p:cNvSpPr/>
          <p:nvPr/>
        </p:nvSpPr>
        <p:spPr>
          <a:xfrm>
            <a:off x="5535727" y="3202229"/>
            <a:ext cx="2971800" cy="118141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altLang="zh-CN" sz="1152">
                <a:solidFill>
                  <a:srgbClr val="000000"/>
                </a:solidFill>
                <a:latin typeface="Microsoft Yahei" pitchFamily="34" charset="0"/>
                <a:ea typeface="Microsoft Yahei" pitchFamily="34" charset="-122"/>
                <a:cs typeface="Microsoft Yahei" pitchFamily="34" charset="-120"/>
              </a:rPr>
              <a:t>(1)</a:t>
            </a:r>
            <a:r>
              <a:rPr lang="zh-CN" altLang="en-US" sz="1152">
                <a:solidFill>
                  <a:srgbClr val="000000"/>
                </a:solidFill>
                <a:latin typeface="Microsoft Yahei" pitchFamily="34" charset="0"/>
                <a:ea typeface="Microsoft Yahei" pitchFamily="34" charset="-122"/>
                <a:cs typeface="Microsoft Yahei" pitchFamily="34" charset="-120"/>
              </a:rPr>
              <a:t>是否同样的错误也在程序其他地方存在</a:t>
            </a:r>
            <a:r>
              <a:rPr lang="en-US" altLang="zh-CN" sz="1152">
                <a:solidFill>
                  <a:srgbClr val="000000"/>
                </a:solidFill>
                <a:latin typeface="Microsoft Yahei" pitchFamily="34" charset="0"/>
                <a:ea typeface="Microsoft Yahei" pitchFamily="34" charset="-122"/>
                <a:cs typeface="Microsoft Yahei" pitchFamily="34" charset="-120"/>
              </a:rPr>
              <a:t>?</a:t>
            </a:r>
          </a:p>
          <a:p>
            <a:pPr marL="0" indent="0" algn="just">
              <a:lnSpc>
                <a:spcPct val="100000"/>
              </a:lnSpc>
              <a:spcBef>
                <a:spcPts val="375"/>
              </a:spcBef>
              <a:buNone/>
            </a:pPr>
            <a:r>
              <a:rPr lang="en-US" sz="1152">
                <a:solidFill>
                  <a:srgbClr val="000000"/>
                </a:solidFill>
                <a:latin typeface="Microsoft Yahei" pitchFamily="34" charset="0"/>
                <a:ea typeface="Microsoft Yahei" pitchFamily="34" charset="-122"/>
              </a:rPr>
              <a:t>(2)</a:t>
            </a:r>
            <a:r>
              <a:rPr lang="zh-CN" altLang="en-US" sz="1152">
                <a:solidFill>
                  <a:srgbClr val="000000"/>
                </a:solidFill>
                <a:latin typeface="Microsoft Yahei" pitchFamily="34" charset="0"/>
                <a:ea typeface="Microsoft Yahei" pitchFamily="34" charset="-122"/>
              </a:rPr>
              <a:t>将要进行的修改可能会引入的“下一个错误”是什么？</a:t>
            </a:r>
            <a:endParaRPr lang="en-US" sz="1152">
              <a:solidFill>
                <a:srgbClr val="000000"/>
              </a:solidFill>
              <a:latin typeface="Microsoft Yahei" pitchFamily="34" charset="0"/>
              <a:ea typeface="Microsoft Yahei" pitchFamily="34" charset="-122"/>
            </a:endParaRPr>
          </a:p>
          <a:p>
            <a:pPr marL="0" indent="0" algn="just">
              <a:lnSpc>
                <a:spcPct val="100000"/>
              </a:lnSpc>
              <a:spcBef>
                <a:spcPts val="375"/>
              </a:spcBef>
              <a:buNone/>
            </a:pPr>
            <a:r>
              <a:rPr lang="en-US" sz="1152">
                <a:solidFill>
                  <a:srgbClr val="000000"/>
                </a:solidFill>
                <a:latin typeface="Microsoft Yahei" pitchFamily="34" charset="0"/>
                <a:ea typeface="Microsoft Yahei" pitchFamily="34" charset="-122"/>
              </a:rPr>
              <a:t>(3)</a:t>
            </a:r>
            <a:r>
              <a:rPr lang="zh-CN" altLang="en-US" sz="1152">
                <a:solidFill>
                  <a:srgbClr val="000000"/>
                </a:solidFill>
                <a:latin typeface="Microsoft Yahei" pitchFamily="34" charset="0"/>
                <a:ea typeface="Microsoft Yahei" pitchFamily="34" charset="-122"/>
              </a:rPr>
              <a:t>为防止今后出现类似的错误，应该做什么？</a:t>
            </a:r>
            <a:endParaRPr lang="en-US" sz="144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3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168" b="1">
                <a:solidFill>
                  <a:srgbClr val="0055FF"/>
                </a:solidFill>
                <a:latin typeface="Microsoft Yahei" pitchFamily="34" charset="0"/>
                <a:ea typeface="Microsoft Yahei" pitchFamily="34" charset="-122"/>
                <a:cs typeface="Microsoft Yahei" pitchFamily="34" charset="-120"/>
              </a:rPr>
              <a:t>软件可靠性</a:t>
            </a:r>
            <a:endParaRPr lang="en-US" sz="1440"/>
          </a:p>
        </p:txBody>
      </p:sp>
      <p:sp>
        <p:nvSpPr>
          <p:cNvPr id="3" name="Shape 1"/>
          <p:cNvSpPr/>
          <p:nvPr/>
        </p:nvSpPr>
        <p:spPr>
          <a:xfrm>
            <a:off x="463370" y="438260"/>
            <a:ext cx="914028" cy="914028"/>
          </a:xfrm>
          <a:custGeom>
            <a:avLst/>
            <a:gdLst/>
            <a:ahLst/>
            <a:cxnLst/>
            <a:rect l="l" t="t" r="r" b="b"/>
            <a:pathLst>
              <a:path w="914028" h="914028">
                <a:moveTo>
                  <a:pt x="457014" y="0"/>
                </a:moveTo>
                <a:moveTo>
                  <a:pt x="457014" y="0"/>
                </a:moveTo>
                <a:cubicBezTo>
                  <a:pt x="709247" y="0"/>
                  <a:pt x="914028" y="204781"/>
                  <a:pt x="914028" y="457014"/>
                </a:cubicBezTo>
                <a:cubicBezTo>
                  <a:pt x="914028" y="709247"/>
                  <a:pt x="709247" y="914028"/>
                  <a:pt x="457014" y="914028"/>
                </a:cubicBezTo>
                <a:cubicBezTo>
                  <a:pt x="204781" y="914028"/>
                  <a:pt x="0" y="709247"/>
                  <a:pt x="0" y="457014"/>
                </a:cubicBezTo>
                <a:cubicBezTo>
                  <a:pt x="0" y="204781"/>
                  <a:pt x="204781" y="0"/>
                  <a:pt x="457014" y="0"/>
                </a:cubicBezTo>
                <a:close/>
              </a:path>
            </a:pathLst>
          </a:custGeom>
          <a:solidFill>
            <a:srgbClr val="0055FF"/>
          </a:solidFill>
          <a:ln/>
        </p:spPr>
      </p:sp>
      <p:sp>
        <p:nvSpPr>
          <p:cNvPr id="4" name="Text 2"/>
          <p:cNvSpPr/>
          <p:nvPr/>
        </p:nvSpPr>
        <p:spPr>
          <a:xfrm>
            <a:off x="345154" y="742055"/>
            <a:ext cx="1356643" cy="9418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3888" b="1">
                <a:solidFill>
                  <a:srgbClr val="002B7F"/>
                </a:solidFill>
                <a:latin typeface="Arial" pitchFamily="34" charset="0"/>
                <a:ea typeface="Arial" pitchFamily="34" charset="-122"/>
                <a:cs typeface="Arial" pitchFamily="34" charset="-120"/>
              </a:rPr>
              <a:t>09</a:t>
            </a:r>
            <a:endParaRPr lang="en-US" sz="144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3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7.9.1</a:t>
            </a:r>
            <a:r>
              <a:rPr lang="en-US" sz="2016" b="1">
                <a:solidFill>
                  <a:srgbClr val="002B7F"/>
                </a:solidFill>
                <a:latin typeface="微软雅黑" pitchFamily="34" charset="0"/>
                <a:ea typeface="微软雅黑" pitchFamily="34" charset="-122"/>
                <a:cs typeface="微软雅黑" pitchFamily="34" charset="-120"/>
              </a:rPr>
              <a:t> 基本概念</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1871791" y="1568507"/>
            <a:ext cx="2543950" cy="1730202"/>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0055FF"/>
            </a:solidFill>
            <a:prstDash val="dash"/>
          </a:ln>
        </p:spPr>
      </p:sp>
      <p:sp>
        <p:nvSpPr>
          <p:cNvPr id="6" name="Shape 2"/>
          <p:cNvSpPr/>
          <p:nvPr/>
        </p:nvSpPr>
        <p:spPr>
          <a:xfrm>
            <a:off x="4572000" y="1568507"/>
            <a:ext cx="2543950" cy="1730202"/>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0055FF"/>
            </a:solidFill>
            <a:prstDash val="solid"/>
          </a:ln>
        </p:spPr>
        <p:txBody>
          <a:bodyPr/>
          <a:lstStyle/>
          <a:p>
            <a:endParaRPr lang="zh-CN" altLang="en-US"/>
          </a:p>
        </p:txBody>
      </p:sp>
      <p:sp>
        <p:nvSpPr>
          <p:cNvPr id="10" name="Text 6"/>
          <p:cNvSpPr/>
          <p:nvPr/>
        </p:nvSpPr>
        <p:spPr>
          <a:xfrm>
            <a:off x="2028050" y="1623810"/>
            <a:ext cx="2231432" cy="594360"/>
          </a:xfrm>
          <a:prstGeom prst="rect">
            <a:avLst/>
          </a:prstGeom>
          <a:noFill/>
          <a:ln/>
        </p:spPr>
        <p:txBody>
          <a:bodyPr wrap="square" lIns="95250" tIns="95250" rIns="95250" bIns="95250" rtlCol="0" anchor="ctr">
            <a:spAutoFit/>
          </a:bodyPr>
          <a:lstStyle/>
          <a:p>
            <a:pPr marL="0" indent="0" algn="ctr">
              <a:lnSpc>
                <a:spcPct val="100000"/>
              </a:lnSpc>
              <a:buNone/>
            </a:pPr>
            <a:r>
              <a:rPr lang="en-US" sz="1584" b="1">
                <a:solidFill>
                  <a:srgbClr val="0055FF"/>
                </a:solidFill>
                <a:latin typeface="Microsoft Yahei" pitchFamily="34" charset="0"/>
                <a:ea typeface="Microsoft Yahei" pitchFamily="34" charset="-122"/>
                <a:cs typeface="Microsoft Yahei" pitchFamily="34" charset="-120"/>
              </a:rPr>
              <a:t>软件可靠性定义</a:t>
            </a:r>
            <a:endParaRPr lang="en-US" sz="1440"/>
          </a:p>
        </p:txBody>
      </p:sp>
      <p:sp>
        <p:nvSpPr>
          <p:cNvPr id="11" name="Text 7"/>
          <p:cNvSpPr/>
          <p:nvPr/>
        </p:nvSpPr>
        <p:spPr>
          <a:xfrm>
            <a:off x="1941350" y="2275352"/>
            <a:ext cx="2404832" cy="657681"/>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软件可靠性是程序在给定的时间间隔内，按照规格说明书的规定成功地运行的概率。</a:t>
            </a:r>
            <a:endParaRPr lang="en-US" sz="1440"/>
          </a:p>
        </p:txBody>
      </p:sp>
      <p:sp>
        <p:nvSpPr>
          <p:cNvPr id="12" name="Text 8"/>
          <p:cNvSpPr/>
          <p:nvPr/>
        </p:nvSpPr>
        <p:spPr>
          <a:xfrm>
            <a:off x="4728259" y="1702917"/>
            <a:ext cx="2231432" cy="436145"/>
          </a:xfrm>
          <a:prstGeom prst="rect">
            <a:avLst/>
          </a:prstGeom>
          <a:noFill/>
          <a:ln/>
        </p:spPr>
        <p:txBody>
          <a:bodyPr wrap="square" lIns="95250" tIns="95250" rIns="95250" bIns="95250" rtlCol="0" anchor="ctr">
            <a:spAutoFit/>
          </a:bodyPr>
          <a:lstStyle/>
          <a:p>
            <a:pPr marL="0" indent="0" algn="ctr">
              <a:lnSpc>
                <a:spcPct val="100000"/>
              </a:lnSpc>
              <a:buNone/>
            </a:pPr>
            <a:r>
              <a:rPr lang="zh-CN" altLang="en-US" sz="1584" b="1">
                <a:solidFill>
                  <a:srgbClr val="0055FF"/>
                </a:solidFill>
                <a:latin typeface="Microsoft Yahei" pitchFamily="34" charset="0"/>
                <a:ea typeface="Microsoft Yahei" pitchFamily="34" charset="-122"/>
                <a:cs typeface="Microsoft Yahei" pitchFamily="34" charset="-120"/>
              </a:rPr>
              <a:t>软件可用性</a:t>
            </a:r>
            <a:endParaRPr lang="en-US" sz="1440"/>
          </a:p>
        </p:txBody>
      </p:sp>
      <p:sp>
        <p:nvSpPr>
          <p:cNvPr id="13" name="Text 9"/>
          <p:cNvSpPr/>
          <p:nvPr/>
        </p:nvSpPr>
        <p:spPr>
          <a:xfrm>
            <a:off x="4641559" y="2264727"/>
            <a:ext cx="2404832" cy="657681"/>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软件可用性是程序在给定的时间点，按照规格说明书的规定，成功地运行的概率。</a:t>
            </a:r>
            <a:endParaRPr lang="en-US" sz="144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3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7.9.2</a:t>
            </a:r>
            <a:r>
              <a:rPr lang="en-US" sz="2016" b="1">
                <a:solidFill>
                  <a:srgbClr val="002B7F"/>
                </a:solidFill>
                <a:latin typeface="微软雅黑" pitchFamily="34" charset="0"/>
                <a:ea typeface="微软雅黑" pitchFamily="34" charset="-122"/>
                <a:cs typeface="微软雅黑" pitchFamily="34" charset="-120"/>
              </a:rPr>
              <a:t> 估算平均无故障时间的方法</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1424148" y="1880456"/>
            <a:ext cx="1429927" cy="0"/>
          </a:xfrm>
          <a:custGeom>
            <a:avLst/>
            <a:gdLst/>
            <a:ahLst/>
            <a:cxnLst/>
            <a:rect l="l" t="t" r="r" b="b"/>
            <a:pathLst>
              <a:path w="1429927">
                <a:moveTo>
                  <a:pt x="0" y="0"/>
                </a:moveTo>
                <a:moveTo>
                  <a:pt x="0" y="0"/>
                </a:moveTo>
                <a:lnTo>
                  <a:pt x="1429927" y="0"/>
                </a:lnTo>
              </a:path>
            </a:pathLst>
          </a:custGeom>
          <a:noFill/>
          <a:ln w="19050">
            <a:solidFill>
              <a:srgbClr val="0055FF"/>
            </a:solidFill>
            <a:prstDash val="solid"/>
            <a:headEnd type="none"/>
            <a:tailEnd type="arrow"/>
          </a:ln>
        </p:spPr>
      </p:sp>
      <p:sp>
        <p:nvSpPr>
          <p:cNvPr id="6" name="Text 2"/>
          <p:cNvSpPr/>
          <p:nvPr/>
        </p:nvSpPr>
        <p:spPr>
          <a:xfrm>
            <a:off x="1424148" y="1485348"/>
            <a:ext cx="679728" cy="458267"/>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01</a:t>
            </a:r>
            <a:endParaRPr lang="en-US" sz="1440"/>
          </a:p>
        </p:txBody>
      </p:sp>
      <p:sp>
        <p:nvSpPr>
          <p:cNvPr id="7" name="Text 3"/>
          <p:cNvSpPr/>
          <p:nvPr/>
        </p:nvSpPr>
        <p:spPr>
          <a:xfrm>
            <a:off x="1424148" y="1887684"/>
            <a:ext cx="1447461" cy="458267"/>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zh-CN" altLang="en-US" sz="1728" b="1">
                <a:solidFill>
                  <a:srgbClr val="0055FF"/>
                </a:solidFill>
                <a:latin typeface="Microsoft Yahei" pitchFamily="34" charset="0"/>
                <a:ea typeface="Microsoft Yahei" pitchFamily="34" charset="-122"/>
                <a:cs typeface="Microsoft Yahei" pitchFamily="34" charset="-120"/>
              </a:rPr>
              <a:t>符号</a:t>
            </a:r>
            <a:endParaRPr lang="en-US" altLang="zh-CN" sz="1728" b="1">
              <a:solidFill>
                <a:srgbClr val="0055FF"/>
              </a:solidFill>
              <a:latin typeface="Microsoft Yahei" pitchFamily="34" charset="0"/>
              <a:ea typeface="Microsoft Yahei" pitchFamily="34" charset="-122"/>
              <a:cs typeface="Microsoft Yahei" pitchFamily="34" charset="-120"/>
            </a:endParaRPr>
          </a:p>
        </p:txBody>
      </p:sp>
      <p:sp>
        <p:nvSpPr>
          <p:cNvPr id="9" name="Shape 5"/>
          <p:cNvSpPr/>
          <p:nvPr/>
        </p:nvSpPr>
        <p:spPr>
          <a:xfrm>
            <a:off x="3036969" y="1880456"/>
            <a:ext cx="1429927" cy="0"/>
          </a:xfrm>
          <a:custGeom>
            <a:avLst/>
            <a:gdLst/>
            <a:ahLst/>
            <a:cxnLst/>
            <a:rect l="l" t="t" r="r" b="b"/>
            <a:pathLst>
              <a:path w="1429927">
                <a:moveTo>
                  <a:pt x="0" y="0"/>
                </a:moveTo>
                <a:moveTo>
                  <a:pt x="0" y="0"/>
                </a:moveTo>
                <a:lnTo>
                  <a:pt x="1429927" y="0"/>
                </a:lnTo>
              </a:path>
            </a:pathLst>
          </a:custGeom>
          <a:noFill/>
          <a:ln w="19050">
            <a:solidFill>
              <a:srgbClr val="5A85D9"/>
            </a:solidFill>
            <a:prstDash val="solid"/>
            <a:headEnd type="none"/>
            <a:tailEnd type="arrow"/>
          </a:ln>
        </p:spPr>
      </p:sp>
      <p:sp>
        <p:nvSpPr>
          <p:cNvPr id="10" name="Text 6"/>
          <p:cNvSpPr/>
          <p:nvPr/>
        </p:nvSpPr>
        <p:spPr>
          <a:xfrm>
            <a:off x="3036969" y="1485348"/>
            <a:ext cx="679728" cy="458267"/>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5A85D9"/>
                </a:solidFill>
                <a:latin typeface="Microsoft Yahei" pitchFamily="34" charset="0"/>
                <a:ea typeface="Microsoft Yahei" pitchFamily="34" charset="-122"/>
                <a:cs typeface="Microsoft Yahei" pitchFamily="34" charset="-120"/>
              </a:rPr>
              <a:t>02</a:t>
            </a:r>
            <a:endParaRPr lang="en-US" sz="1440"/>
          </a:p>
        </p:txBody>
      </p:sp>
      <p:sp>
        <p:nvSpPr>
          <p:cNvPr id="11" name="Text 7"/>
          <p:cNvSpPr/>
          <p:nvPr/>
        </p:nvSpPr>
        <p:spPr>
          <a:xfrm>
            <a:off x="3036969" y="1887684"/>
            <a:ext cx="1447461" cy="458267"/>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zh-CN" altLang="en-US" sz="1728" b="1">
                <a:solidFill>
                  <a:srgbClr val="0055FF"/>
                </a:solidFill>
                <a:latin typeface="Microsoft Yahei" pitchFamily="34" charset="0"/>
                <a:ea typeface="Microsoft Yahei" pitchFamily="34" charset="-122"/>
                <a:cs typeface="Microsoft Yahei" pitchFamily="34" charset="-120"/>
              </a:rPr>
              <a:t>基本假定</a:t>
            </a:r>
            <a:endParaRPr lang="en-US" sz="1440"/>
          </a:p>
        </p:txBody>
      </p:sp>
      <p:sp>
        <p:nvSpPr>
          <p:cNvPr id="13" name="Shape 9"/>
          <p:cNvSpPr/>
          <p:nvPr/>
        </p:nvSpPr>
        <p:spPr>
          <a:xfrm>
            <a:off x="4649789" y="1880456"/>
            <a:ext cx="1429927" cy="0"/>
          </a:xfrm>
          <a:custGeom>
            <a:avLst/>
            <a:gdLst/>
            <a:ahLst/>
            <a:cxnLst/>
            <a:rect l="l" t="t" r="r" b="b"/>
            <a:pathLst>
              <a:path w="1429927">
                <a:moveTo>
                  <a:pt x="0" y="0"/>
                </a:moveTo>
                <a:moveTo>
                  <a:pt x="0" y="0"/>
                </a:moveTo>
                <a:lnTo>
                  <a:pt x="1429927" y="0"/>
                </a:lnTo>
              </a:path>
            </a:pathLst>
          </a:custGeom>
          <a:noFill/>
          <a:ln w="19050">
            <a:solidFill>
              <a:srgbClr val="0055FF"/>
            </a:solidFill>
            <a:prstDash val="solid"/>
            <a:headEnd type="none"/>
            <a:tailEnd type="arrow"/>
          </a:ln>
        </p:spPr>
      </p:sp>
      <p:sp>
        <p:nvSpPr>
          <p:cNvPr id="14" name="Text 10"/>
          <p:cNvSpPr/>
          <p:nvPr/>
        </p:nvSpPr>
        <p:spPr>
          <a:xfrm>
            <a:off x="4649789" y="1485348"/>
            <a:ext cx="679728" cy="458267"/>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03</a:t>
            </a:r>
            <a:endParaRPr lang="en-US" sz="1440"/>
          </a:p>
        </p:txBody>
      </p:sp>
      <p:sp>
        <p:nvSpPr>
          <p:cNvPr id="15" name="Text 11"/>
          <p:cNvSpPr/>
          <p:nvPr/>
        </p:nvSpPr>
        <p:spPr>
          <a:xfrm>
            <a:off x="4649789" y="1887684"/>
            <a:ext cx="1447461" cy="724173"/>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zh-CN" altLang="en-US" sz="1728" b="1">
                <a:solidFill>
                  <a:srgbClr val="0055FF"/>
                </a:solidFill>
                <a:latin typeface="Microsoft Yahei" pitchFamily="34" charset="0"/>
                <a:ea typeface="Microsoft Yahei" pitchFamily="34" charset="-122"/>
                <a:cs typeface="Microsoft Yahei" pitchFamily="34" charset="-120"/>
              </a:rPr>
              <a:t>估算平均无故障事件</a:t>
            </a:r>
            <a:endParaRPr lang="en-US" sz="1440"/>
          </a:p>
        </p:txBody>
      </p:sp>
      <p:sp>
        <p:nvSpPr>
          <p:cNvPr id="17" name="Shape 13"/>
          <p:cNvSpPr/>
          <p:nvPr/>
        </p:nvSpPr>
        <p:spPr>
          <a:xfrm>
            <a:off x="6262609" y="1880456"/>
            <a:ext cx="1429927" cy="0"/>
          </a:xfrm>
          <a:custGeom>
            <a:avLst/>
            <a:gdLst/>
            <a:ahLst/>
            <a:cxnLst/>
            <a:rect l="l" t="t" r="r" b="b"/>
            <a:pathLst>
              <a:path w="1429927">
                <a:moveTo>
                  <a:pt x="0" y="0"/>
                </a:moveTo>
                <a:moveTo>
                  <a:pt x="0" y="0"/>
                </a:moveTo>
                <a:lnTo>
                  <a:pt x="1429927" y="0"/>
                </a:lnTo>
              </a:path>
            </a:pathLst>
          </a:custGeom>
          <a:noFill/>
          <a:ln w="19050">
            <a:solidFill>
              <a:srgbClr val="5A85D9"/>
            </a:solidFill>
            <a:prstDash val="solid"/>
            <a:headEnd type="none"/>
            <a:tailEnd type="arrow"/>
          </a:ln>
        </p:spPr>
      </p:sp>
      <p:sp>
        <p:nvSpPr>
          <p:cNvPr id="18" name="Text 14"/>
          <p:cNvSpPr/>
          <p:nvPr/>
        </p:nvSpPr>
        <p:spPr>
          <a:xfrm>
            <a:off x="6262609" y="1485348"/>
            <a:ext cx="679728" cy="458267"/>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5A85D9"/>
                </a:solidFill>
                <a:latin typeface="Microsoft Yahei" pitchFamily="34" charset="0"/>
                <a:ea typeface="Microsoft Yahei" pitchFamily="34" charset="-122"/>
                <a:cs typeface="Microsoft Yahei" pitchFamily="34" charset="-120"/>
              </a:rPr>
              <a:t>04</a:t>
            </a:r>
            <a:endParaRPr lang="en-US" sz="1440"/>
          </a:p>
        </p:txBody>
      </p:sp>
      <p:sp>
        <p:nvSpPr>
          <p:cNvPr id="19" name="Text 15"/>
          <p:cNvSpPr/>
          <p:nvPr/>
        </p:nvSpPr>
        <p:spPr>
          <a:xfrm>
            <a:off x="6262609" y="1887684"/>
            <a:ext cx="1447461" cy="724173"/>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zh-CN" altLang="en-US" sz="1728" b="1">
                <a:solidFill>
                  <a:srgbClr val="0055FF"/>
                </a:solidFill>
                <a:latin typeface="Microsoft Yahei" pitchFamily="34" charset="0"/>
                <a:ea typeface="Microsoft Yahei" pitchFamily="34" charset="-122"/>
                <a:cs typeface="Microsoft Yahei" pitchFamily="34" charset="-120"/>
              </a:rPr>
              <a:t>估计错误总数方法</a:t>
            </a:r>
            <a:endParaRPr lang="en-US" sz="144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21553"/>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zh-CN" altLang="en-US" sz="2016" b="1">
                <a:solidFill>
                  <a:srgbClr val="002B7F"/>
                </a:solidFill>
                <a:latin typeface="Arial" pitchFamily="34" charset="0"/>
                <a:ea typeface="Arial" pitchFamily="34" charset="-122"/>
                <a:cs typeface="Arial" pitchFamily="34" charset="-120"/>
              </a:rPr>
              <a:t>小组分工</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20" name="Shape 1">
            <a:extLst>
              <a:ext uri="{FF2B5EF4-FFF2-40B4-BE49-F238E27FC236}">
                <a16:creationId xmlns:a16="http://schemas.microsoft.com/office/drawing/2014/main" id="{A7C56396-A1A6-4CCB-8389-5AA3E82C39C0}"/>
              </a:ext>
            </a:extLst>
          </p:cNvPr>
          <p:cNvSpPr/>
          <p:nvPr/>
        </p:nvSpPr>
        <p:spPr>
          <a:xfrm>
            <a:off x="686516" y="1711775"/>
            <a:ext cx="2543950" cy="1730202"/>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0055FF"/>
            </a:solidFill>
            <a:prstDash val="dash"/>
          </a:ln>
        </p:spPr>
      </p:sp>
      <p:sp>
        <p:nvSpPr>
          <p:cNvPr id="21" name="Shape 2">
            <a:extLst>
              <a:ext uri="{FF2B5EF4-FFF2-40B4-BE49-F238E27FC236}">
                <a16:creationId xmlns:a16="http://schemas.microsoft.com/office/drawing/2014/main" id="{A6A8C511-4401-4FE5-ABEA-4C763A6B03C0}"/>
              </a:ext>
            </a:extLst>
          </p:cNvPr>
          <p:cNvSpPr/>
          <p:nvPr/>
        </p:nvSpPr>
        <p:spPr>
          <a:xfrm>
            <a:off x="3430075" y="1706649"/>
            <a:ext cx="2543950" cy="1730202"/>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0055FF"/>
            </a:solidFill>
            <a:prstDash val="dash"/>
          </a:ln>
        </p:spPr>
      </p:sp>
      <p:sp>
        <p:nvSpPr>
          <p:cNvPr id="22" name="Shape 3">
            <a:extLst>
              <a:ext uri="{FF2B5EF4-FFF2-40B4-BE49-F238E27FC236}">
                <a16:creationId xmlns:a16="http://schemas.microsoft.com/office/drawing/2014/main" id="{17ADB24B-3E1B-4C0A-98B3-8757BF0B39BB}"/>
              </a:ext>
            </a:extLst>
          </p:cNvPr>
          <p:cNvSpPr/>
          <p:nvPr/>
        </p:nvSpPr>
        <p:spPr>
          <a:xfrm>
            <a:off x="6086934" y="1706649"/>
            <a:ext cx="2543950" cy="1730202"/>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0055FF"/>
            </a:solidFill>
            <a:prstDash val="dash"/>
          </a:ln>
        </p:spPr>
      </p:sp>
      <p:sp>
        <p:nvSpPr>
          <p:cNvPr id="23" name="Text 6">
            <a:extLst>
              <a:ext uri="{FF2B5EF4-FFF2-40B4-BE49-F238E27FC236}">
                <a16:creationId xmlns:a16="http://schemas.microsoft.com/office/drawing/2014/main" id="{C11D58BB-0FEE-4577-BDB2-159A0976718B}"/>
              </a:ext>
            </a:extLst>
          </p:cNvPr>
          <p:cNvSpPr/>
          <p:nvPr/>
        </p:nvSpPr>
        <p:spPr>
          <a:xfrm>
            <a:off x="842775" y="1846185"/>
            <a:ext cx="2231432" cy="436145"/>
          </a:xfrm>
          <a:prstGeom prst="rect">
            <a:avLst/>
          </a:prstGeom>
          <a:noFill/>
          <a:ln/>
        </p:spPr>
        <p:txBody>
          <a:bodyPr wrap="square" lIns="95250" tIns="95250" rIns="95250" bIns="95250" rtlCol="0" anchor="ctr">
            <a:spAutoFit/>
          </a:bodyPr>
          <a:lstStyle/>
          <a:p>
            <a:pPr marL="0" indent="0" algn="ctr">
              <a:lnSpc>
                <a:spcPct val="100000"/>
              </a:lnSpc>
              <a:buNone/>
            </a:pPr>
            <a:r>
              <a:rPr lang="en-US" altLang="zh-CN" sz="1584" b="1">
                <a:solidFill>
                  <a:srgbClr val="0055FF"/>
                </a:solidFill>
                <a:latin typeface="Microsoft Yahei" pitchFamily="34" charset="0"/>
                <a:ea typeface="Microsoft Yahei" pitchFamily="34" charset="-122"/>
                <a:cs typeface="Microsoft Yahei" pitchFamily="34" charset="-120"/>
              </a:rPr>
              <a:t>PPT</a:t>
            </a:r>
            <a:r>
              <a:rPr lang="zh-CN" altLang="en-US" sz="1584" b="1">
                <a:solidFill>
                  <a:srgbClr val="0055FF"/>
                </a:solidFill>
                <a:latin typeface="Microsoft Yahei" pitchFamily="34" charset="0"/>
                <a:ea typeface="Microsoft Yahei" pitchFamily="34" charset="-122"/>
                <a:cs typeface="Microsoft Yahei" pitchFamily="34" charset="-120"/>
              </a:rPr>
              <a:t>制作</a:t>
            </a:r>
            <a:endParaRPr lang="en-US" sz="1440"/>
          </a:p>
        </p:txBody>
      </p:sp>
      <p:sp>
        <p:nvSpPr>
          <p:cNvPr id="24" name="Text 7">
            <a:extLst>
              <a:ext uri="{FF2B5EF4-FFF2-40B4-BE49-F238E27FC236}">
                <a16:creationId xmlns:a16="http://schemas.microsoft.com/office/drawing/2014/main" id="{9AE5C8E3-1AF9-40FF-BAED-7F1E23E23B3A}"/>
              </a:ext>
            </a:extLst>
          </p:cNvPr>
          <p:cNvSpPr/>
          <p:nvPr/>
        </p:nvSpPr>
        <p:spPr>
          <a:xfrm>
            <a:off x="751239" y="2191613"/>
            <a:ext cx="2404832" cy="760273"/>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en-US" altLang="zh-CN" sz="1008">
                <a:solidFill>
                  <a:srgbClr val="000000"/>
                </a:solidFill>
                <a:latin typeface="Microsoft Yahei" pitchFamily="34" charset="0"/>
                <a:ea typeface="Microsoft Yahei" pitchFamily="34" charset="-122"/>
                <a:cs typeface="Microsoft Yahei" pitchFamily="34" charset="-120"/>
              </a:rPr>
              <a:t>1-4</a:t>
            </a:r>
            <a:r>
              <a:rPr lang="zh-CN" altLang="en-US" sz="1008">
                <a:solidFill>
                  <a:srgbClr val="000000"/>
                </a:solidFill>
                <a:latin typeface="Microsoft Yahei" pitchFamily="34" charset="0"/>
                <a:ea typeface="Microsoft Yahei" pitchFamily="34" charset="-122"/>
                <a:cs typeface="Microsoft Yahei" pitchFamily="34" charset="-120"/>
              </a:rPr>
              <a:t>章</a:t>
            </a:r>
            <a:endParaRPr lang="en-US" altLang="zh-CN" sz="1008">
              <a:solidFill>
                <a:srgbClr val="000000"/>
              </a:solidFill>
              <a:latin typeface="Microsoft Yahei" pitchFamily="34" charset="0"/>
              <a:ea typeface="Microsoft Yahei" pitchFamily="34" charset="-122"/>
              <a:cs typeface="Microsoft Yahei" pitchFamily="34" charset="-120"/>
            </a:endParaRP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周昕</a:t>
            </a:r>
            <a:endParaRPr lang="en-US" altLang="zh-CN" sz="1008">
              <a:solidFill>
                <a:srgbClr val="000000"/>
              </a:solidFill>
              <a:latin typeface="Microsoft Yahei" pitchFamily="34" charset="0"/>
              <a:ea typeface="Microsoft Yahei" pitchFamily="34" charset="-122"/>
              <a:cs typeface="Microsoft Yahei" pitchFamily="34" charset="-120"/>
            </a:endParaRP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rPr>
              <a:t>评分：</a:t>
            </a:r>
            <a:r>
              <a:rPr lang="en-US" altLang="zh-CN" sz="1008">
                <a:solidFill>
                  <a:srgbClr val="000000"/>
                </a:solidFill>
                <a:latin typeface="Microsoft Yahei" pitchFamily="34" charset="0"/>
                <a:ea typeface="Microsoft Yahei" pitchFamily="34" charset="-122"/>
              </a:rPr>
              <a:t>9.1</a:t>
            </a:r>
            <a:endParaRPr lang="en-US" sz="1440"/>
          </a:p>
        </p:txBody>
      </p:sp>
      <p:sp>
        <p:nvSpPr>
          <p:cNvPr id="25" name="Text 8">
            <a:extLst>
              <a:ext uri="{FF2B5EF4-FFF2-40B4-BE49-F238E27FC236}">
                <a16:creationId xmlns:a16="http://schemas.microsoft.com/office/drawing/2014/main" id="{C0B0942B-4770-4C02-AC12-6645EB80321E}"/>
              </a:ext>
            </a:extLst>
          </p:cNvPr>
          <p:cNvSpPr/>
          <p:nvPr/>
        </p:nvSpPr>
        <p:spPr>
          <a:xfrm>
            <a:off x="3542984" y="1846185"/>
            <a:ext cx="2231432" cy="436145"/>
          </a:xfrm>
          <a:prstGeom prst="rect">
            <a:avLst/>
          </a:prstGeom>
          <a:noFill/>
          <a:ln/>
        </p:spPr>
        <p:txBody>
          <a:bodyPr wrap="square" lIns="95250" tIns="95250" rIns="95250" bIns="95250" rtlCol="0" anchor="ctr">
            <a:spAutoFit/>
          </a:bodyPr>
          <a:lstStyle/>
          <a:p>
            <a:pPr marL="0" indent="0" algn="ctr">
              <a:lnSpc>
                <a:spcPct val="100000"/>
              </a:lnSpc>
              <a:buNone/>
            </a:pPr>
            <a:r>
              <a:rPr lang="en-US" altLang="zh-CN" sz="1584" b="1">
                <a:solidFill>
                  <a:srgbClr val="0055FF"/>
                </a:solidFill>
                <a:latin typeface="Microsoft Yahei" pitchFamily="34" charset="0"/>
                <a:ea typeface="Microsoft Yahei" pitchFamily="34" charset="-122"/>
              </a:rPr>
              <a:t>PPT</a:t>
            </a:r>
            <a:r>
              <a:rPr lang="zh-CN" altLang="en-US" sz="1584" b="1">
                <a:solidFill>
                  <a:srgbClr val="0055FF"/>
                </a:solidFill>
                <a:latin typeface="Microsoft Yahei" pitchFamily="34" charset="0"/>
                <a:ea typeface="Microsoft Yahei" pitchFamily="34" charset="-122"/>
              </a:rPr>
              <a:t>制作</a:t>
            </a:r>
            <a:endParaRPr lang="en-US" sz="1440"/>
          </a:p>
        </p:txBody>
      </p:sp>
      <p:sp>
        <p:nvSpPr>
          <p:cNvPr id="26" name="Text 9">
            <a:extLst>
              <a:ext uri="{FF2B5EF4-FFF2-40B4-BE49-F238E27FC236}">
                <a16:creationId xmlns:a16="http://schemas.microsoft.com/office/drawing/2014/main" id="{E3C5D92C-C40B-402F-9DE8-DF24D7E6CEA6}"/>
              </a:ext>
            </a:extLst>
          </p:cNvPr>
          <p:cNvSpPr/>
          <p:nvPr/>
        </p:nvSpPr>
        <p:spPr>
          <a:xfrm>
            <a:off x="3456284" y="2261822"/>
            <a:ext cx="2404832" cy="760273"/>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en-US" altLang="zh-CN" sz="1008">
                <a:solidFill>
                  <a:srgbClr val="000000"/>
                </a:solidFill>
                <a:latin typeface="Microsoft Yahei" pitchFamily="34" charset="0"/>
                <a:ea typeface="Microsoft Yahei" pitchFamily="34" charset="-122"/>
                <a:cs typeface="Microsoft Yahei" pitchFamily="34" charset="-120"/>
              </a:rPr>
              <a:t>5-9</a:t>
            </a:r>
            <a:r>
              <a:rPr lang="zh-CN" altLang="en-US" sz="1008">
                <a:solidFill>
                  <a:srgbClr val="000000"/>
                </a:solidFill>
                <a:latin typeface="Microsoft Yahei" pitchFamily="34" charset="0"/>
                <a:ea typeface="Microsoft Yahei" pitchFamily="34" charset="-122"/>
                <a:cs typeface="Microsoft Yahei" pitchFamily="34" charset="-120"/>
              </a:rPr>
              <a:t>章</a:t>
            </a:r>
            <a:endParaRPr lang="en-US" altLang="zh-CN" sz="1008">
              <a:solidFill>
                <a:srgbClr val="000000"/>
              </a:solidFill>
              <a:latin typeface="Microsoft Yahei" pitchFamily="34" charset="0"/>
              <a:ea typeface="Microsoft Yahei" pitchFamily="34" charset="-122"/>
              <a:cs typeface="Microsoft Yahei" pitchFamily="34" charset="-120"/>
            </a:endParaRP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周梦诚</a:t>
            </a:r>
            <a:endParaRPr lang="en-US" altLang="zh-CN" sz="1008">
              <a:solidFill>
                <a:srgbClr val="000000"/>
              </a:solidFill>
              <a:latin typeface="Microsoft Yahei" pitchFamily="34" charset="0"/>
              <a:ea typeface="Microsoft Yahei" pitchFamily="34" charset="-122"/>
              <a:cs typeface="Microsoft Yahei" pitchFamily="34" charset="-120"/>
            </a:endParaRP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rPr>
              <a:t>评分：</a:t>
            </a:r>
            <a:r>
              <a:rPr lang="en-US" altLang="zh-CN" sz="1008">
                <a:solidFill>
                  <a:srgbClr val="000000"/>
                </a:solidFill>
                <a:latin typeface="Microsoft Yahei" pitchFamily="34" charset="0"/>
                <a:ea typeface="Microsoft Yahei" pitchFamily="34" charset="-122"/>
              </a:rPr>
              <a:t>9.6</a:t>
            </a:r>
            <a:endParaRPr lang="en-US" sz="1440"/>
          </a:p>
        </p:txBody>
      </p:sp>
      <p:sp>
        <p:nvSpPr>
          <p:cNvPr id="27" name="Text 10">
            <a:extLst>
              <a:ext uri="{FF2B5EF4-FFF2-40B4-BE49-F238E27FC236}">
                <a16:creationId xmlns:a16="http://schemas.microsoft.com/office/drawing/2014/main" id="{4B6B4D20-89AD-4843-AC74-50720CFF2E33}"/>
              </a:ext>
            </a:extLst>
          </p:cNvPr>
          <p:cNvSpPr/>
          <p:nvPr/>
        </p:nvSpPr>
        <p:spPr>
          <a:xfrm>
            <a:off x="6243193" y="1724293"/>
            <a:ext cx="2231432" cy="679930"/>
          </a:xfrm>
          <a:prstGeom prst="rect">
            <a:avLst/>
          </a:prstGeom>
          <a:noFill/>
          <a:ln/>
        </p:spPr>
        <p:txBody>
          <a:bodyPr wrap="square" lIns="95250" tIns="95250" rIns="95250" bIns="95250" rtlCol="0" anchor="ctr">
            <a:spAutoFit/>
          </a:bodyPr>
          <a:lstStyle/>
          <a:p>
            <a:pPr marL="0" indent="0" algn="ctr">
              <a:lnSpc>
                <a:spcPct val="100000"/>
              </a:lnSpc>
              <a:buNone/>
            </a:pPr>
            <a:r>
              <a:rPr lang="zh-CN" altLang="en-US" sz="1584" b="1">
                <a:solidFill>
                  <a:srgbClr val="0055FF"/>
                </a:solidFill>
                <a:latin typeface="Microsoft Yahei" pitchFamily="34" charset="0"/>
                <a:ea typeface="Microsoft Yahei" pitchFamily="34" charset="-122"/>
                <a:cs typeface="Microsoft Yahei" pitchFamily="34" charset="-120"/>
              </a:rPr>
              <a:t>文本大纲</a:t>
            </a:r>
            <a:endParaRPr lang="en-US" altLang="zh-CN" sz="1584" b="1">
              <a:solidFill>
                <a:srgbClr val="0055FF"/>
              </a:solidFill>
              <a:latin typeface="Microsoft Yahei" pitchFamily="34" charset="0"/>
              <a:ea typeface="Microsoft Yahei" pitchFamily="34" charset="-122"/>
              <a:cs typeface="Microsoft Yahei" pitchFamily="34" charset="-120"/>
            </a:endParaRPr>
          </a:p>
          <a:p>
            <a:pPr marL="0" indent="0" algn="ctr">
              <a:lnSpc>
                <a:spcPct val="100000"/>
              </a:lnSpc>
              <a:buNone/>
            </a:pPr>
            <a:r>
              <a:rPr lang="zh-CN" altLang="en-US" sz="1584" b="1">
                <a:solidFill>
                  <a:srgbClr val="0055FF"/>
                </a:solidFill>
                <a:latin typeface="Microsoft Yahei" pitchFamily="34" charset="0"/>
                <a:ea typeface="Microsoft Yahei" pitchFamily="34" charset="-122"/>
              </a:rPr>
              <a:t>修订校对</a:t>
            </a:r>
            <a:endParaRPr lang="en-US" sz="1440"/>
          </a:p>
        </p:txBody>
      </p:sp>
      <p:sp>
        <p:nvSpPr>
          <p:cNvPr id="28" name="Text 11">
            <a:extLst>
              <a:ext uri="{FF2B5EF4-FFF2-40B4-BE49-F238E27FC236}">
                <a16:creationId xmlns:a16="http://schemas.microsoft.com/office/drawing/2014/main" id="{322A099C-1B34-468F-A5DF-820E94392C9F}"/>
              </a:ext>
            </a:extLst>
          </p:cNvPr>
          <p:cNvSpPr/>
          <p:nvPr/>
        </p:nvSpPr>
        <p:spPr>
          <a:xfrm>
            <a:off x="6173634" y="2482016"/>
            <a:ext cx="2404832" cy="553870"/>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rPr>
              <a:t>蔡懿</a:t>
            </a:r>
            <a:endParaRPr lang="en-US" altLang="zh-CN" sz="1008">
              <a:solidFill>
                <a:srgbClr val="000000"/>
              </a:solidFill>
              <a:latin typeface="Microsoft Yahei" pitchFamily="34" charset="0"/>
              <a:ea typeface="Microsoft Yahei" pitchFamily="34" charset="-122"/>
            </a:endParaRP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rPr>
              <a:t>评分：</a:t>
            </a:r>
            <a:r>
              <a:rPr lang="en-US" altLang="zh-CN" sz="1008">
                <a:solidFill>
                  <a:srgbClr val="000000"/>
                </a:solidFill>
                <a:latin typeface="Microsoft Yahei" pitchFamily="34" charset="0"/>
                <a:ea typeface="Microsoft Yahei" pitchFamily="34" charset="-122"/>
              </a:rPr>
              <a:t>9.7</a:t>
            </a:r>
            <a:endParaRPr lang="en-US" sz="1440"/>
          </a:p>
        </p:txBody>
      </p:sp>
    </p:spTree>
    <p:extLst>
      <p:ext uri="{BB962C8B-B14F-4D97-AF65-F5344CB8AC3E}">
        <p14:creationId xmlns:p14="http://schemas.microsoft.com/office/powerpoint/2010/main" val="3891622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21553"/>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zh-CN" altLang="en-US" sz="2016" b="1">
                <a:solidFill>
                  <a:srgbClr val="002B7F"/>
                </a:solidFill>
                <a:latin typeface="Arial" pitchFamily="34" charset="0"/>
                <a:cs typeface="Arial" pitchFamily="34" charset="-120"/>
              </a:rPr>
              <a:t>参考文献</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7" name="Text 3"/>
          <p:cNvSpPr/>
          <p:nvPr/>
        </p:nvSpPr>
        <p:spPr>
          <a:xfrm>
            <a:off x="951903" y="979260"/>
            <a:ext cx="7367344" cy="826829"/>
          </a:xfrm>
          <a:prstGeom prst="rect">
            <a:avLst/>
          </a:prstGeom>
          <a:noFill/>
          <a:ln/>
        </p:spPr>
        <p:txBody>
          <a:bodyPr wrap="square" lIns="95250" tIns="95250" rIns="95250" bIns="95250" rtlCol="0" anchor="t">
            <a:spAutoFit/>
          </a:bodyPr>
          <a:lstStyle/>
          <a:p>
            <a:pPr>
              <a:spcBef>
                <a:spcPts val="375"/>
              </a:spcBef>
            </a:pPr>
            <a:r>
              <a:rPr lang="en-US" altLang="zh-CN" sz="1152">
                <a:solidFill>
                  <a:srgbClr val="000000"/>
                </a:solidFill>
                <a:latin typeface="Microsoft Yahei" pitchFamily="34" charset="0"/>
                <a:ea typeface="Microsoft Yahei" pitchFamily="34" charset="-122"/>
              </a:rPr>
              <a:t>https://blog.csdn.net/qq_42745659/article/details/122562731</a:t>
            </a:r>
          </a:p>
          <a:p>
            <a:pPr>
              <a:spcBef>
                <a:spcPts val="375"/>
              </a:spcBef>
            </a:pPr>
            <a:r>
              <a:rPr lang="en-US" altLang="zh-CN" sz="1152">
                <a:solidFill>
                  <a:srgbClr val="000000"/>
                </a:solidFill>
                <a:latin typeface="Microsoft Yahei" pitchFamily="34" charset="0"/>
                <a:ea typeface="Microsoft Yahei" pitchFamily="34" charset="-122"/>
              </a:rPr>
              <a:t>https://blog.csdn.net/Lcc0723/article/details/139739449</a:t>
            </a:r>
          </a:p>
          <a:p>
            <a:pPr>
              <a:spcBef>
                <a:spcPts val="375"/>
              </a:spcBef>
            </a:pPr>
            <a:r>
              <a:rPr lang="en-US" altLang="zh-CN" sz="1152">
                <a:solidFill>
                  <a:srgbClr val="000000"/>
                </a:solidFill>
                <a:latin typeface="Microsoft Yahei" pitchFamily="34" charset="0"/>
                <a:ea typeface="Microsoft Yahei" pitchFamily="34" charset="-122"/>
              </a:rPr>
              <a:t>https://blog.csdn.net/cxx0316/article/details/141872206</a:t>
            </a:r>
          </a:p>
        </p:txBody>
      </p:sp>
    </p:spTree>
    <p:extLst>
      <p:ext uri="{BB962C8B-B14F-4D97-AF65-F5344CB8AC3E}">
        <p14:creationId xmlns:p14="http://schemas.microsoft.com/office/powerpoint/2010/main" val="13052638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5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415396" y="1973275"/>
            <a:ext cx="4313208" cy="1207008"/>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5184" b="1">
                <a:solidFill>
                  <a:srgbClr val="002B7F"/>
                </a:solidFill>
                <a:latin typeface="微软雅黑" pitchFamily="34" charset="0"/>
                <a:ea typeface="微软雅黑" pitchFamily="34" charset="-122"/>
                <a:cs typeface="微软雅黑" pitchFamily="34" charset="-120"/>
              </a:rPr>
              <a:t>谢谢观看</a:t>
            </a:r>
            <a:endParaRPr lang="en-US" sz="144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7.1.1</a:t>
            </a:r>
            <a:r>
              <a:rPr lang="en-US" sz="2016" b="1">
                <a:solidFill>
                  <a:srgbClr val="002B7F"/>
                </a:solidFill>
                <a:latin typeface="微软雅黑" pitchFamily="34" charset="0"/>
                <a:ea typeface="微软雅黑" pitchFamily="34" charset="-122"/>
                <a:cs typeface="微软雅黑" pitchFamily="34" charset="-120"/>
              </a:rPr>
              <a:t> 选择程序设计语言—主要的实用标准</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755745" y="900471"/>
            <a:ext cx="2560320" cy="1186932"/>
          </a:xfrm>
          <a:custGeom>
            <a:avLst/>
            <a:gdLst/>
            <a:ahLst/>
            <a:cxnLst/>
            <a:rect l="l" t="t" r="r" b="b"/>
            <a:pathLst>
              <a:path w="2560320" h="1186932">
                <a:moveTo>
                  <a:pt x="148366" y="0"/>
                </a:moveTo>
                <a:moveTo>
                  <a:pt x="148366" y="0"/>
                </a:moveTo>
                <a:lnTo>
                  <a:pt x="2411954" y="0"/>
                </a:lnTo>
                <a:quadBezTo>
                  <a:pt x="2560320" y="0"/>
                  <a:pt x="2560320" y="148366"/>
                </a:quadBezTo>
                <a:lnTo>
                  <a:pt x="2560320" y="1038565"/>
                </a:lnTo>
                <a:quadBezTo>
                  <a:pt x="2560320" y="1186932"/>
                  <a:pt x="2411954" y="1186932"/>
                </a:quadBezTo>
                <a:lnTo>
                  <a:pt x="148366" y="1186932"/>
                </a:lnTo>
                <a:quadBezTo>
                  <a:pt x="0" y="1186932"/>
                  <a:pt x="0" y="1038565"/>
                </a:quadBezTo>
                <a:lnTo>
                  <a:pt x="0" y="148366"/>
                </a:lnTo>
                <a:quadBezTo>
                  <a:pt x="0" y="0"/>
                  <a:pt x="148366" y="0"/>
                </a:quadBezTo>
                <a:close/>
              </a:path>
            </a:pathLst>
          </a:custGeom>
          <a:solidFill>
            <a:srgbClr val="0055FF">
              <a:alpha val="10000"/>
            </a:srgbClr>
          </a:solidFill>
          <a:ln/>
        </p:spPr>
      </p:sp>
      <p:sp>
        <p:nvSpPr>
          <p:cNvPr id="6" name="Text 2"/>
          <p:cNvSpPr/>
          <p:nvPr/>
        </p:nvSpPr>
        <p:spPr>
          <a:xfrm>
            <a:off x="755571" y="1015158"/>
            <a:ext cx="2536846"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系统用户的要求</a:t>
            </a:r>
            <a:endParaRPr lang="en-US" sz="1440"/>
          </a:p>
        </p:txBody>
      </p:sp>
      <p:sp>
        <p:nvSpPr>
          <p:cNvPr id="7" name="Text 3"/>
          <p:cNvSpPr/>
          <p:nvPr/>
        </p:nvSpPr>
        <p:spPr>
          <a:xfrm>
            <a:off x="755571" y="1374309"/>
            <a:ext cx="2536546" cy="515526"/>
          </a:xfrm>
          <a:prstGeom prst="rect">
            <a:avLst/>
          </a:prstGeom>
          <a:noFill/>
          <a:ln/>
        </p:spPr>
        <p:txBody>
          <a:bodyPr wrap="square" lIns="95250" tIns="95250" rIns="95250" bIns="95250" rtlCol="0" anchor="t">
            <a:spAutoFit/>
          </a:bodyPr>
          <a:lstStyle/>
          <a:p>
            <a:pPr marL="0" indent="0" algn="just">
              <a:lnSpc>
                <a:spcPct val="100000"/>
              </a:lnSpc>
              <a:buNone/>
            </a:pPr>
            <a:r>
              <a:rPr lang="en-US" sz="1050">
                <a:solidFill>
                  <a:srgbClr val="000000"/>
                </a:solidFill>
                <a:latin typeface="Microsoft Yahei" pitchFamily="34" charset="0"/>
                <a:ea typeface="Microsoft Yahei" pitchFamily="34" charset="-122"/>
                <a:cs typeface="Microsoft Yahei" pitchFamily="34" charset="-120"/>
              </a:rPr>
              <a:t>如果所开发的系统由用户负责维护，用户通常要求用他们熟悉的语言书写程序</a:t>
            </a:r>
            <a:endParaRPr lang="en-US" sz="1600"/>
          </a:p>
        </p:txBody>
      </p:sp>
      <p:sp>
        <p:nvSpPr>
          <p:cNvPr id="8" name="Shape 4"/>
          <p:cNvSpPr/>
          <p:nvPr/>
        </p:nvSpPr>
        <p:spPr>
          <a:xfrm>
            <a:off x="755745" y="2155526"/>
            <a:ext cx="2560320" cy="1186932"/>
          </a:xfrm>
          <a:custGeom>
            <a:avLst/>
            <a:gdLst/>
            <a:ahLst/>
            <a:cxnLst/>
            <a:rect l="l" t="t" r="r" b="b"/>
            <a:pathLst>
              <a:path w="2560320" h="1186932">
                <a:moveTo>
                  <a:pt x="148366" y="0"/>
                </a:moveTo>
                <a:moveTo>
                  <a:pt x="148366" y="0"/>
                </a:moveTo>
                <a:lnTo>
                  <a:pt x="2411954" y="0"/>
                </a:lnTo>
                <a:quadBezTo>
                  <a:pt x="2560320" y="0"/>
                  <a:pt x="2560320" y="148366"/>
                </a:quadBezTo>
                <a:lnTo>
                  <a:pt x="2560320" y="1038565"/>
                </a:lnTo>
                <a:quadBezTo>
                  <a:pt x="2560320" y="1186932"/>
                  <a:pt x="2411954" y="1186932"/>
                </a:quadBezTo>
                <a:lnTo>
                  <a:pt x="148366" y="1186932"/>
                </a:lnTo>
                <a:quadBezTo>
                  <a:pt x="0" y="1186932"/>
                  <a:pt x="0" y="1038565"/>
                </a:quadBezTo>
                <a:lnTo>
                  <a:pt x="0" y="148366"/>
                </a:lnTo>
                <a:quadBezTo>
                  <a:pt x="0" y="0"/>
                  <a:pt x="148366" y="0"/>
                </a:quadBezTo>
                <a:close/>
              </a:path>
            </a:pathLst>
          </a:custGeom>
          <a:solidFill>
            <a:srgbClr val="0055FF">
              <a:alpha val="10000"/>
            </a:srgbClr>
          </a:solidFill>
          <a:ln/>
        </p:spPr>
      </p:sp>
      <p:sp>
        <p:nvSpPr>
          <p:cNvPr id="9" name="Text 5"/>
          <p:cNvSpPr/>
          <p:nvPr/>
        </p:nvSpPr>
        <p:spPr>
          <a:xfrm>
            <a:off x="768029" y="2270213"/>
            <a:ext cx="2536546"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可以使用的编译程序</a:t>
            </a:r>
            <a:endParaRPr lang="en-US" sz="1440"/>
          </a:p>
        </p:txBody>
      </p:sp>
      <p:sp>
        <p:nvSpPr>
          <p:cNvPr id="10" name="Text 6"/>
          <p:cNvSpPr/>
          <p:nvPr/>
        </p:nvSpPr>
        <p:spPr>
          <a:xfrm>
            <a:off x="779519" y="2629364"/>
            <a:ext cx="2536546" cy="515526"/>
          </a:xfrm>
          <a:prstGeom prst="rect">
            <a:avLst/>
          </a:prstGeom>
          <a:noFill/>
          <a:ln/>
        </p:spPr>
        <p:txBody>
          <a:bodyPr wrap="square" lIns="95250" tIns="95250" rIns="95250" bIns="95250" rtlCol="0" anchor="t">
            <a:spAutoFit/>
          </a:bodyPr>
          <a:lstStyle/>
          <a:p>
            <a:pPr marL="0" indent="0" algn="just">
              <a:lnSpc>
                <a:spcPct val="100000"/>
              </a:lnSpc>
              <a:buNone/>
            </a:pPr>
            <a:r>
              <a:rPr lang="en-US" sz="1050">
                <a:solidFill>
                  <a:srgbClr val="000000"/>
                </a:solidFill>
                <a:latin typeface="Microsoft Yahei" pitchFamily="34" charset="0"/>
                <a:ea typeface="Microsoft Yahei" pitchFamily="34" charset="-122"/>
                <a:cs typeface="Microsoft Yahei" pitchFamily="34" charset="-120"/>
              </a:rPr>
              <a:t>运行目标系统的环境中可以提供的编译程序往往限制了可以选用的语言的范围</a:t>
            </a:r>
            <a:endParaRPr lang="en-US" sz="1600"/>
          </a:p>
        </p:txBody>
      </p:sp>
      <p:sp>
        <p:nvSpPr>
          <p:cNvPr id="11" name="Shape 7"/>
          <p:cNvSpPr/>
          <p:nvPr/>
        </p:nvSpPr>
        <p:spPr>
          <a:xfrm>
            <a:off x="3446662" y="2782277"/>
            <a:ext cx="2201701" cy="2006362"/>
          </a:xfrm>
          <a:custGeom>
            <a:avLst/>
            <a:gdLst/>
            <a:ahLst/>
            <a:cxnLst/>
            <a:rect l="l" t="t" r="r" b="b"/>
            <a:pathLst>
              <a:path w="2201701" h="2006362">
                <a:moveTo>
                  <a:pt x="186751" y="0"/>
                </a:moveTo>
                <a:moveTo>
                  <a:pt x="186751" y="0"/>
                </a:moveTo>
                <a:lnTo>
                  <a:pt x="2014950" y="0"/>
                </a:lnTo>
                <a:quadBezTo>
                  <a:pt x="2201701" y="0"/>
                  <a:pt x="2201701" y="250795"/>
                </a:quadBezTo>
                <a:lnTo>
                  <a:pt x="2201701" y="1755567"/>
                </a:lnTo>
                <a:quadBezTo>
                  <a:pt x="2201701" y="2006362"/>
                  <a:pt x="2014950" y="2006362"/>
                </a:quadBezTo>
                <a:lnTo>
                  <a:pt x="186751" y="2006362"/>
                </a:lnTo>
                <a:quadBezTo>
                  <a:pt x="0" y="2006362"/>
                  <a:pt x="0" y="1755567"/>
                </a:quadBezTo>
                <a:lnTo>
                  <a:pt x="0" y="250795"/>
                </a:lnTo>
                <a:quadBezTo>
                  <a:pt x="0" y="0"/>
                  <a:pt x="186751" y="0"/>
                </a:quadBezTo>
                <a:close/>
              </a:path>
            </a:pathLst>
          </a:custGeom>
          <a:solidFill>
            <a:srgbClr val="0055FF">
              <a:alpha val="10000"/>
            </a:srgbClr>
          </a:solidFill>
          <a:ln/>
        </p:spPr>
      </p:sp>
      <p:sp>
        <p:nvSpPr>
          <p:cNvPr id="12" name="Text 8"/>
          <p:cNvSpPr/>
          <p:nvPr/>
        </p:nvSpPr>
        <p:spPr>
          <a:xfrm>
            <a:off x="3446662" y="2770223"/>
            <a:ext cx="2181257"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程序员的知识</a:t>
            </a:r>
            <a:endParaRPr lang="en-US" sz="1440"/>
          </a:p>
        </p:txBody>
      </p:sp>
      <p:sp>
        <p:nvSpPr>
          <p:cNvPr id="13" name="Text 9"/>
          <p:cNvSpPr/>
          <p:nvPr/>
        </p:nvSpPr>
        <p:spPr>
          <a:xfrm>
            <a:off x="3477702" y="3282287"/>
            <a:ext cx="2170662" cy="1161857"/>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050">
                <a:solidFill>
                  <a:srgbClr val="000000"/>
                </a:solidFill>
                <a:latin typeface="Microsoft Yahei" pitchFamily="34" charset="0"/>
                <a:ea typeface="Microsoft Yahei" pitchFamily="34" charset="-122"/>
                <a:cs typeface="Microsoft Yahei" pitchFamily="34" charset="-120"/>
              </a:rPr>
              <a:t>虽然对于有经验的程序员来说，学习一种新语言并不困难，但是要完全掌握一种新语言却需要实践。如果和其他标准不矛盾，那么应该选择一种已经为程序员所熟悉的语言</a:t>
            </a:r>
            <a:endParaRPr lang="en-US" sz="1600"/>
          </a:p>
        </p:txBody>
      </p:sp>
      <p:sp>
        <p:nvSpPr>
          <p:cNvPr id="14" name="Shape 10"/>
          <p:cNvSpPr/>
          <p:nvPr/>
        </p:nvSpPr>
        <p:spPr>
          <a:xfrm>
            <a:off x="5710441" y="900471"/>
            <a:ext cx="2984516" cy="1354549"/>
          </a:xfrm>
          <a:custGeom>
            <a:avLst/>
            <a:gdLst/>
            <a:ahLst/>
            <a:cxnLst/>
            <a:rect l="l" t="t" r="r" b="b"/>
            <a:pathLst>
              <a:path w="2984516" h="1354549">
                <a:moveTo>
                  <a:pt x="165725" y="0"/>
                </a:moveTo>
                <a:moveTo>
                  <a:pt x="165725" y="0"/>
                </a:moveTo>
                <a:lnTo>
                  <a:pt x="2818791" y="0"/>
                </a:lnTo>
                <a:quadBezTo>
                  <a:pt x="2984516" y="0"/>
                  <a:pt x="2984516" y="169319"/>
                </a:quadBezTo>
                <a:lnTo>
                  <a:pt x="2984516" y="1185231"/>
                </a:lnTo>
                <a:quadBezTo>
                  <a:pt x="2984516" y="1354549"/>
                  <a:pt x="2818791" y="1354549"/>
                </a:quadBezTo>
                <a:lnTo>
                  <a:pt x="165725" y="1354549"/>
                </a:lnTo>
                <a:quadBezTo>
                  <a:pt x="0" y="1354549"/>
                  <a:pt x="0" y="1185231"/>
                </a:quadBezTo>
                <a:lnTo>
                  <a:pt x="0" y="169319"/>
                </a:lnTo>
                <a:quadBezTo>
                  <a:pt x="0" y="0"/>
                  <a:pt x="165725" y="0"/>
                </a:quadBezTo>
                <a:close/>
              </a:path>
            </a:pathLst>
          </a:custGeom>
          <a:solidFill>
            <a:srgbClr val="0055FF">
              <a:alpha val="10000"/>
            </a:srgbClr>
          </a:solidFill>
          <a:ln/>
        </p:spPr>
      </p:sp>
      <p:sp>
        <p:nvSpPr>
          <p:cNvPr id="15" name="Text 11"/>
          <p:cNvSpPr/>
          <p:nvPr/>
        </p:nvSpPr>
        <p:spPr>
          <a:xfrm>
            <a:off x="5724436" y="1019711"/>
            <a:ext cx="2956802"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软件可移植性要求</a:t>
            </a:r>
            <a:endParaRPr lang="en-US" sz="1440"/>
          </a:p>
        </p:txBody>
      </p:sp>
      <p:sp>
        <p:nvSpPr>
          <p:cNvPr id="16" name="Text 12"/>
          <p:cNvSpPr/>
          <p:nvPr/>
        </p:nvSpPr>
        <p:spPr>
          <a:xfrm>
            <a:off x="5710441" y="1375825"/>
            <a:ext cx="2956802" cy="841248"/>
          </a:xfrm>
          <a:prstGeom prst="rect">
            <a:avLst/>
          </a:prstGeom>
          <a:noFill/>
          <a:ln/>
        </p:spPr>
        <p:txBody>
          <a:bodyPr wrap="square" lIns="95250" tIns="95250" rIns="95250" bIns="95250" rtlCol="0" anchor="t">
            <a:spAutoFit/>
          </a:bodyPr>
          <a:lstStyle/>
          <a:p>
            <a:pPr marL="0" indent="0" algn="just">
              <a:lnSpc>
                <a:spcPct val="100000"/>
              </a:lnSpc>
              <a:buNone/>
            </a:pPr>
            <a:r>
              <a:rPr lang="en-US" sz="1050">
                <a:solidFill>
                  <a:srgbClr val="000000"/>
                </a:solidFill>
                <a:latin typeface="Microsoft Yahei" pitchFamily="34" charset="0"/>
                <a:ea typeface="Microsoft Yahei" pitchFamily="34" charset="-122"/>
                <a:cs typeface="Microsoft Yahei" pitchFamily="34" charset="-120"/>
              </a:rPr>
              <a:t>如果目标系统将在几台不同的计算机上运行，或者预期的使用寿命很长，那么选择一种标准化程度高、程序可移植性好的语言就是很重要的</a:t>
            </a:r>
            <a:endParaRPr lang="en-US" sz="1600"/>
          </a:p>
        </p:txBody>
      </p:sp>
      <p:sp>
        <p:nvSpPr>
          <p:cNvPr id="17" name="Shape 13"/>
          <p:cNvSpPr/>
          <p:nvPr/>
        </p:nvSpPr>
        <p:spPr>
          <a:xfrm>
            <a:off x="5710441" y="2320322"/>
            <a:ext cx="2984516" cy="2478814"/>
          </a:xfrm>
          <a:custGeom>
            <a:avLst/>
            <a:gdLst/>
            <a:ahLst/>
            <a:cxnLst/>
            <a:rect l="l" t="t" r="r" b="b"/>
            <a:pathLst>
              <a:path w="2984516" h="2478814">
                <a:moveTo>
                  <a:pt x="315317" y="0"/>
                </a:moveTo>
                <a:moveTo>
                  <a:pt x="315317" y="0"/>
                </a:moveTo>
                <a:lnTo>
                  <a:pt x="2669198" y="0"/>
                </a:lnTo>
                <a:quadBezTo>
                  <a:pt x="2984516" y="0"/>
                  <a:pt x="2984516" y="309852"/>
                </a:quadBezTo>
                <a:lnTo>
                  <a:pt x="2984516" y="2168962"/>
                </a:lnTo>
                <a:quadBezTo>
                  <a:pt x="2984516" y="2478814"/>
                  <a:pt x="2669198" y="2478814"/>
                </a:quadBezTo>
                <a:lnTo>
                  <a:pt x="315317" y="2478814"/>
                </a:lnTo>
                <a:quadBezTo>
                  <a:pt x="0" y="2478814"/>
                  <a:pt x="0" y="2168962"/>
                </a:quadBezTo>
                <a:lnTo>
                  <a:pt x="0" y="309852"/>
                </a:lnTo>
                <a:quadBezTo>
                  <a:pt x="0" y="0"/>
                  <a:pt x="315317" y="0"/>
                </a:quadBezTo>
                <a:close/>
              </a:path>
            </a:pathLst>
          </a:custGeom>
          <a:solidFill>
            <a:srgbClr val="0055FF">
              <a:alpha val="10000"/>
            </a:srgbClr>
          </a:solidFill>
          <a:ln/>
        </p:spPr>
      </p:sp>
      <p:sp>
        <p:nvSpPr>
          <p:cNvPr id="18" name="Text 14"/>
          <p:cNvSpPr/>
          <p:nvPr/>
        </p:nvSpPr>
        <p:spPr>
          <a:xfrm>
            <a:off x="5758229" y="2348452"/>
            <a:ext cx="2883103"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软件的应用领域</a:t>
            </a:r>
            <a:endParaRPr lang="en-US" sz="1440"/>
          </a:p>
        </p:txBody>
      </p:sp>
      <p:sp>
        <p:nvSpPr>
          <p:cNvPr id="19" name="Text 15"/>
          <p:cNvSpPr/>
          <p:nvPr/>
        </p:nvSpPr>
        <p:spPr>
          <a:xfrm>
            <a:off x="5768094" y="2887127"/>
            <a:ext cx="2883103" cy="1485022"/>
          </a:xfrm>
          <a:prstGeom prst="rect">
            <a:avLst/>
          </a:prstGeom>
          <a:noFill/>
          <a:ln/>
        </p:spPr>
        <p:txBody>
          <a:bodyPr wrap="square" lIns="95250" tIns="95250" rIns="95250" bIns="95250" rtlCol="0" anchor="t">
            <a:spAutoFit/>
          </a:bodyPr>
          <a:lstStyle/>
          <a:p>
            <a:pPr marL="0" indent="0" algn="just">
              <a:lnSpc>
                <a:spcPct val="100000"/>
              </a:lnSpc>
              <a:buNone/>
            </a:pPr>
            <a:r>
              <a:rPr lang="en-US" sz="1050">
                <a:solidFill>
                  <a:srgbClr val="000000"/>
                </a:solidFill>
                <a:latin typeface="Microsoft Yahei" pitchFamily="34" charset="0"/>
                <a:ea typeface="Microsoft Yahei" pitchFamily="34" charset="-122"/>
                <a:cs typeface="Microsoft Yahei" pitchFamily="34" charset="-120"/>
              </a:rPr>
              <a:t>所谓的通用程序设计语言实际上并不是对所有应用领域都同样适用，例如，FORTRAN 语言特别适合于工程和科学计算，COBOL 语言适合于商业领域应用，C 语言和 Ada 语言适用于系统和实时应用领域，LISP 语言适用于组合问题领域，PROLOG 语言适于表达知识和推理。因此，选择语言时应该充分考虑目标系统的应用范围</a:t>
            </a:r>
            <a:endParaRPr lang="en-US" sz="1600"/>
          </a:p>
        </p:txBody>
      </p:sp>
      <p:sp>
        <p:nvSpPr>
          <p:cNvPr id="20" name="Shape 16"/>
          <p:cNvSpPr/>
          <p:nvPr/>
        </p:nvSpPr>
        <p:spPr>
          <a:xfrm>
            <a:off x="3425180" y="900471"/>
            <a:ext cx="2201701" cy="1789091"/>
          </a:xfrm>
          <a:custGeom>
            <a:avLst/>
            <a:gdLst/>
            <a:ahLst/>
            <a:cxnLst/>
            <a:rect l="l" t="t" r="r" b="b"/>
            <a:pathLst>
              <a:path w="2201701" h="1789091">
                <a:moveTo>
                  <a:pt x="186751" y="0"/>
                </a:moveTo>
                <a:moveTo>
                  <a:pt x="186751" y="0"/>
                </a:moveTo>
                <a:lnTo>
                  <a:pt x="2014950" y="0"/>
                </a:lnTo>
                <a:quadBezTo>
                  <a:pt x="2201701" y="0"/>
                  <a:pt x="2201701" y="223636"/>
                </a:quadBezTo>
                <a:lnTo>
                  <a:pt x="2201701" y="1565455"/>
                </a:lnTo>
                <a:quadBezTo>
                  <a:pt x="2201701" y="1789091"/>
                  <a:pt x="2014950" y="1789091"/>
                </a:quadBezTo>
                <a:lnTo>
                  <a:pt x="186751" y="1789091"/>
                </a:lnTo>
                <a:quadBezTo>
                  <a:pt x="0" y="1789091"/>
                  <a:pt x="0" y="1565455"/>
                </a:quadBezTo>
                <a:lnTo>
                  <a:pt x="0" y="223636"/>
                </a:lnTo>
                <a:quadBezTo>
                  <a:pt x="0" y="0"/>
                  <a:pt x="186751" y="0"/>
                </a:quadBezTo>
                <a:close/>
              </a:path>
            </a:pathLst>
          </a:custGeom>
          <a:solidFill>
            <a:srgbClr val="0055FF">
              <a:alpha val="10000"/>
            </a:srgbClr>
          </a:solidFill>
          <a:ln/>
        </p:spPr>
      </p:sp>
      <p:sp>
        <p:nvSpPr>
          <p:cNvPr id="21" name="Text 17"/>
          <p:cNvSpPr/>
          <p:nvPr/>
        </p:nvSpPr>
        <p:spPr>
          <a:xfrm>
            <a:off x="3435796" y="1018715"/>
            <a:ext cx="2181257"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工程规模</a:t>
            </a:r>
            <a:endParaRPr lang="en-US" sz="1440"/>
          </a:p>
        </p:txBody>
      </p:sp>
      <p:sp>
        <p:nvSpPr>
          <p:cNvPr id="22" name="Text 18"/>
          <p:cNvSpPr/>
          <p:nvPr/>
        </p:nvSpPr>
        <p:spPr>
          <a:xfrm>
            <a:off x="3425179" y="1482580"/>
            <a:ext cx="2201701" cy="838691"/>
          </a:xfrm>
          <a:prstGeom prst="rect">
            <a:avLst/>
          </a:prstGeom>
          <a:noFill/>
          <a:ln/>
        </p:spPr>
        <p:txBody>
          <a:bodyPr wrap="square" lIns="95250" tIns="95250" rIns="95250" bIns="95250" rtlCol="0" anchor="t">
            <a:spAutoFit/>
          </a:bodyPr>
          <a:lstStyle/>
          <a:p>
            <a:pPr marL="0" indent="0" algn="just">
              <a:lnSpc>
                <a:spcPct val="100000"/>
              </a:lnSpc>
              <a:buNone/>
            </a:pPr>
            <a:r>
              <a:rPr lang="en-US" sz="1050">
                <a:solidFill>
                  <a:srgbClr val="000000"/>
                </a:solidFill>
                <a:latin typeface="Microsoft Yahei" pitchFamily="34" charset="0"/>
                <a:ea typeface="Microsoft Yahei" pitchFamily="34" charset="-122"/>
                <a:cs typeface="Microsoft Yahei" pitchFamily="34" charset="-120"/>
              </a:rPr>
              <a:t>如果工程规模很庞大，现有的语言又不完全适用，那么设计并实现一种供这个工程项目专用的程序设计语言，可能是一个正确的选择</a:t>
            </a:r>
            <a:endParaRPr lang="en-US" sz="1600"/>
          </a:p>
        </p:txBody>
      </p:sp>
      <p:sp>
        <p:nvSpPr>
          <p:cNvPr id="23" name="Shape 19"/>
          <p:cNvSpPr/>
          <p:nvPr/>
        </p:nvSpPr>
        <p:spPr>
          <a:xfrm>
            <a:off x="755745" y="3426959"/>
            <a:ext cx="2560320" cy="1361681"/>
          </a:xfrm>
          <a:custGeom>
            <a:avLst/>
            <a:gdLst/>
            <a:ahLst/>
            <a:cxnLst/>
            <a:rect l="l" t="t" r="r" b="b"/>
            <a:pathLst>
              <a:path w="2560320" h="1361681">
                <a:moveTo>
                  <a:pt x="170210" y="0"/>
                </a:moveTo>
                <a:moveTo>
                  <a:pt x="170210" y="0"/>
                </a:moveTo>
                <a:lnTo>
                  <a:pt x="2390110" y="0"/>
                </a:lnTo>
                <a:quadBezTo>
                  <a:pt x="2560320" y="0"/>
                  <a:pt x="2560320" y="170210"/>
                </a:quadBezTo>
                <a:lnTo>
                  <a:pt x="2560320" y="1191471"/>
                </a:lnTo>
                <a:quadBezTo>
                  <a:pt x="2560320" y="1361681"/>
                  <a:pt x="2390110" y="1361681"/>
                </a:quadBezTo>
                <a:lnTo>
                  <a:pt x="170210" y="1361681"/>
                </a:lnTo>
                <a:quadBezTo>
                  <a:pt x="0" y="1361681"/>
                  <a:pt x="0" y="1191471"/>
                </a:quadBezTo>
                <a:lnTo>
                  <a:pt x="0" y="170210"/>
                </a:lnTo>
                <a:quadBezTo>
                  <a:pt x="0" y="0"/>
                  <a:pt x="170210" y="0"/>
                </a:quadBezTo>
                <a:close/>
              </a:path>
            </a:pathLst>
          </a:custGeom>
          <a:solidFill>
            <a:srgbClr val="0055FF">
              <a:alpha val="10000"/>
            </a:srgbClr>
          </a:solidFill>
          <a:ln/>
        </p:spPr>
      </p:sp>
      <p:sp>
        <p:nvSpPr>
          <p:cNvPr id="24" name="Text 20"/>
          <p:cNvSpPr/>
          <p:nvPr/>
        </p:nvSpPr>
        <p:spPr>
          <a:xfrm>
            <a:off x="755571" y="3462224"/>
            <a:ext cx="2536546"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可以得到的软件工具</a:t>
            </a:r>
            <a:endParaRPr lang="en-US" sz="1440"/>
          </a:p>
        </p:txBody>
      </p:sp>
      <p:sp>
        <p:nvSpPr>
          <p:cNvPr id="25" name="Text 21"/>
          <p:cNvSpPr/>
          <p:nvPr/>
        </p:nvSpPr>
        <p:spPr>
          <a:xfrm>
            <a:off x="755571" y="3850057"/>
            <a:ext cx="2536546" cy="677108"/>
          </a:xfrm>
          <a:prstGeom prst="rect">
            <a:avLst/>
          </a:prstGeom>
          <a:noFill/>
          <a:ln/>
        </p:spPr>
        <p:txBody>
          <a:bodyPr wrap="square" lIns="95250" tIns="95250" rIns="95250" bIns="95250" rtlCol="0" anchor="t">
            <a:spAutoFit/>
          </a:bodyPr>
          <a:lstStyle/>
          <a:p>
            <a:pPr marL="0" indent="0" algn="just">
              <a:lnSpc>
                <a:spcPct val="100000"/>
              </a:lnSpc>
              <a:buNone/>
            </a:pPr>
            <a:r>
              <a:rPr lang="en-US" sz="1050">
                <a:solidFill>
                  <a:srgbClr val="000000"/>
                </a:solidFill>
                <a:latin typeface="Microsoft Yahei" pitchFamily="34" charset="0"/>
                <a:ea typeface="Microsoft Yahei" pitchFamily="34" charset="-122"/>
                <a:cs typeface="Microsoft Yahei" pitchFamily="34" charset="-120"/>
              </a:rPr>
              <a:t>如果某种语言有支持程序开发的软件工具可以利用，则目标系统的实现和验证都变得比较容易</a:t>
            </a: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7.1.2</a:t>
            </a:r>
            <a:r>
              <a:rPr lang="en-US" sz="2016" b="1">
                <a:solidFill>
                  <a:srgbClr val="002B7F"/>
                </a:solidFill>
                <a:latin typeface="微软雅黑" pitchFamily="34" charset="0"/>
                <a:ea typeface="微软雅黑" pitchFamily="34" charset="-122"/>
                <a:cs typeface="微软雅黑" pitchFamily="34" charset="-120"/>
              </a:rPr>
              <a:t> 编码风格</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Text 1"/>
          <p:cNvSpPr/>
          <p:nvPr/>
        </p:nvSpPr>
        <p:spPr>
          <a:xfrm>
            <a:off x="502862" y="3025124"/>
            <a:ext cx="2728205" cy="132818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不要为了节省空间而把多个语句写在同一行。</a:t>
            </a:r>
            <a:endParaRPr lang="en-US" altLang="zh-CN" sz="1008">
              <a:solidFill>
                <a:srgbClr val="000000"/>
              </a:solidFill>
              <a:latin typeface="Microsoft Yahei" pitchFamily="34" charset="0"/>
              <a:ea typeface="Microsoft Yahei" pitchFamily="34" charset="-122"/>
              <a:cs typeface="Microsoft Yahei" pitchFamily="34" charset="-120"/>
            </a:endParaRP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尽量避免复杂的条件测试。</a:t>
            </a:r>
            <a:endParaRPr lang="en-US" altLang="zh-CN" sz="1008">
              <a:solidFill>
                <a:srgbClr val="000000"/>
              </a:solidFill>
              <a:latin typeface="Microsoft Yahei" pitchFamily="34" charset="0"/>
              <a:ea typeface="Microsoft Yahei" pitchFamily="34" charset="-122"/>
              <a:cs typeface="Microsoft Yahei" pitchFamily="34" charset="-120"/>
            </a:endParaRP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尽量减少对“非”条件的测试。</a:t>
            </a:r>
            <a:endParaRPr lang="en-US" altLang="zh-CN" sz="1008">
              <a:solidFill>
                <a:srgbClr val="000000"/>
              </a:solidFill>
              <a:latin typeface="Microsoft Yahei" pitchFamily="34" charset="0"/>
              <a:ea typeface="Microsoft Yahei" pitchFamily="34" charset="-122"/>
              <a:cs typeface="Microsoft Yahei" pitchFamily="34" charset="-120"/>
            </a:endParaRP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避免大量使用循环嵌套和条件嵌套。</a:t>
            </a: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利用括号使逻辑表达式或算术表达式的运算次序清晰直观。</a:t>
            </a:r>
            <a:endParaRPr lang="en-US" sz="1440"/>
          </a:p>
        </p:txBody>
      </p:sp>
      <p:sp>
        <p:nvSpPr>
          <p:cNvPr id="6" name="Text 2"/>
          <p:cNvSpPr/>
          <p:nvPr/>
        </p:nvSpPr>
        <p:spPr>
          <a:xfrm>
            <a:off x="3312757" y="3025304"/>
            <a:ext cx="2821098" cy="1998689"/>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对所有输入数据都进行检验。</a:t>
            </a: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检查输入项重要组合的合法性。</a:t>
            </a: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保持输入格式简单。</a:t>
            </a: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使用数据结束标记，不要求用户指定数据数目。</a:t>
            </a: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明确提示交互式输入的请求</a:t>
            </a:r>
            <a:endParaRPr lang="en-US" altLang="zh-CN" sz="1008">
              <a:solidFill>
                <a:srgbClr val="000000"/>
              </a:solidFill>
              <a:latin typeface="Microsoft Yahei" pitchFamily="34" charset="0"/>
              <a:ea typeface="Microsoft Yahei" pitchFamily="34" charset="-122"/>
              <a:cs typeface="Microsoft Yahei" pitchFamily="34" charset="-120"/>
            </a:endParaRP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详细说明可用的选择或边界数值。</a:t>
            </a: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当对格式有严格要求时，保持输入格式一致。</a:t>
            </a: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设计良好的输出报表。</a:t>
            </a: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给所有输出数据加标志</a:t>
            </a:r>
            <a:endParaRPr lang="en-US" sz="1440"/>
          </a:p>
        </p:txBody>
      </p:sp>
      <p:sp>
        <p:nvSpPr>
          <p:cNvPr id="7" name="Text 3"/>
          <p:cNvSpPr/>
          <p:nvPr/>
        </p:nvSpPr>
        <p:spPr>
          <a:xfrm>
            <a:off x="6071618" y="3025048"/>
            <a:ext cx="2522830" cy="760273"/>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a:t>
            </a:r>
            <a:r>
              <a:rPr lang="en-US" altLang="zh-CN" sz="1008">
                <a:solidFill>
                  <a:srgbClr val="000000"/>
                </a:solidFill>
                <a:latin typeface="Microsoft Yahei" pitchFamily="34" charset="0"/>
                <a:ea typeface="Microsoft Yahei" pitchFamily="34" charset="-122"/>
                <a:cs typeface="Microsoft Yahei" pitchFamily="34" charset="-120"/>
              </a:rPr>
              <a:t>1</a:t>
            </a:r>
            <a:r>
              <a:rPr lang="zh-CN" altLang="en-US" sz="1008">
                <a:solidFill>
                  <a:srgbClr val="000000"/>
                </a:solidFill>
                <a:latin typeface="Microsoft Yahei" pitchFamily="34" charset="0"/>
                <a:ea typeface="Microsoft Yahei" pitchFamily="34" charset="-122"/>
                <a:cs typeface="Microsoft Yahei" pitchFamily="34" charset="-120"/>
              </a:rPr>
              <a:t>）程序运行时间</a:t>
            </a:r>
            <a:endParaRPr lang="en-US" altLang="zh-CN" sz="1008">
              <a:solidFill>
                <a:srgbClr val="000000"/>
              </a:solidFill>
              <a:latin typeface="Microsoft Yahei" pitchFamily="34" charset="0"/>
              <a:ea typeface="Microsoft Yahei" pitchFamily="34" charset="-122"/>
              <a:cs typeface="Microsoft Yahei" pitchFamily="34" charset="-120"/>
            </a:endParaRP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rPr>
              <a:t>（</a:t>
            </a:r>
            <a:r>
              <a:rPr lang="en-US" altLang="zh-CN" sz="1008">
                <a:solidFill>
                  <a:srgbClr val="000000"/>
                </a:solidFill>
                <a:latin typeface="Microsoft Yahei" pitchFamily="34" charset="0"/>
                <a:ea typeface="Microsoft Yahei" pitchFamily="34" charset="-122"/>
              </a:rPr>
              <a:t>2</a:t>
            </a:r>
            <a:r>
              <a:rPr lang="zh-CN" altLang="en-US" sz="1008">
                <a:solidFill>
                  <a:srgbClr val="000000"/>
                </a:solidFill>
                <a:latin typeface="Microsoft Yahei" pitchFamily="34" charset="0"/>
                <a:ea typeface="Microsoft Yahei" pitchFamily="34" charset="-122"/>
              </a:rPr>
              <a:t>）储存器效率</a:t>
            </a:r>
            <a:endParaRPr lang="en-US" altLang="zh-CN" sz="1008">
              <a:solidFill>
                <a:srgbClr val="000000"/>
              </a:solidFill>
              <a:latin typeface="Microsoft Yahei" pitchFamily="34" charset="0"/>
              <a:ea typeface="Microsoft Yahei" pitchFamily="34" charset="-122"/>
            </a:endParaRP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rPr>
              <a:t>（</a:t>
            </a:r>
            <a:r>
              <a:rPr lang="en-US" altLang="zh-CN" sz="1008">
                <a:solidFill>
                  <a:srgbClr val="000000"/>
                </a:solidFill>
                <a:latin typeface="Microsoft Yahei" pitchFamily="34" charset="0"/>
                <a:ea typeface="Microsoft Yahei" pitchFamily="34" charset="-122"/>
              </a:rPr>
              <a:t>3</a:t>
            </a:r>
            <a:r>
              <a:rPr lang="zh-CN" altLang="en-US" sz="1008">
                <a:solidFill>
                  <a:srgbClr val="000000"/>
                </a:solidFill>
                <a:latin typeface="Microsoft Yahei" pitchFamily="34" charset="0"/>
                <a:ea typeface="Microsoft Yahei" pitchFamily="34" charset="-122"/>
              </a:rPr>
              <a:t>）输入输出的效率</a:t>
            </a:r>
            <a:endParaRPr lang="en-US" altLang="zh-CN" sz="1008">
              <a:solidFill>
                <a:srgbClr val="000000"/>
              </a:solidFill>
              <a:latin typeface="Microsoft Yahei" pitchFamily="34" charset="0"/>
              <a:ea typeface="Microsoft Yahei" pitchFamily="34" charset="-122"/>
            </a:endParaRPr>
          </a:p>
        </p:txBody>
      </p:sp>
      <p:sp>
        <p:nvSpPr>
          <p:cNvPr id="8" name="Shape 4"/>
          <p:cNvSpPr/>
          <p:nvPr/>
        </p:nvSpPr>
        <p:spPr>
          <a:xfrm>
            <a:off x="978351" y="2586648"/>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55FF"/>
          </a:solidFill>
          <a:ln/>
        </p:spPr>
      </p:sp>
      <p:sp>
        <p:nvSpPr>
          <p:cNvPr id="9" name="Shape 5"/>
          <p:cNvSpPr/>
          <p:nvPr/>
        </p:nvSpPr>
        <p:spPr>
          <a:xfrm rot="-10800000">
            <a:off x="2647195" y="2586136"/>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55FF"/>
          </a:solidFill>
          <a:ln/>
        </p:spPr>
      </p:sp>
      <p:sp>
        <p:nvSpPr>
          <p:cNvPr id="10" name="Text 6"/>
          <p:cNvSpPr/>
          <p:nvPr/>
        </p:nvSpPr>
        <p:spPr>
          <a:xfrm>
            <a:off x="977975" y="2577248"/>
            <a:ext cx="2087791" cy="42787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zh-CN" altLang="en-US" sz="1440" b="1">
                <a:solidFill>
                  <a:srgbClr val="FFFFFF"/>
                </a:solidFill>
                <a:latin typeface="Microsoft Yahei" pitchFamily="34" charset="0"/>
                <a:ea typeface="Microsoft Yahei" pitchFamily="34" charset="-122"/>
                <a:cs typeface="Microsoft Yahei" pitchFamily="34" charset="-120"/>
              </a:rPr>
              <a:t>语句构造</a:t>
            </a:r>
            <a:endParaRPr lang="en-US" sz="1440"/>
          </a:p>
        </p:txBody>
      </p:sp>
      <p:sp>
        <p:nvSpPr>
          <p:cNvPr id="11" name="Shape 7"/>
          <p:cNvSpPr/>
          <p:nvPr/>
        </p:nvSpPr>
        <p:spPr>
          <a:xfrm>
            <a:off x="494441" y="2586392"/>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55FF"/>
          </a:solidFill>
          <a:ln/>
        </p:spPr>
      </p:sp>
      <p:sp>
        <p:nvSpPr>
          <p:cNvPr id="12" name="Text 8"/>
          <p:cNvSpPr/>
          <p:nvPr/>
        </p:nvSpPr>
        <p:spPr>
          <a:xfrm>
            <a:off x="376667" y="2595536"/>
            <a:ext cx="674459" cy="420624"/>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72" b="1">
                <a:solidFill>
                  <a:srgbClr val="FFFFFF"/>
                </a:solidFill>
                <a:latin typeface="Microsoft Yahei" pitchFamily="34" charset="0"/>
                <a:ea typeface="Microsoft Yahei" pitchFamily="34" charset="-122"/>
                <a:cs typeface="Microsoft Yahei" pitchFamily="34" charset="-120"/>
              </a:rPr>
              <a:t>03</a:t>
            </a:r>
            <a:endParaRPr lang="en-US" sz="1440"/>
          </a:p>
        </p:txBody>
      </p:sp>
      <p:sp>
        <p:nvSpPr>
          <p:cNvPr id="13" name="Shape 9"/>
          <p:cNvSpPr/>
          <p:nvPr/>
        </p:nvSpPr>
        <p:spPr>
          <a:xfrm>
            <a:off x="3785374" y="2586136"/>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55FF"/>
          </a:solidFill>
          <a:ln/>
        </p:spPr>
      </p:sp>
      <p:sp>
        <p:nvSpPr>
          <p:cNvPr id="14" name="Shape 10"/>
          <p:cNvSpPr/>
          <p:nvPr/>
        </p:nvSpPr>
        <p:spPr>
          <a:xfrm rot="-10800000">
            <a:off x="5454217" y="2585625"/>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55FF"/>
          </a:solidFill>
          <a:ln/>
        </p:spPr>
      </p:sp>
      <p:sp>
        <p:nvSpPr>
          <p:cNvPr id="15" name="Shape 11"/>
          <p:cNvSpPr/>
          <p:nvPr/>
        </p:nvSpPr>
        <p:spPr>
          <a:xfrm>
            <a:off x="3301464" y="2585881"/>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55FF"/>
          </a:solidFill>
          <a:ln/>
        </p:spPr>
      </p:sp>
      <p:sp>
        <p:nvSpPr>
          <p:cNvPr id="16" name="Text 12"/>
          <p:cNvSpPr/>
          <p:nvPr/>
        </p:nvSpPr>
        <p:spPr>
          <a:xfrm>
            <a:off x="3183690" y="2595025"/>
            <a:ext cx="674459" cy="420624"/>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72" b="1">
                <a:solidFill>
                  <a:srgbClr val="FFFFFF"/>
                </a:solidFill>
                <a:latin typeface="Microsoft Yahei" pitchFamily="34" charset="0"/>
                <a:ea typeface="Microsoft Yahei" pitchFamily="34" charset="-122"/>
                <a:cs typeface="Microsoft Yahei" pitchFamily="34" charset="-120"/>
              </a:rPr>
              <a:t>04</a:t>
            </a:r>
            <a:endParaRPr lang="en-US" sz="1440"/>
          </a:p>
        </p:txBody>
      </p:sp>
      <p:sp>
        <p:nvSpPr>
          <p:cNvPr id="17" name="Shape 13"/>
          <p:cNvSpPr/>
          <p:nvPr/>
        </p:nvSpPr>
        <p:spPr>
          <a:xfrm>
            <a:off x="6553506" y="2586136"/>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55FF"/>
          </a:solidFill>
          <a:ln/>
        </p:spPr>
      </p:sp>
      <p:sp>
        <p:nvSpPr>
          <p:cNvPr id="18" name="Shape 14"/>
          <p:cNvSpPr/>
          <p:nvPr/>
        </p:nvSpPr>
        <p:spPr>
          <a:xfrm rot="-10800000">
            <a:off x="8222350" y="2585625"/>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55FF"/>
          </a:solidFill>
          <a:ln/>
        </p:spPr>
      </p:sp>
      <p:sp>
        <p:nvSpPr>
          <p:cNvPr id="19" name="Shape 15"/>
          <p:cNvSpPr/>
          <p:nvPr/>
        </p:nvSpPr>
        <p:spPr>
          <a:xfrm>
            <a:off x="6069596" y="2585881"/>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55FF"/>
          </a:solidFill>
          <a:ln/>
        </p:spPr>
      </p:sp>
      <p:sp>
        <p:nvSpPr>
          <p:cNvPr id="20" name="Text 16"/>
          <p:cNvSpPr/>
          <p:nvPr/>
        </p:nvSpPr>
        <p:spPr>
          <a:xfrm>
            <a:off x="5951823" y="2595025"/>
            <a:ext cx="674459" cy="420624"/>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72" b="1">
                <a:solidFill>
                  <a:srgbClr val="FFFFFF"/>
                </a:solidFill>
                <a:latin typeface="Microsoft Yahei" pitchFamily="34" charset="0"/>
                <a:ea typeface="Microsoft Yahei" pitchFamily="34" charset="-122"/>
                <a:cs typeface="Microsoft Yahei" pitchFamily="34" charset="-120"/>
              </a:rPr>
              <a:t>05</a:t>
            </a:r>
            <a:endParaRPr lang="en-US" sz="1440"/>
          </a:p>
        </p:txBody>
      </p:sp>
      <p:sp>
        <p:nvSpPr>
          <p:cNvPr id="21" name="Text 17"/>
          <p:cNvSpPr/>
          <p:nvPr/>
        </p:nvSpPr>
        <p:spPr>
          <a:xfrm>
            <a:off x="3792676" y="2576992"/>
            <a:ext cx="2087575" cy="42787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zh-CN" altLang="en-US" sz="1440" b="1">
                <a:solidFill>
                  <a:srgbClr val="FFFFFF"/>
                </a:solidFill>
                <a:latin typeface="Microsoft Yahei" pitchFamily="34" charset="0"/>
                <a:ea typeface="Microsoft Yahei" pitchFamily="34" charset="-122"/>
                <a:cs typeface="Microsoft Yahei" pitchFamily="34" charset="-120"/>
              </a:rPr>
              <a:t>输入输出</a:t>
            </a:r>
            <a:endParaRPr lang="en-US" sz="1440"/>
          </a:p>
        </p:txBody>
      </p:sp>
      <p:sp>
        <p:nvSpPr>
          <p:cNvPr id="22" name="Text 18"/>
          <p:cNvSpPr/>
          <p:nvPr/>
        </p:nvSpPr>
        <p:spPr>
          <a:xfrm>
            <a:off x="6553506" y="2576481"/>
            <a:ext cx="2087575" cy="42787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zh-CN" altLang="en-US" sz="1440" b="1">
                <a:solidFill>
                  <a:srgbClr val="FFFFFF"/>
                </a:solidFill>
                <a:latin typeface="Microsoft Yahei" pitchFamily="34" charset="0"/>
                <a:ea typeface="Microsoft Yahei" pitchFamily="34" charset="-122"/>
                <a:cs typeface="Microsoft Yahei" pitchFamily="34" charset="-120"/>
              </a:rPr>
              <a:t>效率</a:t>
            </a:r>
            <a:endParaRPr lang="en-US" sz="1440"/>
          </a:p>
        </p:txBody>
      </p:sp>
      <p:sp>
        <p:nvSpPr>
          <p:cNvPr id="23" name="Text 19"/>
          <p:cNvSpPr/>
          <p:nvPr/>
        </p:nvSpPr>
        <p:spPr>
          <a:xfrm>
            <a:off x="1773689" y="1277460"/>
            <a:ext cx="2522830" cy="760273"/>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恰当的标识符</a:t>
            </a:r>
            <a:endParaRPr lang="en-US" altLang="zh-CN" sz="1008">
              <a:solidFill>
                <a:srgbClr val="000000"/>
              </a:solidFill>
              <a:latin typeface="Microsoft Yahei" pitchFamily="34" charset="0"/>
              <a:ea typeface="Microsoft Yahei" pitchFamily="34" charset="-122"/>
              <a:cs typeface="Microsoft Yahei" pitchFamily="34" charset="-120"/>
            </a:endParaRP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适当的注解</a:t>
            </a:r>
            <a:endParaRPr lang="en-US" altLang="zh-CN" sz="1008">
              <a:solidFill>
                <a:srgbClr val="000000"/>
              </a:solidFill>
              <a:latin typeface="Microsoft Yahei" pitchFamily="34" charset="0"/>
              <a:ea typeface="Microsoft Yahei" pitchFamily="34" charset="-122"/>
              <a:cs typeface="Microsoft Yahei" pitchFamily="34" charset="-120"/>
            </a:endParaRP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程序的视觉组织等</a:t>
            </a:r>
            <a:endParaRPr lang="en-US" sz="1440"/>
          </a:p>
        </p:txBody>
      </p:sp>
      <p:sp>
        <p:nvSpPr>
          <p:cNvPr id="24" name="Text 20"/>
          <p:cNvSpPr/>
          <p:nvPr/>
        </p:nvSpPr>
        <p:spPr>
          <a:xfrm>
            <a:off x="4789928" y="1277460"/>
            <a:ext cx="3236472" cy="756617"/>
          </a:xfrm>
          <a:prstGeom prst="rect">
            <a:avLst/>
          </a:prstGeom>
          <a:noFill/>
          <a:ln/>
        </p:spPr>
        <p:txBody>
          <a:bodyPr wrap="square" lIns="95250" tIns="95250" rIns="95250" bIns="95250" rtlCol="0" anchor="t">
            <a:spAutoFit/>
          </a:bodyPr>
          <a:lstStyle/>
          <a:p>
            <a:pPr marL="0" indent="0">
              <a:lnSpc>
                <a:spcPts val="1210"/>
              </a:lnSpc>
              <a:spcBef>
                <a:spcPts val="375"/>
              </a:spcBef>
              <a:buNone/>
            </a:pPr>
            <a:r>
              <a:rPr lang="zh-CN" altLang="en-US" sz="1008">
                <a:solidFill>
                  <a:srgbClr val="000000"/>
                </a:solidFill>
                <a:latin typeface="Microsoft Yahei" pitchFamily="34" charset="0"/>
                <a:ea typeface="Microsoft Yahei" pitchFamily="34" charset="-122"/>
              </a:rPr>
              <a:t>数据说明的次序应该标准化。</a:t>
            </a:r>
            <a:endParaRPr lang="en-US" altLang="zh-CN" sz="1008">
              <a:solidFill>
                <a:srgbClr val="000000"/>
              </a:solidFill>
              <a:latin typeface="Microsoft Yahei" pitchFamily="34" charset="0"/>
              <a:ea typeface="Microsoft Yahei" pitchFamily="34" charset="-122"/>
            </a:endParaRPr>
          </a:p>
          <a:p>
            <a:pPr>
              <a:lnSpc>
                <a:spcPts val="1210"/>
              </a:lnSpc>
              <a:spcBef>
                <a:spcPts val="375"/>
              </a:spcBef>
            </a:pPr>
            <a:r>
              <a:rPr lang="zh-CN" altLang="en-US" sz="1008">
                <a:solidFill>
                  <a:srgbClr val="000000"/>
                </a:solidFill>
                <a:latin typeface="Microsoft Yahei" pitchFamily="34" charset="0"/>
                <a:ea typeface="Microsoft Yahei" pitchFamily="34" charset="-122"/>
              </a:rPr>
              <a:t>按字母顺序排列一个语句中说明的多个变量名。</a:t>
            </a:r>
          </a:p>
          <a:p>
            <a:pPr>
              <a:lnSpc>
                <a:spcPts val="1210"/>
              </a:lnSpc>
              <a:spcBef>
                <a:spcPts val="375"/>
              </a:spcBef>
            </a:pPr>
            <a:r>
              <a:rPr lang="zh-CN" altLang="en-US" sz="1008">
                <a:solidFill>
                  <a:srgbClr val="000000"/>
                </a:solidFill>
                <a:latin typeface="Microsoft Yahei" pitchFamily="34" charset="0"/>
                <a:ea typeface="Microsoft Yahei" pitchFamily="34" charset="-122"/>
              </a:rPr>
              <a:t>用注解说明实现设计时的复杂数据结构的方法和特点</a:t>
            </a:r>
            <a:endParaRPr lang="en-US" altLang="zh-CN" sz="1008">
              <a:solidFill>
                <a:srgbClr val="000000"/>
              </a:solidFill>
              <a:latin typeface="Microsoft Yahei" pitchFamily="34" charset="0"/>
              <a:ea typeface="Microsoft Yahei" pitchFamily="34" charset="-122"/>
            </a:endParaRPr>
          </a:p>
        </p:txBody>
      </p:sp>
      <p:sp>
        <p:nvSpPr>
          <p:cNvPr id="25" name="Shape 21"/>
          <p:cNvSpPr/>
          <p:nvPr/>
        </p:nvSpPr>
        <p:spPr>
          <a:xfrm>
            <a:off x="2257836" y="838202"/>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55FF"/>
          </a:solidFill>
          <a:ln/>
        </p:spPr>
      </p:sp>
      <p:sp>
        <p:nvSpPr>
          <p:cNvPr id="26" name="Shape 22"/>
          <p:cNvSpPr/>
          <p:nvPr/>
        </p:nvSpPr>
        <p:spPr>
          <a:xfrm rot="-10800000">
            <a:off x="3926680" y="837690"/>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55FF"/>
          </a:solidFill>
          <a:ln/>
        </p:spPr>
      </p:sp>
      <p:sp>
        <p:nvSpPr>
          <p:cNvPr id="27" name="Shape 23"/>
          <p:cNvSpPr/>
          <p:nvPr/>
        </p:nvSpPr>
        <p:spPr>
          <a:xfrm>
            <a:off x="1773926" y="837946"/>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55FF"/>
          </a:solidFill>
          <a:ln/>
        </p:spPr>
      </p:sp>
      <p:sp>
        <p:nvSpPr>
          <p:cNvPr id="28" name="Text 24"/>
          <p:cNvSpPr/>
          <p:nvPr/>
        </p:nvSpPr>
        <p:spPr>
          <a:xfrm>
            <a:off x="1656153" y="847090"/>
            <a:ext cx="674459" cy="420624"/>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72" b="1">
                <a:solidFill>
                  <a:srgbClr val="FFFFFF"/>
                </a:solidFill>
                <a:latin typeface="Microsoft Yahei" pitchFamily="34" charset="0"/>
                <a:ea typeface="Microsoft Yahei" pitchFamily="34" charset="-122"/>
                <a:cs typeface="Microsoft Yahei" pitchFamily="34" charset="-120"/>
              </a:rPr>
              <a:t>01</a:t>
            </a:r>
            <a:endParaRPr lang="en-US" sz="1440"/>
          </a:p>
        </p:txBody>
      </p:sp>
      <p:sp>
        <p:nvSpPr>
          <p:cNvPr id="29" name="Shape 25"/>
          <p:cNvSpPr/>
          <p:nvPr/>
        </p:nvSpPr>
        <p:spPr>
          <a:xfrm>
            <a:off x="5274021" y="838548"/>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55FF"/>
          </a:solidFill>
          <a:ln/>
        </p:spPr>
      </p:sp>
      <p:sp>
        <p:nvSpPr>
          <p:cNvPr id="30" name="Shape 26"/>
          <p:cNvSpPr/>
          <p:nvPr/>
        </p:nvSpPr>
        <p:spPr>
          <a:xfrm rot="-10800000">
            <a:off x="6942865" y="838036"/>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55FF"/>
          </a:solidFill>
          <a:ln/>
        </p:spPr>
      </p:sp>
      <p:sp>
        <p:nvSpPr>
          <p:cNvPr id="31" name="Shape 27"/>
          <p:cNvSpPr/>
          <p:nvPr/>
        </p:nvSpPr>
        <p:spPr>
          <a:xfrm>
            <a:off x="4790111" y="838292"/>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55FF"/>
          </a:solidFill>
          <a:ln/>
        </p:spPr>
      </p:sp>
      <p:sp>
        <p:nvSpPr>
          <p:cNvPr id="32" name="Text 28"/>
          <p:cNvSpPr/>
          <p:nvPr/>
        </p:nvSpPr>
        <p:spPr>
          <a:xfrm>
            <a:off x="4672337" y="847436"/>
            <a:ext cx="674459" cy="420624"/>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72" b="1">
                <a:solidFill>
                  <a:srgbClr val="FFFFFF"/>
                </a:solidFill>
                <a:latin typeface="Microsoft Yahei" pitchFamily="34" charset="0"/>
                <a:ea typeface="Microsoft Yahei" pitchFamily="34" charset="-122"/>
                <a:cs typeface="Microsoft Yahei" pitchFamily="34" charset="-120"/>
              </a:rPr>
              <a:t>02</a:t>
            </a:r>
            <a:endParaRPr lang="en-US" sz="1440"/>
          </a:p>
        </p:txBody>
      </p:sp>
      <p:sp>
        <p:nvSpPr>
          <p:cNvPr id="33" name="Text 29"/>
          <p:cNvSpPr/>
          <p:nvPr/>
        </p:nvSpPr>
        <p:spPr>
          <a:xfrm>
            <a:off x="2267865" y="820260"/>
            <a:ext cx="2087575" cy="42787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zh-CN" altLang="en-US" sz="1440" b="1">
                <a:solidFill>
                  <a:srgbClr val="FFFFFF"/>
                </a:solidFill>
                <a:latin typeface="Microsoft Yahei" pitchFamily="34" charset="0"/>
                <a:ea typeface="Microsoft Yahei" pitchFamily="34" charset="-122"/>
              </a:rPr>
              <a:t>程序内部的文档</a:t>
            </a:r>
            <a:endParaRPr lang="en-US" sz="1440"/>
          </a:p>
        </p:txBody>
      </p:sp>
      <p:sp>
        <p:nvSpPr>
          <p:cNvPr id="34" name="Text 30"/>
          <p:cNvSpPr/>
          <p:nvPr/>
        </p:nvSpPr>
        <p:spPr>
          <a:xfrm>
            <a:off x="5280929" y="829404"/>
            <a:ext cx="2087575" cy="42787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zh-CN" altLang="en-US" sz="1440" b="1">
                <a:solidFill>
                  <a:srgbClr val="FFFFFF"/>
                </a:solidFill>
                <a:latin typeface="Microsoft Yahei" pitchFamily="34" charset="0"/>
                <a:ea typeface="Microsoft Yahei" pitchFamily="34" charset="-122"/>
                <a:cs typeface="Microsoft Yahei" pitchFamily="34" charset="-120"/>
              </a:rPr>
              <a:t>数据说明</a:t>
            </a:r>
            <a:endParaRPr lang="en-US" sz="144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21553"/>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zh-CN" altLang="en-US" sz="2016" b="1">
                <a:solidFill>
                  <a:srgbClr val="002B7F"/>
                </a:solidFill>
                <a:latin typeface="Arial" pitchFamily="34" charset="0"/>
                <a:ea typeface="Arial" pitchFamily="34" charset="-122"/>
                <a:cs typeface="Arial" pitchFamily="34" charset="-120"/>
              </a:rPr>
              <a:t>问题</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472038" y="946110"/>
            <a:ext cx="8199924" cy="692190"/>
          </a:xfrm>
          <a:custGeom>
            <a:avLst/>
            <a:gdLst/>
            <a:ahLst/>
            <a:cxnLst/>
            <a:rect l="l" t="t" r="r" b="b"/>
            <a:pathLst>
              <a:path w="3246680" h="2060350">
                <a:moveTo>
                  <a:pt x="257544" y="0"/>
                </a:moveTo>
                <a:moveTo>
                  <a:pt x="257544" y="0"/>
                </a:moveTo>
                <a:lnTo>
                  <a:pt x="2989137" y="0"/>
                </a:lnTo>
                <a:quadBezTo>
                  <a:pt x="3246680" y="0"/>
                  <a:pt x="3246680" y="257544"/>
                </a:quadBezTo>
                <a:lnTo>
                  <a:pt x="3246680" y="1802806"/>
                </a:lnTo>
                <a:quadBezTo>
                  <a:pt x="3246680" y="2060350"/>
                  <a:pt x="2989137" y="2060350"/>
                </a:quadBezTo>
                <a:lnTo>
                  <a:pt x="257544" y="2060350"/>
                </a:lnTo>
                <a:quadBezTo>
                  <a:pt x="0" y="2060350"/>
                  <a:pt x="0" y="1802806"/>
                </a:quadBezTo>
                <a:lnTo>
                  <a:pt x="0" y="257544"/>
                </a:lnTo>
                <a:quadBezTo>
                  <a:pt x="0" y="0"/>
                  <a:pt x="257544" y="0"/>
                </a:quadBezTo>
                <a:close/>
              </a:path>
            </a:pathLst>
          </a:custGeom>
          <a:solidFill>
            <a:srgbClr val="0055FF">
              <a:alpha val="10000"/>
            </a:srgbClr>
          </a:solidFill>
          <a:ln/>
        </p:spPr>
      </p:sp>
      <p:sp>
        <p:nvSpPr>
          <p:cNvPr id="6" name="Text 2"/>
          <p:cNvSpPr/>
          <p:nvPr/>
        </p:nvSpPr>
        <p:spPr>
          <a:xfrm>
            <a:off x="633723" y="1054704"/>
            <a:ext cx="6407143" cy="475002"/>
          </a:xfrm>
          <a:prstGeom prst="rect">
            <a:avLst/>
          </a:prstGeom>
          <a:noFill/>
          <a:ln/>
        </p:spPr>
        <p:txBody>
          <a:bodyPr wrap="square" lIns="95250" tIns="95250" rIns="95250" bIns="95250" rtlCol="0" anchor="ctr">
            <a:spAutoFit/>
          </a:bodyPr>
          <a:lstStyle/>
          <a:p>
            <a:pPr marL="0" indent="0">
              <a:lnSpc>
                <a:spcPct val="112500"/>
              </a:lnSpc>
              <a:spcBef>
                <a:spcPts val="375"/>
              </a:spcBef>
              <a:buNone/>
            </a:pPr>
            <a:r>
              <a:rPr lang="en-US" altLang="zh-CN" sz="1728" b="1">
                <a:solidFill>
                  <a:srgbClr val="0055FF"/>
                </a:solidFill>
                <a:latin typeface="Microsoft Yahei" pitchFamily="34" charset="0"/>
                <a:ea typeface="Microsoft Yahei" pitchFamily="34" charset="-122"/>
                <a:cs typeface="Microsoft Yahei" pitchFamily="34" charset="-120"/>
              </a:rPr>
              <a:t>Q:</a:t>
            </a:r>
            <a:r>
              <a:rPr lang="zh-CN" altLang="en-US" sz="1728" b="1">
                <a:solidFill>
                  <a:srgbClr val="0055FF"/>
                </a:solidFill>
                <a:latin typeface="Microsoft Yahei" pitchFamily="34" charset="0"/>
                <a:ea typeface="Microsoft Yahei" pitchFamily="34" charset="-122"/>
                <a:cs typeface="Microsoft Yahei" pitchFamily="34" charset="-120"/>
              </a:rPr>
              <a:t>程序设计</a:t>
            </a:r>
            <a:r>
              <a:rPr lang="en-US" altLang="zh-CN" sz="1728" b="1">
                <a:solidFill>
                  <a:srgbClr val="0055FF"/>
                </a:solidFill>
                <a:latin typeface="Microsoft Yahei" pitchFamily="34" charset="0"/>
                <a:ea typeface="Microsoft Yahei" pitchFamily="34" charset="-122"/>
                <a:cs typeface="Microsoft Yahei" pitchFamily="34" charset="-120"/>
              </a:rPr>
              <a:t>语言选择</a:t>
            </a:r>
            <a:r>
              <a:rPr lang="zh-CN" altLang="en-US" sz="1728" b="1">
                <a:solidFill>
                  <a:srgbClr val="0055FF"/>
                </a:solidFill>
                <a:latin typeface="Microsoft Yahei" pitchFamily="34" charset="0"/>
                <a:ea typeface="Microsoft Yahei" pitchFamily="34" charset="-122"/>
                <a:cs typeface="Microsoft Yahei" pitchFamily="34" charset="-120"/>
              </a:rPr>
              <a:t>的</a:t>
            </a:r>
            <a:r>
              <a:rPr lang="en-US" altLang="zh-CN" sz="1728" b="1">
                <a:solidFill>
                  <a:srgbClr val="0055FF"/>
                </a:solidFill>
                <a:latin typeface="Microsoft Yahei" pitchFamily="34" charset="0"/>
                <a:ea typeface="Microsoft Yahei" pitchFamily="34" charset="-122"/>
                <a:cs typeface="Microsoft Yahei" pitchFamily="34" charset="-120"/>
              </a:rPr>
              <a:t>重要性</a:t>
            </a:r>
            <a:endParaRPr lang="en-US" altLang="zh-CN" sz="1440"/>
          </a:p>
        </p:txBody>
      </p:sp>
      <p:sp>
        <p:nvSpPr>
          <p:cNvPr id="7" name="Text 3"/>
          <p:cNvSpPr/>
          <p:nvPr/>
        </p:nvSpPr>
        <p:spPr>
          <a:xfrm>
            <a:off x="539504" y="1504813"/>
            <a:ext cx="8064992" cy="561692"/>
          </a:xfrm>
          <a:prstGeom prst="rect">
            <a:avLst/>
          </a:prstGeom>
          <a:noFill/>
          <a:ln/>
        </p:spPr>
        <p:txBody>
          <a:bodyPr wrap="square" lIns="95250" tIns="95250" rIns="95250" bIns="95250" rtlCol="0" anchor="t">
            <a:spAutoFit/>
          </a:bodyPr>
          <a:lstStyle/>
          <a:p>
            <a:pPr marL="0" indent="0" algn="just">
              <a:lnSpc>
                <a:spcPct val="100000"/>
              </a:lnSpc>
              <a:buNone/>
            </a:pPr>
            <a:endParaRPr lang="en-US" sz="2400"/>
          </a:p>
        </p:txBody>
      </p:sp>
    </p:spTree>
    <p:extLst>
      <p:ext uri="{BB962C8B-B14F-4D97-AF65-F5344CB8AC3E}">
        <p14:creationId xmlns:p14="http://schemas.microsoft.com/office/powerpoint/2010/main" val="623455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168" b="1">
                <a:solidFill>
                  <a:srgbClr val="0055FF"/>
                </a:solidFill>
                <a:latin typeface="Microsoft Yahei" pitchFamily="34" charset="0"/>
                <a:ea typeface="Microsoft Yahei" pitchFamily="34" charset="-122"/>
                <a:cs typeface="Microsoft Yahei" pitchFamily="34" charset="-120"/>
              </a:rPr>
              <a:t>软件测试基础</a:t>
            </a:r>
            <a:endParaRPr lang="en-US" sz="1440"/>
          </a:p>
        </p:txBody>
      </p:sp>
      <p:sp>
        <p:nvSpPr>
          <p:cNvPr id="3" name="Shape 1"/>
          <p:cNvSpPr/>
          <p:nvPr/>
        </p:nvSpPr>
        <p:spPr>
          <a:xfrm>
            <a:off x="463370" y="438260"/>
            <a:ext cx="914028" cy="914028"/>
          </a:xfrm>
          <a:custGeom>
            <a:avLst/>
            <a:gdLst/>
            <a:ahLst/>
            <a:cxnLst/>
            <a:rect l="l" t="t" r="r" b="b"/>
            <a:pathLst>
              <a:path w="914028" h="914028">
                <a:moveTo>
                  <a:pt x="457014" y="0"/>
                </a:moveTo>
                <a:moveTo>
                  <a:pt x="457014" y="0"/>
                </a:moveTo>
                <a:cubicBezTo>
                  <a:pt x="709247" y="0"/>
                  <a:pt x="914028" y="204781"/>
                  <a:pt x="914028" y="457014"/>
                </a:cubicBezTo>
                <a:cubicBezTo>
                  <a:pt x="914028" y="709247"/>
                  <a:pt x="709247" y="914028"/>
                  <a:pt x="457014" y="914028"/>
                </a:cubicBezTo>
                <a:cubicBezTo>
                  <a:pt x="204781" y="914028"/>
                  <a:pt x="0" y="709247"/>
                  <a:pt x="0" y="457014"/>
                </a:cubicBezTo>
                <a:cubicBezTo>
                  <a:pt x="0" y="204781"/>
                  <a:pt x="204781" y="0"/>
                  <a:pt x="457014" y="0"/>
                </a:cubicBezTo>
                <a:close/>
              </a:path>
            </a:pathLst>
          </a:custGeom>
          <a:solidFill>
            <a:srgbClr val="0055FF"/>
          </a:solidFill>
          <a:ln/>
        </p:spPr>
      </p:sp>
      <p:sp>
        <p:nvSpPr>
          <p:cNvPr id="4" name="Text 2"/>
          <p:cNvSpPr/>
          <p:nvPr/>
        </p:nvSpPr>
        <p:spPr>
          <a:xfrm>
            <a:off x="345154" y="742055"/>
            <a:ext cx="1356643" cy="9418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3888" b="1">
                <a:solidFill>
                  <a:srgbClr val="002B7F"/>
                </a:solidFill>
                <a:latin typeface="Arial" pitchFamily="34" charset="0"/>
                <a:ea typeface="Arial" pitchFamily="34" charset="-122"/>
                <a:cs typeface="Arial" pitchFamily="34" charset="-120"/>
              </a:rPr>
              <a:t>02</a:t>
            </a:r>
            <a:endParaRPr lang="en-US" sz="144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7.2.1</a:t>
            </a:r>
            <a:r>
              <a:rPr lang="en-US" sz="2016" b="1">
                <a:solidFill>
                  <a:srgbClr val="002B7F"/>
                </a:solidFill>
                <a:latin typeface="微软雅黑" pitchFamily="34" charset="0"/>
                <a:ea typeface="微软雅黑" pitchFamily="34" charset="-122"/>
                <a:cs typeface="微软雅黑" pitchFamily="34" charset="-120"/>
              </a:rPr>
              <a:t> 软件测试的目标</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3704047" y="1830855"/>
            <a:ext cx="813139" cy="813139"/>
          </a:xfrm>
          <a:custGeom>
            <a:avLst/>
            <a:gdLst/>
            <a:ahLst/>
            <a:cxnLst/>
            <a:rect l="l" t="t" r="r" b="b"/>
            <a:pathLst>
              <a:path w="813139" h="813139">
                <a:moveTo>
                  <a:pt x="101642" y="0"/>
                </a:moveTo>
                <a:moveTo>
                  <a:pt x="101642" y="0"/>
                </a:moveTo>
                <a:lnTo>
                  <a:pt x="711497" y="0"/>
                </a:lnTo>
                <a:quadBezTo>
                  <a:pt x="813139" y="0"/>
                  <a:pt x="813139" y="101642"/>
                </a:quadBezTo>
                <a:lnTo>
                  <a:pt x="813139" y="711497"/>
                </a:lnTo>
                <a:quadBezTo>
                  <a:pt x="813139" y="813139"/>
                  <a:pt x="711497" y="813139"/>
                </a:quadBezTo>
                <a:lnTo>
                  <a:pt x="101642" y="813139"/>
                </a:lnTo>
                <a:quadBezTo>
                  <a:pt x="0" y="813139"/>
                  <a:pt x="0" y="711497"/>
                </a:quadBezTo>
                <a:lnTo>
                  <a:pt x="0" y="101642"/>
                </a:lnTo>
                <a:quadBezTo>
                  <a:pt x="0" y="0"/>
                  <a:pt x="101642" y="0"/>
                </a:quadBezTo>
                <a:close/>
              </a:path>
            </a:pathLst>
          </a:custGeom>
          <a:solidFill>
            <a:srgbClr val="0055FF"/>
          </a:solidFill>
          <a:ln/>
        </p:spPr>
      </p:sp>
      <p:sp>
        <p:nvSpPr>
          <p:cNvPr id="6" name="Shape 2"/>
          <p:cNvSpPr/>
          <p:nvPr/>
        </p:nvSpPr>
        <p:spPr>
          <a:xfrm>
            <a:off x="4626813" y="1830855"/>
            <a:ext cx="813139" cy="813139"/>
          </a:xfrm>
          <a:custGeom>
            <a:avLst/>
            <a:gdLst/>
            <a:ahLst/>
            <a:cxnLst/>
            <a:rect l="l" t="t" r="r" b="b"/>
            <a:pathLst>
              <a:path w="813139" h="813139">
                <a:moveTo>
                  <a:pt x="101642" y="0"/>
                </a:moveTo>
                <a:moveTo>
                  <a:pt x="101642" y="0"/>
                </a:moveTo>
                <a:lnTo>
                  <a:pt x="711497" y="0"/>
                </a:lnTo>
                <a:quadBezTo>
                  <a:pt x="813139" y="0"/>
                  <a:pt x="813139" y="101642"/>
                </a:quadBezTo>
                <a:lnTo>
                  <a:pt x="813139" y="711497"/>
                </a:lnTo>
                <a:quadBezTo>
                  <a:pt x="813139" y="813139"/>
                  <a:pt x="711497" y="813139"/>
                </a:quadBezTo>
                <a:lnTo>
                  <a:pt x="101642" y="813139"/>
                </a:lnTo>
                <a:quadBezTo>
                  <a:pt x="0" y="813139"/>
                  <a:pt x="0" y="711497"/>
                </a:quadBezTo>
                <a:lnTo>
                  <a:pt x="0" y="101642"/>
                </a:lnTo>
                <a:quadBezTo>
                  <a:pt x="0" y="0"/>
                  <a:pt x="101642" y="0"/>
                </a:quadBezTo>
                <a:close/>
              </a:path>
            </a:pathLst>
          </a:custGeom>
          <a:solidFill>
            <a:srgbClr val="5A85D9"/>
          </a:solidFill>
          <a:ln/>
        </p:spPr>
      </p:sp>
      <p:sp>
        <p:nvSpPr>
          <p:cNvPr id="7" name="Shape 3"/>
          <p:cNvSpPr/>
          <p:nvPr/>
        </p:nvSpPr>
        <p:spPr>
          <a:xfrm>
            <a:off x="3704047" y="2743573"/>
            <a:ext cx="813139" cy="813139"/>
          </a:xfrm>
          <a:custGeom>
            <a:avLst/>
            <a:gdLst/>
            <a:ahLst/>
            <a:cxnLst/>
            <a:rect l="l" t="t" r="r" b="b"/>
            <a:pathLst>
              <a:path w="813139" h="813139">
                <a:moveTo>
                  <a:pt x="101642" y="0"/>
                </a:moveTo>
                <a:moveTo>
                  <a:pt x="101642" y="0"/>
                </a:moveTo>
                <a:lnTo>
                  <a:pt x="711497" y="0"/>
                </a:lnTo>
                <a:quadBezTo>
                  <a:pt x="813139" y="0"/>
                  <a:pt x="813139" y="101642"/>
                </a:quadBezTo>
                <a:lnTo>
                  <a:pt x="813139" y="711497"/>
                </a:lnTo>
                <a:quadBezTo>
                  <a:pt x="813139" y="813139"/>
                  <a:pt x="711497" y="813139"/>
                </a:quadBezTo>
                <a:lnTo>
                  <a:pt x="101642" y="813139"/>
                </a:lnTo>
                <a:quadBezTo>
                  <a:pt x="0" y="813139"/>
                  <a:pt x="0" y="711497"/>
                </a:quadBezTo>
                <a:lnTo>
                  <a:pt x="0" y="101642"/>
                </a:lnTo>
                <a:quadBezTo>
                  <a:pt x="0" y="0"/>
                  <a:pt x="101642" y="0"/>
                </a:quadBezTo>
                <a:close/>
              </a:path>
            </a:pathLst>
          </a:custGeom>
          <a:solidFill>
            <a:srgbClr val="5A85D9"/>
          </a:solidFill>
          <a:ln/>
        </p:spPr>
      </p:sp>
      <p:sp>
        <p:nvSpPr>
          <p:cNvPr id="8" name="Shape 4"/>
          <p:cNvSpPr/>
          <p:nvPr/>
        </p:nvSpPr>
        <p:spPr>
          <a:xfrm>
            <a:off x="4626813" y="2743573"/>
            <a:ext cx="813139" cy="813139"/>
          </a:xfrm>
          <a:custGeom>
            <a:avLst/>
            <a:gdLst/>
            <a:ahLst/>
            <a:cxnLst/>
            <a:rect l="l" t="t" r="r" b="b"/>
            <a:pathLst>
              <a:path w="813139" h="813139">
                <a:moveTo>
                  <a:pt x="101642" y="0"/>
                </a:moveTo>
                <a:moveTo>
                  <a:pt x="101642" y="0"/>
                </a:moveTo>
                <a:lnTo>
                  <a:pt x="711497" y="0"/>
                </a:lnTo>
                <a:quadBezTo>
                  <a:pt x="813139" y="0"/>
                  <a:pt x="813139" y="101642"/>
                </a:quadBezTo>
                <a:lnTo>
                  <a:pt x="813139" y="711497"/>
                </a:lnTo>
                <a:quadBezTo>
                  <a:pt x="813139" y="813139"/>
                  <a:pt x="711497" y="813139"/>
                </a:quadBezTo>
                <a:lnTo>
                  <a:pt x="101642" y="813139"/>
                </a:lnTo>
                <a:quadBezTo>
                  <a:pt x="0" y="813139"/>
                  <a:pt x="0" y="711497"/>
                </a:quadBezTo>
                <a:lnTo>
                  <a:pt x="0" y="101642"/>
                </a:lnTo>
                <a:quadBezTo>
                  <a:pt x="0" y="0"/>
                  <a:pt x="101642" y="0"/>
                </a:quadBezTo>
                <a:close/>
              </a:path>
            </a:pathLst>
          </a:custGeom>
          <a:solidFill>
            <a:srgbClr val="0055FF"/>
          </a:solidFill>
          <a:ln/>
        </p:spPr>
      </p:sp>
      <p:pic>
        <p:nvPicPr>
          <p:cNvPr id="9" name="Image 2" descr="preencoded.png"/>
          <p:cNvPicPr>
            <a:picLocks noChangeAspect="1"/>
          </p:cNvPicPr>
          <p:nvPr/>
        </p:nvPicPr>
        <p:blipFill>
          <a:blip r:embed="rId6"/>
          <a:stretch>
            <a:fillRect/>
          </a:stretch>
        </p:blipFill>
        <p:spPr>
          <a:xfrm>
            <a:off x="4815534" y="2034460"/>
            <a:ext cx="435698" cy="405930"/>
          </a:xfrm>
          <a:prstGeom prst="rect">
            <a:avLst/>
          </a:prstGeom>
        </p:spPr>
      </p:pic>
      <p:pic>
        <p:nvPicPr>
          <p:cNvPr id="10" name="Image 3" descr="preencoded.png"/>
          <p:cNvPicPr>
            <a:picLocks noChangeAspect="1"/>
          </p:cNvPicPr>
          <p:nvPr/>
        </p:nvPicPr>
        <p:blipFill>
          <a:blip r:embed="rId7"/>
          <a:stretch>
            <a:fillRect/>
          </a:stretch>
        </p:blipFill>
        <p:spPr>
          <a:xfrm>
            <a:off x="3904234" y="2943760"/>
            <a:ext cx="412766" cy="412766"/>
          </a:xfrm>
          <a:prstGeom prst="rect">
            <a:avLst/>
          </a:prstGeom>
        </p:spPr>
      </p:pic>
      <p:pic>
        <p:nvPicPr>
          <p:cNvPr id="11" name="Image 4" descr="preencoded.png"/>
          <p:cNvPicPr>
            <a:picLocks noChangeAspect="1"/>
          </p:cNvPicPr>
          <p:nvPr/>
        </p:nvPicPr>
        <p:blipFill>
          <a:blip r:embed="rId8"/>
          <a:stretch>
            <a:fillRect/>
          </a:stretch>
        </p:blipFill>
        <p:spPr>
          <a:xfrm>
            <a:off x="4805000" y="2921760"/>
            <a:ext cx="456766" cy="456766"/>
          </a:xfrm>
          <a:prstGeom prst="rect">
            <a:avLst/>
          </a:prstGeom>
        </p:spPr>
      </p:pic>
      <p:pic>
        <p:nvPicPr>
          <p:cNvPr id="12" name="Image 5" descr="preencoded.png"/>
          <p:cNvPicPr>
            <a:picLocks noChangeAspect="1"/>
          </p:cNvPicPr>
          <p:nvPr/>
        </p:nvPicPr>
        <p:blipFill>
          <a:blip r:embed="rId9"/>
          <a:stretch>
            <a:fillRect/>
          </a:stretch>
        </p:blipFill>
        <p:spPr>
          <a:xfrm>
            <a:off x="3908955" y="2035973"/>
            <a:ext cx="403324" cy="402904"/>
          </a:xfrm>
          <a:prstGeom prst="rect">
            <a:avLst/>
          </a:prstGeom>
        </p:spPr>
      </p:pic>
      <p:sp>
        <p:nvSpPr>
          <p:cNvPr id="13" name="Text 5"/>
          <p:cNvSpPr/>
          <p:nvPr/>
        </p:nvSpPr>
        <p:spPr>
          <a:xfrm>
            <a:off x="596714" y="1048817"/>
            <a:ext cx="3017520" cy="512064"/>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软件测试目标概述</a:t>
            </a:r>
            <a:endParaRPr lang="en-US" sz="1440"/>
          </a:p>
        </p:txBody>
      </p:sp>
      <p:sp>
        <p:nvSpPr>
          <p:cNvPr id="14" name="Text 6"/>
          <p:cNvSpPr/>
          <p:nvPr/>
        </p:nvSpPr>
        <p:spPr>
          <a:xfrm>
            <a:off x="642434" y="1443838"/>
            <a:ext cx="2971800" cy="901529"/>
          </a:xfrm>
          <a:prstGeom prst="rect">
            <a:avLst/>
          </a:prstGeom>
          <a:noFill/>
          <a:ln/>
        </p:spPr>
        <p:txBody>
          <a:bodyPr wrap="square" lIns="95250" tIns="95250" rIns="95250" bIns="95250" rtlCol="0" anchor="t">
            <a:spAutoFit/>
          </a:bodyPr>
          <a:lstStyle/>
          <a:p>
            <a:pPr marL="0" indent="0">
              <a:lnSpc>
                <a:spcPct val="100000"/>
              </a:lnSpc>
              <a:buNone/>
            </a:pPr>
            <a:r>
              <a:rPr lang="en-US" sz="1152">
                <a:solidFill>
                  <a:srgbClr val="000000"/>
                </a:solidFill>
                <a:latin typeface="Microsoft Yahei" pitchFamily="34" charset="0"/>
                <a:ea typeface="Microsoft Yahei" pitchFamily="34" charset="-122"/>
                <a:cs typeface="Microsoft Yahei" pitchFamily="34" charset="-120"/>
              </a:rPr>
              <a:t>软件测试的主要目标是发现和修复程序中存在的缺陷和错误，确保软件符合用户需求和规格说明书的要求。提高软件的质量和可靠性是核心任务。</a:t>
            </a:r>
            <a:endParaRPr lang="en-US" sz="1440"/>
          </a:p>
        </p:txBody>
      </p:sp>
      <p:sp>
        <p:nvSpPr>
          <p:cNvPr id="15" name="Text 7"/>
          <p:cNvSpPr/>
          <p:nvPr/>
        </p:nvSpPr>
        <p:spPr>
          <a:xfrm>
            <a:off x="5535727" y="1048839"/>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5A85D9"/>
                </a:solidFill>
                <a:latin typeface="Microsoft Yahei" pitchFamily="34" charset="0"/>
                <a:ea typeface="Microsoft Yahei" pitchFamily="34" charset="-122"/>
                <a:cs typeface="Microsoft Yahei" pitchFamily="34" charset="-120"/>
              </a:rPr>
              <a:t>确认软件功能与性能</a:t>
            </a:r>
            <a:endParaRPr lang="en-US" sz="1440"/>
          </a:p>
        </p:txBody>
      </p:sp>
      <p:sp>
        <p:nvSpPr>
          <p:cNvPr id="16" name="Text 8"/>
          <p:cNvSpPr/>
          <p:nvPr/>
        </p:nvSpPr>
        <p:spPr>
          <a:xfrm>
            <a:off x="5535727" y="1443838"/>
            <a:ext cx="297180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测试软件的各个功能是否按照用户规格说明书的要求进行操作，确保所有功能正常运行。同时，评估软件的性能指标，如响应时间、处理能力和稳定性。</a:t>
            </a:r>
            <a:endParaRPr lang="en-US" sz="1440"/>
          </a:p>
        </p:txBody>
      </p:sp>
      <p:sp>
        <p:nvSpPr>
          <p:cNvPr id="17" name="Text 9"/>
          <p:cNvSpPr/>
          <p:nvPr/>
        </p:nvSpPr>
        <p:spPr>
          <a:xfrm>
            <a:off x="596714" y="2832811"/>
            <a:ext cx="3017520" cy="512064"/>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728" b="1">
                <a:solidFill>
                  <a:srgbClr val="5A85D9"/>
                </a:solidFill>
                <a:latin typeface="Microsoft Yahei" pitchFamily="34" charset="0"/>
                <a:ea typeface="Microsoft Yahei" pitchFamily="34" charset="-122"/>
                <a:cs typeface="Microsoft Yahei" pitchFamily="34" charset="-120"/>
              </a:rPr>
              <a:t>防止未定义行为</a:t>
            </a:r>
            <a:endParaRPr lang="en-US" sz="1440"/>
          </a:p>
        </p:txBody>
      </p:sp>
      <p:sp>
        <p:nvSpPr>
          <p:cNvPr id="18" name="Text 10"/>
          <p:cNvSpPr/>
          <p:nvPr/>
        </p:nvSpPr>
        <p:spPr>
          <a:xfrm>
            <a:off x="642434" y="3202229"/>
            <a:ext cx="2971800" cy="901529"/>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验证软件在异常输入和异常条件下的行为，确保软件不会发生崩溃或产生不可预测的结果。这是防止软件出现潜在风险的重要手段。</a:t>
            </a:r>
            <a:endParaRPr lang="en-US" sz="1440"/>
          </a:p>
        </p:txBody>
      </p:sp>
      <p:sp>
        <p:nvSpPr>
          <p:cNvPr id="19" name="Text 11"/>
          <p:cNvSpPr/>
          <p:nvPr/>
        </p:nvSpPr>
        <p:spPr>
          <a:xfrm>
            <a:off x="5535727" y="2832811"/>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提供信心与信息</a:t>
            </a:r>
            <a:endParaRPr lang="en-US" sz="1440"/>
          </a:p>
        </p:txBody>
      </p:sp>
      <p:sp>
        <p:nvSpPr>
          <p:cNvPr id="20" name="Text 12"/>
          <p:cNvSpPr/>
          <p:nvPr/>
        </p:nvSpPr>
        <p:spPr>
          <a:xfrm>
            <a:off x="5535727" y="3202229"/>
            <a:ext cx="297180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通过系统化的测试过程，为开发团队提供关于软件质量的信心。同时，生成详细的测试报告，记录发现的问题和修复情况，以便于后续的维护和改进。</a:t>
            </a:r>
            <a:endParaRPr lang="en-US" sz="144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2808</Words>
  <Application>Microsoft Office PowerPoint</Application>
  <PresentationFormat>全屏显示(16:9)</PresentationFormat>
  <Paragraphs>402</Paragraphs>
  <Slides>46</Slides>
  <Notes>46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46</vt:i4>
      </vt:variant>
    </vt:vector>
  </HeadingPairs>
  <TitlesOfParts>
    <vt:vector size="52" baseType="lpstr">
      <vt:lpstr>等线</vt:lpstr>
      <vt:lpstr>微软雅黑</vt:lpstr>
      <vt:lpstr>微软雅黑</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昕 周</cp:lastModifiedBy>
  <cp:revision>16</cp:revision>
  <dcterms:created xsi:type="dcterms:W3CDTF">2024-11-24T07:51:18Z</dcterms:created>
  <dcterms:modified xsi:type="dcterms:W3CDTF">2024-11-26T06:43:08Z</dcterms:modified>
</cp:coreProperties>
</file>