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1B57852-DCF4-4AB9-BD3A-437D127A1349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E8C8691-534D-487D-8CC7-97C220874E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5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7852-DCF4-4AB9-BD3A-437D127A1349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8691-534D-487D-8CC7-97C220874E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7852-DCF4-4AB9-BD3A-437D127A1349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8691-534D-487D-8CC7-97C220874E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6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7852-DCF4-4AB9-BD3A-437D127A1349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8691-534D-487D-8CC7-97C220874E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2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7852-DCF4-4AB9-BD3A-437D127A1349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8691-534D-487D-8CC7-97C220874E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6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7852-DCF4-4AB9-BD3A-437D127A1349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8691-534D-487D-8CC7-97C220874E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7852-DCF4-4AB9-BD3A-437D127A1349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8691-534D-487D-8CC7-97C220874E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1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7852-DCF4-4AB9-BD3A-437D127A1349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8691-534D-487D-8CC7-97C220874E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4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7852-DCF4-4AB9-BD3A-437D127A1349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8691-534D-487D-8CC7-97C220874E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7852-DCF4-4AB9-BD3A-437D127A1349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E8C8691-534D-487D-8CC7-97C220874E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1B57852-DCF4-4AB9-BD3A-437D127A1349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E8C8691-534D-487D-8CC7-97C220874E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29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1B57852-DCF4-4AB9-BD3A-437D127A1349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E8C8691-534D-487D-8CC7-97C220874E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5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LL(k) Parsers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Parsing strings one K of tokens at a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420" y="1337094"/>
            <a:ext cx="10753725" cy="3766185"/>
          </a:xfrm>
        </p:spPr>
        <p:txBody>
          <a:bodyPr>
            <a:normAutofit/>
          </a:bodyPr>
          <a:lstStyle/>
          <a:p>
            <a:r>
              <a:rPr lang="en-US" sz="3200" dirty="0"/>
              <a:t>LL stands for </a:t>
            </a:r>
            <a:r>
              <a:rPr lang="en-US" sz="3200" u="sng" dirty="0"/>
              <a:t>left to right</a:t>
            </a:r>
            <a:r>
              <a:rPr lang="en-US" sz="3200" dirty="0"/>
              <a:t> and </a:t>
            </a:r>
            <a:r>
              <a:rPr lang="en-US" sz="3200" u="sng" dirty="0"/>
              <a:t>leftmost </a:t>
            </a:r>
            <a:r>
              <a:rPr lang="en-US" sz="3200" u="sng" dirty="0" smtClean="0"/>
              <a:t>derivation</a:t>
            </a:r>
            <a:r>
              <a:rPr lang="en-US" sz="3200" dirty="0" smtClean="0"/>
              <a:t>. A LL(k) parser reads an input string left to right following the rules in a CFG. K is the number of characters it reads ahead before making a decision on what rule to </a:t>
            </a:r>
            <a:r>
              <a:rPr lang="en-US" sz="3200" dirty="0" smtClean="0"/>
              <a:t>follow when parsing the input.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9420" y="249367"/>
            <a:ext cx="10772775" cy="1087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are LL(k) Parsers?</a:t>
            </a:r>
          </a:p>
        </p:txBody>
      </p:sp>
    </p:spTree>
    <p:extLst>
      <p:ext uri="{BB962C8B-B14F-4D97-AF65-F5344CB8AC3E}">
        <p14:creationId xmlns:p14="http://schemas.microsoft.com/office/powerpoint/2010/main" val="21535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420" y="1337094"/>
            <a:ext cx="10753725" cy="3766185"/>
          </a:xfrm>
        </p:spPr>
        <p:txBody>
          <a:bodyPr/>
          <a:lstStyle/>
          <a:p>
            <a:r>
              <a:rPr lang="en-US" sz="3200" dirty="0" smtClean="0"/>
              <a:t>A LL parsing table </a:t>
            </a:r>
            <a:r>
              <a:rPr lang="en-US" sz="3200" dirty="0" smtClean="0"/>
              <a:t>represents a CFG. </a:t>
            </a:r>
            <a:r>
              <a:rPr lang="en-US" sz="3200" dirty="0" smtClean="0"/>
              <a:t>The column headers represent permutations of terminals up to K length and the row headers represent the rules in a CFG.</a:t>
            </a:r>
            <a:endParaRPr lang="en-US" sz="3200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748729"/>
              </p:ext>
            </p:extLst>
          </p:nvPr>
        </p:nvGraphicFramePr>
        <p:xfrm>
          <a:off x="774331" y="3496990"/>
          <a:ext cx="5392131" cy="19259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7377"/>
                <a:gridCol w="1797377"/>
                <a:gridCol w="1797377"/>
              </a:tblGrid>
              <a:tr h="6419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</a:rPr>
                        <a:t> 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</a:rPr>
                        <a:t>a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</a:rPr>
                        <a:t>b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6419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</a:rPr>
                        <a:t>S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</a:rPr>
                        <a:t>aBa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</a:rPr>
                        <a:t> </a:t>
                      </a:r>
                      <a:r>
                        <a:rPr lang="en-US" sz="4000" u="none" strike="noStrike" dirty="0" smtClean="0">
                          <a:effectLst/>
                        </a:rPr>
                        <a:t>-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6419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</a:rPr>
                        <a:t>B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ab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</a:rPr>
                        <a:t> </a:t>
                      </a:r>
                      <a:r>
                        <a:rPr lang="en-US" sz="4000" u="none" strike="noStrike" dirty="0" smtClean="0">
                          <a:effectLst/>
                        </a:rPr>
                        <a:t>b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29420" y="249367"/>
            <a:ext cx="10772775" cy="1087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LL(k) Parsing Table</a:t>
            </a:r>
          </a:p>
        </p:txBody>
      </p:sp>
    </p:spTree>
    <p:extLst>
      <p:ext uri="{BB962C8B-B14F-4D97-AF65-F5344CB8AC3E}">
        <p14:creationId xmlns:p14="http://schemas.microsoft.com/office/powerpoint/2010/main" val="1333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420" y="249367"/>
            <a:ext cx="10772775" cy="1087727"/>
          </a:xfrm>
        </p:spPr>
        <p:txBody>
          <a:bodyPr/>
          <a:lstStyle/>
          <a:p>
            <a:r>
              <a:rPr lang="en-US" dirty="0" smtClean="0"/>
              <a:t>LL(k) Parsing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11" y="1337094"/>
            <a:ext cx="7410070" cy="49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875934"/>
            <a:ext cx="4216226" cy="1475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3534132"/>
            <a:ext cx="6512338" cy="301749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9420" y="249367"/>
            <a:ext cx="10772775" cy="1087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LL(k) Parsing Program (as LL(1))</a:t>
            </a:r>
          </a:p>
        </p:txBody>
      </p:sp>
    </p:spTree>
    <p:extLst>
      <p:ext uri="{BB962C8B-B14F-4D97-AF65-F5344CB8AC3E}">
        <p14:creationId xmlns:p14="http://schemas.microsoft.com/office/powerpoint/2010/main" val="24514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1747019"/>
            <a:ext cx="3058418" cy="1703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3523661"/>
            <a:ext cx="6130682" cy="291484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9420" y="249367"/>
            <a:ext cx="10772775" cy="1087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LL(k) Parsing Program (as LL(2))</a:t>
            </a:r>
          </a:p>
        </p:txBody>
      </p:sp>
    </p:spTree>
    <p:extLst>
      <p:ext uri="{BB962C8B-B14F-4D97-AF65-F5344CB8AC3E}">
        <p14:creationId xmlns:p14="http://schemas.microsoft.com/office/powerpoint/2010/main" val="39007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420" y="1337094"/>
            <a:ext cx="10753725" cy="3766185"/>
          </a:xfrm>
        </p:spPr>
        <p:txBody>
          <a:bodyPr>
            <a:noAutofit/>
          </a:bodyPr>
          <a:lstStyle/>
          <a:p>
            <a:r>
              <a:rPr lang="en-US" sz="3200" dirty="0" smtClean="0"/>
              <a:t>Not all CFGs can be parsed with LL parsers.</a:t>
            </a:r>
          </a:p>
          <a:p>
            <a:endParaRPr lang="en-US" sz="3200" dirty="0" smtClean="0"/>
          </a:p>
          <a:p>
            <a:r>
              <a:rPr lang="en-US" sz="3200" dirty="0" smtClean="0"/>
              <a:t>Some CFGs can be parsed as LL(a) but not LL(b).</a:t>
            </a:r>
          </a:p>
          <a:p>
            <a:endParaRPr lang="en-US" sz="3200" dirty="0" smtClean="0"/>
          </a:p>
          <a:p>
            <a:r>
              <a:rPr lang="en-US" sz="3200" dirty="0" smtClean="0"/>
              <a:t>Some CFGs are too complex to fit inside the memory of one computer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/>
              <a:t>A hash table can be used to improve look up times instead of a 2 dimensional table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9420" y="249367"/>
            <a:ext cx="10772775" cy="1087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Things to Know</a:t>
            </a:r>
          </a:p>
        </p:txBody>
      </p:sp>
    </p:spTree>
    <p:extLst>
      <p:ext uri="{BB962C8B-B14F-4D97-AF65-F5344CB8AC3E}">
        <p14:creationId xmlns:p14="http://schemas.microsoft.com/office/powerpoint/2010/main" val="5367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Any 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736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83</TotalTime>
  <Words>172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Metropolitan</vt:lpstr>
      <vt:lpstr>LL(k) Parsers</vt:lpstr>
      <vt:lpstr>PowerPoint Presentation</vt:lpstr>
      <vt:lpstr>PowerPoint Presentation</vt:lpstr>
      <vt:lpstr>LL(k) Parsing Algorithm</vt:lpstr>
      <vt:lpstr>PowerPoint Presentation</vt:lpstr>
      <vt:lpstr>PowerPoint Presentation</vt:lpstr>
      <vt:lpstr>PowerPoint Presentation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LL(k) Parsers</dc:title>
  <dc:creator>Cy Scott</dc:creator>
  <cp:lastModifiedBy>Cy Scott</cp:lastModifiedBy>
  <cp:revision>15</cp:revision>
  <dcterms:created xsi:type="dcterms:W3CDTF">2016-04-18T12:25:33Z</dcterms:created>
  <dcterms:modified xsi:type="dcterms:W3CDTF">2016-04-19T23:28:16Z</dcterms:modified>
</cp:coreProperties>
</file>