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FE2A7-0145-453B-947A-288495F0C3D7}" v="546" dt="2023-03-13T14:13:06.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BF5378-B158-4A33-9CF2-E28C7D24684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EAA1EA-E820-4F2E-9902-8E1AEBDB054F}">
      <dgm:prSet/>
      <dgm:spPr/>
      <dgm:t>
        <a:bodyPr/>
        <a:lstStyle/>
        <a:p>
          <a:r>
            <a:rPr lang="en-US"/>
            <a:t>A network analyzer, also known as a protocol analyzer or packet sniffer, is a tool used to capture, analyze, and interpret network traffic. It allows users to examine the flow of data packets across a network, identifying any errors or performance issues.</a:t>
          </a:r>
        </a:p>
      </dgm:t>
    </dgm:pt>
    <dgm:pt modelId="{3DCDFBE0-F3EC-4DD8-AA17-23F8FE4609B0}" type="parTrans" cxnId="{A8FAC3EA-FAB3-40D8-BE66-ABEAEEC87B09}">
      <dgm:prSet/>
      <dgm:spPr/>
      <dgm:t>
        <a:bodyPr/>
        <a:lstStyle/>
        <a:p>
          <a:endParaRPr lang="en-US"/>
        </a:p>
      </dgm:t>
    </dgm:pt>
    <dgm:pt modelId="{A12E2350-3DE0-4D81-9423-F50084E5E46C}" type="sibTrans" cxnId="{A8FAC3EA-FAB3-40D8-BE66-ABEAEEC87B09}">
      <dgm:prSet/>
      <dgm:spPr/>
      <dgm:t>
        <a:bodyPr/>
        <a:lstStyle/>
        <a:p>
          <a:endParaRPr lang="en-US"/>
        </a:p>
      </dgm:t>
    </dgm:pt>
    <dgm:pt modelId="{E21115E1-1B56-45E1-86CF-77A27DDDC6FE}">
      <dgm:prSet/>
      <dgm:spPr/>
      <dgm:t>
        <a:bodyPr/>
        <a:lstStyle/>
        <a:p>
          <a:r>
            <a:rPr lang="en-US"/>
            <a:t>Network analyzers can capture a wide range of information about network traffic, including the source and destination addresses of packets, the type of protocol being used, the size of packets, and the timing of packets. This information can be used to troubleshoot network problems, monitor network performance, and detect security threats.</a:t>
          </a:r>
        </a:p>
      </dgm:t>
    </dgm:pt>
    <dgm:pt modelId="{F98248AE-2CA0-4FDC-B813-A67C503DE71D}" type="parTrans" cxnId="{3A597FFB-EB1A-4E87-B3E8-87B56BD7DDBA}">
      <dgm:prSet/>
      <dgm:spPr/>
      <dgm:t>
        <a:bodyPr/>
        <a:lstStyle/>
        <a:p>
          <a:endParaRPr lang="en-US"/>
        </a:p>
      </dgm:t>
    </dgm:pt>
    <dgm:pt modelId="{5192F19B-7B23-4432-A98E-361F078E4072}" type="sibTrans" cxnId="{3A597FFB-EB1A-4E87-B3E8-87B56BD7DDBA}">
      <dgm:prSet/>
      <dgm:spPr/>
      <dgm:t>
        <a:bodyPr/>
        <a:lstStyle/>
        <a:p>
          <a:endParaRPr lang="en-US"/>
        </a:p>
      </dgm:t>
    </dgm:pt>
    <dgm:pt modelId="{CAEC117C-44CD-44E7-9EAF-041B56CDDC92}" type="pres">
      <dgm:prSet presAssocID="{94BF5378-B158-4A33-9CF2-E28C7D24684F}" presName="linear" presStyleCnt="0">
        <dgm:presLayoutVars>
          <dgm:animLvl val="lvl"/>
          <dgm:resizeHandles val="exact"/>
        </dgm:presLayoutVars>
      </dgm:prSet>
      <dgm:spPr/>
    </dgm:pt>
    <dgm:pt modelId="{58346133-17A1-4196-82F0-2E5FFCB958F4}" type="pres">
      <dgm:prSet presAssocID="{FAEAA1EA-E820-4F2E-9902-8E1AEBDB054F}" presName="parentText" presStyleLbl="node1" presStyleIdx="0" presStyleCnt="2">
        <dgm:presLayoutVars>
          <dgm:chMax val="0"/>
          <dgm:bulletEnabled val="1"/>
        </dgm:presLayoutVars>
      </dgm:prSet>
      <dgm:spPr/>
    </dgm:pt>
    <dgm:pt modelId="{AE6C013E-21C9-4277-A9CB-D2CE46A770C4}" type="pres">
      <dgm:prSet presAssocID="{A12E2350-3DE0-4D81-9423-F50084E5E46C}" presName="spacer" presStyleCnt="0"/>
      <dgm:spPr/>
    </dgm:pt>
    <dgm:pt modelId="{E7365720-D2BD-4380-B05C-05C4941FA613}" type="pres">
      <dgm:prSet presAssocID="{E21115E1-1B56-45E1-86CF-77A27DDDC6FE}" presName="parentText" presStyleLbl="node1" presStyleIdx="1" presStyleCnt="2">
        <dgm:presLayoutVars>
          <dgm:chMax val="0"/>
          <dgm:bulletEnabled val="1"/>
        </dgm:presLayoutVars>
      </dgm:prSet>
      <dgm:spPr/>
    </dgm:pt>
  </dgm:ptLst>
  <dgm:cxnLst>
    <dgm:cxn modelId="{804B0033-D5DB-467A-A85D-4DA0BB0413FE}" type="presOf" srcId="{FAEAA1EA-E820-4F2E-9902-8E1AEBDB054F}" destId="{58346133-17A1-4196-82F0-2E5FFCB958F4}" srcOrd="0" destOrd="0" presId="urn:microsoft.com/office/officeart/2005/8/layout/vList2"/>
    <dgm:cxn modelId="{B02F0E54-7EC0-4660-981C-31856D011313}" type="presOf" srcId="{94BF5378-B158-4A33-9CF2-E28C7D24684F}" destId="{CAEC117C-44CD-44E7-9EAF-041B56CDDC92}" srcOrd="0" destOrd="0" presId="urn:microsoft.com/office/officeart/2005/8/layout/vList2"/>
    <dgm:cxn modelId="{926A507E-9484-4862-9DD7-500F87B775BA}" type="presOf" srcId="{E21115E1-1B56-45E1-86CF-77A27DDDC6FE}" destId="{E7365720-D2BD-4380-B05C-05C4941FA613}" srcOrd="0" destOrd="0" presId="urn:microsoft.com/office/officeart/2005/8/layout/vList2"/>
    <dgm:cxn modelId="{A8FAC3EA-FAB3-40D8-BE66-ABEAEEC87B09}" srcId="{94BF5378-B158-4A33-9CF2-E28C7D24684F}" destId="{FAEAA1EA-E820-4F2E-9902-8E1AEBDB054F}" srcOrd="0" destOrd="0" parTransId="{3DCDFBE0-F3EC-4DD8-AA17-23F8FE4609B0}" sibTransId="{A12E2350-3DE0-4D81-9423-F50084E5E46C}"/>
    <dgm:cxn modelId="{3A597FFB-EB1A-4E87-B3E8-87B56BD7DDBA}" srcId="{94BF5378-B158-4A33-9CF2-E28C7D24684F}" destId="{E21115E1-1B56-45E1-86CF-77A27DDDC6FE}" srcOrd="1" destOrd="0" parTransId="{F98248AE-2CA0-4FDC-B813-A67C503DE71D}" sibTransId="{5192F19B-7B23-4432-A98E-361F078E4072}"/>
    <dgm:cxn modelId="{E0F032AA-A679-4DD5-BC0B-91BCC7BF8BC9}" type="presParOf" srcId="{CAEC117C-44CD-44E7-9EAF-041B56CDDC92}" destId="{58346133-17A1-4196-82F0-2E5FFCB958F4}" srcOrd="0" destOrd="0" presId="urn:microsoft.com/office/officeart/2005/8/layout/vList2"/>
    <dgm:cxn modelId="{E5C374AD-56DC-4316-B8CE-EFB91144F697}" type="presParOf" srcId="{CAEC117C-44CD-44E7-9EAF-041B56CDDC92}" destId="{AE6C013E-21C9-4277-A9CB-D2CE46A770C4}" srcOrd="1" destOrd="0" presId="urn:microsoft.com/office/officeart/2005/8/layout/vList2"/>
    <dgm:cxn modelId="{32B02B2F-B121-40DE-97A0-6EE8AD346C74}" type="presParOf" srcId="{CAEC117C-44CD-44E7-9EAF-041B56CDDC92}" destId="{E7365720-D2BD-4380-B05C-05C4941FA61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61E715-3A03-4F0B-8287-29B3CC82E74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AA58252-5EB4-46C0-BC23-A081E04460BA}">
      <dgm:prSet/>
      <dgm:spPr/>
      <dgm:t>
        <a:bodyPr/>
        <a:lstStyle/>
        <a:p>
          <a:r>
            <a:rPr lang="en-US"/>
            <a:t>THERE ARE BASICALLY  TWO  TYPES OF NETWORK ANALYZER: </a:t>
          </a:r>
        </a:p>
      </dgm:t>
    </dgm:pt>
    <dgm:pt modelId="{01BF42FB-E749-45DF-A558-1315E4F58825}" type="parTrans" cxnId="{2D2716C6-F462-4649-B4C7-01C8FD487AAC}">
      <dgm:prSet/>
      <dgm:spPr/>
      <dgm:t>
        <a:bodyPr/>
        <a:lstStyle/>
        <a:p>
          <a:endParaRPr lang="en-US"/>
        </a:p>
      </dgm:t>
    </dgm:pt>
    <dgm:pt modelId="{CCEE6097-D4EB-4BC5-83F0-24D35ED78B4A}" type="sibTrans" cxnId="{2D2716C6-F462-4649-B4C7-01C8FD487AAC}">
      <dgm:prSet/>
      <dgm:spPr/>
      <dgm:t>
        <a:bodyPr/>
        <a:lstStyle/>
        <a:p>
          <a:endParaRPr lang="en-US"/>
        </a:p>
      </dgm:t>
    </dgm:pt>
    <dgm:pt modelId="{684F4DFF-CF9B-4FE2-893B-81644B2C1E2F}">
      <dgm:prSet/>
      <dgm:spPr/>
      <dgm:t>
        <a:bodyPr/>
        <a:lstStyle/>
        <a:p>
          <a:r>
            <a:rPr lang="en-US"/>
            <a:t>HARDWARE-BASED NETWROK ANALYZER</a:t>
          </a:r>
        </a:p>
      </dgm:t>
    </dgm:pt>
    <dgm:pt modelId="{F98C1520-6AB7-49DA-89C5-13CB984F1EBE}" type="parTrans" cxnId="{8F748E18-9A5A-485D-9915-9837AE623428}">
      <dgm:prSet/>
      <dgm:spPr/>
      <dgm:t>
        <a:bodyPr/>
        <a:lstStyle/>
        <a:p>
          <a:endParaRPr lang="en-US"/>
        </a:p>
      </dgm:t>
    </dgm:pt>
    <dgm:pt modelId="{A2BAAD5C-5CAE-476D-9DEB-31A855062AB2}" type="sibTrans" cxnId="{8F748E18-9A5A-485D-9915-9837AE623428}">
      <dgm:prSet/>
      <dgm:spPr/>
      <dgm:t>
        <a:bodyPr/>
        <a:lstStyle/>
        <a:p>
          <a:endParaRPr lang="en-US"/>
        </a:p>
      </dgm:t>
    </dgm:pt>
    <dgm:pt modelId="{C9C8D854-89EF-45BC-98D7-2CDFF53BB913}">
      <dgm:prSet/>
      <dgm:spPr/>
      <dgm:t>
        <a:bodyPr/>
        <a:lstStyle/>
        <a:p>
          <a:r>
            <a:rPr lang="en-US"/>
            <a:t>SOFTWARE-BASED NETWORK ANALYZER</a:t>
          </a:r>
        </a:p>
      </dgm:t>
    </dgm:pt>
    <dgm:pt modelId="{B8F1A444-93CA-45EA-97E6-B760B02734BC}" type="parTrans" cxnId="{F1D8580D-AEBB-49CD-A34A-DFBEF949B5D3}">
      <dgm:prSet/>
      <dgm:spPr/>
      <dgm:t>
        <a:bodyPr/>
        <a:lstStyle/>
        <a:p>
          <a:endParaRPr lang="en-US"/>
        </a:p>
      </dgm:t>
    </dgm:pt>
    <dgm:pt modelId="{84AA9006-B6F2-4B1B-AB70-45D999163DD4}" type="sibTrans" cxnId="{F1D8580D-AEBB-49CD-A34A-DFBEF949B5D3}">
      <dgm:prSet/>
      <dgm:spPr/>
      <dgm:t>
        <a:bodyPr/>
        <a:lstStyle/>
        <a:p>
          <a:endParaRPr lang="en-US"/>
        </a:p>
      </dgm:t>
    </dgm:pt>
    <dgm:pt modelId="{9F91C936-1F31-49BC-B2A1-EEB3FAD94E1A}" type="pres">
      <dgm:prSet presAssocID="{1A61E715-3A03-4F0B-8287-29B3CC82E749}" presName="linear" presStyleCnt="0">
        <dgm:presLayoutVars>
          <dgm:animLvl val="lvl"/>
          <dgm:resizeHandles val="exact"/>
        </dgm:presLayoutVars>
      </dgm:prSet>
      <dgm:spPr/>
    </dgm:pt>
    <dgm:pt modelId="{DF5412DC-E241-4579-83ED-39B395E22BCD}" type="pres">
      <dgm:prSet presAssocID="{7AA58252-5EB4-46C0-BC23-A081E04460BA}" presName="parentText" presStyleLbl="node1" presStyleIdx="0" presStyleCnt="1">
        <dgm:presLayoutVars>
          <dgm:chMax val="0"/>
          <dgm:bulletEnabled val="1"/>
        </dgm:presLayoutVars>
      </dgm:prSet>
      <dgm:spPr/>
    </dgm:pt>
    <dgm:pt modelId="{F330AAFD-D304-409C-99C6-6F363747AD62}" type="pres">
      <dgm:prSet presAssocID="{7AA58252-5EB4-46C0-BC23-A081E04460BA}" presName="childText" presStyleLbl="revTx" presStyleIdx="0" presStyleCnt="1">
        <dgm:presLayoutVars>
          <dgm:bulletEnabled val="1"/>
        </dgm:presLayoutVars>
      </dgm:prSet>
      <dgm:spPr/>
    </dgm:pt>
  </dgm:ptLst>
  <dgm:cxnLst>
    <dgm:cxn modelId="{F1D8580D-AEBB-49CD-A34A-DFBEF949B5D3}" srcId="{7AA58252-5EB4-46C0-BC23-A081E04460BA}" destId="{C9C8D854-89EF-45BC-98D7-2CDFF53BB913}" srcOrd="1" destOrd="0" parTransId="{B8F1A444-93CA-45EA-97E6-B760B02734BC}" sibTransId="{84AA9006-B6F2-4B1B-AB70-45D999163DD4}"/>
    <dgm:cxn modelId="{8F748E18-9A5A-485D-9915-9837AE623428}" srcId="{7AA58252-5EB4-46C0-BC23-A081E04460BA}" destId="{684F4DFF-CF9B-4FE2-893B-81644B2C1E2F}" srcOrd="0" destOrd="0" parTransId="{F98C1520-6AB7-49DA-89C5-13CB984F1EBE}" sibTransId="{A2BAAD5C-5CAE-476D-9DEB-31A855062AB2}"/>
    <dgm:cxn modelId="{982EA35C-A71C-4C4E-BA96-8CC8BE8F80BB}" type="presOf" srcId="{C9C8D854-89EF-45BC-98D7-2CDFF53BB913}" destId="{F330AAFD-D304-409C-99C6-6F363747AD62}" srcOrd="0" destOrd="1" presId="urn:microsoft.com/office/officeart/2005/8/layout/vList2"/>
    <dgm:cxn modelId="{46707C6E-7173-4972-9AD7-EFD122BA54A6}" type="presOf" srcId="{684F4DFF-CF9B-4FE2-893B-81644B2C1E2F}" destId="{F330AAFD-D304-409C-99C6-6F363747AD62}" srcOrd="0" destOrd="0" presId="urn:microsoft.com/office/officeart/2005/8/layout/vList2"/>
    <dgm:cxn modelId="{587C6587-59BF-4873-8585-02D6BC2B30B0}" type="presOf" srcId="{1A61E715-3A03-4F0B-8287-29B3CC82E749}" destId="{9F91C936-1F31-49BC-B2A1-EEB3FAD94E1A}" srcOrd="0" destOrd="0" presId="urn:microsoft.com/office/officeart/2005/8/layout/vList2"/>
    <dgm:cxn modelId="{FD39A5A4-CE7C-47DD-A45E-27A38833F6E2}" type="presOf" srcId="{7AA58252-5EB4-46C0-BC23-A081E04460BA}" destId="{DF5412DC-E241-4579-83ED-39B395E22BCD}" srcOrd="0" destOrd="0" presId="urn:microsoft.com/office/officeart/2005/8/layout/vList2"/>
    <dgm:cxn modelId="{2D2716C6-F462-4649-B4C7-01C8FD487AAC}" srcId="{1A61E715-3A03-4F0B-8287-29B3CC82E749}" destId="{7AA58252-5EB4-46C0-BC23-A081E04460BA}" srcOrd="0" destOrd="0" parTransId="{01BF42FB-E749-45DF-A558-1315E4F58825}" sibTransId="{CCEE6097-D4EB-4BC5-83F0-24D35ED78B4A}"/>
    <dgm:cxn modelId="{53A2126B-8A73-4837-976D-FD75E0D702D9}" type="presParOf" srcId="{9F91C936-1F31-49BC-B2A1-EEB3FAD94E1A}" destId="{DF5412DC-E241-4579-83ED-39B395E22BCD}" srcOrd="0" destOrd="0" presId="urn:microsoft.com/office/officeart/2005/8/layout/vList2"/>
    <dgm:cxn modelId="{48DF7B6E-D9E9-41ED-A796-C911FFB732F3}" type="presParOf" srcId="{9F91C936-1F31-49BC-B2A1-EEB3FAD94E1A}" destId="{F330AAFD-D304-409C-99C6-6F363747AD6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0D5F0D-6B25-4F21-9438-AD4D6310323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8202EAB-7788-4D57-8183-BF1AC2300AF3}">
      <dgm:prSet/>
      <dgm:spPr/>
      <dgm:t>
        <a:bodyPr/>
        <a:lstStyle/>
        <a:p>
          <a:r>
            <a:rPr lang="en-US"/>
            <a:t>Wireshark: This is a popular open source network analyzer tool that allows users to capture and analyze network traffic in real-time. It supports a wide range of protocols and features advanced filtering, statistics, and graphing capabilities.</a:t>
          </a:r>
        </a:p>
      </dgm:t>
    </dgm:pt>
    <dgm:pt modelId="{A052A0C8-1EE4-448A-A343-5257CA7E2188}" type="parTrans" cxnId="{D83A06B2-9A87-41C6-8017-57BB38D87181}">
      <dgm:prSet/>
      <dgm:spPr/>
      <dgm:t>
        <a:bodyPr/>
        <a:lstStyle/>
        <a:p>
          <a:endParaRPr lang="en-US"/>
        </a:p>
      </dgm:t>
    </dgm:pt>
    <dgm:pt modelId="{513CEDB6-C268-4C64-B58B-0E833D94DEBD}" type="sibTrans" cxnId="{D83A06B2-9A87-41C6-8017-57BB38D87181}">
      <dgm:prSet/>
      <dgm:spPr/>
      <dgm:t>
        <a:bodyPr/>
        <a:lstStyle/>
        <a:p>
          <a:endParaRPr lang="en-US"/>
        </a:p>
      </dgm:t>
    </dgm:pt>
    <dgm:pt modelId="{AA16B0AC-AF98-450B-8BE0-F4A6641180EC}">
      <dgm:prSet/>
      <dgm:spPr/>
      <dgm:t>
        <a:bodyPr/>
        <a:lstStyle/>
        <a:p>
          <a:r>
            <a:rPr lang="en-US"/>
            <a:t>tcpdump: This is a command-line tool that is available on most Unix-based operating systems. It allows users to capture and analyze network traffic in real-time and can be used in conjunction with other command-line tools for more advanced analysis.</a:t>
          </a:r>
        </a:p>
      </dgm:t>
    </dgm:pt>
    <dgm:pt modelId="{7A28D947-EDB8-4530-B23D-2AEAD088406D}" type="parTrans" cxnId="{ED9ACD83-E4C2-4322-9FCB-BD6880185D90}">
      <dgm:prSet/>
      <dgm:spPr/>
      <dgm:t>
        <a:bodyPr/>
        <a:lstStyle/>
        <a:p>
          <a:endParaRPr lang="en-US"/>
        </a:p>
      </dgm:t>
    </dgm:pt>
    <dgm:pt modelId="{FEAA217D-CF9B-4CDD-90A2-96BA2312AF96}" type="sibTrans" cxnId="{ED9ACD83-E4C2-4322-9FCB-BD6880185D90}">
      <dgm:prSet/>
      <dgm:spPr/>
      <dgm:t>
        <a:bodyPr/>
        <a:lstStyle/>
        <a:p>
          <a:endParaRPr lang="en-US"/>
        </a:p>
      </dgm:t>
    </dgm:pt>
    <dgm:pt modelId="{1222CB3C-C754-488B-808C-EDD2B5E9AA4A}">
      <dgm:prSet/>
      <dgm:spPr/>
      <dgm:t>
        <a:bodyPr/>
        <a:lstStyle/>
        <a:p>
          <a:r>
            <a:rPr lang="en-US"/>
            <a:t>Microsoft Message Analyzer: This is a commercial network analyzer tool from Microsoft that allows users to capture and analyze network traffic in real-time. It is designed to work with Microsoft products and technologies and features advanced filtering and analysis capabilities.</a:t>
          </a:r>
        </a:p>
      </dgm:t>
    </dgm:pt>
    <dgm:pt modelId="{EAEF496F-469A-444E-9A5E-BAAF618D64FA}" type="parTrans" cxnId="{FDBB9B73-6261-4FC9-A2B5-3E363641B1EF}">
      <dgm:prSet/>
      <dgm:spPr/>
      <dgm:t>
        <a:bodyPr/>
        <a:lstStyle/>
        <a:p>
          <a:endParaRPr lang="en-US"/>
        </a:p>
      </dgm:t>
    </dgm:pt>
    <dgm:pt modelId="{12605F8A-443E-46E0-B1F8-CE3EBCCC3A6D}" type="sibTrans" cxnId="{FDBB9B73-6261-4FC9-A2B5-3E363641B1EF}">
      <dgm:prSet/>
      <dgm:spPr/>
      <dgm:t>
        <a:bodyPr/>
        <a:lstStyle/>
        <a:p>
          <a:endParaRPr lang="en-US"/>
        </a:p>
      </dgm:t>
    </dgm:pt>
    <dgm:pt modelId="{DE57AC78-D9E8-4B19-9D51-4589FD16A5DE}">
      <dgm:prSet/>
      <dgm:spPr/>
      <dgm:t>
        <a:bodyPr/>
        <a:lstStyle/>
        <a:p>
          <a:r>
            <a:rPr lang="en-US"/>
            <a:t>SolarWinds Network Performance Monitor: This is a commercial network monitoring tool that includes a network analyzer component. It allows users to monitor network performance and identify issues in real-time.</a:t>
          </a:r>
        </a:p>
      </dgm:t>
    </dgm:pt>
    <dgm:pt modelId="{A18CC20D-B09F-4036-B6DB-4570809FDBAD}" type="parTrans" cxnId="{6ED01F91-BE4F-40F4-AD30-3A2500081092}">
      <dgm:prSet/>
      <dgm:spPr/>
      <dgm:t>
        <a:bodyPr/>
        <a:lstStyle/>
        <a:p>
          <a:endParaRPr lang="en-US"/>
        </a:p>
      </dgm:t>
    </dgm:pt>
    <dgm:pt modelId="{2CAAD20C-7A9C-48E6-816B-701601FE8F6D}" type="sibTrans" cxnId="{6ED01F91-BE4F-40F4-AD30-3A2500081092}">
      <dgm:prSet/>
      <dgm:spPr/>
      <dgm:t>
        <a:bodyPr/>
        <a:lstStyle/>
        <a:p>
          <a:endParaRPr lang="en-US"/>
        </a:p>
      </dgm:t>
    </dgm:pt>
    <dgm:pt modelId="{9B42AB65-F018-423C-B14A-9A0C9B8FA52B}" type="pres">
      <dgm:prSet presAssocID="{830D5F0D-6B25-4F21-9438-AD4D63103234}" presName="linear" presStyleCnt="0">
        <dgm:presLayoutVars>
          <dgm:animLvl val="lvl"/>
          <dgm:resizeHandles val="exact"/>
        </dgm:presLayoutVars>
      </dgm:prSet>
      <dgm:spPr/>
    </dgm:pt>
    <dgm:pt modelId="{2642B6F1-5E4E-498C-A360-9FF177B4A2E3}" type="pres">
      <dgm:prSet presAssocID="{38202EAB-7788-4D57-8183-BF1AC2300AF3}" presName="parentText" presStyleLbl="node1" presStyleIdx="0" presStyleCnt="4">
        <dgm:presLayoutVars>
          <dgm:chMax val="0"/>
          <dgm:bulletEnabled val="1"/>
        </dgm:presLayoutVars>
      </dgm:prSet>
      <dgm:spPr/>
    </dgm:pt>
    <dgm:pt modelId="{A54826F3-2FA9-4A40-AF89-A574A13DBEC3}" type="pres">
      <dgm:prSet presAssocID="{513CEDB6-C268-4C64-B58B-0E833D94DEBD}" presName="spacer" presStyleCnt="0"/>
      <dgm:spPr/>
    </dgm:pt>
    <dgm:pt modelId="{8E6C000A-C674-4767-ABC4-24EE87F942AC}" type="pres">
      <dgm:prSet presAssocID="{AA16B0AC-AF98-450B-8BE0-F4A6641180EC}" presName="parentText" presStyleLbl="node1" presStyleIdx="1" presStyleCnt="4">
        <dgm:presLayoutVars>
          <dgm:chMax val="0"/>
          <dgm:bulletEnabled val="1"/>
        </dgm:presLayoutVars>
      </dgm:prSet>
      <dgm:spPr/>
    </dgm:pt>
    <dgm:pt modelId="{264D2995-9DED-4FFD-9C24-DA6B5B0F61F4}" type="pres">
      <dgm:prSet presAssocID="{FEAA217D-CF9B-4CDD-90A2-96BA2312AF96}" presName="spacer" presStyleCnt="0"/>
      <dgm:spPr/>
    </dgm:pt>
    <dgm:pt modelId="{1B6198A3-F4B1-470B-903B-8C524418A6B8}" type="pres">
      <dgm:prSet presAssocID="{1222CB3C-C754-488B-808C-EDD2B5E9AA4A}" presName="parentText" presStyleLbl="node1" presStyleIdx="2" presStyleCnt="4">
        <dgm:presLayoutVars>
          <dgm:chMax val="0"/>
          <dgm:bulletEnabled val="1"/>
        </dgm:presLayoutVars>
      </dgm:prSet>
      <dgm:spPr/>
    </dgm:pt>
    <dgm:pt modelId="{C330DA5A-A0A2-4CE5-8EB0-59DF3373F820}" type="pres">
      <dgm:prSet presAssocID="{12605F8A-443E-46E0-B1F8-CE3EBCCC3A6D}" presName="spacer" presStyleCnt="0"/>
      <dgm:spPr/>
    </dgm:pt>
    <dgm:pt modelId="{691958D0-ECA3-46D0-80BE-1C2989D54759}" type="pres">
      <dgm:prSet presAssocID="{DE57AC78-D9E8-4B19-9D51-4589FD16A5DE}" presName="parentText" presStyleLbl="node1" presStyleIdx="3" presStyleCnt="4">
        <dgm:presLayoutVars>
          <dgm:chMax val="0"/>
          <dgm:bulletEnabled val="1"/>
        </dgm:presLayoutVars>
      </dgm:prSet>
      <dgm:spPr/>
    </dgm:pt>
  </dgm:ptLst>
  <dgm:cxnLst>
    <dgm:cxn modelId="{8A802647-DA95-4BD9-BB40-C270880551BF}" type="presOf" srcId="{AA16B0AC-AF98-450B-8BE0-F4A6641180EC}" destId="{8E6C000A-C674-4767-ABC4-24EE87F942AC}" srcOrd="0" destOrd="0" presId="urn:microsoft.com/office/officeart/2005/8/layout/vList2"/>
    <dgm:cxn modelId="{FDBB9B73-6261-4FC9-A2B5-3E363641B1EF}" srcId="{830D5F0D-6B25-4F21-9438-AD4D63103234}" destId="{1222CB3C-C754-488B-808C-EDD2B5E9AA4A}" srcOrd="2" destOrd="0" parTransId="{EAEF496F-469A-444E-9A5E-BAAF618D64FA}" sibTransId="{12605F8A-443E-46E0-B1F8-CE3EBCCC3A6D}"/>
    <dgm:cxn modelId="{429BB159-D903-4A72-AB89-4168841C4523}" type="presOf" srcId="{38202EAB-7788-4D57-8183-BF1AC2300AF3}" destId="{2642B6F1-5E4E-498C-A360-9FF177B4A2E3}" srcOrd="0" destOrd="0" presId="urn:microsoft.com/office/officeart/2005/8/layout/vList2"/>
    <dgm:cxn modelId="{ED9ACD83-E4C2-4322-9FCB-BD6880185D90}" srcId="{830D5F0D-6B25-4F21-9438-AD4D63103234}" destId="{AA16B0AC-AF98-450B-8BE0-F4A6641180EC}" srcOrd="1" destOrd="0" parTransId="{7A28D947-EDB8-4530-B23D-2AEAD088406D}" sibTransId="{FEAA217D-CF9B-4CDD-90A2-96BA2312AF96}"/>
    <dgm:cxn modelId="{6ED01F91-BE4F-40F4-AD30-3A2500081092}" srcId="{830D5F0D-6B25-4F21-9438-AD4D63103234}" destId="{DE57AC78-D9E8-4B19-9D51-4589FD16A5DE}" srcOrd="3" destOrd="0" parTransId="{A18CC20D-B09F-4036-B6DB-4570809FDBAD}" sibTransId="{2CAAD20C-7A9C-48E6-816B-701601FE8F6D}"/>
    <dgm:cxn modelId="{59EE21A5-F435-440A-BC93-9A23BF540030}" type="presOf" srcId="{830D5F0D-6B25-4F21-9438-AD4D63103234}" destId="{9B42AB65-F018-423C-B14A-9A0C9B8FA52B}" srcOrd="0" destOrd="0" presId="urn:microsoft.com/office/officeart/2005/8/layout/vList2"/>
    <dgm:cxn modelId="{D83A06B2-9A87-41C6-8017-57BB38D87181}" srcId="{830D5F0D-6B25-4F21-9438-AD4D63103234}" destId="{38202EAB-7788-4D57-8183-BF1AC2300AF3}" srcOrd="0" destOrd="0" parTransId="{A052A0C8-1EE4-448A-A343-5257CA7E2188}" sibTransId="{513CEDB6-C268-4C64-B58B-0E833D94DEBD}"/>
    <dgm:cxn modelId="{A17F18B7-97FB-4F63-B3BD-D25360D65B69}" type="presOf" srcId="{DE57AC78-D9E8-4B19-9D51-4589FD16A5DE}" destId="{691958D0-ECA3-46D0-80BE-1C2989D54759}" srcOrd="0" destOrd="0" presId="urn:microsoft.com/office/officeart/2005/8/layout/vList2"/>
    <dgm:cxn modelId="{9063A8F5-6561-44D7-898A-5520BFB6F6B2}" type="presOf" srcId="{1222CB3C-C754-488B-808C-EDD2B5E9AA4A}" destId="{1B6198A3-F4B1-470B-903B-8C524418A6B8}" srcOrd="0" destOrd="0" presId="urn:microsoft.com/office/officeart/2005/8/layout/vList2"/>
    <dgm:cxn modelId="{E446EC4A-4CCC-4DA1-8819-9A6E4F0CFCB1}" type="presParOf" srcId="{9B42AB65-F018-423C-B14A-9A0C9B8FA52B}" destId="{2642B6F1-5E4E-498C-A360-9FF177B4A2E3}" srcOrd="0" destOrd="0" presId="urn:microsoft.com/office/officeart/2005/8/layout/vList2"/>
    <dgm:cxn modelId="{1799E15B-184A-4EB3-B999-989A94BFBE20}" type="presParOf" srcId="{9B42AB65-F018-423C-B14A-9A0C9B8FA52B}" destId="{A54826F3-2FA9-4A40-AF89-A574A13DBEC3}" srcOrd="1" destOrd="0" presId="urn:microsoft.com/office/officeart/2005/8/layout/vList2"/>
    <dgm:cxn modelId="{0FDA1156-7578-48A0-A323-64F0A28CFC27}" type="presParOf" srcId="{9B42AB65-F018-423C-B14A-9A0C9B8FA52B}" destId="{8E6C000A-C674-4767-ABC4-24EE87F942AC}" srcOrd="2" destOrd="0" presId="urn:microsoft.com/office/officeart/2005/8/layout/vList2"/>
    <dgm:cxn modelId="{24EBC717-16FC-411E-B8EC-F6ABF812328F}" type="presParOf" srcId="{9B42AB65-F018-423C-B14A-9A0C9B8FA52B}" destId="{264D2995-9DED-4FFD-9C24-DA6B5B0F61F4}" srcOrd="3" destOrd="0" presId="urn:microsoft.com/office/officeart/2005/8/layout/vList2"/>
    <dgm:cxn modelId="{B955C278-1831-4EF7-8C26-F46845673107}" type="presParOf" srcId="{9B42AB65-F018-423C-B14A-9A0C9B8FA52B}" destId="{1B6198A3-F4B1-470B-903B-8C524418A6B8}" srcOrd="4" destOrd="0" presId="urn:microsoft.com/office/officeart/2005/8/layout/vList2"/>
    <dgm:cxn modelId="{18633BC0-931F-433E-9B8F-41C805073B48}" type="presParOf" srcId="{9B42AB65-F018-423C-B14A-9A0C9B8FA52B}" destId="{C330DA5A-A0A2-4CE5-8EB0-59DF3373F820}" srcOrd="5" destOrd="0" presId="urn:microsoft.com/office/officeart/2005/8/layout/vList2"/>
    <dgm:cxn modelId="{F2840785-6C0B-44BD-9A4B-99AA1EB42367}" type="presParOf" srcId="{9B42AB65-F018-423C-B14A-9A0C9B8FA52B}" destId="{691958D0-ECA3-46D0-80BE-1C2989D5475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25FA38-B312-4011-ADA7-BDC9CA83E27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C5DF30E-BECE-48F8-9610-56D91C2C5ED4}">
      <dgm:prSet/>
      <dgm:spPr/>
      <dgm:t>
        <a:bodyPr/>
        <a:lstStyle/>
        <a:p>
          <a:r>
            <a:rPr lang="en-US"/>
            <a:t>Wireshark is a popular, open-source network analyzer tool that allows users to capture, analyze, and monitor network traffic in real-time.</a:t>
          </a:r>
        </a:p>
      </dgm:t>
    </dgm:pt>
    <dgm:pt modelId="{B7B6A995-11A6-4639-9FA4-5A1BCD24C9F9}" type="parTrans" cxnId="{A5F2BB10-5B4E-4BA1-A906-8519A9DE969E}">
      <dgm:prSet/>
      <dgm:spPr/>
      <dgm:t>
        <a:bodyPr/>
        <a:lstStyle/>
        <a:p>
          <a:endParaRPr lang="en-US"/>
        </a:p>
      </dgm:t>
    </dgm:pt>
    <dgm:pt modelId="{41CED424-5AA8-482F-96CB-122A2992224E}" type="sibTrans" cxnId="{A5F2BB10-5B4E-4BA1-A906-8519A9DE969E}">
      <dgm:prSet/>
      <dgm:spPr/>
      <dgm:t>
        <a:bodyPr/>
        <a:lstStyle/>
        <a:p>
          <a:endParaRPr lang="en-US"/>
        </a:p>
      </dgm:t>
    </dgm:pt>
    <dgm:pt modelId="{AD2A2DAC-AAB4-48CF-BEB8-ABBE3A1032E2}">
      <dgm:prSet/>
      <dgm:spPr/>
      <dgm:t>
        <a:bodyPr/>
        <a:lstStyle/>
        <a:p>
          <a:r>
            <a:rPr lang="en-US"/>
            <a:t>Wireshark can capture and display a wide range of network protocols, including Ethernet, TCP/IP, HTTP, and DNS, among others. It allows users to view network traffic at the packet level, which can be helpful for troubleshooting network issues, analyzing performance, and detecting security threats.</a:t>
          </a:r>
        </a:p>
      </dgm:t>
    </dgm:pt>
    <dgm:pt modelId="{55A7D0C3-0100-4FAC-A4BB-3966EEEDD996}" type="parTrans" cxnId="{DE43683A-3A9B-4C2C-AB6A-E5ACE30E20D3}">
      <dgm:prSet/>
      <dgm:spPr/>
      <dgm:t>
        <a:bodyPr/>
        <a:lstStyle/>
        <a:p>
          <a:endParaRPr lang="en-US"/>
        </a:p>
      </dgm:t>
    </dgm:pt>
    <dgm:pt modelId="{8ACACB49-CFAF-419F-92C9-FD5E5B6CAFED}" type="sibTrans" cxnId="{DE43683A-3A9B-4C2C-AB6A-E5ACE30E20D3}">
      <dgm:prSet/>
      <dgm:spPr/>
      <dgm:t>
        <a:bodyPr/>
        <a:lstStyle/>
        <a:p>
          <a:endParaRPr lang="en-US"/>
        </a:p>
      </dgm:t>
    </dgm:pt>
    <dgm:pt modelId="{172538C5-E805-43D9-BF2A-FF4BB43CC5A8}">
      <dgm:prSet/>
      <dgm:spPr/>
      <dgm:t>
        <a:bodyPr/>
        <a:lstStyle/>
        <a:p>
          <a:r>
            <a:rPr lang="en-US"/>
            <a:t>Wireshark offers many advanced features, such as the ability to filter captured traffic based on specific criteria, create custom display filters, and decode encrypted traffic. It also offers advanced statistics and graphing capabilities to help users analyze network performance and identify trends over time.</a:t>
          </a:r>
        </a:p>
      </dgm:t>
    </dgm:pt>
    <dgm:pt modelId="{AA0718CB-CCC5-4483-8B86-11C3086FFF58}" type="parTrans" cxnId="{69102AA1-6B4D-423D-8BF8-382A4FC25DE8}">
      <dgm:prSet/>
      <dgm:spPr/>
      <dgm:t>
        <a:bodyPr/>
        <a:lstStyle/>
        <a:p>
          <a:endParaRPr lang="en-US"/>
        </a:p>
      </dgm:t>
    </dgm:pt>
    <dgm:pt modelId="{37584038-2681-4610-898B-7748A3D5595E}" type="sibTrans" cxnId="{69102AA1-6B4D-423D-8BF8-382A4FC25DE8}">
      <dgm:prSet/>
      <dgm:spPr/>
      <dgm:t>
        <a:bodyPr/>
        <a:lstStyle/>
        <a:p>
          <a:endParaRPr lang="en-US"/>
        </a:p>
      </dgm:t>
    </dgm:pt>
    <dgm:pt modelId="{CDC8E669-2B24-41C2-B162-C7990A845086}" type="pres">
      <dgm:prSet presAssocID="{5A25FA38-B312-4011-ADA7-BDC9CA83E279}" presName="linear" presStyleCnt="0">
        <dgm:presLayoutVars>
          <dgm:animLvl val="lvl"/>
          <dgm:resizeHandles val="exact"/>
        </dgm:presLayoutVars>
      </dgm:prSet>
      <dgm:spPr/>
    </dgm:pt>
    <dgm:pt modelId="{2CA9DC39-DEB1-4106-8FE6-6055FEA760A7}" type="pres">
      <dgm:prSet presAssocID="{FC5DF30E-BECE-48F8-9610-56D91C2C5ED4}" presName="parentText" presStyleLbl="node1" presStyleIdx="0" presStyleCnt="3">
        <dgm:presLayoutVars>
          <dgm:chMax val="0"/>
          <dgm:bulletEnabled val="1"/>
        </dgm:presLayoutVars>
      </dgm:prSet>
      <dgm:spPr/>
    </dgm:pt>
    <dgm:pt modelId="{C0DAEF35-B480-4129-AD01-55C32D527174}" type="pres">
      <dgm:prSet presAssocID="{41CED424-5AA8-482F-96CB-122A2992224E}" presName="spacer" presStyleCnt="0"/>
      <dgm:spPr/>
    </dgm:pt>
    <dgm:pt modelId="{2E1228F0-BD02-4918-B846-35DE2CC01455}" type="pres">
      <dgm:prSet presAssocID="{AD2A2DAC-AAB4-48CF-BEB8-ABBE3A1032E2}" presName="parentText" presStyleLbl="node1" presStyleIdx="1" presStyleCnt="3">
        <dgm:presLayoutVars>
          <dgm:chMax val="0"/>
          <dgm:bulletEnabled val="1"/>
        </dgm:presLayoutVars>
      </dgm:prSet>
      <dgm:spPr/>
    </dgm:pt>
    <dgm:pt modelId="{E02D8258-653C-42ED-9C5E-C684331BC42D}" type="pres">
      <dgm:prSet presAssocID="{8ACACB49-CFAF-419F-92C9-FD5E5B6CAFED}" presName="spacer" presStyleCnt="0"/>
      <dgm:spPr/>
    </dgm:pt>
    <dgm:pt modelId="{5F89126B-B801-4E76-9552-6FB03A77F1BD}" type="pres">
      <dgm:prSet presAssocID="{172538C5-E805-43D9-BF2A-FF4BB43CC5A8}" presName="parentText" presStyleLbl="node1" presStyleIdx="2" presStyleCnt="3">
        <dgm:presLayoutVars>
          <dgm:chMax val="0"/>
          <dgm:bulletEnabled val="1"/>
        </dgm:presLayoutVars>
      </dgm:prSet>
      <dgm:spPr/>
    </dgm:pt>
  </dgm:ptLst>
  <dgm:cxnLst>
    <dgm:cxn modelId="{A5F2BB10-5B4E-4BA1-A906-8519A9DE969E}" srcId="{5A25FA38-B312-4011-ADA7-BDC9CA83E279}" destId="{FC5DF30E-BECE-48F8-9610-56D91C2C5ED4}" srcOrd="0" destOrd="0" parTransId="{B7B6A995-11A6-4639-9FA4-5A1BCD24C9F9}" sibTransId="{41CED424-5AA8-482F-96CB-122A2992224E}"/>
    <dgm:cxn modelId="{6B1A1F28-2C27-40AE-AABF-36566E51EF47}" type="presOf" srcId="{AD2A2DAC-AAB4-48CF-BEB8-ABBE3A1032E2}" destId="{2E1228F0-BD02-4918-B846-35DE2CC01455}" srcOrd="0" destOrd="0" presId="urn:microsoft.com/office/officeart/2005/8/layout/vList2"/>
    <dgm:cxn modelId="{DE43683A-3A9B-4C2C-AB6A-E5ACE30E20D3}" srcId="{5A25FA38-B312-4011-ADA7-BDC9CA83E279}" destId="{AD2A2DAC-AAB4-48CF-BEB8-ABBE3A1032E2}" srcOrd="1" destOrd="0" parTransId="{55A7D0C3-0100-4FAC-A4BB-3966EEEDD996}" sibTransId="{8ACACB49-CFAF-419F-92C9-FD5E5B6CAFED}"/>
    <dgm:cxn modelId="{92560E67-A9B7-43A0-AABD-345D91D10B33}" type="presOf" srcId="{172538C5-E805-43D9-BF2A-FF4BB43CC5A8}" destId="{5F89126B-B801-4E76-9552-6FB03A77F1BD}" srcOrd="0" destOrd="0" presId="urn:microsoft.com/office/officeart/2005/8/layout/vList2"/>
    <dgm:cxn modelId="{69102AA1-6B4D-423D-8BF8-382A4FC25DE8}" srcId="{5A25FA38-B312-4011-ADA7-BDC9CA83E279}" destId="{172538C5-E805-43D9-BF2A-FF4BB43CC5A8}" srcOrd="2" destOrd="0" parTransId="{AA0718CB-CCC5-4483-8B86-11C3086FFF58}" sibTransId="{37584038-2681-4610-898B-7748A3D5595E}"/>
    <dgm:cxn modelId="{213BC3BF-9032-41C0-8788-845C563C8A8D}" type="presOf" srcId="{FC5DF30E-BECE-48F8-9610-56D91C2C5ED4}" destId="{2CA9DC39-DEB1-4106-8FE6-6055FEA760A7}" srcOrd="0" destOrd="0" presId="urn:microsoft.com/office/officeart/2005/8/layout/vList2"/>
    <dgm:cxn modelId="{C22F57C8-0F96-4B00-9E8A-1D95EE24531B}" type="presOf" srcId="{5A25FA38-B312-4011-ADA7-BDC9CA83E279}" destId="{CDC8E669-2B24-41C2-B162-C7990A845086}" srcOrd="0" destOrd="0" presId="urn:microsoft.com/office/officeart/2005/8/layout/vList2"/>
    <dgm:cxn modelId="{43256E0A-4A72-46CC-A4B0-CEB2559DDB73}" type="presParOf" srcId="{CDC8E669-2B24-41C2-B162-C7990A845086}" destId="{2CA9DC39-DEB1-4106-8FE6-6055FEA760A7}" srcOrd="0" destOrd="0" presId="urn:microsoft.com/office/officeart/2005/8/layout/vList2"/>
    <dgm:cxn modelId="{A14E0A39-54B9-46EF-87DE-49E9B9010CB8}" type="presParOf" srcId="{CDC8E669-2B24-41C2-B162-C7990A845086}" destId="{C0DAEF35-B480-4129-AD01-55C32D527174}" srcOrd="1" destOrd="0" presId="urn:microsoft.com/office/officeart/2005/8/layout/vList2"/>
    <dgm:cxn modelId="{2A894664-9D73-4662-872B-76BDDCAEB29A}" type="presParOf" srcId="{CDC8E669-2B24-41C2-B162-C7990A845086}" destId="{2E1228F0-BD02-4918-B846-35DE2CC01455}" srcOrd="2" destOrd="0" presId="urn:microsoft.com/office/officeart/2005/8/layout/vList2"/>
    <dgm:cxn modelId="{28CEEB9D-1BF9-4B8B-9958-8DD6E450C55F}" type="presParOf" srcId="{CDC8E669-2B24-41C2-B162-C7990A845086}" destId="{E02D8258-653C-42ED-9C5E-C684331BC42D}" srcOrd="3" destOrd="0" presId="urn:microsoft.com/office/officeart/2005/8/layout/vList2"/>
    <dgm:cxn modelId="{5B3F5080-31F8-4F85-803E-A580702BF61D}" type="presParOf" srcId="{CDC8E669-2B24-41C2-B162-C7990A845086}" destId="{5F89126B-B801-4E76-9552-6FB03A77F1B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F52F1B-CA3F-4179-B464-D2E41062B607}" type="doc">
      <dgm:prSet loTypeId="urn:microsoft.com/office/officeart/2005/8/layout/process5" loCatId="process" qsTypeId="urn:microsoft.com/office/officeart/2005/8/quickstyle/simple1" qsCatId="simple" csTypeId="urn:microsoft.com/office/officeart/2005/8/colors/accent0_3" csCatId="mainScheme"/>
      <dgm:spPr/>
      <dgm:t>
        <a:bodyPr/>
        <a:lstStyle/>
        <a:p>
          <a:endParaRPr lang="en-US"/>
        </a:p>
      </dgm:t>
    </dgm:pt>
    <dgm:pt modelId="{467D7954-B74D-417A-B4BC-B7B3E1D83A0B}">
      <dgm:prSet/>
      <dgm:spPr/>
      <dgm:t>
        <a:bodyPr/>
        <a:lstStyle/>
        <a:p>
          <a:r>
            <a:rPr lang="en-US"/>
            <a:t>Download and Install Wireshark: You can download Wireshark from the official website and follow the installation instructions provided.</a:t>
          </a:r>
        </a:p>
      </dgm:t>
    </dgm:pt>
    <dgm:pt modelId="{99803B06-C52E-4E2C-8695-115CCB7AC9CA}" type="parTrans" cxnId="{2646149A-E5D4-4D3E-A803-70B93B80ACA7}">
      <dgm:prSet/>
      <dgm:spPr/>
      <dgm:t>
        <a:bodyPr/>
        <a:lstStyle/>
        <a:p>
          <a:endParaRPr lang="en-US"/>
        </a:p>
      </dgm:t>
    </dgm:pt>
    <dgm:pt modelId="{EC5BBA80-D01F-4A08-A91A-B1BEA126702A}" type="sibTrans" cxnId="{2646149A-E5D4-4D3E-A803-70B93B80ACA7}">
      <dgm:prSet/>
      <dgm:spPr/>
      <dgm:t>
        <a:bodyPr/>
        <a:lstStyle/>
        <a:p>
          <a:endParaRPr lang="en-US"/>
        </a:p>
      </dgm:t>
    </dgm:pt>
    <dgm:pt modelId="{DFEFDA8D-5A99-42AF-85C8-F0D9A22ABEC5}">
      <dgm:prSet/>
      <dgm:spPr/>
      <dgm:t>
        <a:bodyPr/>
        <a:lstStyle/>
        <a:p>
          <a:r>
            <a:rPr lang="en-US"/>
            <a:t>Choose the Interface to Capture Traffic: Wireshark allows you to choose the interface you want to capture traffic from. This could be a wired or wireless network interface. Once you have selected the interface, click on the Start button to begin capturing traffic.</a:t>
          </a:r>
        </a:p>
      </dgm:t>
    </dgm:pt>
    <dgm:pt modelId="{C3BC834E-97A7-4FC8-AA44-355A22526425}" type="parTrans" cxnId="{7F60F39D-E01C-4D58-94F8-A3FFE70D68CD}">
      <dgm:prSet/>
      <dgm:spPr/>
      <dgm:t>
        <a:bodyPr/>
        <a:lstStyle/>
        <a:p>
          <a:endParaRPr lang="en-US"/>
        </a:p>
      </dgm:t>
    </dgm:pt>
    <dgm:pt modelId="{42AC9D44-FE20-4FDB-AC7E-4DA53304FCFD}" type="sibTrans" cxnId="{7F60F39D-E01C-4D58-94F8-A3FFE70D68CD}">
      <dgm:prSet/>
      <dgm:spPr/>
      <dgm:t>
        <a:bodyPr/>
        <a:lstStyle/>
        <a:p>
          <a:endParaRPr lang="en-US"/>
        </a:p>
      </dgm:t>
    </dgm:pt>
    <dgm:pt modelId="{9A47CCB3-0D48-416B-AF54-A80DB568D82A}">
      <dgm:prSet/>
      <dgm:spPr/>
      <dgm:t>
        <a:bodyPr/>
        <a:lstStyle/>
        <a:p>
          <a:r>
            <a:rPr lang="en-US"/>
            <a:t>Capture Traffic: Wireshark will capture all the network traffic that passes through the selected interface. You can stop the capture at any time by clicking the Stop button.</a:t>
          </a:r>
        </a:p>
      </dgm:t>
    </dgm:pt>
    <dgm:pt modelId="{CD4389CE-3FF2-4E5C-A421-39424CCA14F8}" type="parTrans" cxnId="{B16CF2F5-6ED7-450D-93B5-209841419158}">
      <dgm:prSet/>
      <dgm:spPr/>
      <dgm:t>
        <a:bodyPr/>
        <a:lstStyle/>
        <a:p>
          <a:endParaRPr lang="en-US"/>
        </a:p>
      </dgm:t>
    </dgm:pt>
    <dgm:pt modelId="{2A9BE604-96EA-4D91-A7C3-377217CCD8F2}" type="sibTrans" cxnId="{B16CF2F5-6ED7-450D-93B5-209841419158}">
      <dgm:prSet/>
      <dgm:spPr/>
      <dgm:t>
        <a:bodyPr/>
        <a:lstStyle/>
        <a:p>
          <a:endParaRPr lang="en-US"/>
        </a:p>
      </dgm:t>
    </dgm:pt>
    <dgm:pt modelId="{74FA34FD-2100-4982-A9ED-C62D350D6A28}">
      <dgm:prSet/>
      <dgm:spPr/>
      <dgm:t>
        <a:bodyPr/>
        <a:lstStyle/>
        <a:p>
          <a:r>
            <a:rPr lang="en-US"/>
            <a:t>Analyze Captured Traffic: Once you have captured the traffic, you can analyze it in Wireshark. The captured packets will be displayed in the main window, and you can use filters and other tools to focus on specific packets or protocols.</a:t>
          </a:r>
        </a:p>
      </dgm:t>
    </dgm:pt>
    <dgm:pt modelId="{386A6039-5838-479A-B74B-7FB7DB27B80D}" type="parTrans" cxnId="{46987998-C09A-4B88-A960-214302ADBECB}">
      <dgm:prSet/>
      <dgm:spPr/>
      <dgm:t>
        <a:bodyPr/>
        <a:lstStyle/>
        <a:p>
          <a:endParaRPr lang="en-US"/>
        </a:p>
      </dgm:t>
    </dgm:pt>
    <dgm:pt modelId="{BB57BDF7-82E8-42BF-94BB-BB5524F60A19}" type="sibTrans" cxnId="{46987998-C09A-4B88-A960-214302ADBECB}">
      <dgm:prSet/>
      <dgm:spPr/>
      <dgm:t>
        <a:bodyPr/>
        <a:lstStyle/>
        <a:p>
          <a:endParaRPr lang="en-US"/>
        </a:p>
      </dgm:t>
    </dgm:pt>
    <dgm:pt modelId="{CF92D7F1-4B4F-4C0F-91DC-F9477EE13B2F}">
      <dgm:prSet/>
      <dgm:spPr/>
      <dgm:t>
        <a:bodyPr/>
        <a:lstStyle/>
        <a:p>
          <a:r>
            <a:rPr lang="en-US"/>
            <a:t>Interpret Results: After analyzing the captured traffic, you can use the results to identify network issues, troubleshoot problems, and detect security threats. Wireshark offers many features to help you interpret the results, such as statistics, graphs, and expert analysis.</a:t>
          </a:r>
        </a:p>
      </dgm:t>
    </dgm:pt>
    <dgm:pt modelId="{7475369E-203A-4C15-A2F1-21319E507DF2}" type="parTrans" cxnId="{D9B05F60-4B1A-450B-9F09-FAB73483182A}">
      <dgm:prSet/>
      <dgm:spPr/>
      <dgm:t>
        <a:bodyPr/>
        <a:lstStyle/>
        <a:p>
          <a:endParaRPr lang="en-US"/>
        </a:p>
      </dgm:t>
    </dgm:pt>
    <dgm:pt modelId="{18893618-BEF5-497B-8F02-A5F17D16DF1F}" type="sibTrans" cxnId="{D9B05F60-4B1A-450B-9F09-FAB73483182A}">
      <dgm:prSet/>
      <dgm:spPr/>
      <dgm:t>
        <a:bodyPr/>
        <a:lstStyle/>
        <a:p>
          <a:endParaRPr lang="en-US"/>
        </a:p>
      </dgm:t>
    </dgm:pt>
    <dgm:pt modelId="{CFFFCD86-9028-43AA-A333-D3EE00EDE001}" type="pres">
      <dgm:prSet presAssocID="{74F52F1B-CA3F-4179-B464-D2E41062B607}" presName="diagram" presStyleCnt="0">
        <dgm:presLayoutVars>
          <dgm:dir/>
          <dgm:resizeHandles val="exact"/>
        </dgm:presLayoutVars>
      </dgm:prSet>
      <dgm:spPr/>
    </dgm:pt>
    <dgm:pt modelId="{61837176-73A0-4B91-909D-26AB6DB0920A}" type="pres">
      <dgm:prSet presAssocID="{467D7954-B74D-417A-B4BC-B7B3E1D83A0B}" presName="node" presStyleLbl="node1" presStyleIdx="0" presStyleCnt="5">
        <dgm:presLayoutVars>
          <dgm:bulletEnabled val="1"/>
        </dgm:presLayoutVars>
      </dgm:prSet>
      <dgm:spPr/>
    </dgm:pt>
    <dgm:pt modelId="{1521D9B6-AA86-412B-9378-A2433D43C8DB}" type="pres">
      <dgm:prSet presAssocID="{EC5BBA80-D01F-4A08-A91A-B1BEA126702A}" presName="sibTrans" presStyleLbl="sibTrans2D1" presStyleIdx="0" presStyleCnt="4"/>
      <dgm:spPr/>
    </dgm:pt>
    <dgm:pt modelId="{1E7ECD71-D310-4F02-B87D-90E8993411CE}" type="pres">
      <dgm:prSet presAssocID="{EC5BBA80-D01F-4A08-A91A-B1BEA126702A}" presName="connectorText" presStyleLbl="sibTrans2D1" presStyleIdx="0" presStyleCnt="4"/>
      <dgm:spPr/>
    </dgm:pt>
    <dgm:pt modelId="{F76401F8-E5E0-4C7A-8D95-D7088311F40C}" type="pres">
      <dgm:prSet presAssocID="{DFEFDA8D-5A99-42AF-85C8-F0D9A22ABEC5}" presName="node" presStyleLbl="node1" presStyleIdx="1" presStyleCnt="5">
        <dgm:presLayoutVars>
          <dgm:bulletEnabled val="1"/>
        </dgm:presLayoutVars>
      </dgm:prSet>
      <dgm:spPr/>
    </dgm:pt>
    <dgm:pt modelId="{24B546E8-E1BE-4221-ADB2-3A71729DADF9}" type="pres">
      <dgm:prSet presAssocID="{42AC9D44-FE20-4FDB-AC7E-4DA53304FCFD}" presName="sibTrans" presStyleLbl="sibTrans2D1" presStyleIdx="1" presStyleCnt="4"/>
      <dgm:spPr/>
    </dgm:pt>
    <dgm:pt modelId="{1E555069-71F2-45C5-B286-255C942F87B9}" type="pres">
      <dgm:prSet presAssocID="{42AC9D44-FE20-4FDB-AC7E-4DA53304FCFD}" presName="connectorText" presStyleLbl="sibTrans2D1" presStyleIdx="1" presStyleCnt="4"/>
      <dgm:spPr/>
    </dgm:pt>
    <dgm:pt modelId="{CC9C55BB-9A3E-4FD2-939C-256851E67AAD}" type="pres">
      <dgm:prSet presAssocID="{9A47CCB3-0D48-416B-AF54-A80DB568D82A}" presName="node" presStyleLbl="node1" presStyleIdx="2" presStyleCnt="5">
        <dgm:presLayoutVars>
          <dgm:bulletEnabled val="1"/>
        </dgm:presLayoutVars>
      </dgm:prSet>
      <dgm:spPr/>
    </dgm:pt>
    <dgm:pt modelId="{974ECBA9-BAAC-4C1C-9446-CDA33A8FAC55}" type="pres">
      <dgm:prSet presAssocID="{2A9BE604-96EA-4D91-A7C3-377217CCD8F2}" presName="sibTrans" presStyleLbl="sibTrans2D1" presStyleIdx="2" presStyleCnt="4"/>
      <dgm:spPr/>
    </dgm:pt>
    <dgm:pt modelId="{06A886EE-6FC8-473E-BA0D-148328DF8EE2}" type="pres">
      <dgm:prSet presAssocID="{2A9BE604-96EA-4D91-A7C3-377217CCD8F2}" presName="connectorText" presStyleLbl="sibTrans2D1" presStyleIdx="2" presStyleCnt="4"/>
      <dgm:spPr/>
    </dgm:pt>
    <dgm:pt modelId="{012DC126-A9A3-49D1-9375-52157DB28304}" type="pres">
      <dgm:prSet presAssocID="{74FA34FD-2100-4982-A9ED-C62D350D6A28}" presName="node" presStyleLbl="node1" presStyleIdx="3" presStyleCnt="5">
        <dgm:presLayoutVars>
          <dgm:bulletEnabled val="1"/>
        </dgm:presLayoutVars>
      </dgm:prSet>
      <dgm:spPr/>
    </dgm:pt>
    <dgm:pt modelId="{0D79B94D-7E9F-416C-8A27-54BA7F15988D}" type="pres">
      <dgm:prSet presAssocID="{BB57BDF7-82E8-42BF-94BB-BB5524F60A19}" presName="sibTrans" presStyleLbl="sibTrans2D1" presStyleIdx="3" presStyleCnt="4"/>
      <dgm:spPr/>
    </dgm:pt>
    <dgm:pt modelId="{B653988C-5B48-41B9-B534-174FB1986C7A}" type="pres">
      <dgm:prSet presAssocID="{BB57BDF7-82E8-42BF-94BB-BB5524F60A19}" presName="connectorText" presStyleLbl="sibTrans2D1" presStyleIdx="3" presStyleCnt="4"/>
      <dgm:spPr/>
    </dgm:pt>
    <dgm:pt modelId="{4D46367A-3191-41B4-8C0C-B9DA95E495EE}" type="pres">
      <dgm:prSet presAssocID="{CF92D7F1-4B4F-4C0F-91DC-F9477EE13B2F}" presName="node" presStyleLbl="node1" presStyleIdx="4" presStyleCnt="5">
        <dgm:presLayoutVars>
          <dgm:bulletEnabled val="1"/>
        </dgm:presLayoutVars>
      </dgm:prSet>
      <dgm:spPr/>
    </dgm:pt>
  </dgm:ptLst>
  <dgm:cxnLst>
    <dgm:cxn modelId="{8C44B515-5CBC-45DD-8B0E-E6CDDF322067}" type="presOf" srcId="{EC5BBA80-D01F-4A08-A91A-B1BEA126702A}" destId="{1E7ECD71-D310-4F02-B87D-90E8993411CE}" srcOrd="1" destOrd="0" presId="urn:microsoft.com/office/officeart/2005/8/layout/process5"/>
    <dgm:cxn modelId="{5FCD3018-EA97-49CD-8958-B179802AB3F0}" type="presOf" srcId="{DFEFDA8D-5A99-42AF-85C8-F0D9A22ABEC5}" destId="{F76401F8-E5E0-4C7A-8D95-D7088311F40C}" srcOrd="0" destOrd="0" presId="urn:microsoft.com/office/officeart/2005/8/layout/process5"/>
    <dgm:cxn modelId="{D2E9491E-9213-4F24-8A1C-1EA9F594C8FE}" type="presOf" srcId="{CF92D7F1-4B4F-4C0F-91DC-F9477EE13B2F}" destId="{4D46367A-3191-41B4-8C0C-B9DA95E495EE}" srcOrd="0" destOrd="0" presId="urn:microsoft.com/office/officeart/2005/8/layout/process5"/>
    <dgm:cxn modelId="{C8E5071F-B06F-49E7-B996-8D997E8C89E4}" type="presOf" srcId="{2A9BE604-96EA-4D91-A7C3-377217CCD8F2}" destId="{974ECBA9-BAAC-4C1C-9446-CDA33A8FAC55}" srcOrd="0" destOrd="0" presId="urn:microsoft.com/office/officeart/2005/8/layout/process5"/>
    <dgm:cxn modelId="{F384762F-D15C-4705-8780-4300224E62E5}" type="presOf" srcId="{EC5BBA80-D01F-4A08-A91A-B1BEA126702A}" destId="{1521D9B6-AA86-412B-9378-A2433D43C8DB}" srcOrd="0" destOrd="0" presId="urn:microsoft.com/office/officeart/2005/8/layout/process5"/>
    <dgm:cxn modelId="{D9B05F60-4B1A-450B-9F09-FAB73483182A}" srcId="{74F52F1B-CA3F-4179-B464-D2E41062B607}" destId="{CF92D7F1-4B4F-4C0F-91DC-F9477EE13B2F}" srcOrd="4" destOrd="0" parTransId="{7475369E-203A-4C15-A2F1-21319E507DF2}" sibTransId="{18893618-BEF5-497B-8F02-A5F17D16DF1F}"/>
    <dgm:cxn modelId="{005DC169-3B91-4BC8-B857-03FA3735FFB6}" type="presOf" srcId="{42AC9D44-FE20-4FDB-AC7E-4DA53304FCFD}" destId="{24B546E8-E1BE-4221-ADB2-3A71729DADF9}" srcOrd="0" destOrd="0" presId="urn:microsoft.com/office/officeart/2005/8/layout/process5"/>
    <dgm:cxn modelId="{549C2A7B-9D4E-4E2A-AF7C-F095303A8923}" type="presOf" srcId="{2A9BE604-96EA-4D91-A7C3-377217CCD8F2}" destId="{06A886EE-6FC8-473E-BA0D-148328DF8EE2}" srcOrd="1" destOrd="0" presId="urn:microsoft.com/office/officeart/2005/8/layout/process5"/>
    <dgm:cxn modelId="{41539B7B-585D-4071-B744-576F8FF535C2}" type="presOf" srcId="{467D7954-B74D-417A-B4BC-B7B3E1D83A0B}" destId="{61837176-73A0-4B91-909D-26AB6DB0920A}" srcOrd="0" destOrd="0" presId="urn:microsoft.com/office/officeart/2005/8/layout/process5"/>
    <dgm:cxn modelId="{95024985-7F32-4A12-B45C-032F1740EDDF}" type="presOf" srcId="{BB57BDF7-82E8-42BF-94BB-BB5524F60A19}" destId="{0D79B94D-7E9F-416C-8A27-54BA7F15988D}" srcOrd="0" destOrd="0" presId="urn:microsoft.com/office/officeart/2005/8/layout/process5"/>
    <dgm:cxn modelId="{46987998-C09A-4B88-A960-214302ADBECB}" srcId="{74F52F1B-CA3F-4179-B464-D2E41062B607}" destId="{74FA34FD-2100-4982-A9ED-C62D350D6A28}" srcOrd="3" destOrd="0" parTransId="{386A6039-5838-479A-B74B-7FB7DB27B80D}" sibTransId="{BB57BDF7-82E8-42BF-94BB-BB5524F60A19}"/>
    <dgm:cxn modelId="{2646149A-E5D4-4D3E-A803-70B93B80ACA7}" srcId="{74F52F1B-CA3F-4179-B464-D2E41062B607}" destId="{467D7954-B74D-417A-B4BC-B7B3E1D83A0B}" srcOrd="0" destOrd="0" parTransId="{99803B06-C52E-4E2C-8695-115CCB7AC9CA}" sibTransId="{EC5BBA80-D01F-4A08-A91A-B1BEA126702A}"/>
    <dgm:cxn modelId="{7F60F39D-E01C-4D58-94F8-A3FFE70D68CD}" srcId="{74F52F1B-CA3F-4179-B464-D2E41062B607}" destId="{DFEFDA8D-5A99-42AF-85C8-F0D9A22ABEC5}" srcOrd="1" destOrd="0" parTransId="{C3BC834E-97A7-4FC8-AA44-355A22526425}" sibTransId="{42AC9D44-FE20-4FDB-AC7E-4DA53304FCFD}"/>
    <dgm:cxn modelId="{6661A7C3-D966-460F-B385-6B5476BD69A4}" type="presOf" srcId="{74FA34FD-2100-4982-A9ED-C62D350D6A28}" destId="{012DC126-A9A3-49D1-9375-52157DB28304}" srcOrd="0" destOrd="0" presId="urn:microsoft.com/office/officeart/2005/8/layout/process5"/>
    <dgm:cxn modelId="{63EAD5DD-9E9D-4856-99B8-2C1196EA9449}" type="presOf" srcId="{BB57BDF7-82E8-42BF-94BB-BB5524F60A19}" destId="{B653988C-5B48-41B9-B534-174FB1986C7A}" srcOrd="1" destOrd="0" presId="urn:microsoft.com/office/officeart/2005/8/layout/process5"/>
    <dgm:cxn modelId="{B10767E2-0918-400F-ACC4-C9B5E47D84AA}" type="presOf" srcId="{9A47CCB3-0D48-416B-AF54-A80DB568D82A}" destId="{CC9C55BB-9A3E-4FD2-939C-256851E67AAD}" srcOrd="0" destOrd="0" presId="urn:microsoft.com/office/officeart/2005/8/layout/process5"/>
    <dgm:cxn modelId="{4652C8EA-9E00-467B-86E1-54143AF736B7}" type="presOf" srcId="{42AC9D44-FE20-4FDB-AC7E-4DA53304FCFD}" destId="{1E555069-71F2-45C5-B286-255C942F87B9}" srcOrd="1" destOrd="0" presId="urn:microsoft.com/office/officeart/2005/8/layout/process5"/>
    <dgm:cxn modelId="{712017EE-0774-444E-BF25-E09086C068F4}" type="presOf" srcId="{74F52F1B-CA3F-4179-B464-D2E41062B607}" destId="{CFFFCD86-9028-43AA-A333-D3EE00EDE001}" srcOrd="0" destOrd="0" presId="urn:microsoft.com/office/officeart/2005/8/layout/process5"/>
    <dgm:cxn modelId="{B16CF2F5-6ED7-450D-93B5-209841419158}" srcId="{74F52F1B-CA3F-4179-B464-D2E41062B607}" destId="{9A47CCB3-0D48-416B-AF54-A80DB568D82A}" srcOrd="2" destOrd="0" parTransId="{CD4389CE-3FF2-4E5C-A421-39424CCA14F8}" sibTransId="{2A9BE604-96EA-4D91-A7C3-377217CCD8F2}"/>
    <dgm:cxn modelId="{3937C584-B97C-4E30-AD19-FA3714D7688C}" type="presParOf" srcId="{CFFFCD86-9028-43AA-A333-D3EE00EDE001}" destId="{61837176-73A0-4B91-909D-26AB6DB0920A}" srcOrd="0" destOrd="0" presId="urn:microsoft.com/office/officeart/2005/8/layout/process5"/>
    <dgm:cxn modelId="{5A5D79E0-5FB4-42E1-8D6B-444938FEB0A4}" type="presParOf" srcId="{CFFFCD86-9028-43AA-A333-D3EE00EDE001}" destId="{1521D9B6-AA86-412B-9378-A2433D43C8DB}" srcOrd="1" destOrd="0" presId="urn:microsoft.com/office/officeart/2005/8/layout/process5"/>
    <dgm:cxn modelId="{603E1F7D-BA95-4667-85E3-D69053DE951D}" type="presParOf" srcId="{1521D9B6-AA86-412B-9378-A2433D43C8DB}" destId="{1E7ECD71-D310-4F02-B87D-90E8993411CE}" srcOrd="0" destOrd="0" presId="urn:microsoft.com/office/officeart/2005/8/layout/process5"/>
    <dgm:cxn modelId="{0F8421CF-4381-45D3-AF83-29E2B12C53DF}" type="presParOf" srcId="{CFFFCD86-9028-43AA-A333-D3EE00EDE001}" destId="{F76401F8-E5E0-4C7A-8D95-D7088311F40C}" srcOrd="2" destOrd="0" presId="urn:microsoft.com/office/officeart/2005/8/layout/process5"/>
    <dgm:cxn modelId="{FFA35340-0680-4A6A-88D6-90382F39B372}" type="presParOf" srcId="{CFFFCD86-9028-43AA-A333-D3EE00EDE001}" destId="{24B546E8-E1BE-4221-ADB2-3A71729DADF9}" srcOrd="3" destOrd="0" presId="urn:microsoft.com/office/officeart/2005/8/layout/process5"/>
    <dgm:cxn modelId="{36ED2841-7ECA-4DC5-9C30-7635BB41B96F}" type="presParOf" srcId="{24B546E8-E1BE-4221-ADB2-3A71729DADF9}" destId="{1E555069-71F2-45C5-B286-255C942F87B9}" srcOrd="0" destOrd="0" presId="urn:microsoft.com/office/officeart/2005/8/layout/process5"/>
    <dgm:cxn modelId="{C0AE81AE-D501-4764-AFC2-9D9C013AF63D}" type="presParOf" srcId="{CFFFCD86-9028-43AA-A333-D3EE00EDE001}" destId="{CC9C55BB-9A3E-4FD2-939C-256851E67AAD}" srcOrd="4" destOrd="0" presId="urn:microsoft.com/office/officeart/2005/8/layout/process5"/>
    <dgm:cxn modelId="{E7A50C81-AC06-470B-8047-B6992214C2AD}" type="presParOf" srcId="{CFFFCD86-9028-43AA-A333-D3EE00EDE001}" destId="{974ECBA9-BAAC-4C1C-9446-CDA33A8FAC55}" srcOrd="5" destOrd="0" presId="urn:microsoft.com/office/officeart/2005/8/layout/process5"/>
    <dgm:cxn modelId="{7EF05F47-005F-4E8B-A6E4-1E3AA1D93358}" type="presParOf" srcId="{974ECBA9-BAAC-4C1C-9446-CDA33A8FAC55}" destId="{06A886EE-6FC8-473E-BA0D-148328DF8EE2}" srcOrd="0" destOrd="0" presId="urn:microsoft.com/office/officeart/2005/8/layout/process5"/>
    <dgm:cxn modelId="{1C6B4241-8277-4B87-9124-659CEAC0D044}" type="presParOf" srcId="{CFFFCD86-9028-43AA-A333-D3EE00EDE001}" destId="{012DC126-A9A3-49D1-9375-52157DB28304}" srcOrd="6" destOrd="0" presId="urn:microsoft.com/office/officeart/2005/8/layout/process5"/>
    <dgm:cxn modelId="{22F057C1-A2AB-4EA5-BA27-39A2433D5314}" type="presParOf" srcId="{CFFFCD86-9028-43AA-A333-D3EE00EDE001}" destId="{0D79B94D-7E9F-416C-8A27-54BA7F15988D}" srcOrd="7" destOrd="0" presId="urn:microsoft.com/office/officeart/2005/8/layout/process5"/>
    <dgm:cxn modelId="{4758420E-C59C-4BDC-B67D-B97A7834155F}" type="presParOf" srcId="{0D79B94D-7E9F-416C-8A27-54BA7F15988D}" destId="{B653988C-5B48-41B9-B534-174FB1986C7A}" srcOrd="0" destOrd="0" presId="urn:microsoft.com/office/officeart/2005/8/layout/process5"/>
    <dgm:cxn modelId="{A7302F7E-3BE2-415F-90FA-E07DEDAF13A3}" type="presParOf" srcId="{CFFFCD86-9028-43AA-A333-D3EE00EDE001}" destId="{4D46367A-3191-41B4-8C0C-B9DA95E495EE}"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F26C41-D50D-4BEB-A92B-ED4B852881C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D8BEAD3-30B8-4AC9-8E41-620D857EEA47}">
      <dgm:prSet/>
      <dgm:spPr/>
      <dgm:t>
        <a:bodyPr/>
        <a:lstStyle/>
        <a:p>
          <a:r>
            <a:rPr lang="en-US"/>
            <a:t>The accuracy of a network analyzer depends on various factors, such as the type of analyzer used, the quality of the captured traffic, and the user's knowledge and skill in analyzing the results.</a:t>
          </a:r>
        </a:p>
      </dgm:t>
    </dgm:pt>
    <dgm:pt modelId="{298F03CE-A01B-47BD-99D6-3A614B770885}" type="parTrans" cxnId="{38262B6E-BB95-48BF-AB33-E101800AAF5E}">
      <dgm:prSet/>
      <dgm:spPr/>
      <dgm:t>
        <a:bodyPr/>
        <a:lstStyle/>
        <a:p>
          <a:endParaRPr lang="en-US"/>
        </a:p>
      </dgm:t>
    </dgm:pt>
    <dgm:pt modelId="{F120DFCF-A64F-4655-A2A9-99B35B5D29AB}" type="sibTrans" cxnId="{38262B6E-BB95-48BF-AB33-E101800AAF5E}">
      <dgm:prSet/>
      <dgm:spPr/>
      <dgm:t>
        <a:bodyPr/>
        <a:lstStyle/>
        <a:p>
          <a:endParaRPr lang="en-US"/>
        </a:p>
      </dgm:t>
    </dgm:pt>
    <dgm:pt modelId="{E5DB581B-F9DC-4F7C-8DA5-B58490FF5855}">
      <dgm:prSet/>
      <dgm:spPr/>
      <dgm:t>
        <a:bodyPr/>
        <a:lstStyle/>
        <a:p>
          <a:r>
            <a:rPr lang="en-US"/>
            <a:t>Hardware-based network analyzers tend to be more accurate than software-based analyzers because they offer more advanced features, such as deep packet inspection and real-time analysis. However, the accuracy of a hardware-based analyzer can also be affected by the quality of the captured traffic and the specific protocols being analyzed.</a:t>
          </a:r>
        </a:p>
      </dgm:t>
    </dgm:pt>
    <dgm:pt modelId="{E2FCF6F8-0DDC-4A77-956B-AC39AE55B515}" type="parTrans" cxnId="{2530C361-A5F8-4ABD-B849-95FA0B66C2C7}">
      <dgm:prSet/>
      <dgm:spPr/>
      <dgm:t>
        <a:bodyPr/>
        <a:lstStyle/>
        <a:p>
          <a:endParaRPr lang="en-US"/>
        </a:p>
      </dgm:t>
    </dgm:pt>
    <dgm:pt modelId="{36F87D20-1C80-49EC-9C36-F81BEE017A22}" type="sibTrans" cxnId="{2530C361-A5F8-4ABD-B849-95FA0B66C2C7}">
      <dgm:prSet/>
      <dgm:spPr/>
      <dgm:t>
        <a:bodyPr/>
        <a:lstStyle/>
        <a:p>
          <a:endParaRPr lang="en-US"/>
        </a:p>
      </dgm:t>
    </dgm:pt>
    <dgm:pt modelId="{D4624C7C-4B6F-49D5-B069-550262A2F537}">
      <dgm:prSet/>
      <dgm:spPr/>
      <dgm:t>
        <a:bodyPr/>
        <a:lstStyle/>
        <a:p>
          <a:r>
            <a:rPr lang="en-US"/>
            <a:t>Software-based network analyzers, such as Wireshark, can also be highly accurate if used correctly. However, the accuracy of a software-based analyzer can be affected by factors such as the quality of the captured traffic, the user's understanding of the protocols being analyzed, and the user's ability to interpret the results correctly.</a:t>
          </a:r>
        </a:p>
      </dgm:t>
    </dgm:pt>
    <dgm:pt modelId="{4A5BAE4D-51FE-4CF5-911C-BD7F20600475}" type="parTrans" cxnId="{249DC0FB-F14F-4F99-8493-B6565B90972F}">
      <dgm:prSet/>
      <dgm:spPr/>
      <dgm:t>
        <a:bodyPr/>
        <a:lstStyle/>
        <a:p>
          <a:endParaRPr lang="en-US"/>
        </a:p>
      </dgm:t>
    </dgm:pt>
    <dgm:pt modelId="{82E75EA9-BD05-4AB3-9F74-69BAF50E133A}" type="sibTrans" cxnId="{249DC0FB-F14F-4F99-8493-B6565B90972F}">
      <dgm:prSet/>
      <dgm:spPr/>
      <dgm:t>
        <a:bodyPr/>
        <a:lstStyle/>
        <a:p>
          <a:endParaRPr lang="en-US"/>
        </a:p>
      </dgm:t>
    </dgm:pt>
    <dgm:pt modelId="{CE477441-7735-4BFA-B9DF-7DFCCD1DB5B2}">
      <dgm:prSet/>
      <dgm:spPr/>
      <dgm:t>
        <a:bodyPr/>
        <a:lstStyle/>
        <a:p>
          <a:r>
            <a:rPr lang="en-US"/>
            <a:t>In general, the accuracy of a network analyzer depends on the user's knowledge and expertise in network analysis, as well as the quality and type of the analyzer used. It is important to use the appropriate tools and techniques to ensure accurate and meaningful results when analyzing network traffic.</a:t>
          </a:r>
        </a:p>
      </dgm:t>
    </dgm:pt>
    <dgm:pt modelId="{7E8D909C-8DB9-45CF-8AC9-B03504FAF97A}" type="parTrans" cxnId="{C113AF17-560D-42EE-82E9-38FF2447A877}">
      <dgm:prSet/>
      <dgm:spPr/>
      <dgm:t>
        <a:bodyPr/>
        <a:lstStyle/>
        <a:p>
          <a:endParaRPr lang="en-US"/>
        </a:p>
      </dgm:t>
    </dgm:pt>
    <dgm:pt modelId="{3CD897B3-51EE-4116-B29E-78D850C81CB8}" type="sibTrans" cxnId="{C113AF17-560D-42EE-82E9-38FF2447A877}">
      <dgm:prSet/>
      <dgm:spPr/>
      <dgm:t>
        <a:bodyPr/>
        <a:lstStyle/>
        <a:p>
          <a:endParaRPr lang="en-US"/>
        </a:p>
      </dgm:t>
    </dgm:pt>
    <dgm:pt modelId="{4C8E2B48-9395-46D5-AB88-49645CCC857B}" type="pres">
      <dgm:prSet presAssocID="{5FF26C41-D50D-4BEB-A92B-ED4B852881CB}" presName="linear" presStyleCnt="0">
        <dgm:presLayoutVars>
          <dgm:animLvl val="lvl"/>
          <dgm:resizeHandles val="exact"/>
        </dgm:presLayoutVars>
      </dgm:prSet>
      <dgm:spPr/>
    </dgm:pt>
    <dgm:pt modelId="{1A360769-4CE0-48A5-87C1-09831AAC31E2}" type="pres">
      <dgm:prSet presAssocID="{6D8BEAD3-30B8-4AC9-8E41-620D857EEA47}" presName="parentText" presStyleLbl="node1" presStyleIdx="0" presStyleCnt="4">
        <dgm:presLayoutVars>
          <dgm:chMax val="0"/>
          <dgm:bulletEnabled val="1"/>
        </dgm:presLayoutVars>
      </dgm:prSet>
      <dgm:spPr/>
    </dgm:pt>
    <dgm:pt modelId="{B85DE754-A4BB-42BB-9DCB-1F68A4BD3785}" type="pres">
      <dgm:prSet presAssocID="{F120DFCF-A64F-4655-A2A9-99B35B5D29AB}" presName="spacer" presStyleCnt="0"/>
      <dgm:spPr/>
    </dgm:pt>
    <dgm:pt modelId="{74EA4AED-73EB-47C2-92D8-DFF0B4C2629D}" type="pres">
      <dgm:prSet presAssocID="{E5DB581B-F9DC-4F7C-8DA5-B58490FF5855}" presName="parentText" presStyleLbl="node1" presStyleIdx="1" presStyleCnt="4">
        <dgm:presLayoutVars>
          <dgm:chMax val="0"/>
          <dgm:bulletEnabled val="1"/>
        </dgm:presLayoutVars>
      </dgm:prSet>
      <dgm:spPr/>
    </dgm:pt>
    <dgm:pt modelId="{F73BF7F2-FCC4-4BE5-A3CF-B06A311FB0B3}" type="pres">
      <dgm:prSet presAssocID="{36F87D20-1C80-49EC-9C36-F81BEE017A22}" presName="spacer" presStyleCnt="0"/>
      <dgm:spPr/>
    </dgm:pt>
    <dgm:pt modelId="{4ADC327A-4833-4B4C-AAA4-D13F64277CBA}" type="pres">
      <dgm:prSet presAssocID="{D4624C7C-4B6F-49D5-B069-550262A2F537}" presName="parentText" presStyleLbl="node1" presStyleIdx="2" presStyleCnt="4">
        <dgm:presLayoutVars>
          <dgm:chMax val="0"/>
          <dgm:bulletEnabled val="1"/>
        </dgm:presLayoutVars>
      </dgm:prSet>
      <dgm:spPr/>
    </dgm:pt>
    <dgm:pt modelId="{EA7F0451-5084-4D68-BB65-F5CA738C71CA}" type="pres">
      <dgm:prSet presAssocID="{82E75EA9-BD05-4AB3-9F74-69BAF50E133A}" presName="spacer" presStyleCnt="0"/>
      <dgm:spPr/>
    </dgm:pt>
    <dgm:pt modelId="{B2784B43-DEC7-4875-B23A-CF317D6D12F8}" type="pres">
      <dgm:prSet presAssocID="{CE477441-7735-4BFA-B9DF-7DFCCD1DB5B2}" presName="parentText" presStyleLbl="node1" presStyleIdx="3" presStyleCnt="4">
        <dgm:presLayoutVars>
          <dgm:chMax val="0"/>
          <dgm:bulletEnabled val="1"/>
        </dgm:presLayoutVars>
      </dgm:prSet>
      <dgm:spPr/>
    </dgm:pt>
  </dgm:ptLst>
  <dgm:cxnLst>
    <dgm:cxn modelId="{04156B07-9523-43FC-BCE5-D61835615B4A}" type="presOf" srcId="{CE477441-7735-4BFA-B9DF-7DFCCD1DB5B2}" destId="{B2784B43-DEC7-4875-B23A-CF317D6D12F8}" srcOrd="0" destOrd="0" presId="urn:microsoft.com/office/officeart/2005/8/layout/vList2"/>
    <dgm:cxn modelId="{C113AF17-560D-42EE-82E9-38FF2447A877}" srcId="{5FF26C41-D50D-4BEB-A92B-ED4B852881CB}" destId="{CE477441-7735-4BFA-B9DF-7DFCCD1DB5B2}" srcOrd="3" destOrd="0" parTransId="{7E8D909C-8DB9-45CF-8AC9-B03504FAF97A}" sibTransId="{3CD897B3-51EE-4116-B29E-78D850C81CB8}"/>
    <dgm:cxn modelId="{2530C361-A5F8-4ABD-B849-95FA0B66C2C7}" srcId="{5FF26C41-D50D-4BEB-A92B-ED4B852881CB}" destId="{E5DB581B-F9DC-4F7C-8DA5-B58490FF5855}" srcOrd="1" destOrd="0" parTransId="{E2FCF6F8-0DDC-4A77-956B-AC39AE55B515}" sibTransId="{36F87D20-1C80-49EC-9C36-F81BEE017A22}"/>
    <dgm:cxn modelId="{38262B6E-BB95-48BF-AB33-E101800AAF5E}" srcId="{5FF26C41-D50D-4BEB-A92B-ED4B852881CB}" destId="{6D8BEAD3-30B8-4AC9-8E41-620D857EEA47}" srcOrd="0" destOrd="0" parTransId="{298F03CE-A01B-47BD-99D6-3A614B770885}" sibTransId="{F120DFCF-A64F-4655-A2A9-99B35B5D29AB}"/>
    <dgm:cxn modelId="{DFC5EB76-A4A0-47A6-BDEF-A07BE9FBD7B4}" type="presOf" srcId="{E5DB581B-F9DC-4F7C-8DA5-B58490FF5855}" destId="{74EA4AED-73EB-47C2-92D8-DFF0B4C2629D}" srcOrd="0" destOrd="0" presId="urn:microsoft.com/office/officeart/2005/8/layout/vList2"/>
    <dgm:cxn modelId="{28854C86-E6A9-46E7-9897-A7F0A995BC15}" type="presOf" srcId="{5FF26C41-D50D-4BEB-A92B-ED4B852881CB}" destId="{4C8E2B48-9395-46D5-AB88-49645CCC857B}" srcOrd="0" destOrd="0" presId="urn:microsoft.com/office/officeart/2005/8/layout/vList2"/>
    <dgm:cxn modelId="{2EF389DF-3B32-4B13-957E-3A72AC60B20A}" type="presOf" srcId="{D4624C7C-4B6F-49D5-B069-550262A2F537}" destId="{4ADC327A-4833-4B4C-AAA4-D13F64277CBA}" srcOrd="0" destOrd="0" presId="urn:microsoft.com/office/officeart/2005/8/layout/vList2"/>
    <dgm:cxn modelId="{F11456F6-8EA6-46B7-A195-4E7BEAA9C592}" type="presOf" srcId="{6D8BEAD3-30B8-4AC9-8E41-620D857EEA47}" destId="{1A360769-4CE0-48A5-87C1-09831AAC31E2}" srcOrd="0" destOrd="0" presId="urn:microsoft.com/office/officeart/2005/8/layout/vList2"/>
    <dgm:cxn modelId="{249DC0FB-F14F-4F99-8493-B6565B90972F}" srcId="{5FF26C41-D50D-4BEB-A92B-ED4B852881CB}" destId="{D4624C7C-4B6F-49D5-B069-550262A2F537}" srcOrd="2" destOrd="0" parTransId="{4A5BAE4D-51FE-4CF5-911C-BD7F20600475}" sibTransId="{82E75EA9-BD05-4AB3-9F74-69BAF50E133A}"/>
    <dgm:cxn modelId="{33F38E07-D870-4E4D-A836-6DD46ECF4B4D}" type="presParOf" srcId="{4C8E2B48-9395-46D5-AB88-49645CCC857B}" destId="{1A360769-4CE0-48A5-87C1-09831AAC31E2}" srcOrd="0" destOrd="0" presId="urn:microsoft.com/office/officeart/2005/8/layout/vList2"/>
    <dgm:cxn modelId="{7FFD524F-6966-4D5F-A4AE-94BC1CBC744D}" type="presParOf" srcId="{4C8E2B48-9395-46D5-AB88-49645CCC857B}" destId="{B85DE754-A4BB-42BB-9DCB-1F68A4BD3785}" srcOrd="1" destOrd="0" presId="urn:microsoft.com/office/officeart/2005/8/layout/vList2"/>
    <dgm:cxn modelId="{F88C6B60-96F9-4FF5-8737-9B2AB918E499}" type="presParOf" srcId="{4C8E2B48-9395-46D5-AB88-49645CCC857B}" destId="{74EA4AED-73EB-47C2-92D8-DFF0B4C2629D}" srcOrd="2" destOrd="0" presId="urn:microsoft.com/office/officeart/2005/8/layout/vList2"/>
    <dgm:cxn modelId="{28D0E1ED-1BA6-47A1-B6CB-B2F6FB202777}" type="presParOf" srcId="{4C8E2B48-9395-46D5-AB88-49645CCC857B}" destId="{F73BF7F2-FCC4-4BE5-A3CF-B06A311FB0B3}" srcOrd="3" destOrd="0" presId="urn:microsoft.com/office/officeart/2005/8/layout/vList2"/>
    <dgm:cxn modelId="{3AA17939-AB4B-4AFA-9BC1-F215833D8A83}" type="presParOf" srcId="{4C8E2B48-9395-46D5-AB88-49645CCC857B}" destId="{4ADC327A-4833-4B4C-AAA4-D13F64277CBA}" srcOrd="4" destOrd="0" presId="urn:microsoft.com/office/officeart/2005/8/layout/vList2"/>
    <dgm:cxn modelId="{F08DA734-B8B0-4583-936E-DD3C2945CDA9}" type="presParOf" srcId="{4C8E2B48-9395-46D5-AB88-49645CCC857B}" destId="{EA7F0451-5084-4D68-BB65-F5CA738C71CA}" srcOrd="5" destOrd="0" presId="urn:microsoft.com/office/officeart/2005/8/layout/vList2"/>
    <dgm:cxn modelId="{DEC8B965-726F-4A2B-A9E2-A6EBC0244DC3}" type="presParOf" srcId="{4C8E2B48-9395-46D5-AB88-49645CCC857B}" destId="{B2784B43-DEC7-4875-B23A-CF317D6D12F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2B2420-4CC9-4A85-8732-AB5CB2A9DB7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5F624A6-3B3E-4A5C-AFBB-D72A1B3B3D67}">
      <dgm:prSet/>
      <dgm:spPr/>
      <dgm:t>
        <a:bodyPr/>
        <a:lstStyle/>
        <a:p>
          <a:r>
            <a:rPr lang="en-US"/>
            <a:t>In conclusion, a network analyzer is a powerful tool that allows users to capture, analyze, and monitor network traffic in real-time. It is an essential tool for network administrators, security professionals, and developers, as it can be used to troubleshoot network issues, detect security threats, and analyze network performance.</a:t>
          </a:r>
        </a:p>
      </dgm:t>
    </dgm:pt>
    <dgm:pt modelId="{C37EC027-5136-4983-A834-BFBB49F50AC6}" type="parTrans" cxnId="{C00878A4-E737-4896-BB0B-40CA216A6B51}">
      <dgm:prSet/>
      <dgm:spPr/>
      <dgm:t>
        <a:bodyPr/>
        <a:lstStyle/>
        <a:p>
          <a:endParaRPr lang="en-US"/>
        </a:p>
      </dgm:t>
    </dgm:pt>
    <dgm:pt modelId="{856A24B2-7756-410B-9123-B9F977EC33E2}" type="sibTrans" cxnId="{C00878A4-E737-4896-BB0B-40CA216A6B51}">
      <dgm:prSet/>
      <dgm:spPr/>
      <dgm:t>
        <a:bodyPr/>
        <a:lstStyle/>
        <a:p>
          <a:endParaRPr lang="en-US"/>
        </a:p>
      </dgm:t>
    </dgm:pt>
    <dgm:pt modelId="{9C861F09-7122-4386-9521-E38E3345C2C9}">
      <dgm:prSet/>
      <dgm:spPr/>
      <dgm:t>
        <a:bodyPr/>
        <a:lstStyle/>
        <a:p>
          <a:r>
            <a:rPr lang="en-US"/>
            <a:t>Each type of analyzer has its own set of features and capabilities, and the choice of analyzer will depend on the specific requirements and use case of the user.</a:t>
          </a:r>
        </a:p>
      </dgm:t>
    </dgm:pt>
    <dgm:pt modelId="{F30A98D6-F7A1-44D5-AB7A-D4D2D87861A0}" type="parTrans" cxnId="{3927DC7B-7CB0-4E38-BA13-53BF82FA11B0}">
      <dgm:prSet/>
      <dgm:spPr/>
      <dgm:t>
        <a:bodyPr/>
        <a:lstStyle/>
        <a:p>
          <a:endParaRPr lang="en-US"/>
        </a:p>
      </dgm:t>
    </dgm:pt>
    <dgm:pt modelId="{5E7D91FD-2D3B-45A5-B000-E3ECB3EFCE11}" type="sibTrans" cxnId="{3927DC7B-7CB0-4E38-BA13-53BF82FA11B0}">
      <dgm:prSet/>
      <dgm:spPr/>
      <dgm:t>
        <a:bodyPr/>
        <a:lstStyle/>
        <a:p>
          <a:endParaRPr lang="en-US"/>
        </a:p>
      </dgm:t>
    </dgm:pt>
    <dgm:pt modelId="{EBA95A97-4134-45E5-B563-4443CDDF216A}">
      <dgm:prSet/>
      <dgm:spPr/>
      <dgm:t>
        <a:bodyPr/>
        <a:lstStyle/>
        <a:p>
          <a:r>
            <a:rPr lang="en-US"/>
            <a:t>Overall, a network analyzer is an essential tool for anyone who needs to monitor and analyze network traffic. With its advanced features and capabilities, it can help users detect and troubleshoot network issues, identify security threats, and optimize network performance.</a:t>
          </a:r>
        </a:p>
      </dgm:t>
    </dgm:pt>
    <dgm:pt modelId="{AA82CDDD-27F7-4E8C-8F5B-FCF0A3FBA81B}" type="parTrans" cxnId="{5F4924C7-0B4B-47ED-B580-964105FFEC61}">
      <dgm:prSet/>
      <dgm:spPr/>
      <dgm:t>
        <a:bodyPr/>
        <a:lstStyle/>
        <a:p>
          <a:endParaRPr lang="en-US"/>
        </a:p>
      </dgm:t>
    </dgm:pt>
    <dgm:pt modelId="{B4D0EF06-1CA8-4E89-8295-8C9DAC05EE2D}" type="sibTrans" cxnId="{5F4924C7-0B4B-47ED-B580-964105FFEC61}">
      <dgm:prSet/>
      <dgm:spPr/>
      <dgm:t>
        <a:bodyPr/>
        <a:lstStyle/>
        <a:p>
          <a:endParaRPr lang="en-US"/>
        </a:p>
      </dgm:t>
    </dgm:pt>
    <dgm:pt modelId="{E1F4CE6E-C394-47DE-9B86-1F3848DEEEF1}" type="pres">
      <dgm:prSet presAssocID="{B82B2420-4CC9-4A85-8732-AB5CB2A9DB7B}" presName="hierChild1" presStyleCnt="0">
        <dgm:presLayoutVars>
          <dgm:chPref val="1"/>
          <dgm:dir/>
          <dgm:animOne val="branch"/>
          <dgm:animLvl val="lvl"/>
          <dgm:resizeHandles/>
        </dgm:presLayoutVars>
      </dgm:prSet>
      <dgm:spPr/>
    </dgm:pt>
    <dgm:pt modelId="{51351CDD-157C-4F5F-B972-2A4BC74E752A}" type="pres">
      <dgm:prSet presAssocID="{D5F624A6-3B3E-4A5C-AFBB-D72A1B3B3D67}" presName="hierRoot1" presStyleCnt="0"/>
      <dgm:spPr/>
    </dgm:pt>
    <dgm:pt modelId="{C1137888-627A-4519-86D7-9489844914D7}" type="pres">
      <dgm:prSet presAssocID="{D5F624A6-3B3E-4A5C-AFBB-D72A1B3B3D67}" presName="composite" presStyleCnt="0"/>
      <dgm:spPr/>
    </dgm:pt>
    <dgm:pt modelId="{5D5462BC-AAD4-4CBE-830A-90726AB0FB0C}" type="pres">
      <dgm:prSet presAssocID="{D5F624A6-3B3E-4A5C-AFBB-D72A1B3B3D67}" presName="background" presStyleLbl="node0" presStyleIdx="0" presStyleCnt="3"/>
      <dgm:spPr/>
    </dgm:pt>
    <dgm:pt modelId="{CB0D208F-A7D5-43D8-B5D4-2FC30285E4BE}" type="pres">
      <dgm:prSet presAssocID="{D5F624A6-3B3E-4A5C-AFBB-D72A1B3B3D67}" presName="text" presStyleLbl="fgAcc0" presStyleIdx="0" presStyleCnt="3">
        <dgm:presLayoutVars>
          <dgm:chPref val="3"/>
        </dgm:presLayoutVars>
      </dgm:prSet>
      <dgm:spPr/>
    </dgm:pt>
    <dgm:pt modelId="{86A107A0-3CD0-4468-A552-BCB3F89B5FFB}" type="pres">
      <dgm:prSet presAssocID="{D5F624A6-3B3E-4A5C-AFBB-D72A1B3B3D67}" presName="hierChild2" presStyleCnt="0"/>
      <dgm:spPr/>
    </dgm:pt>
    <dgm:pt modelId="{6E311E58-F899-4319-8EC3-EA60394847B7}" type="pres">
      <dgm:prSet presAssocID="{9C861F09-7122-4386-9521-E38E3345C2C9}" presName="hierRoot1" presStyleCnt="0"/>
      <dgm:spPr/>
    </dgm:pt>
    <dgm:pt modelId="{F28B763C-8CB9-4FCB-999E-B1D2D6B32046}" type="pres">
      <dgm:prSet presAssocID="{9C861F09-7122-4386-9521-E38E3345C2C9}" presName="composite" presStyleCnt="0"/>
      <dgm:spPr/>
    </dgm:pt>
    <dgm:pt modelId="{218C838E-1303-4985-ACCA-851ADD981D97}" type="pres">
      <dgm:prSet presAssocID="{9C861F09-7122-4386-9521-E38E3345C2C9}" presName="background" presStyleLbl="node0" presStyleIdx="1" presStyleCnt="3"/>
      <dgm:spPr/>
    </dgm:pt>
    <dgm:pt modelId="{D948C15B-FFC8-4B60-AAD6-3E54B678AF32}" type="pres">
      <dgm:prSet presAssocID="{9C861F09-7122-4386-9521-E38E3345C2C9}" presName="text" presStyleLbl="fgAcc0" presStyleIdx="1" presStyleCnt="3">
        <dgm:presLayoutVars>
          <dgm:chPref val="3"/>
        </dgm:presLayoutVars>
      </dgm:prSet>
      <dgm:spPr/>
    </dgm:pt>
    <dgm:pt modelId="{2DB11CB6-6495-483F-8449-05B2DEB5912A}" type="pres">
      <dgm:prSet presAssocID="{9C861F09-7122-4386-9521-E38E3345C2C9}" presName="hierChild2" presStyleCnt="0"/>
      <dgm:spPr/>
    </dgm:pt>
    <dgm:pt modelId="{538EA3E0-FD4A-4074-8373-E9F7D5C0CFC3}" type="pres">
      <dgm:prSet presAssocID="{EBA95A97-4134-45E5-B563-4443CDDF216A}" presName="hierRoot1" presStyleCnt="0"/>
      <dgm:spPr/>
    </dgm:pt>
    <dgm:pt modelId="{40B9020B-A207-48AA-AF59-254A966497A2}" type="pres">
      <dgm:prSet presAssocID="{EBA95A97-4134-45E5-B563-4443CDDF216A}" presName="composite" presStyleCnt="0"/>
      <dgm:spPr/>
    </dgm:pt>
    <dgm:pt modelId="{B13E0363-349F-49B9-8E57-856E87023A2A}" type="pres">
      <dgm:prSet presAssocID="{EBA95A97-4134-45E5-B563-4443CDDF216A}" presName="background" presStyleLbl="node0" presStyleIdx="2" presStyleCnt="3"/>
      <dgm:spPr/>
    </dgm:pt>
    <dgm:pt modelId="{FB929ED4-A64E-4C27-8FF7-892A00F647CD}" type="pres">
      <dgm:prSet presAssocID="{EBA95A97-4134-45E5-B563-4443CDDF216A}" presName="text" presStyleLbl="fgAcc0" presStyleIdx="2" presStyleCnt="3">
        <dgm:presLayoutVars>
          <dgm:chPref val="3"/>
        </dgm:presLayoutVars>
      </dgm:prSet>
      <dgm:spPr/>
    </dgm:pt>
    <dgm:pt modelId="{C378AB67-E062-49D4-BB11-92D1F3EEF28D}" type="pres">
      <dgm:prSet presAssocID="{EBA95A97-4134-45E5-B563-4443CDDF216A}" presName="hierChild2" presStyleCnt="0"/>
      <dgm:spPr/>
    </dgm:pt>
  </dgm:ptLst>
  <dgm:cxnLst>
    <dgm:cxn modelId="{B76DF46F-27E2-4296-889C-AC101964E1E5}" type="presOf" srcId="{B82B2420-4CC9-4A85-8732-AB5CB2A9DB7B}" destId="{E1F4CE6E-C394-47DE-9B86-1F3848DEEEF1}" srcOrd="0" destOrd="0" presId="urn:microsoft.com/office/officeart/2005/8/layout/hierarchy1"/>
    <dgm:cxn modelId="{13D94C54-7F59-48D9-8714-8FFB8F37A90C}" type="presOf" srcId="{EBA95A97-4134-45E5-B563-4443CDDF216A}" destId="{FB929ED4-A64E-4C27-8FF7-892A00F647CD}" srcOrd="0" destOrd="0" presId="urn:microsoft.com/office/officeart/2005/8/layout/hierarchy1"/>
    <dgm:cxn modelId="{3927DC7B-7CB0-4E38-BA13-53BF82FA11B0}" srcId="{B82B2420-4CC9-4A85-8732-AB5CB2A9DB7B}" destId="{9C861F09-7122-4386-9521-E38E3345C2C9}" srcOrd="1" destOrd="0" parTransId="{F30A98D6-F7A1-44D5-AB7A-D4D2D87861A0}" sibTransId="{5E7D91FD-2D3B-45A5-B000-E3ECB3EFCE11}"/>
    <dgm:cxn modelId="{C00878A4-E737-4896-BB0B-40CA216A6B51}" srcId="{B82B2420-4CC9-4A85-8732-AB5CB2A9DB7B}" destId="{D5F624A6-3B3E-4A5C-AFBB-D72A1B3B3D67}" srcOrd="0" destOrd="0" parTransId="{C37EC027-5136-4983-A834-BFBB49F50AC6}" sibTransId="{856A24B2-7756-410B-9123-B9F977EC33E2}"/>
    <dgm:cxn modelId="{509948A5-51AA-4343-8ECC-2E96CC9948FF}" type="presOf" srcId="{D5F624A6-3B3E-4A5C-AFBB-D72A1B3B3D67}" destId="{CB0D208F-A7D5-43D8-B5D4-2FC30285E4BE}" srcOrd="0" destOrd="0" presId="urn:microsoft.com/office/officeart/2005/8/layout/hierarchy1"/>
    <dgm:cxn modelId="{9ACAF0BF-AEB5-423D-896F-4DC029BFC809}" type="presOf" srcId="{9C861F09-7122-4386-9521-E38E3345C2C9}" destId="{D948C15B-FFC8-4B60-AAD6-3E54B678AF32}" srcOrd="0" destOrd="0" presId="urn:microsoft.com/office/officeart/2005/8/layout/hierarchy1"/>
    <dgm:cxn modelId="{5F4924C7-0B4B-47ED-B580-964105FFEC61}" srcId="{B82B2420-4CC9-4A85-8732-AB5CB2A9DB7B}" destId="{EBA95A97-4134-45E5-B563-4443CDDF216A}" srcOrd="2" destOrd="0" parTransId="{AA82CDDD-27F7-4E8C-8F5B-FCF0A3FBA81B}" sibTransId="{B4D0EF06-1CA8-4E89-8295-8C9DAC05EE2D}"/>
    <dgm:cxn modelId="{F10A7EC7-8F79-4622-A8F7-5FB3ED43366A}" type="presParOf" srcId="{E1F4CE6E-C394-47DE-9B86-1F3848DEEEF1}" destId="{51351CDD-157C-4F5F-B972-2A4BC74E752A}" srcOrd="0" destOrd="0" presId="urn:microsoft.com/office/officeart/2005/8/layout/hierarchy1"/>
    <dgm:cxn modelId="{7CC50ECE-9DAC-4791-ABCF-66517023BC9C}" type="presParOf" srcId="{51351CDD-157C-4F5F-B972-2A4BC74E752A}" destId="{C1137888-627A-4519-86D7-9489844914D7}" srcOrd="0" destOrd="0" presId="urn:microsoft.com/office/officeart/2005/8/layout/hierarchy1"/>
    <dgm:cxn modelId="{D5C10EBC-C836-47DD-90F4-8EA74AA5EFD8}" type="presParOf" srcId="{C1137888-627A-4519-86D7-9489844914D7}" destId="{5D5462BC-AAD4-4CBE-830A-90726AB0FB0C}" srcOrd="0" destOrd="0" presId="urn:microsoft.com/office/officeart/2005/8/layout/hierarchy1"/>
    <dgm:cxn modelId="{FB302313-FA51-4784-BC4D-ED9E5564B852}" type="presParOf" srcId="{C1137888-627A-4519-86D7-9489844914D7}" destId="{CB0D208F-A7D5-43D8-B5D4-2FC30285E4BE}" srcOrd="1" destOrd="0" presId="urn:microsoft.com/office/officeart/2005/8/layout/hierarchy1"/>
    <dgm:cxn modelId="{158A7CBE-2219-4C97-B541-A1CB45F46AA5}" type="presParOf" srcId="{51351CDD-157C-4F5F-B972-2A4BC74E752A}" destId="{86A107A0-3CD0-4468-A552-BCB3F89B5FFB}" srcOrd="1" destOrd="0" presId="urn:microsoft.com/office/officeart/2005/8/layout/hierarchy1"/>
    <dgm:cxn modelId="{542E0894-E59E-413B-93C0-B71B7826D8CB}" type="presParOf" srcId="{E1F4CE6E-C394-47DE-9B86-1F3848DEEEF1}" destId="{6E311E58-F899-4319-8EC3-EA60394847B7}" srcOrd="1" destOrd="0" presId="urn:microsoft.com/office/officeart/2005/8/layout/hierarchy1"/>
    <dgm:cxn modelId="{A6600734-320D-45B1-AD87-617008A71ED8}" type="presParOf" srcId="{6E311E58-F899-4319-8EC3-EA60394847B7}" destId="{F28B763C-8CB9-4FCB-999E-B1D2D6B32046}" srcOrd="0" destOrd="0" presId="urn:microsoft.com/office/officeart/2005/8/layout/hierarchy1"/>
    <dgm:cxn modelId="{CD757217-1D19-490A-9F34-3B75831BEC4B}" type="presParOf" srcId="{F28B763C-8CB9-4FCB-999E-B1D2D6B32046}" destId="{218C838E-1303-4985-ACCA-851ADD981D97}" srcOrd="0" destOrd="0" presId="urn:microsoft.com/office/officeart/2005/8/layout/hierarchy1"/>
    <dgm:cxn modelId="{0CD64E80-1D5C-4107-A0B9-5F3027E7C8FD}" type="presParOf" srcId="{F28B763C-8CB9-4FCB-999E-B1D2D6B32046}" destId="{D948C15B-FFC8-4B60-AAD6-3E54B678AF32}" srcOrd="1" destOrd="0" presId="urn:microsoft.com/office/officeart/2005/8/layout/hierarchy1"/>
    <dgm:cxn modelId="{9F446864-89F5-4E7B-A7D0-0ED3D3BD0917}" type="presParOf" srcId="{6E311E58-F899-4319-8EC3-EA60394847B7}" destId="{2DB11CB6-6495-483F-8449-05B2DEB5912A}" srcOrd="1" destOrd="0" presId="urn:microsoft.com/office/officeart/2005/8/layout/hierarchy1"/>
    <dgm:cxn modelId="{DF618429-E002-4FAC-8211-5E9EC6AC8464}" type="presParOf" srcId="{E1F4CE6E-C394-47DE-9B86-1F3848DEEEF1}" destId="{538EA3E0-FD4A-4074-8373-E9F7D5C0CFC3}" srcOrd="2" destOrd="0" presId="urn:microsoft.com/office/officeart/2005/8/layout/hierarchy1"/>
    <dgm:cxn modelId="{21512180-D04F-4B4C-BACE-7D36A5680400}" type="presParOf" srcId="{538EA3E0-FD4A-4074-8373-E9F7D5C0CFC3}" destId="{40B9020B-A207-48AA-AF59-254A966497A2}" srcOrd="0" destOrd="0" presId="urn:microsoft.com/office/officeart/2005/8/layout/hierarchy1"/>
    <dgm:cxn modelId="{7AE213AE-BBEC-4FAB-91C5-75C2D8C4AA81}" type="presParOf" srcId="{40B9020B-A207-48AA-AF59-254A966497A2}" destId="{B13E0363-349F-49B9-8E57-856E87023A2A}" srcOrd="0" destOrd="0" presId="urn:microsoft.com/office/officeart/2005/8/layout/hierarchy1"/>
    <dgm:cxn modelId="{25000AD4-42DE-4A1F-9D91-7FCD0BC4BBE4}" type="presParOf" srcId="{40B9020B-A207-48AA-AF59-254A966497A2}" destId="{FB929ED4-A64E-4C27-8FF7-892A00F647CD}" srcOrd="1" destOrd="0" presId="urn:microsoft.com/office/officeart/2005/8/layout/hierarchy1"/>
    <dgm:cxn modelId="{0A5BB626-93A6-473B-A62C-F4BBB90E3D71}" type="presParOf" srcId="{538EA3E0-FD4A-4074-8373-E9F7D5C0CFC3}" destId="{C378AB67-E062-49D4-BB11-92D1F3EEF28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46133-17A1-4196-82F0-2E5FFCB958F4}">
      <dsp:nvSpPr>
        <dsp:cNvPr id="0" name=""/>
        <dsp:cNvSpPr/>
      </dsp:nvSpPr>
      <dsp:spPr>
        <a:xfrm>
          <a:off x="0" y="91193"/>
          <a:ext cx="5283200" cy="226190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network analyzer, also known as a protocol analyzer or packet sniffer, is a tool used to capture, analyze, and interpret network traffic. It allows users to examine the flow of data packets across a network, identifying any errors or performance issues.</a:t>
          </a:r>
        </a:p>
      </dsp:txBody>
      <dsp:txXfrm>
        <a:off x="110417" y="201610"/>
        <a:ext cx="5062366" cy="2041068"/>
      </dsp:txXfrm>
    </dsp:sp>
    <dsp:sp modelId="{E7365720-D2BD-4380-B05C-05C4941FA613}">
      <dsp:nvSpPr>
        <dsp:cNvPr id="0" name=""/>
        <dsp:cNvSpPr/>
      </dsp:nvSpPr>
      <dsp:spPr>
        <a:xfrm>
          <a:off x="0" y="2407816"/>
          <a:ext cx="5283200" cy="2261902"/>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Network analyzers can capture a wide range of information about network traffic, including the source and destination addresses of packets, the type of protocol being used, the size of packets, and the timing of packets. This information can be used to troubleshoot network problems, monitor network performance, and detect security threats.</a:t>
          </a:r>
        </a:p>
      </dsp:txBody>
      <dsp:txXfrm>
        <a:off x="110417" y="2518233"/>
        <a:ext cx="5062366" cy="2041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412DC-E241-4579-83ED-39B395E22BCD}">
      <dsp:nvSpPr>
        <dsp:cNvPr id="0" name=""/>
        <dsp:cNvSpPr/>
      </dsp:nvSpPr>
      <dsp:spPr>
        <a:xfrm>
          <a:off x="0" y="201555"/>
          <a:ext cx="5283200" cy="25693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THERE ARE BASICALLY  TWO  TYPES OF NETWORK ANALYZER: </a:t>
          </a:r>
        </a:p>
      </dsp:txBody>
      <dsp:txXfrm>
        <a:off x="125424" y="326979"/>
        <a:ext cx="5032352" cy="2318471"/>
      </dsp:txXfrm>
    </dsp:sp>
    <dsp:sp modelId="{F330AAFD-D304-409C-99C6-6F363747AD62}">
      <dsp:nvSpPr>
        <dsp:cNvPr id="0" name=""/>
        <dsp:cNvSpPr/>
      </dsp:nvSpPr>
      <dsp:spPr>
        <a:xfrm>
          <a:off x="0" y="2770876"/>
          <a:ext cx="5283200"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42"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HARDWARE-BASED NETWROK ANALYZER</a:t>
          </a:r>
        </a:p>
        <a:p>
          <a:pPr marL="285750" lvl="1" indent="-285750" algn="l" defTabSz="1244600">
            <a:lnSpc>
              <a:spcPct val="90000"/>
            </a:lnSpc>
            <a:spcBef>
              <a:spcPct val="0"/>
            </a:spcBef>
            <a:spcAft>
              <a:spcPct val="20000"/>
            </a:spcAft>
            <a:buChar char="•"/>
          </a:pPr>
          <a:r>
            <a:rPr lang="en-US" sz="2800" kern="1200"/>
            <a:t>SOFTWARE-BASED NETWORK ANALYZER</a:t>
          </a:r>
        </a:p>
      </dsp:txBody>
      <dsp:txXfrm>
        <a:off x="0" y="2770876"/>
        <a:ext cx="5283200" cy="1788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2B6F1-5E4E-498C-A360-9FF177B4A2E3}">
      <dsp:nvSpPr>
        <dsp:cNvPr id="0" name=""/>
        <dsp:cNvSpPr/>
      </dsp:nvSpPr>
      <dsp:spPr>
        <a:xfrm>
          <a:off x="0" y="321615"/>
          <a:ext cx="5283200" cy="9991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Wireshark: This is a popular open source network analyzer tool that allows users to capture and analyze network traffic in real-time. It supports a wide range of protocols and features advanced filtering, statistics, and graphing capabilities.</a:t>
          </a:r>
        </a:p>
      </dsp:txBody>
      <dsp:txXfrm>
        <a:off x="48776" y="370391"/>
        <a:ext cx="5185648" cy="901628"/>
      </dsp:txXfrm>
    </dsp:sp>
    <dsp:sp modelId="{8E6C000A-C674-4767-ABC4-24EE87F942AC}">
      <dsp:nvSpPr>
        <dsp:cNvPr id="0" name=""/>
        <dsp:cNvSpPr/>
      </dsp:nvSpPr>
      <dsp:spPr>
        <a:xfrm>
          <a:off x="0" y="1361115"/>
          <a:ext cx="5283200" cy="999180"/>
        </a:xfrm>
        <a:prstGeom prst="roundRect">
          <a:avLst/>
        </a:prstGeom>
        <a:solidFill>
          <a:schemeClr val="accent2">
            <a:hueOff val="-504032"/>
            <a:satOff val="-1280"/>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tcpdump: This is a command-line tool that is available on most Unix-based operating systems. It allows users to capture and analyze network traffic in real-time and can be used in conjunction with other command-line tools for more advanced analysis.</a:t>
          </a:r>
        </a:p>
      </dsp:txBody>
      <dsp:txXfrm>
        <a:off x="48776" y="1409891"/>
        <a:ext cx="5185648" cy="901628"/>
      </dsp:txXfrm>
    </dsp:sp>
    <dsp:sp modelId="{1B6198A3-F4B1-470B-903B-8C524418A6B8}">
      <dsp:nvSpPr>
        <dsp:cNvPr id="0" name=""/>
        <dsp:cNvSpPr/>
      </dsp:nvSpPr>
      <dsp:spPr>
        <a:xfrm>
          <a:off x="0" y="2400616"/>
          <a:ext cx="5283200" cy="999180"/>
        </a:xfrm>
        <a:prstGeom prst="roundRect">
          <a:avLst/>
        </a:prstGeom>
        <a:solidFill>
          <a:schemeClr val="accent2">
            <a:hueOff val="-1008063"/>
            <a:satOff val="-2559"/>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Microsoft Message Analyzer: This is a commercial network analyzer tool from Microsoft that allows users to capture and analyze network traffic in real-time. It is designed to work with Microsoft products and technologies and features advanced filtering and analysis capabilities.</a:t>
          </a:r>
        </a:p>
      </dsp:txBody>
      <dsp:txXfrm>
        <a:off x="48776" y="2449392"/>
        <a:ext cx="5185648" cy="901628"/>
      </dsp:txXfrm>
    </dsp:sp>
    <dsp:sp modelId="{691958D0-ECA3-46D0-80BE-1C2989D54759}">
      <dsp:nvSpPr>
        <dsp:cNvPr id="0" name=""/>
        <dsp:cNvSpPr/>
      </dsp:nvSpPr>
      <dsp:spPr>
        <a:xfrm>
          <a:off x="0" y="3440116"/>
          <a:ext cx="5283200" cy="999180"/>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SolarWinds Network Performance Monitor: This is a commercial network monitoring tool that includes a network analyzer component. It allows users to monitor network performance and identify issues in real-time.</a:t>
          </a:r>
        </a:p>
      </dsp:txBody>
      <dsp:txXfrm>
        <a:off x="48776" y="3488892"/>
        <a:ext cx="5185648" cy="901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9DC39-DEB1-4106-8FE6-6055FEA760A7}">
      <dsp:nvSpPr>
        <dsp:cNvPr id="0" name=""/>
        <dsp:cNvSpPr/>
      </dsp:nvSpPr>
      <dsp:spPr>
        <a:xfrm>
          <a:off x="0" y="362880"/>
          <a:ext cx="5283200" cy="1316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Wireshark is a popular, open-source network analyzer tool that allows users to capture, analyze, and monitor network traffic in real-time.</a:t>
          </a:r>
        </a:p>
      </dsp:txBody>
      <dsp:txXfrm>
        <a:off x="64254" y="427134"/>
        <a:ext cx="5154692" cy="1187742"/>
      </dsp:txXfrm>
    </dsp:sp>
    <dsp:sp modelId="{2E1228F0-BD02-4918-B846-35DE2CC01455}">
      <dsp:nvSpPr>
        <dsp:cNvPr id="0" name=""/>
        <dsp:cNvSpPr/>
      </dsp:nvSpPr>
      <dsp:spPr>
        <a:xfrm>
          <a:off x="0" y="1722330"/>
          <a:ext cx="5283200" cy="1316250"/>
        </a:xfrm>
        <a:prstGeom prst="roundRect">
          <a:avLst/>
        </a:prstGeom>
        <a:solidFill>
          <a:schemeClr val="accent2">
            <a:hueOff val="-756048"/>
            <a:satOff val="-1920"/>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Wireshark can capture and display a wide range of network protocols, including Ethernet, TCP/IP, HTTP, and DNS, among others. It allows users to view network traffic at the packet level, which can be helpful for troubleshooting network issues, analyzing performance, and detecting security threats.</a:t>
          </a:r>
        </a:p>
      </dsp:txBody>
      <dsp:txXfrm>
        <a:off x="64254" y="1786584"/>
        <a:ext cx="5154692" cy="1187742"/>
      </dsp:txXfrm>
    </dsp:sp>
    <dsp:sp modelId="{5F89126B-B801-4E76-9552-6FB03A77F1BD}">
      <dsp:nvSpPr>
        <dsp:cNvPr id="0" name=""/>
        <dsp:cNvSpPr/>
      </dsp:nvSpPr>
      <dsp:spPr>
        <a:xfrm>
          <a:off x="0" y="3081781"/>
          <a:ext cx="5283200" cy="1316250"/>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Wireshark offers many advanced features, such as the ability to filter captured traffic based on specific criteria, create custom display filters, and decode encrypted traffic. It also offers advanced statistics and graphing capabilities to help users analyze network performance and identify trends over time.</a:t>
          </a:r>
        </a:p>
      </dsp:txBody>
      <dsp:txXfrm>
        <a:off x="64254" y="3146035"/>
        <a:ext cx="5154692" cy="11877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37176-73A0-4B91-909D-26AB6DB0920A}">
      <dsp:nvSpPr>
        <dsp:cNvPr id="0" name=""/>
        <dsp:cNvSpPr/>
      </dsp:nvSpPr>
      <dsp:spPr>
        <a:xfrm>
          <a:off x="547470" y="660"/>
          <a:ext cx="2140315" cy="128418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Download and Install Wireshark: You can download Wireshark from the official website and follow the installation instructions provided.</a:t>
          </a:r>
        </a:p>
      </dsp:txBody>
      <dsp:txXfrm>
        <a:off x="585083" y="38273"/>
        <a:ext cx="2065089" cy="1208963"/>
      </dsp:txXfrm>
    </dsp:sp>
    <dsp:sp modelId="{1521D9B6-AA86-412B-9378-A2433D43C8DB}">
      <dsp:nvSpPr>
        <dsp:cNvPr id="0" name=""/>
        <dsp:cNvSpPr/>
      </dsp:nvSpPr>
      <dsp:spPr>
        <a:xfrm>
          <a:off x="2876133" y="377355"/>
          <a:ext cx="453746" cy="53079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76133" y="483515"/>
        <a:ext cx="317622" cy="318478"/>
      </dsp:txXfrm>
    </dsp:sp>
    <dsp:sp modelId="{F76401F8-E5E0-4C7A-8D95-D7088311F40C}">
      <dsp:nvSpPr>
        <dsp:cNvPr id="0" name=""/>
        <dsp:cNvSpPr/>
      </dsp:nvSpPr>
      <dsp:spPr>
        <a:xfrm>
          <a:off x="3543911" y="660"/>
          <a:ext cx="2140315" cy="128418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Choose the Interface to Capture Traffic: Wireshark allows you to choose the interface you want to capture traffic from. This could be a wired or wireless network interface. Once you have selected the interface, click on the Start button to begin capturing traffic.</a:t>
          </a:r>
        </a:p>
      </dsp:txBody>
      <dsp:txXfrm>
        <a:off x="3581524" y="38273"/>
        <a:ext cx="2065089" cy="1208963"/>
      </dsp:txXfrm>
    </dsp:sp>
    <dsp:sp modelId="{24B546E8-E1BE-4221-ADB2-3A71729DADF9}">
      <dsp:nvSpPr>
        <dsp:cNvPr id="0" name=""/>
        <dsp:cNvSpPr/>
      </dsp:nvSpPr>
      <dsp:spPr>
        <a:xfrm>
          <a:off x="5872574" y="377355"/>
          <a:ext cx="453746" cy="53079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872574" y="483515"/>
        <a:ext cx="317622" cy="318478"/>
      </dsp:txXfrm>
    </dsp:sp>
    <dsp:sp modelId="{CC9C55BB-9A3E-4FD2-939C-256851E67AAD}">
      <dsp:nvSpPr>
        <dsp:cNvPr id="0" name=""/>
        <dsp:cNvSpPr/>
      </dsp:nvSpPr>
      <dsp:spPr>
        <a:xfrm>
          <a:off x="6540352" y="660"/>
          <a:ext cx="2140315" cy="128418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Capture Traffic: Wireshark will capture all the network traffic that passes through the selected interface. You can stop the capture at any time by clicking the Stop button.</a:t>
          </a:r>
        </a:p>
      </dsp:txBody>
      <dsp:txXfrm>
        <a:off x="6577965" y="38273"/>
        <a:ext cx="2065089" cy="1208963"/>
      </dsp:txXfrm>
    </dsp:sp>
    <dsp:sp modelId="{974ECBA9-BAAC-4C1C-9446-CDA33A8FAC55}">
      <dsp:nvSpPr>
        <dsp:cNvPr id="0" name=""/>
        <dsp:cNvSpPr/>
      </dsp:nvSpPr>
      <dsp:spPr>
        <a:xfrm rot="5400000">
          <a:off x="7383636" y="1434671"/>
          <a:ext cx="453746" cy="53079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7451270" y="1473197"/>
        <a:ext cx="318478" cy="317622"/>
      </dsp:txXfrm>
    </dsp:sp>
    <dsp:sp modelId="{012DC126-A9A3-49D1-9375-52157DB28304}">
      <dsp:nvSpPr>
        <dsp:cNvPr id="0" name=""/>
        <dsp:cNvSpPr/>
      </dsp:nvSpPr>
      <dsp:spPr>
        <a:xfrm>
          <a:off x="6540352" y="2140975"/>
          <a:ext cx="2140315" cy="128418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Analyze Captured Traffic: Once you have captured the traffic, you can analyze it in Wireshark. The captured packets will be displayed in the main window, and you can use filters and other tools to focus on specific packets or protocols.</a:t>
          </a:r>
        </a:p>
      </dsp:txBody>
      <dsp:txXfrm>
        <a:off x="6577965" y="2178588"/>
        <a:ext cx="2065089" cy="1208963"/>
      </dsp:txXfrm>
    </dsp:sp>
    <dsp:sp modelId="{0D79B94D-7E9F-416C-8A27-54BA7F15988D}">
      <dsp:nvSpPr>
        <dsp:cNvPr id="0" name=""/>
        <dsp:cNvSpPr/>
      </dsp:nvSpPr>
      <dsp:spPr>
        <a:xfrm rot="10800000">
          <a:off x="5898258" y="2517671"/>
          <a:ext cx="453746" cy="53079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6034382" y="2623831"/>
        <a:ext cx="317622" cy="318478"/>
      </dsp:txXfrm>
    </dsp:sp>
    <dsp:sp modelId="{4D46367A-3191-41B4-8C0C-B9DA95E495EE}">
      <dsp:nvSpPr>
        <dsp:cNvPr id="0" name=""/>
        <dsp:cNvSpPr/>
      </dsp:nvSpPr>
      <dsp:spPr>
        <a:xfrm>
          <a:off x="3543911" y="2140975"/>
          <a:ext cx="2140315" cy="128418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Interpret Results: After analyzing the captured traffic, you can use the results to identify network issues, troubleshoot problems, and detect security threats. Wireshark offers many features to help you interpret the results, such as statistics, graphs, and expert analysis.</a:t>
          </a:r>
        </a:p>
      </dsp:txBody>
      <dsp:txXfrm>
        <a:off x="3581524" y="2178588"/>
        <a:ext cx="2065089" cy="12089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60769-4CE0-48A5-87C1-09831AAC31E2}">
      <dsp:nvSpPr>
        <dsp:cNvPr id="0" name=""/>
        <dsp:cNvSpPr/>
      </dsp:nvSpPr>
      <dsp:spPr>
        <a:xfrm>
          <a:off x="0" y="42795"/>
          <a:ext cx="5283200" cy="1140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accuracy of a network analyzer depends on various factors, such as the type of analyzer used, the quality of the captured traffic, and the user's knowledge and skill in analyzing the results.</a:t>
          </a:r>
        </a:p>
      </dsp:txBody>
      <dsp:txXfrm>
        <a:off x="55687" y="98482"/>
        <a:ext cx="5171826" cy="1029376"/>
      </dsp:txXfrm>
    </dsp:sp>
    <dsp:sp modelId="{74EA4AED-73EB-47C2-92D8-DFF0B4C2629D}">
      <dsp:nvSpPr>
        <dsp:cNvPr id="0" name=""/>
        <dsp:cNvSpPr/>
      </dsp:nvSpPr>
      <dsp:spPr>
        <a:xfrm>
          <a:off x="0" y="1220985"/>
          <a:ext cx="5283200" cy="1140750"/>
        </a:xfrm>
        <a:prstGeom prst="roundRect">
          <a:avLst/>
        </a:prstGeom>
        <a:solidFill>
          <a:schemeClr val="accent2">
            <a:hueOff val="-504032"/>
            <a:satOff val="-1280"/>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Hardware-based network analyzers tend to be more accurate than software-based analyzers because they offer more advanced features, such as deep packet inspection and real-time analysis. However, the accuracy of a hardware-based analyzer can also be affected by the quality of the captured traffic and the specific protocols being analyzed.</a:t>
          </a:r>
        </a:p>
      </dsp:txBody>
      <dsp:txXfrm>
        <a:off x="55687" y="1276672"/>
        <a:ext cx="5171826" cy="1029376"/>
      </dsp:txXfrm>
    </dsp:sp>
    <dsp:sp modelId="{4ADC327A-4833-4B4C-AAA4-D13F64277CBA}">
      <dsp:nvSpPr>
        <dsp:cNvPr id="0" name=""/>
        <dsp:cNvSpPr/>
      </dsp:nvSpPr>
      <dsp:spPr>
        <a:xfrm>
          <a:off x="0" y="2399175"/>
          <a:ext cx="5283200" cy="1140750"/>
        </a:xfrm>
        <a:prstGeom prst="roundRect">
          <a:avLst/>
        </a:prstGeom>
        <a:solidFill>
          <a:schemeClr val="accent2">
            <a:hueOff val="-1008063"/>
            <a:satOff val="-2559"/>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Software-based network analyzers, such as Wireshark, can also be highly accurate if used correctly. However, the accuracy of a software-based analyzer can be affected by factors such as the quality of the captured traffic, the user's understanding of the protocols being analyzed, and the user's ability to interpret the results correctly.</a:t>
          </a:r>
        </a:p>
      </dsp:txBody>
      <dsp:txXfrm>
        <a:off x="55687" y="2454862"/>
        <a:ext cx="5171826" cy="1029376"/>
      </dsp:txXfrm>
    </dsp:sp>
    <dsp:sp modelId="{B2784B43-DEC7-4875-B23A-CF317D6D12F8}">
      <dsp:nvSpPr>
        <dsp:cNvPr id="0" name=""/>
        <dsp:cNvSpPr/>
      </dsp:nvSpPr>
      <dsp:spPr>
        <a:xfrm>
          <a:off x="0" y="3577366"/>
          <a:ext cx="5283200" cy="1140750"/>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 general, the accuracy of a network analyzer depends on the user's knowledge and expertise in network analysis, as well as the quality and type of the analyzer used. It is important to use the appropriate tools and techniques to ensure accurate and meaningful results when analyzing network traffic.</a:t>
          </a:r>
        </a:p>
      </dsp:txBody>
      <dsp:txXfrm>
        <a:off x="55687" y="3633053"/>
        <a:ext cx="5171826" cy="10293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462BC-AAD4-4CBE-830A-90726AB0FB0C}">
      <dsp:nvSpPr>
        <dsp:cNvPr id="0" name=""/>
        <dsp:cNvSpPr/>
      </dsp:nvSpPr>
      <dsp:spPr>
        <a:xfrm>
          <a:off x="0" y="751888"/>
          <a:ext cx="2595413" cy="1648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D208F-A7D5-43D8-B5D4-2FC30285E4BE}">
      <dsp:nvSpPr>
        <dsp:cNvPr id="0" name=""/>
        <dsp:cNvSpPr/>
      </dsp:nvSpPr>
      <dsp:spPr>
        <a:xfrm>
          <a:off x="288379" y="1025848"/>
          <a:ext cx="2595413" cy="16480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 conclusion, a network analyzer is a powerful tool that allows users to capture, analyze, and monitor network traffic in real-time. It is an essential tool for network administrators, security professionals, and developers, as it can be used to troubleshoot network issues, detect security threats, and analyze network performance.</a:t>
          </a:r>
        </a:p>
      </dsp:txBody>
      <dsp:txXfrm>
        <a:off x="336650" y="1074119"/>
        <a:ext cx="2498871" cy="1551545"/>
      </dsp:txXfrm>
    </dsp:sp>
    <dsp:sp modelId="{218C838E-1303-4985-ACCA-851ADD981D97}">
      <dsp:nvSpPr>
        <dsp:cNvPr id="0" name=""/>
        <dsp:cNvSpPr/>
      </dsp:nvSpPr>
      <dsp:spPr>
        <a:xfrm>
          <a:off x="3172172" y="751888"/>
          <a:ext cx="2595413" cy="1648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8C15B-FFC8-4B60-AAD6-3E54B678AF32}">
      <dsp:nvSpPr>
        <dsp:cNvPr id="0" name=""/>
        <dsp:cNvSpPr/>
      </dsp:nvSpPr>
      <dsp:spPr>
        <a:xfrm>
          <a:off x="3460551" y="1025848"/>
          <a:ext cx="2595413" cy="16480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Each type of analyzer has its own set of features and capabilities, and the choice of analyzer will depend on the specific requirements and use case of the user.</a:t>
          </a:r>
        </a:p>
      </dsp:txBody>
      <dsp:txXfrm>
        <a:off x="3508822" y="1074119"/>
        <a:ext cx="2498871" cy="1551545"/>
      </dsp:txXfrm>
    </dsp:sp>
    <dsp:sp modelId="{B13E0363-349F-49B9-8E57-856E87023A2A}">
      <dsp:nvSpPr>
        <dsp:cNvPr id="0" name=""/>
        <dsp:cNvSpPr/>
      </dsp:nvSpPr>
      <dsp:spPr>
        <a:xfrm>
          <a:off x="6344344" y="751888"/>
          <a:ext cx="2595413" cy="1648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29ED4-A64E-4C27-8FF7-892A00F647CD}">
      <dsp:nvSpPr>
        <dsp:cNvPr id="0" name=""/>
        <dsp:cNvSpPr/>
      </dsp:nvSpPr>
      <dsp:spPr>
        <a:xfrm>
          <a:off x="6632724" y="1025848"/>
          <a:ext cx="2595413" cy="16480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Overall, a network analyzer is an essential tool for anyone who needs to monitor and analyze network traffic. With its advanced features and capabilities, it can help users detect and troubleshoot network issues, identify security threats, and optimize network performance.</a:t>
          </a:r>
        </a:p>
      </dsp:txBody>
      <dsp:txXfrm>
        <a:off x="6680995" y="1074119"/>
        <a:ext cx="2498871" cy="15515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3/13/2023</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19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3/13/2023</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9202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3/13/2023</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65156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3/13/2023</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15918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3/13/2023</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40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3/13/2023</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4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3/13/2023</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25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3/13/2023</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58374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3/13/2023</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3940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3/13/2023</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6911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3/13/2023</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70060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3/13/2023</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44454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E61BDE3A-B554-0294-A104-AEE56E9EC10B}"/>
              </a:ext>
            </a:extLst>
          </p:cNvPr>
          <p:cNvPicPr>
            <a:picLocks noChangeAspect="1"/>
          </p:cNvPicPr>
          <p:nvPr/>
        </p:nvPicPr>
        <p:blipFill rotWithShape="1">
          <a:blip r:embed="rId2">
            <a:alphaModFix amt="40000"/>
          </a:blip>
          <a:srcRect t="21863" r="-1" b="21873"/>
          <a:stretch/>
        </p:blipFill>
        <p:spPr>
          <a:xfrm>
            <a:off x="20" y="10"/>
            <a:ext cx="12188932" cy="6857990"/>
          </a:xfrm>
          <a:prstGeom prst="rect">
            <a:avLst/>
          </a:prstGeom>
        </p:spPr>
      </p:pic>
      <p:sp>
        <p:nvSpPr>
          <p:cNvPr id="26"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663960"/>
            <a:ext cx="9456049" cy="3594112"/>
          </a:xfrm>
        </p:spPr>
        <p:txBody>
          <a:bodyPr anchor="t">
            <a:normAutofit/>
          </a:bodyPr>
          <a:lstStyle/>
          <a:p>
            <a:r>
              <a:rPr lang="en-US">
                <a:solidFill>
                  <a:srgbClr val="FFFFFF"/>
                </a:solidFill>
              </a:rPr>
              <a:t>NETWORK ANALYZER</a:t>
            </a:r>
          </a:p>
        </p:txBody>
      </p:sp>
      <p:sp>
        <p:nvSpPr>
          <p:cNvPr id="3" name="Subtitle 2"/>
          <p:cNvSpPr>
            <a:spLocks noGrp="1"/>
          </p:cNvSpPr>
          <p:nvPr>
            <p:ph type="subTitle" idx="1"/>
          </p:nvPr>
        </p:nvSpPr>
        <p:spPr>
          <a:xfrm>
            <a:off x="841248" y="4837855"/>
            <a:ext cx="9456049" cy="1027113"/>
          </a:xfrm>
        </p:spPr>
        <p:txBody>
          <a:bodyPr anchor="t">
            <a:normAutofit/>
          </a:bodyPr>
          <a:lstStyle/>
          <a:p>
            <a:r>
              <a:rPr lang="en-US" b="1">
                <a:solidFill>
                  <a:srgbClr val="FFFFFF"/>
                </a:solidFill>
                <a:latin typeface="Elephant"/>
              </a:rPr>
              <a:t>NILABHRA ROY</a:t>
            </a:r>
          </a:p>
        </p:txBody>
      </p:sp>
      <p:cxnSp>
        <p:nvCxnSpPr>
          <p:cNvPr id="28"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DB03F3-936C-4FC9-8A4E-9ADA66A980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10380954"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A49E3A54-08D4-DA4C-FB62-D65D48C8E556}"/>
              </a:ext>
            </a:extLst>
          </p:cNvPr>
          <p:cNvPicPr>
            <a:picLocks noGrp="1" noChangeAspect="1"/>
          </p:cNvPicPr>
          <p:nvPr>
            <p:ph idx="1"/>
          </p:nvPr>
        </p:nvPicPr>
        <p:blipFill rotWithShape="1">
          <a:blip r:embed="rId2"/>
          <a:srcRect r="-1" b="31384"/>
          <a:stretch/>
        </p:blipFill>
        <p:spPr>
          <a:xfrm>
            <a:off x="1" y="-1"/>
            <a:ext cx="12188951" cy="6857999"/>
          </a:xfrm>
          <a:prstGeom prst="rect">
            <a:avLst/>
          </a:prstGeom>
        </p:spPr>
      </p:pic>
      <p:sp>
        <p:nvSpPr>
          <p:cNvPr id="19" name="Rectangle 18">
            <a:extLst>
              <a:ext uri="{FF2B5EF4-FFF2-40B4-BE49-F238E27FC236}">
                <a16:creationId xmlns:a16="http://schemas.microsoft.com/office/drawing/2014/main" id="{7235A89D-4B11-4A0D-9C11-E9ABBF00E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55000">
                <a:srgbClr val="000000">
                  <a:alpha val="37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DCB4E73-EDEB-4FD5-A403-91451D0012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1" y="4991100"/>
            <a:ext cx="4309796"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Frame">
            <a:extLst>
              <a:ext uri="{FF2B5EF4-FFF2-40B4-BE49-F238E27FC236}">
                <a16:creationId xmlns:a16="http://schemas.microsoft.com/office/drawing/2014/main" id="{B9A1BBD0-F870-4CE1-A3AA-6B90F447E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8901" y="334928"/>
            <a:ext cx="5385354"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B6EB1-46A8-6203-649F-D7258DB4E209}"/>
              </a:ext>
            </a:extLst>
          </p:cNvPr>
          <p:cNvSpPr>
            <a:spLocks noGrp="1"/>
          </p:cNvSpPr>
          <p:nvPr>
            <p:ph type="title"/>
          </p:nvPr>
        </p:nvSpPr>
        <p:spPr>
          <a:xfrm>
            <a:off x="6775939" y="663959"/>
            <a:ext cx="3502555" cy="4003621"/>
          </a:xfrm>
        </p:spPr>
        <p:txBody>
          <a:bodyPr vert="horz" lIns="91440" tIns="45720" rIns="91440" bIns="45720" rtlCol="0" anchor="t">
            <a:normAutofit/>
          </a:bodyPr>
          <a:lstStyle/>
          <a:p>
            <a:pPr algn="r"/>
            <a:r>
              <a:rPr lang="en-US" sz="3100">
                <a:solidFill>
                  <a:srgbClr val="FFFFFF"/>
                </a:solidFill>
              </a:rPr>
              <a:t>There is a screenshot of wireshark, where you can see it shows very minute details of the packet for better understanding.</a:t>
            </a:r>
          </a:p>
        </p:txBody>
      </p:sp>
      <p:cxnSp>
        <p:nvCxnSpPr>
          <p:cNvPr id="25"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Main Horizontal Connector">
            <a:extLst>
              <a:ext uri="{FF2B5EF4-FFF2-40B4-BE49-F238E27FC236}">
                <a16:creationId xmlns:a16="http://schemas.microsoft.com/office/drawing/2014/main" id="{05B8EA5E-9C54-40D2-A319-5533E7D50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1" y="6047437"/>
            <a:ext cx="430979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6081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ack">
            <a:extLst>
              <a:ext uri="{FF2B5EF4-FFF2-40B4-BE49-F238E27FC236}">
                <a16:creationId xmlns:a16="http://schemas.microsoft.com/office/drawing/2014/main" id="{06F5F482-D021-433B-851C-B07B40E9B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reaching for a paper on a table full of paper and sticky notes">
            <a:extLst>
              <a:ext uri="{FF2B5EF4-FFF2-40B4-BE49-F238E27FC236}">
                <a16:creationId xmlns:a16="http://schemas.microsoft.com/office/drawing/2014/main" id="{8DDD8B4D-E904-21F1-9C3A-2A7EB23E3ED2}"/>
              </a:ext>
            </a:extLst>
          </p:cNvPr>
          <p:cNvPicPr>
            <a:picLocks noChangeAspect="1"/>
          </p:cNvPicPr>
          <p:nvPr/>
        </p:nvPicPr>
        <p:blipFill rotWithShape="1">
          <a:blip r:embed="rId2">
            <a:alphaModFix amt="40000"/>
          </a:blip>
          <a:srcRect t="10823" r="6" b="4889"/>
          <a:stretch/>
        </p:blipFill>
        <p:spPr>
          <a:xfrm>
            <a:off x="20" y="10"/>
            <a:ext cx="12188932" cy="6857990"/>
          </a:xfrm>
          <a:prstGeom prst="rect">
            <a:avLst/>
          </a:prstGeom>
        </p:spPr>
      </p:pic>
      <p:sp>
        <p:nvSpPr>
          <p:cNvPr id="13"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B6366-E090-D4FD-DEC0-F888E3BDA8C8}"/>
              </a:ext>
            </a:extLst>
          </p:cNvPr>
          <p:cNvSpPr>
            <a:spLocks noGrp="1"/>
          </p:cNvSpPr>
          <p:nvPr>
            <p:ph type="title"/>
          </p:nvPr>
        </p:nvSpPr>
        <p:spPr>
          <a:xfrm>
            <a:off x="841248" y="821519"/>
            <a:ext cx="5254740" cy="4750860"/>
          </a:xfrm>
        </p:spPr>
        <p:txBody>
          <a:bodyPr anchor="t">
            <a:normAutofit/>
          </a:bodyPr>
          <a:lstStyle/>
          <a:p>
            <a:r>
              <a:rPr lang="en-US">
                <a:solidFill>
                  <a:srgbClr val="FFFFFF"/>
                </a:solidFill>
                <a:ea typeface="+mj-lt"/>
                <a:cs typeface="+mj-lt"/>
              </a:rPr>
              <a:t>Some tips for using Wireshark effectively include:</a:t>
            </a:r>
            <a:endParaRPr lang="en-US">
              <a:solidFill>
                <a:srgbClr val="FFFFFF"/>
              </a:solidFill>
            </a:endParaRPr>
          </a:p>
        </p:txBody>
      </p:sp>
      <p:cxnSp>
        <p:nvCxnSpPr>
          <p:cNvPr id="15" name="Straight Connector 14">
            <a:extLst>
              <a:ext uri="{FF2B5EF4-FFF2-40B4-BE49-F238E27FC236}">
                <a16:creationId xmlns:a16="http://schemas.microsoft.com/office/drawing/2014/main" id="{6456490F-35AF-4D43-B301-FBCB19F2B3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334928"/>
            <a:ext cx="0" cy="5701553"/>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6C71AE-9FDB-8BA7-199A-5CF4B4044483}"/>
              </a:ext>
            </a:extLst>
          </p:cNvPr>
          <p:cNvSpPr>
            <a:spLocks noGrp="1"/>
          </p:cNvSpPr>
          <p:nvPr>
            <p:ph idx="1"/>
          </p:nvPr>
        </p:nvSpPr>
        <p:spPr>
          <a:xfrm>
            <a:off x="6799298" y="810563"/>
            <a:ext cx="3530949" cy="4761238"/>
          </a:xfrm>
        </p:spPr>
        <p:txBody>
          <a:bodyPr vert="horz" lIns="91440" tIns="45720" rIns="91440" bIns="45720" rtlCol="0">
            <a:normAutofit/>
          </a:bodyPr>
          <a:lstStyle/>
          <a:p>
            <a:pPr>
              <a:lnSpc>
                <a:spcPct val="120000"/>
              </a:lnSpc>
            </a:pPr>
            <a:r>
              <a:rPr lang="en-US" sz="1700">
                <a:solidFill>
                  <a:srgbClr val="FFFFFF"/>
                </a:solidFill>
                <a:ea typeface="+mn-lt"/>
                <a:cs typeface="+mn-lt"/>
              </a:rPr>
              <a:t>Familiarize yourself with basic networking concepts and protocols.</a:t>
            </a:r>
            <a:endParaRPr lang="en-US" sz="1700">
              <a:solidFill>
                <a:srgbClr val="FFFFFF"/>
              </a:solidFill>
            </a:endParaRPr>
          </a:p>
          <a:p>
            <a:pPr>
              <a:lnSpc>
                <a:spcPct val="120000"/>
              </a:lnSpc>
            </a:pPr>
            <a:r>
              <a:rPr lang="en-US" sz="1700">
                <a:solidFill>
                  <a:srgbClr val="FFFFFF"/>
                </a:solidFill>
                <a:ea typeface="+mn-lt"/>
                <a:cs typeface="+mn-lt"/>
              </a:rPr>
              <a:t>Use filters to narrow down the captured traffic to specific packets or protocols.</a:t>
            </a:r>
            <a:endParaRPr lang="en-US" sz="1700">
              <a:solidFill>
                <a:srgbClr val="FFFFFF"/>
              </a:solidFill>
            </a:endParaRPr>
          </a:p>
          <a:p>
            <a:pPr>
              <a:lnSpc>
                <a:spcPct val="120000"/>
              </a:lnSpc>
            </a:pPr>
            <a:r>
              <a:rPr lang="en-US" sz="1700">
                <a:solidFill>
                  <a:srgbClr val="FFFFFF"/>
                </a:solidFill>
                <a:ea typeface="+mn-lt"/>
                <a:cs typeface="+mn-lt"/>
              </a:rPr>
              <a:t>Use the packet details pane to inspect the contents of individual packets.</a:t>
            </a:r>
            <a:endParaRPr lang="en-US" sz="1700">
              <a:solidFill>
                <a:srgbClr val="FFFFFF"/>
              </a:solidFill>
            </a:endParaRPr>
          </a:p>
          <a:p>
            <a:pPr>
              <a:lnSpc>
                <a:spcPct val="120000"/>
              </a:lnSpc>
            </a:pPr>
            <a:r>
              <a:rPr lang="en-US" sz="1700">
                <a:solidFill>
                  <a:srgbClr val="FFFFFF"/>
                </a:solidFill>
                <a:ea typeface="+mn-lt"/>
                <a:cs typeface="+mn-lt"/>
              </a:rPr>
              <a:t>Use the color coding of packets to quickly identify potential issues.</a:t>
            </a:r>
            <a:endParaRPr lang="en-US" sz="1700">
              <a:solidFill>
                <a:srgbClr val="FFFFFF"/>
              </a:solidFill>
            </a:endParaRPr>
          </a:p>
          <a:p>
            <a:pPr>
              <a:lnSpc>
                <a:spcPct val="120000"/>
              </a:lnSpc>
            </a:pPr>
            <a:r>
              <a:rPr lang="en-US" sz="1700">
                <a:solidFill>
                  <a:srgbClr val="FFFFFF"/>
                </a:solidFill>
                <a:ea typeface="+mn-lt"/>
                <a:cs typeface="+mn-lt"/>
              </a:rPr>
              <a:t>Experiment with different display options and settings to customize the view of the captured traffic.</a:t>
            </a:r>
            <a:endParaRPr lang="en-US" sz="1700">
              <a:solidFill>
                <a:srgbClr val="FFFFFF"/>
              </a:solidFill>
            </a:endParaRPr>
          </a:p>
          <a:p>
            <a:pPr>
              <a:lnSpc>
                <a:spcPct val="120000"/>
              </a:lnSpc>
            </a:pPr>
            <a:endParaRPr lang="en-US" sz="1700">
              <a:solidFill>
                <a:srgbClr val="FFFFFF"/>
              </a:solidFill>
            </a:endParaRPr>
          </a:p>
        </p:txBody>
      </p:sp>
      <p:cxnSp>
        <p:nvCxnSpPr>
          <p:cNvPr id="17"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857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DDB5-A0C2-3B84-7C1D-D18FBC7A85FA}"/>
              </a:ext>
            </a:extLst>
          </p:cNvPr>
          <p:cNvSpPr>
            <a:spLocks noGrp="1"/>
          </p:cNvSpPr>
          <p:nvPr>
            <p:ph type="title"/>
          </p:nvPr>
        </p:nvSpPr>
        <p:spPr>
          <a:xfrm>
            <a:off x="841249" y="810563"/>
            <a:ext cx="3426594" cy="4761237"/>
          </a:xfrm>
        </p:spPr>
        <p:txBody>
          <a:bodyPr anchor="t">
            <a:normAutofit/>
          </a:bodyPr>
          <a:lstStyle/>
          <a:p>
            <a:r>
              <a:rPr lang="en-US" sz="3700"/>
              <a:t>NETWORK ANALYZER ACCURACY</a:t>
            </a:r>
          </a:p>
        </p:txBody>
      </p:sp>
      <p:cxnSp>
        <p:nvCxnSpPr>
          <p:cNvPr id="1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04AB19-8820-4859-AA1B-09DD1F3E8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3CB8EED-9128-8926-3859-AE02D587AFEA}"/>
              </a:ext>
            </a:extLst>
          </p:cNvPr>
          <p:cNvGraphicFramePr>
            <a:graphicFrameLocks noGrp="1"/>
          </p:cNvGraphicFramePr>
          <p:nvPr>
            <p:ph idx="1"/>
            <p:extLst>
              <p:ext uri="{D42A27DB-BD31-4B8C-83A1-F6EECF244321}">
                <p14:modId xmlns:p14="http://schemas.microsoft.com/office/powerpoint/2010/main" val="1997988256"/>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057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9CB54-39DF-5F62-F5BB-C47C7C4A466A}"/>
              </a:ext>
            </a:extLst>
          </p:cNvPr>
          <p:cNvSpPr>
            <a:spLocks noGrp="1"/>
          </p:cNvSpPr>
          <p:nvPr>
            <p:ph type="title"/>
          </p:nvPr>
        </p:nvSpPr>
        <p:spPr>
          <a:xfrm>
            <a:off x="841248" y="810562"/>
            <a:ext cx="9228866" cy="1067783"/>
          </a:xfrm>
        </p:spPr>
        <p:txBody>
          <a:bodyPr>
            <a:normAutofit/>
          </a:bodyPr>
          <a:lstStyle/>
          <a:p>
            <a:r>
              <a:rPr lang="en-US" dirty="0"/>
              <a:t>CONCLUSION</a:t>
            </a:r>
          </a:p>
        </p:txBody>
      </p:sp>
      <p:cxnSp>
        <p:nvCxnSpPr>
          <p:cNvPr id="21"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D628B2B2-0EA3-13E7-B4B7-7011552CFBBA}"/>
              </a:ext>
            </a:extLst>
          </p:cNvPr>
          <p:cNvGraphicFramePr>
            <a:graphicFrameLocks noGrp="1"/>
          </p:cNvGraphicFramePr>
          <p:nvPr>
            <p:ph idx="1"/>
            <p:extLst>
              <p:ext uri="{D42A27DB-BD31-4B8C-83A1-F6EECF244321}">
                <p14:modId xmlns:p14="http://schemas.microsoft.com/office/powerpoint/2010/main" val="15024623"/>
              </p:ext>
            </p:extLst>
          </p:nvPr>
        </p:nvGraphicFramePr>
        <p:xfrm>
          <a:off x="841375" y="2141538"/>
          <a:ext cx="9228138" cy="34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88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ack">
            <a:extLst>
              <a:ext uri="{FF2B5EF4-FFF2-40B4-BE49-F238E27FC236}">
                <a16:creationId xmlns:a16="http://schemas.microsoft.com/office/drawing/2014/main" id="{06F5F482-D021-433B-851C-B07B40E9B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mp by a canal">
            <a:extLst>
              <a:ext uri="{FF2B5EF4-FFF2-40B4-BE49-F238E27FC236}">
                <a16:creationId xmlns:a16="http://schemas.microsoft.com/office/drawing/2014/main" id="{F2E31E32-3A1D-6004-A9BD-66D26F1F50E3}"/>
              </a:ext>
            </a:extLst>
          </p:cNvPr>
          <p:cNvPicPr>
            <a:picLocks noChangeAspect="1"/>
          </p:cNvPicPr>
          <p:nvPr/>
        </p:nvPicPr>
        <p:blipFill rotWithShape="1">
          <a:blip r:embed="rId2">
            <a:alphaModFix amt="40000"/>
          </a:blip>
          <a:srcRect r="6" b="15589"/>
          <a:stretch/>
        </p:blipFill>
        <p:spPr>
          <a:xfrm>
            <a:off x="20" y="10"/>
            <a:ext cx="12188932" cy="6857990"/>
          </a:xfrm>
          <a:prstGeom prst="rect">
            <a:avLst/>
          </a:prstGeom>
        </p:spPr>
      </p:pic>
      <p:sp>
        <p:nvSpPr>
          <p:cNvPr id="13"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5769F-C158-35ED-CD3B-89915A68E853}"/>
              </a:ext>
            </a:extLst>
          </p:cNvPr>
          <p:cNvSpPr>
            <a:spLocks noGrp="1"/>
          </p:cNvSpPr>
          <p:nvPr>
            <p:ph type="title"/>
          </p:nvPr>
        </p:nvSpPr>
        <p:spPr>
          <a:xfrm>
            <a:off x="841248" y="821519"/>
            <a:ext cx="5254740" cy="4750860"/>
          </a:xfrm>
        </p:spPr>
        <p:txBody>
          <a:bodyPr anchor="t">
            <a:normAutofit/>
          </a:bodyPr>
          <a:lstStyle/>
          <a:p>
            <a:r>
              <a:rPr lang="en-US">
                <a:solidFill>
                  <a:srgbClr val="FFFFFF"/>
                </a:solidFill>
              </a:rPr>
              <a:t>THANK YOU </a:t>
            </a:r>
          </a:p>
        </p:txBody>
      </p:sp>
      <p:cxnSp>
        <p:nvCxnSpPr>
          <p:cNvPr id="15" name="Straight Connector 14">
            <a:extLst>
              <a:ext uri="{FF2B5EF4-FFF2-40B4-BE49-F238E27FC236}">
                <a16:creationId xmlns:a16="http://schemas.microsoft.com/office/drawing/2014/main" id="{6456490F-35AF-4D43-B301-FBCB19F2B3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334928"/>
            <a:ext cx="0" cy="5701553"/>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1E8C08-4898-A413-C647-C112C70F4F09}"/>
              </a:ext>
            </a:extLst>
          </p:cNvPr>
          <p:cNvSpPr>
            <a:spLocks noGrp="1"/>
          </p:cNvSpPr>
          <p:nvPr>
            <p:ph idx="1"/>
          </p:nvPr>
        </p:nvSpPr>
        <p:spPr>
          <a:xfrm>
            <a:off x="6799298" y="810563"/>
            <a:ext cx="3530949" cy="4761238"/>
          </a:xfrm>
        </p:spPr>
        <p:txBody>
          <a:bodyPr vert="horz" lIns="91440" tIns="45720" rIns="91440" bIns="45720" rtlCol="0">
            <a:normAutofit/>
          </a:bodyPr>
          <a:lstStyle/>
          <a:p>
            <a:r>
              <a:rPr lang="en-US">
                <a:solidFill>
                  <a:srgbClr val="FFFFFF"/>
                </a:solidFill>
              </a:rPr>
              <a:t>MADE BY :- NILABHRA ROY</a:t>
            </a:r>
          </a:p>
          <a:p>
            <a:endParaRPr lang="en-US">
              <a:solidFill>
                <a:srgbClr val="FFFFFF"/>
              </a:solidFill>
            </a:endParaRPr>
          </a:p>
        </p:txBody>
      </p:sp>
      <p:cxnSp>
        <p:nvCxnSpPr>
          <p:cNvPr id="17"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3158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64D11-AFEA-81EE-0257-4FAA7EFAA87B}"/>
              </a:ext>
            </a:extLst>
          </p:cNvPr>
          <p:cNvSpPr>
            <a:spLocks noGrp="1"/>
          </p:cNvSpPr>
          <p:nvPr>
            <p:ph type="title"/>
          </p:nvPr>
        </p:nvSpPr>
        <p:spPr>
          <a:xfrm>
            <a:off x="841249" y="810563"/>
            <a:ext cx="3426594" cy="4761237"/>
          </a:xfrm>
        </p:spPr>
        <p:txBody>
          <a:bodyPr anchor="t">
            <a:normAutofit/>
          </a:bodyPr>
          <a:lstStyle/>
          <a:p>
            <a:r>
              <a:rPr lang="en-US" sz="3700"/>
              <a:t>WHAT IS NETORK ANALYZER</a:t>
            </a:r>
          </a:p>
        </p:txBody>
      </p:sp>
      <p:cxnSp>
        <p:nvCxnSpPr>
          <p:cNvPr id="1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04AB19-8820-4859-AA1B-09DD1F3E8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0CAF79C-CB21-95F9-0DF9-AFC897501402}"/>
              </a:ext>
            </a:extLst>
          </p:cNvPr>
          <p:cNvGraphicFramePr>
            <a:graphicFrameLocks noGrp="1"/>
          </p:cNvGraphicFramePr>
          <p:nvPr>
            <p:ph idx="1"/>
            <p:extLst>
              <p:ext uri="{D42A27DB-BD31-4B8C-83A1-F6EECF244321}">
                <p14:modId xmlns:p14="http://schemas.microsoft.com/office/powerpoint/2010/main" val="2424921221"/>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83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96FAC-C1B9-8A72-7774-38E92F9FC5FB}"/>
              </a:ext>
            </a:extLst>
          </p:cNvPr>
          <p:cNvSpPr>
            <a:spLocks noGrp="1"/>
          </p:cNvSpPr>
          <p:nvPr>
            <p:ph type="title"/>
          </p:nvPr>
        </p:nvSpPr>
        <p:spPr>
          <a:xfrm>
            <a:off x="841249" y="810563"/>
            <a:ext cx="3426594" cy="4761237"/>
          </a:xfrm>
        </p:spPr>
        <p:txBody>
          <a:bodyPr anchor="t">
            <a:normAutofit/>
          </a:bodyPr>
          <a:lstStyle/>
          <a:p>
            <a:r>
              <a:rPr lang="en-US" sz="3700"/>
              <a:t>TYPES OF NETWORK ANALYZER</a:t>
            </a:r>
          </a:p>
        </p:txBody>
      </p:sp>
      <p:cxnSp>
        <p:nvCxnSpPr>
          <p:cNvPr id="2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14">
            <a:extLst>
              <a:ext uri="{FF2B5EF4-FFF2-40B4-BE49-F238E27FC236}">
                <a16:creationId xmlns:a16="http://schemas.microsoft.com/office/drawing/2014/main" id="{E604AB19-8820-4859-AA1B-09DD1F3E8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a16="http://schemas.microsoft.com/office/drawing/2014/main" id="{4E24625C-FEAC-99C1-5621-6C984A9E299C}"/>
              </a:ext>
            </a:extLst>
          </p:cNvPr>
          <p:cNvGraphicFramePr>
            <a:graphicFrameLocks noGrp="1"/>
          </p:cNvGraphicFramePr>
          <p:nvPr>
            <p:ph idx="1"/>
            <p:extLst>
              <p:ext uri="{D42A27DB-BD31-4B8C-83A1-F6EECF244321}">
                <p14:modId xmlns:p14="http://schemas.microsoft.com/office/powerpoint/2010/main" val="3991194057"/>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45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4DD5D-100B-8F78-6850-0F9E7B3B855C}"/>
              </a:ext>
            </a:extLst>
          </p:cNvPr>
          <p:cNvSpPr>
            <a:spLocks noGrp="1"/>
          </p:cNvSpPr>
          <p:nvPr>
            <p:ph type="title"/>
          </p:nvPr>
        </p:nvSpPr>
        <p:spPr>
          <a:xfrm>
            <a:off x="5907024" y="552782"/>
            <a:ext cx="4423224" cy="1643663"/>
          </a:xfrm>
        </p:spPr>
        <p:txBody>
          <a:bodyPr>
            <a:normAutofit/>
          </a:bodyPr>
          <a:lstStyle/>
          <a:p>
            <a:r>
              <a:rPr lang="en-US" sz="2800"/>
              <a:t>WHAT ARE HARDWARE-BASED NETWORK ANALYZERS ?</a:t>
            </a:r>
          </a:p>
        </p:txBody>
      </p:sp>
      <p:pic>
        <p:nvPicPr>
          <p:cNvPr id="19" name="Picture 18" descr="Digital financial graph">
            <a:extLst>
              <a:ext uri="{FF2B5EF4-FFF2-40B4-BE49-F238E27FC236}">
                <a16:creationId xmlns:a16="http://schemas.microsoft.com/office/drawing/2014/main" id="{5B7E2C3D-0CBC-CE72-7E24-D03342AC1C82}"/>
              </a:ext>
            </a:extLst>
          </p:cNvPr>
          <p:cNvPicPr>
            <a:picLocks noChangeAspect="1"/>
          </p:cNvPicPr>
          <p:nvPr/>
        </p:nvPicPr>
        <p:blipFill rotWithShape="1">
          <a:blip r:embed="rId2"/>
          <a:srcRect l="37886" r="19377" b="-2"/>
          <a:stretch/>
        </p:blipFill>
        <p:spPr>
          <a:xfrm>
            <a:off x="20" y="10"/>
            <a:ext cx="5210493" cy="6857990"/>
          </a:xfrm>
          <a:prstGeom prst="rect">
            <a:avLst/>
          </a:prstGeom>
        </p:spPr>
      </p:pic>
      <p:sp>
        <p:nvSpPr>
          <p:cNvPr id="3" name="Content Placeholder 2">
            <a:extLst>
              <a:ext uri="{FF2B5EF4-FFF2-40B4-BE49-F238E27FC236}">
                <a16:creationId xmlns:a16="http://schemas.microsoft.com/office/drawing/2014/main" id="{B4F6D912-0726-0656-3CE7-3B8AE9F2E1E8}"/>
              </a:ext>
            </a:extLst>
          </p:cNvPr>
          <p:cNvSpPr>
            <a:spLocks noGrp="1"/>
          </p:cNvSpPr>
          <p:nvPr>
            <p:ph idx="1"/>
          </p:nvPr>
        </p:nvSpPr>
        <p:spPr>
          <a:xfrm>
            <a:off x="5907024" y="2735229"/>
            <a:ext cx="4423224" cy="3108354"/>
          </a:xfrm>
        </p:spPr>
        <p:txBody>
          <a:bodyPr vert="horz" lIns="91440" tIns="45720" rIns="91440" bIns="45720" rtlCol="0">
            <a:normAutofit/>
          </a:bodyPr>
          <a:lstStyle/>
          <a:p>
            <a:pPr>
              <a:lnSpc>
                <a:spcPct val="120000"/>
              </a:lnSpc>
            </a:pPr>
            <a:r>
              <a:rPr lang="en-US" sz="1600">
                <a:ea typeface="+mn-lt"/>
                <a:cs typeface="+mn-lt"/>
              </a:rPr>
              <a:t>These are dedicated devices that are designed to capture and analyze network traffic. Hardware-based network analyzers are typically more expensive than software-based options, but they offer advanced features such as deep packet inspection, real-time analysis, and advanced filtering capabilities. Examples of hardware-based network analyzers include the Fluke Networks OptiView XG, the </a:t>
            </a:r>
            <a:r>
              <a:rPr lang="en-US" sz="1600" err="1">
                <a:ea typeface="+mn-lt"/>
                <a:cs typeface="+mn-lt"/>
              </a:rPr>
              <a:t>Netscout</a:t>
            </a:r>
            <a:r>
              <a:rPr lang="en-US" sz="1600">
                <a:ea typeface="+mn-lt"/>
                <a:cs typeface="+mn-lt"/>
              </a:rPr>
              <a:t> </a:t>
            </a:r>
            <a:r>
              <a:rPr lang="en-US" sz="1600" err="1">
                <a:ea typeface="+mn-lt"/>
                <a:cs typeface="+mn-lt"/>
              </a:rPr>
              <a:t>InfiniStream</a:t>
            </a:r>
            <a:r>
              <a:rPr lang="en-US" sz="1600">
                <a:ea typeface="+mn-lt"/>
                <a:cs typeface="+mn-lt"/>
              </a:rPr>
              <a:t>, and the Viavi Observer.</a:t>
            </a:r>
            <a:endParaRPr lang="en-US" sz="1600"/>
          </a:p>
        </p:txBody>
      </p:sp>
      <p:cxnSp>
        <p:nvCxnSpPr>
          <p:cNvPr id="2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24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CCCFA-E825-96C2-03F5-CCADBE76C00F}"/>
              </a:ext>
            </a:extLst>
          </p:cNvPr>
          <p:cNvSpPr>
            <a:spLocks noGrp="1"/>
          </p:cNvSpPr>
          <p:nvPr>
            <p:ph type="title"/>
          </p:nvPr>
        </p:nvSpPr>
        <p:spPr>
          <a:xfrm>
            <a:off x="841248" y="800402"/>
            <a:ext cx="3426591" cy="4781553"/>
          </a:xfrm>
        </p:spPr>
        <p:txBody>
          <a:bodyPr anchor="t">
            <a:normAutofit/>
          </a:bodyPr>
          <a:lstStyle/>
          <a:p>
            <a:r>
              <a:rPr lang="en-US" sz="3400"/>
              <a:t>WHAT ARE SOFTWARE-BASED NETWORK ANALYZERS ?</a:t>
            </a:r>
          </a:p>
        </p:txBody>
      </p:sp>
      <p:cxnSp>
        <p:nvCxnSpPr>
          <p:cNvPr id="12"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BA3454-A69E-4475-A906-0E452A63E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5884"/>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90D8D6-EA1E-3504-BDDF-CE54F0DBE910}"/>
              </a:ext>
            </a:extLst>
          </p:cNvPr>
          <p:cNvSpPr>
            <a:spLocks noGrp="1"/>
          </p:cNvSpPr>
          <p:nvPr>
            <p:ph idx="1"/>
          </p:nvPr>
        </p:nvSpPr>
        <p:spPr>
          <a:xfrm>
            <a:off x="5104750" y="810563"/>
            <a:ext cx="5225497" cy="4771396"/>
          </a:xfrm>
        </p:spPr>
        <p:txBody>
          <a:bodyPr vert="horz" lIns="91440" tIns="45720" rIns="91440" bIns="45720" rtlCol="0" anchor="t">
            <a:normAutofit/>
          </a:bodyPr>
          <a:lstStyle/>
          <a:p>
            <a:pPr>
              <a:lnSpc>
                <a:spcPct val="120000"/>
              </a:lnSpc>
            </a:pPr>
            <a:r>
              <a:rPr lang="en-US" dirty="0">
                <a:ea typeface="+mn-lt"/>
                <a:cs typeface="+mn-lt"/>
              </a:rPr>
              <a:t>These run on a computer or server and use the computer's network interface card (NIC) to capture and analyze network traffic. Software-based network analyzers are commonly used by network administrators and security professionals to troubleshoot network issues, monitor performance, and detect security threats. Software-based network analyzers are available in both commercial and open source versions. Some popular software-based network analyzer tools include Wireshark, </a:t>
            </a:r>
            <a:r>
              <a:rPr lang="en-US" dirty="0" err="1">
                <a:ea typeface="+mn-lt"/>
                <a:cs typeface="+mn-lt"/>
              </a:rPr>
              <a:t>tcpdump</a:t>
            </a:r>
            <a:r>
              <a:rPr lang="en-US" dirty="0">
                <a:ea typeface="+mn-lt"/>
                <a:cs typeface="+mn-lt"/>
              </a:rPr>
              <a:t>, and Microsoft Message Analyzer.</a:t>
            </a:r>
            <a:endParaRPr lang="en-US"/>
          </a:p>
        </p:txBody>
      </p:sp>
      <p:cxnSp>
        <p:nvCxnSpPr>
          <p:cNvPr id="16"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20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245C5-EEB6-6CC6-2BFD-6B53BA36FA58}"/>
              </a:ext>
            </a:extLst>
          </p:cNvPr>
          <p:cNvSpPr>
            <a:spLocks noGrp="1"/>
          </p:cNvSpPr>
          <p:nvPr>
            <p:ph type="title"/>
          </p:nvPr>
        </p:nvSpPr>
        <p:spPr>
          <a:xfrm>
            <a:off x="841249" y="810563"/>
            <a:ext cx="3426600" cy="4761237"/>
          </a:xfrm>
        </p:spPr>
        <p:txBody>
          <a:bodyPr anchor="b">
            <a:normAutofit/>
          </a:bodyPr>
          <a:lstStyle/>
          <a:p>
            <a:r>
              <a:rPr lang="en-US" sz="3700"/>
              <a:t>SOME EXAMPLES OF NETWORK ANLAYZER</a:t>
            </a:r>
          </a:p>
        </p:txBody>
      </p:sp>
      <p:cxnSp>
        <p:nvCxnSpPr>
          <p:cNvPr id="1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BEDC95-5570-40D9-B5DC-278B254052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D1E7B53-F502-B64E-9F89-FCF2DFA765A7}"/>
              </a:ext>
            </a:extLst>
          </p:cNvPr>
          <p:cNvGraphicFramePr>
            <a:graphicFrameLocks noGrp="1"/>
          </p:cNvGraphicFramePr>
          <p:nvPr>
            <p:ph idx="1"/>
            <p:extLst>
              <p:ext uri="{D42A27DB-BD31-4B8C-83A1-F6EECF244321}">
                <p14:modId xmlns:p14="http://schemas.microsoft.com/office/powerpoint/2010/main" val="2717946740"/>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09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7C1A4-FD38-1D07-8135-7C8F3DCFEB3D}"/>
              </a:ext>
            </a:extLst>
          </p:cNvPr>
          <p:cNvSpPr>
            <a:spLocks noGrp="1"/>
          </p:cNvSpPr>
          <p:nvPr>
            <p:ph type="title"/>
          </p:nvPr>
        </p:nvSpPr>
        <p:spPr>
          <a:xfrm>
            <a:off x="841249" y="810563"/>
            <a:ext cx="3426594" cy="4761237"/>
          </a:xfrm>
        </p:spPr>
        <p:txBody>
          <a:bodyPr anchor="t">
            <a:normAutofit/>
          </a:bodyPr>
          <a:lstStyle/>
          <a:p>
            <a:r>
              <a:rPr lang="en-US" sz="3100"/>
              <a:t>A GLIMPSE OF WIRESHARK</a:t>
            </a:r>
          </a:p>
        </p:txBody>
      </p:sp>
      <p:cxnSp>
        <p:nvCxnSpPr>
          <p:cNvPr id="21"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14">
            <a:extLst>
              <a:ext uri="{FF2B5EF4-FFF2-40B4-BE49-F238E27FC236}">
                <a16:creationId xmlns:a16="http://schemas.microsoft.com/office/drawing/2014/main" id="{E604AB19-8820-4859-AA1B-09DD1F3E8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Content Placeholder 2">
            <a:extLst>
              <a:ext uri="{FF2B5EF4-FFF2-40B4-BE49-F238E27FC236}">
                <a16:creationId xmlns:a16="http://schemas.microsoft.com/office/drawing/2014/main" id="{E5D5BA79-4244-935C-5B5F-33790579CF1B}"/>
              </a:ext>
            </a:extLst>
          </p:cNvPr>
          <p:cNvGraphicFramePr>
            <a:graphicFrameLocks noGrp="1"/>
          </p:cNvGraphicFramePr>
          <p:nvPr>
            <p:ph idx="1"/>
            <p:extLst>
              <p:ext uri="{D42A27DB-BD31-4B8C-83A1-F6EECF244321}">
                <p14:modId xmlns:p14="http://schemas.microsoft.com/office/powerpoint/2010/main" val="3665724430"/>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10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7A4A0-8707-0F1D-CBFA-CA7B6CC6F254}"/>
              </a:ext>
            </a:extLst>
          </p:cNvPr>
          <p:cNvSpPr>
            <a:spLocks noGrp="1"/>
          </p:cNvSpPr>
          <p:nvPr>
            <p:ph type="title"/>
          </p:nvPr>
        </p:nvSpPr>
        <p:spPr>
          <a:xfrm>
            <a:off x="841248" y="4231760"/>
            <a:ext cx="6094012" cy="1611821"/>
          </a:xfrm>
        </p:spPr>
        <p:txBody>
          <a:bodyPr>
            <a:normAutofit/>
          </a:bodyPr>
          <a:lstStyle/>
          <a:p>
            <a:r>
              <a:rPr lang="en-US"/>
              <a:t>SCREENSHOT OF WIRESHAKRK</a:t>
            </a:r>
          </a:p>
        </p:txBody>
      </p:sp>
      <p:pic>
        <p:nvPicPr>
          <p:cNvPr id="4" name="Picture 4" descr="Graphical user interface, text&#10;&#10;Description automatically generated">
            <a:extLst>
              <a:ext uri="{FF2B5EF4-FFF2-40B4-BE49-F238E27FC236}">
                <a16:creationId xmlns:a16="http://schemas.microsoft.com/office/drawing/2014/main" id="{48823C5E-9D31-8E52-6339-76A9A8921F36}"/>
              </a:ext>
            </a:extLst>
          </p:cNvPr>
          <p:cNvPicPr>
            <a:picLocks noChangeAspect="1"/>
          </p:cNvPicPr>
          <p:nvPr/>
        </p:nvPicPr>
        <p:blipFill>
          <a:blip r:embed="rId2"/>
          <a:stretch>
            <a:fillRect/>
          </a:stretch>
        </p:blipFill>
        <p:spPr>
          <a:xfrm>
            <a:off x="732818" y="669853"/>
            <a:ext cx="6193905" cy="2957590"/>
          </a:xfrm>
          <a:prstGeom prst="rect">
            <a:avLst/>
          </a:prstGeom>
        </p:spPr>
      </p:pic>
      <p:sp>
        <p:nvSpPr>
          <p:cNvPr id="8" name="Content Placeholder 7">
            <a:extLst>
              <a:ext uri="{FF2B5EF4-FFF2-40B4-BE49-F238E27FC236}">
                <a16:creationId xmlns:a16="http://schemas.microsoft.com/office/drawing/2014/main" id="{7B49C131-244A-DE3B-392B-768EED0A61A2}"/>
              </a:ext>
            </a:extLst>
          </p:cNvPr>
          <p:cNvSpPr>
            <a:spLocks noGrp="1"/>
          </p:cNvSpPr>
          <p:nvPr>
            <p:ph idx="1"/>
          </p:nvPr>
        </p:nvSpPr>
        <p:spPr>
          <a:xfrm>
            <a:off x="7644639" y="669852"/>
            <a:ext cx="2739359" cy="5173731"/>
          </a:xfrm>
        </p:spPr>
        <p:txBody>
          <a:bodyPr vert="horz" lIns="91440" tIns="45720" rIns="91440" bIns="45720" rtlCol="0" anchor="t">
            <a:normAutofit/>
          </a:bodyPr>
          <a:lstStyle/>
          <a:p>
            <a:r>
              <a:rPr lang="en-US" dirty="0"/>
              <a:t>PACKET CAPTURING IN WIRESHARK</a:t>
            </a:r>
          </a:p>
        </p:txBody>
      </p:sp>
      <p:sp>
        <p:nvSpPr>
          <p:cNvPr id="13"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AD3678-2F11-4087-A664-9BA1E27C4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345884"/>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AE06D87-197F-4804-8E18-C458EE4BFE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3962400"/>
            <a:ext cx="69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51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51375-F49E-AB40-6E13-90472AA85E03}"/>
              </a:ext>
            </a:extLst>
          </p:cNvPr>
          <p:cNvSpPr>
            <a:spLocks noGrp="1"/>
          </p:cNvSpPr>
          <p:nvPr>
            <p:ph type="title"/>
          </p:nvPr>
        </p:nvSpPr>
        <p:spPr>
          <a:xfrm>
            <a:off x="841248" y="810562"/>
            <a:ext cx="9228866" cy="1067783"/>
          </a:xfrm>
        </p:spPr>
        <p:txBody>
          <a:bodyPr>
            <a:normAutofit/>
          </a:bodyPr>
          <a:lstStyle/>
          <a:p>
            <a:r>
              <a:rPr lang="en-US" dirty="0"/>
              <a:t>HOW TO USE WIRESHARK</a:t>
            </a:r>
          </a:p>
        </p:txBody>
      </p:sp>
      <p:cxnSp>
        <p:nvCxnSpPr>
          <p:cNvPr id="1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01E74C1-435C-654B-9099-EA483A552A44}"/>
              </a:ext>
            </a:extLst>
          </p:cNvPr>
          <p:cNvGraphicFramePr>
            <a:graphicFrameLocks noGrp="1"/>
          </p:cNvGraphicFramePr>
          <p:nvPr>
            <p:ph idx="1"/>
            <p:extLst>
              <p:ext uri="{D42A27DB-BD31-4B8C-83A1-F6EECF244321}">
                <p14:modId xmlns:p14="http://schemas.microsoft.com/office/powerpoint/2010/main" val="472169557"/>
              </p:ext>
            </p:extLst>
          </p:nvPr>
        </p:nvGraphicFramePr>
        <p:xfrm>
          <a:off x="841375" y="2141538"/>
          <a:ext cx="9228138" cy="34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2302132"/>
      </p:ext>
    </p:extLst>
  </p:cSld>
  <p:clrMapOvr>
    <a:masterClrMapping/>
  </p:clrMapOvr>
</p:sld>
</file>

<file path=ppt/theme/theme1.xml><?xml version="1.0" encoding="utf-8"?>
<a:theme xmlns:a="http://schemas.openxmlformats.org/drawingml/2006/main" name="Mimeo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MimeoVTI</vt:lpstr>
      <vt:lpstr>NETWORK ANALYZER</vt:lpstr>
      <vt:lpstr>WHAT IS NETORK ANALYZER</vt:lpstr>
      <vt:lpstr>TYPES OF NETWORK ANALYZER</vt:lpstr>
      <vt:lpstr>WHAT ARE HARDWARE-BASED NETWORK ANALYZERS ?</vt:lpstr>
      <vt:lpstr>WHAT ARE SOFTWARE-BASED NETWORK ANALYZERS ?</vt:lpstr>
      <vt:lpstr>SOME EXAMPLES OF NETWORK ANLAYZER</vt:lpstr>
      <vt:lpstr>A GLIMPSE OF WIRESHARK</vt:lpstr>
      <vt:lpstr>SCREENSHOT OF WIRESHAKRK</vt:lpstr>
      <vt:lpstr>HOW TO USE WIRESHARK</vt:lpstr>
      <vt:lpstr>There is a screenshot of wireshark, where you can see it shows very minute details of the packet for better understanding.</vt:lpstr>
      <vt:lpstr>Some tips for using Wireshark effectively include:</vt:lpstr>
      <vt:lpstr>NETWORK ANALYZER ACCURACY</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101</cp:revision>
  <dcterms:created xsi:type="dcterms:W3CDTF">2023-03-13T13:42:49Z</dcterms:created>
  <dcterms:modified xsi:type="dcterms:W3CDTF">2023-03-13T14:14:36Z</dcterms:modified>
</cp:coreProperties>
</file>