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604AA-08A9-48F9-A16C-E8DE3E417BB7}" v="557" dt="2022-06-22T14:22:4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Find a vulnerability in http://testasp.vulnweb.com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6E37-114C-08FF-AC65-328EBB92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BA6EA29-3619-93CB-28FB-FBEDC495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240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6E37-114C-08FF-AC65-328EBB92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76DB37-06AC-0954-CE34-0A1F459A9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1123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527-A4B2-D417-C331-46AE061A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Steps required to reproduce: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BA60-0D90-C569-B690-BBB9408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Step 1: Visit </a:t>
            </a:r>
            <a:r>
              <a:rPr lang="en-US" dirty="0">
                <a:ea typeface="+mn-lt"/>
                <a:cs typeface="+mn-lt"/>
                <a:hlinkClick r:id="rId2"/>
              </a:rPr>
              <a:t>http://testasp.vulnweb.com/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2: On the top menu you will find a search option.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3: Click on it and you will be prompted with the Search box.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4: You can intercept the request in Burp Suite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5: Then send the request to intruder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6: Click "clear" and select the position where you want to run your          payloads and click "add"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7: Then go to payloads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8: Find some payloads for XSS attack and go back to payloads section and click "paste"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9:Then "start attack"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03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B1FD-1BE7-27A3-88D3-2AA9E39B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417D-534A-84F1-5CDD-27A2BFE5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Step 10: Then look at the request and response section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Step 11: Then select one of the request and click "see response in browser"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Step 12: If the page alerts you then the website is vulnerable to XSS attack.</a:t>
            </a:r>
          </a:p>
        </p:txBody>
      </p:sp>
    </p:spTree>
    <p:extLst>
      <p:ext uri="{BB962C8B-B14F-4D97-AF65-F5344CB8AC3E}">
        <p14:creationId xmlns:p14="http://schemas.microsoft.com/office/powerpoint/2010/main" val="121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20AB-D58F-6A49-AA5A-88A1046D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F6C143-4F46-E901-F72D-8350EC61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510" y="1844211"/>
            <a:ext cx="8674272" cy="4769508"/>
          </a:xfrm>
        </p:spPr>
      </p:pic>
    </p:spTree>
    <p:extLst>
      <p:ext uri="{BB962C8B-B14F-4D97-AF65-F5344CB8AC3E}">
        <p14:creationId xmlns:p14="http://schemas.microsoft.com/office/powerpoint/2010/main" val="42331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78BB-FCDD-0DBA-FFE6-B9E4382F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843045-1447-5E45-8CA9-507194E5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595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05F-935E-AF8A-9D41-202637FE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259592-57C5-C2C0-85A6-B993BB1A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348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BDC9-345F-E292-C6E5-F53CE01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2B4135-9521-6C34-437C-E3E511C58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382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022C-B0E4-7FAC-3E39-180C570C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99BFEB2-4133-F4A3-6941-CC836246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15" y="1844210"/>
            <a:ext cx="5356786" cy="4351338"/>
          </a:xfrm>
        </p:spPr>
      </p:pic>
      <p:pic>
        <p:nvPicPr>
          <p:cNvPr id="5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B018F49-1C1F-97A9-98BD-1E299553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37" y="1839719"/>
            <a:ext cx="5270809" cy="44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C37B-4838-31B2-28D1-E4AF7117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D3EB62-973A-4FEA-5442-C57032AD2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621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Task 3</vt:lpstr>
      <vt:lpstr>Steps required to reproduce: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2022-06-22T06:27:55Z</dcterms:created>
  <dcterms:modified xsi:type="dcterms:W3CDTF">2022-06-22T14:23:01Z</dcterms:modified>
</cp:coreProperties>
</file>