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1604AA-08A9-48F9-A16C-E8DE3E417BB7}" v="557" dt="2022-06-22T14:22:40.570"/>
    <p1510:client id="{7436E4DE-9864-4300-B9C3-A2BA2ED54B27}" v="70" dt="2022-06-22T14:55:47.299"/>
    <p1510:client id="{95B3C869-6FE1-48A6-BC18-53EFB0FAAD43}" v="24" dt="2022-06-22T15:00:03.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Task 3</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solidFill>
                  <a:srgbClr val="FF0000"/>
                </a:solidFill>
                <a:cs typeface="Calibri"/>
              </a:rPr>
              <a:t>Find a vulnerability in http://testasp.vulnweb.com</a:t>
            </a:r>
            <a:endParaRPr lang="en-US" dirty="0">
              <a:solidFill>
                <a:srgbClr val="FF0000"/>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677B-6052-75DB-FD5E-2570C8DE4644}"/>
              </a:ext>
            </a:extLst>
          </p:cNvPr>
          <p:cNvSpPr>
            <a:spLocks noGrp="1"/>
          </p:cNvSpPr>
          <p:nvPr>
            <p:ph type="title"/>
          </p:nvPr>
        </p:nvSpPr>
        <p:spPr/>
        <p:txBody>
          <a:bodyPr/>
          <a:lstStyle/>
          <a:p>
            <a:r>
              <a:rPr lang="en-US" dirty="0">
                <a:cs typeface="Calibri Light"/>
              </a:rPr>
              <a:t>Title: Cross Site Scripting</a:t>
            </a:r>
            <a:endParaRPr lang="en-US" dirty="0" err="1"/>
          </a:p>
        </p:txBody>
      </p:sp>
      <p:sp>
        <p:nvSpPr>
          <p:cNvPr id="3" name="Content Placeholder 2">
            <a:extLst>
              <a:ext uri="{FF2B5EF4-FFF2-40B4-BE49-F238E27FC236}">
                <a16:creationId xmlns:a16="http://schemas.microsoft.com/office/drawing/2014/main" id="{B7C91BC8-49F4-169E-ABE6-C3624E4AEAE7}"/>
              </a:ext>
            </a:extLst>
          </p:cNvPr>
          <p:cNvSpPr>
            <a:spLocks noGrp="1"/>
          </p:cNvSpPr>
          <p:nvPr>
            <p:ph idx="1"/>
          </p:nvPr>
        </p:nvSpPr>
        <p:spPr/>
        <p:txBody>
          <a:bodyPr vert="horz" lIns="91440" tIns="45720" rIns="91440" bIns="45720" rtlCol="0" anchor="t">
            <a:normAutofit/>
          </a:bodyPr>
          <a:lstStyle/>
          <a:p>
            <a:r>
              <a:rPr lang="en-US" dirty="0">
                <a:cs typeface="Calibri"/>
              </a:rPr>
              <a:t>Domain: vulnweb.com</a:t>
            </a:r>
          </a:p>
          <a:p>
            <a:r>
              <a:rPr lang="en-US" dirty="0">
                <a:cs typeface="Calibri"/>
              </a:rPr>
              <a:t>Subdomain: testasp.vulnweb.com</a:t>
            </a:r>
          </a:p>
          <a:p>
            <a:endParaRPr lang="en-US" dirty="0">
              <a:cs typeface="Calibri"/>
            </a:endParaRPr>
          </a:p>
        </p:txBody>
      </p:sp>
    </p:spTree>
    <p:extLst>
      <p:ext uri="{BB962C8B-B14F-4D97-AF65-F5344CB8AC3E}">
        <p14:creationId xmlns:p14="http://schemas.microsoft.com/office/powerpoint/2010/main" val="393904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C527-A4B2-D417-C331-46AE061A8EFF}"/>
              </a:ext>
            </a:extLst>
          </p:cNvPr>
          <p:cNvSpPr>
            <a:spLocks noGrp="1"/>
          </p:cNvSpPr>
          <p:nvPr>
            <p:ph type="title"/>
          </p:nvPr>
        </p:nvSpPr>
        <p:spPr/>
        <p:txBody>
          <a:bodyPr/>
          <a:lstStyle/>
          <a:p>
            <a:r>
              <a:rPr lang="en-US" dirty="0">
                <a:cs typeface="Calibri Light"/>
              </a:rPr>
              <a:t>Steps required to reproduce:</a:t>
            </a:r>
            <a:endParaRPr lang="en-US" dirty="0"/>
          </a:p>
        </p:txBody>
      </p:sp>
      <p:sp>
        <p:nvSpPr>
          <p:cNvPr id="3" name="Content Placeholder 2">
            <a:extLst>
              <a:ext uri="{FF2B5EF4-FFF2-40B4-BE49-F238E27FC236}">
                <a16:creationId xmlns:a16="http://schemas.microsoft.com/office/drawing/2014/main" id="{CC31BA60-0D90-C569-B690-BBB940829A55}"/>
              </a:ext>
            </a:extLst>
          </p:cNvPr>
          <p:cNvSpPr>
            <a:spLocks noGrp="1"/>
          </p:cNvSpPr>
          <p:nvPr>
            <p:ph idx="1"/>
          </p:nvPr>
        </p:nvSpPr>
        <p:spPr/>
        <p:txBody>
          <a:bodyPr vert="horz" lIns="91440" tIns="45720" rIns="91440" bIns="45720" rtlCol="0" anchor="t">
            <a:normAutofit fontScale="92500" lnSpcReduction="20000"/>
          </a:bodyPr>
          <a:lstStyle/>
          <a:p>
            <a:pPr>
              <a:buNone/>
            </a:pPr>
            <a:r>
              <a:rPr lang="en-US" dirty="0">
                <a:ea typeface="+mn-lt"/>
                <a:cs typeface="+mn-lt"/>
              </a:rPr>
              <a:t>Step 1: Visit </a:t>
            </a:r>
            <a:r>
              <a:rPr lang="en-US" dirty="0">
                <a:ea typeface="+mn-lt"/>
                <a:cs typeface="+mn-lt"/>
                <a:hlinkClick r:id="rId2"/>
              </a:rPr>
              <a:t>http://testasp.vulnweb.com/</a:t>
            </a:r>
            <a:endParaRPr lang="en-US"/>
          </a:p>
          <a:p>
            <a:pPr>
              <a:buNone/>
            </a:pPr>
            <a:r>
              <a:rPr lang="en-US" dirty="0">
                <a:ea typeface="+mn-lt"/>
                <a:cs typeface="+mn-lt"/>
              </a:rPr>
              <a:t>Step 2: On the top menu you will find a search option.</a:t>
            </a:r>
            <a:endParaRPr lang="en-US" dirty="0"/>
          </a:p>
          <a:p>
            <a:pPr>
              <a:buNone/>
            </a:pPr>
            <a:r>
              <a:rPr lang="en-US" dirty="0">
                <a:ea typeface="+mn-lt"/>
                <a:cs typeface="+mn-lt"/>
              </a:rPr>
              <a:t>Step 3: Click on it and you will be prompted with the Search box.</a:t>
            </a:r>
            <a:endParaRPr lang="en-US" dirty="0"/>
          </a:p>
          <a:p>
            <a:pPr>
              <a:buNone/>
            </a:pPr>
            <a:r>
              <a:rPr lang="en-US" dirty="0">
                <a:ea typeface="+mn-lt"/>
                <a:cs typeface="+mn-lt"/>
              </a:rPr>
              <a:t>Step 4: You can intercept the request in Burp Suite</a:t>
            </a:r>
            <a:endParaRPr lang="en-US" dirty="0"/>
          </a:p>
          <a:p>
            <a:pPr>
              <a:buNone/>
            </a:pPr>
            <a:r>
              <a:rPr lang="en-US" dirty="0">
                <a:ea typeface="+mn-lt"/>
                <a:cs typeface="+mn-lt"/>
              </a:rPr>
              <a:t>Step 5: Then send the request to intruder</a:t>
            </a:r>
          </a:p>
          <a:p>
            <a:pPr>
              <a:buNone/>
            </a:pPr>
            <a:r>
              <a:rPr lang="en-US" dirty="0">
                <a:ea typeface="+mn-lt"/>
                <a:cs typeface="+mn-lt"/>
              </a:rPr>
              <a:t>Step 6: Click "clear" and select the position where you want to run your          payloads and click "add"</a:t>
            </a:r>
          </a:p>
          <a:p>
            <a:pPr>
              <a:buNone/>
            </a:pPr>
            <a:r>
              <a:rPr lang="en-US" dirty="0">
                <a:ea typeface="+mn-lt"/>
                <a:cs typeface="+mn-lt"/>
              </a:rPr>
              <a:t>Step 7: Then go to payloads</a:t>
            </a:r>
          </a:p>
          <a:p>
            <a:pPr>
              <a:buNone/>
            </a:pPr>
            <a:r>
              <a:rPr lang="en-US" dirty="0">
                <a:ea typeface="+mn-lt"/>
                <a:cs typeface="+mn-lt"/>
              </a:rPr>
              <a:t>Step 8: Find some payloads for XSS attack and go back to payloads section and click "paste"</a:t>
            </a:r>
          </a:p>
          <a:p>
            <a:pPr>
              <a:buNone/>
            </a:pPr>
            <a:r>
              <a:rPr lang="en-US" dirty="0">
                <a:ea typeface="+mn-lt"/>
                <a:cs typeface="+mn-lt"/>
              </a:rPr>
              <a:t>Step 9:Then "start attack"</a:t>
            </a:r>
          </a:p>
          <a:p>
            <a:pPr>
              <a:buNone/>
            </a:pPr>
            <a:endParaRPr lang="en-US"/>
          </a:p>
          <a:p>
            <a:pPr>
              <a:buNone/>
            </a:pPr>
            <a:endParaRPr lang="en-US" dirty="0"/>
          </a:p>
          <a:p>
            <a:pPr marL="0" indent="0">
              <a:buNone/>
            </a:pPr>
            <a:endParaRPr lang="en-US" dirty="0">
              <a:cs typeface="Calibri" panose="020F0502020204030204"/>
            </a:endParaRPr>
          </a:p>
        </p:txBody>
      </p:sp>
    </p:spTree>
    <p:extLst>
      <p:ext uri="{BB962C8B-B14F-4D97-AF65-F5344CB8AC3E}">
        <p14:creationId xmlns:p14="http://schemas.microsoft.com/office/powerpoint/2010/main" val="229038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B1FD-1BE7-27A3-88D3-2AA9E39B82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4E417D-534A-84F1-5CDD-27A2BFE58A94}"/>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Step 10: Then look at the request and response section</a:t>
            </a:r>
          </a:p>
          <a:p>
            <a:pPr marL="0" indent="0">
              <a:buNone/>
            </a:pPr>
            <a:r>
              <a:rPr lang="en-US" dirty="0">
                <a:cs typeface="Calibri"/>
              </a:rPr>
              <a:t>Step 11: Then select one of the request and click "see response in browser"</a:t>
            </a:r>
          </a:p>
          <a:p>
            <a:pPr marL="0" indent="0">
              <a:buNone/>
            </a:pPr>
            <a:r>
              <a:rPr lang="en-US" dirty="0">
                <a:cs typeface="Calibri"/>
              </a:rPr>
              <a:t>Step 12: If the page alerts you then the website is vulnerable to XSS attack.</a:t>
            </a:r>
          </a:p>
        </p:txBody>
      </p:sp>
    </p:spTree>
    <p:extLst>
      <p:ext uri="{BB962C8B-B14F-4D97-AF65-F5344CB8AC3E}">
        <p14:creationId xmlns:p14="http://schemas.microsoft.com/office/powerpoint/2010/main" val="12173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FC96-EEC9-7BDE-9EA8-C678B8ABF3EA}"/>
              </a:ext>
            </a:extLst>
          </p:cNvPr>
          <p:cNvSpPr>
            <a:spLocks noGrp="1"/>
          </p:cNvSpPr>
          <p:nvPr>
            <p:ph type="title"/>
          </p:nvPr>
        </p:nvSpPr>
        <p:spPr/>
        <p:txBody>
          <a:bodyPr/>
          <a:lstStyle/>
          <a:p>
            <a:r>
              <a:rPr lang="en-US" dirty="0">
                <a:cs typeface="Calibri Light"/>
              </a:rPr>
              <a:t>Impact and Mitigation</a:t>
            </a:r>
            <a:endParaRPr lang="en-US" dirty="0"/>
          </a:p>
        </p:txBody>
      </p:sp>
      <p:sp>
        <p:nvSpPr>
          <p:cNvPr id="3" name="Content Placeholder 2">
            <a:extLst>
              <a:ext uri="{FF2B5EF4-FFF2-40B4-BE49-F238E27FC236}">
                <a16:creationId xmlns:a16="http://schemas.microsoft.com/office/drawing/2014/main" id="{D589E681-B9ED-2FEF-4C63-BFADBF0635F4}"/>
              </a:ext>
            </a:extLst>
          </p:cNvPr>
          <p:cNvSpPr>
            <a:spLocks noGrp="1"/>
          </p:cNvSpPr>
          <p:nvPr>
            <p:ph idx="1"/>
          </p:nvPr>
        </p:nvSpPr>
        <p:spPr/>
        <p:txBody>
          <a:bodyPr vert="horz" lIns="91440" tIns="45720" rIns="91440" bIns="45720" rtlCol="0" anchor="t">
            <a:normAutofit/>
          </a:bodyPr>
          <a:lstStyle/>
          <a:p>
            <a:r>
              <a:rPr lang="en-US" dirty="0">
                <a:cs typeface="Calibri"/>
              </a:rPr>
              <a:t>Impact: </a:t>
            </a:r>
            <a:r>
              <a:rPr lang="en" dirty="0">
                <a:ea typeface="+mn-lt"/>
                <a:cs typeface="+mn-lt"/>
              </a:rPr>
              <a:t>Cross site scripting attacks can have devastating consequences. </a:t>
            </a:r>
            <a:r>
              <a:rPr lang="en" b="1" dirty="0">
                <a:ea typeface="+mn-lt"/>
                <a:cs typeface="+mn-lt"/>
              </a:rPr>
              <a:t>Code injected into a vulnerable application can exfiltrate data or install malware on the user's machine</a:t>
            </a:r>
            <a:r>
              <a:rPr lang="en" dirty="0">
                <a:ea typeface="+mn-lt"/>
                <a:cs typeface="+mn-lt"/>
              </a:rPr>
              <a:t>. Attackers can masquerade as authorized users via session cookies, allowing them to perform any action allowed by the user account.</a:t>
            </a:r>
            <a:r>
              <a:rPr lang="en-US" dirty="0">
                <a:cs typeface="Calibri"/>
              </a:rPr>
              <a:t> </a:t>
            </a:r>
          </a:p>
          <a:p>
            <a:r>
              <a:rPr lang="en-US" dirty="0">
                <a:cs typeface="Calibri"/>
              </a:rPr>
              <a:t>Mitigation: </a:t>
            </a:r>
            <a:r>
              <a:rPr lang="en" dirty="0">
                <a:ea typeface="+mn-lt"/>
                <a:cs typeface="+mn-lt"/>
              </a:rPr>
              <a:t>Mitigations for XSS typically involve sanitizing data input (to make sure input does not contain any code), escaping all output (to make sure data is not presented as code), and re-structuring applications so code is loaded from well-defined endpoints.</a:t>
            </a:r>
            <a:endParaRPr lang="en-US" dirty="0">
              <a:cs typeface="Calibri"/>
            </a:endParaRPr>
          </a:p>
        </p:txBody>
      </p:sp>
    </p:spTree>
    <p:extLst>
      <p:ext uri="{BB962C8B-B14F-4D97-AF65-F5344CB8AC3E}">
        <p14:creationId xmlns:p14="http://schemas.microsoft.com/office/powerpoint/2010/main" val="24565597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Task 3</vt:lpstr>
      <vt:lpstr>Title: Cross Site Scripting</vt:lpstr>
      <vt:lpstr>Steps required to reproduce:</vt:lpstr>
      <vt:lpstr>PowerPoint Presentation</vt:lpstr>
      <vt:lpstr>Impact and Mitigation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141</cp:revision>
  <dcterms:created xsi:type="dcterms:W3CDTF">2022-06-22T06:27:55Z</dcterms:created>
  <dcterms:modified xsi:type="dcterms:W3CDTF">2022-06-22T15:00:09Z</dcterms:modified>
</cp:coreProperties>
</file>