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A44A5-9701-4595-9C54-74967FD82115}" v="779" dt="2022-06-22T18:43:30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testasp.vulnweb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TASK 3: FINDING VULNERABILITY OF A GIVEN WEBSITE USING BURPSUIT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STEPS:</a:t>
            </a:r>
          </a:p>
          <a:p>
            <a:r>
              <a:rPr lang="en-US" dirty="0">
                <a:cs typeface="Calibri"/>
              </a:rPr>
              <a:t>STEP 1: OPEN KALI LINUX FORM VMWARE</a:t>
            </a:r>
          </a:p>
          <a:p>
            <a:r>
              <a:rPr lang="en-US" dirty="0">
                <a:cs typeface="Calibri"/>
              </a:rPr>
              <a:t>STEP 2: OPEN BURPSUIT AND CHECK WHETHER THE INTERCEPT IS 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2163-F337-0A1F-2C3D-9AEB0FB4B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113"/>
            <a:ext cx="10515600" cy="56058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STEP 9: THEN START ATTACK 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EB1BCED-4A3E-6F61-2D63-CACE51804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15" y="1142768"/>
            <a:ext cx="10400370" cy="549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6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AE6D-C1DE-4FDF-3133-A0EB24B5B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650"/>
            <a:ext cx="10515600" cy="56523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STEP 10: GO TO SEE RESPONSE IN BROWSER AND COPY THE URL AND PASTE  IN BROWSER AND HIT ENTER. THEN YOU WILL BE PROMPTED AND THE REQUIRED INTERFACE WILL BE IN THIS FORM 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F2C8BCA-865E-CEFC-3779-818CABB0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13" y="1746792"/>
            <a:ext cx="9982199" cy="503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9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7ADF-A9BF-7064-5C30-3EEF7897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4040"/>
            <a:ext cx="10515600" cy="55129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HENCE WE CAN SAY THAT THE WEBSITE IF VULNERABLE TO XSS ATTACK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4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7385-5A1A-BC62-A7E9-75741B4D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80711D-1E6B-3E15-950A-8A7D845C0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212" y="896357"/>
            <a:ext cx="10156625" cy="5280606"/>
          </a:xfrm>
        </p:spPr>
      </p:pic>
    </p:spTree>
    <p:extLst>
      <p:ext uri="{BB962C8B-B14F-4D97-AF65-F5344CB8AC3E}">
        <p14:creationId xmlns:p14="http://schemas.microsoft.com/office/powerpoint/2010/main" val="159894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15CF-8E71-2BB1-835F-D6422546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8E4C087-E8A9-37A4-B816-3062ACBCB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700" y="775552"/>
            <a:ext cx="10165917" cy="5401411"/>
          </a:xfrm>
        </p:spPr>
      </p:pic>
    </p:spTree>
    <p:extLst>
      <p:ext uri="{BB962C8B-B14F-4D97-AF65-F5344CB8AC3E}">
        <p14:creationId xmlns:p14="http://schemas.microsoft.com/office/powerpoint/2010/main" val="191106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2F96-7879-3AB6-71E5-CC05FC1E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4056-ECC8-DC2F-4FD7-7F889A06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528"/>
            <a:ext cx="10515600" cy="56244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STEP 3: OPEN FIREFOX AND SEARCH FOR VULNWEB THEN GO TO </a:t>
            </a:r>
            <a:r>
              <a:rPr lang="en-US" dirty="0">
                <a:cs typeface="Calibri"/>
                <a:hlinkClick r:id="rId2"/>
              </a:rPr>
              <a:t>http://testasp.vulnweb.com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EBF16E-195D-AB83-50AE-97E0D5506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303" y="1944016"/>
            <a:ext cx="9601199" cy="43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2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4B09-E007-8B62-9B7A-36BDEBA83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3430"/>
            <a:ext cx="10515600" cy="5373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STEP 4: GO TO THE SEARCH OPTION AND TYPE A PROMPT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EFEF21-EFAD-927B-1A15-55756872C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" y="1718915"/>
            <a:ext cx="10549052" cy="480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8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DFE4B-9182-68DB-E147-57BB24025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5455"/>
            <a:ext cx="10515600" cy="5531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STEP 5: TRUN ON BURP FROM FOXYPROXY AND TRUN INTERCEPT ON IN BURPSUIT AND ENTER THE PEOMPT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C71A4E-5CDA-ABCD-480D-F1B319FD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10" y="1551646"/>
            <a:ext cx="10781370" cy="50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7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60A2-35FB-B86E-3370-6FFA50E31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308"/>
            <a:ext cx="10515600" cy="5726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STEP 6: AFTER THE SEND THE REQUEST TO INTRUDER , CLICK CLEAR AND SELECT THE PLACE FOR PAYLOAD. THEN CLICK ADD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E91F890-EAD9-DE8E-1E24-6576E968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66" y="1375085"/>
            <a:ext cx="10521174" cy="511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6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AC8A-4844-0789-BC7D-E43184226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552"/>
            <a:ext cx="10515600" cy="5782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STEP 7: GO TO GITHUB AND SELECT THE PAYLOAD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D1F262E-1144-0898-9306-65770CEEE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" y="1375085"/>
            <a:ext cx="10799955" cy="474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4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16E2-88DB-3D41-1D2C-0775F129D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308"/>
            <a:ext cx="10515600" cy="5726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STEP 8: </a:t>
            </a:r>
            <a:r>
              <a:rPr lang="en-US" dirty="0" err="1">
                <a:cs typeface="Calibri"/>
              </a:rPr>
              <a:t>tHEN</a:t>
            </a:r>
            <a:r>
              <a:rPr lang="en-US" dirty="0">
                <a:cs typeface="Calibri"/>
              </a:rPr>
              <a:t> GO TO PAYLOADS SECTION OF INTRUDER AND SELECT PASTE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92B7479-5F9A-4EFA-CC2E-79D606086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93" y="1337915"/>
            <a:ext cx="10428247" cy="51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TASK 3: FINDING VULNERABILITY OF A GIVEN WEBSITE USING BURPSUIT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111</cp:revision>
  <dcterms:created xsi:type="dcterms:W3CDTF">2022-06-22T18:26:07Z</dcterms:created>
  <dcterms:modified xsi:type="dcterms:W3CDTF">2022-06-22T18:43:31Z</dcterms:modified>
</cp:coreProperties>
</file>