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12C43-AD74-4884-B7D2-5A911F3B6DE2}" v="370" dt="2022-06-22T18:24:21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8729"/>
            <a:ext cx="9144000" cy="1802161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Task 1</a:t>
            </a:r>
            <a:r>
              <a:rPr lang="en-US" dirty="0">
                <a:cs typeface="Calibri Light"/>
              </a:rPr>
              <a:t>: </a:t>
            </a:r>
            <a:r>
              <a:rPr lang="en-US" b="1" dirty="0">
                <a:cs typeface="Calibri Light"/>
              </a:rPr>
              <a:t>Solving XSS Vulnerable Labs of </a:t>
            </a:r>
            <a:r>
              <a:rPr lang="en-US" b="1" dirty="0" err="1">
                <a:cs typeface="Calibri Light"/>
              </a:rPr>
              <a:t>Portswigger</a:t>
            </a:r>
            <a:endParaRPr lang="en-US" b="1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72356"/>
            <a:ext cx="9144000" cy="37187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dirty="0">
                <a:cs typeface="Calibri"/>
              </a:rPr>
              <a:t>Steps:</a:t>
            </a:r>
            <a:endParaRPr lang="en-US" dirty="0">
              <a:cs typeface="Calibri"/>
            </a:endParaRPr>
          </a:p>
          <a:p>
            <a:r>
              <a:rPr lang="en-US" sz="2800" dirty="0">
                <a:cs typeface="Calibri"/>
              </a:rPr>
              <a:t>Step 1: Open Kali </a:t>
            </a:r>
            <a:r>
              <a:rPr lang="en-US" sz="2800" dirty="0" err="1">
                <a:cs typeface="Calibri"/>
              </a:rPr>
              <a:t>linux</a:t>
            </a:r>
            <a:r>
              <a:rPr lang="en-US" sz="2800" dirty="0">
                <a:cs typeface="Calibri"/>
              </a:rPr>
              <a:t> in VMware</a:t>
            </a:r>
            <a:endParaRPr lang="en-US">
              <a:cs typeface="Calibri"/>
            </a:endParaRPr>
          </a:p>
          <a:p>
            <a:r>
              <a:rPr lang="en-US" sz="2800" dirty="0">
                <a:cs typeface="Calibri"/>
              </a:rPr>
              <a:t>Step 2: open </a:t>
            </a:r>
            <a:r>
              <a:rPr lang="en-US" sz="2800" dirty="0" err="1">
                <a:cs typeface="Calibri"/>
              </a:rPr>
              <a:t>firefox</a:t>
            </a:r>
            <a:r>
              <a:rPr lang="en-US" sz="2800" dirty="0">
                <a:cs typeface="Calibri"/>
              </a:rPr>
              <a:t> and go to </a:t>
            </a:r>
            <a:r>
              <a:rPr lang="en-US" sz="2800" dirty="0" err="1">
                <a:cs typeface="Calibri"/>
              </a:rPr>
              <a:t>portswigger</a:t>
            </a:r>
          </a:p>
          <a:p>
            <a:r>
              <a:rPr lang="en-US" sz="2800" dirty="0">
                <a:cs typeface="Calibri"/>
              </a:rPr>
              <a:t>Step 3: Then go to vulnerable labs list</a:t>
            </a:r>
          </a:p>
          <a:p>
            <a:r>
              <a:rPr lang="en-US" sz="2800" dirty="0">
                <a:cs typeface="Calibri"/>
              </a:rPr>
              <a:t>Step 4: Check Whether the labs vulnerable are available or not</a:t>
            </a:r>
          </a:p>
          <a:p>
            <a:r>
              <a:rPr lang="en-US" sz="2800" dirty="0">
                <a:cs typeface="Calibri"/>
              </a:rPr>
              <a:t>Step 5: Start solving the labs by using payloads</a:t>
            </a:r>
          </a:p>
          <a:p>
            <a:r>
              <a:rPr lang="en-US" sz="2800" dirty="0">
                <a:cs typeface="Calibri"/>
              </a:rPr>
              <a:t>Step 6: You can find payloads in GITHUB</a:t>
            </a:r>
          </a:p>
          <a:p>
            <a:r>
              <a:rPr lang="en-US" sz="2800" dirty="0">
                <a:cs typeface="Calibri"/>
              </a:rPr>
              <a:t>Step 7: Solve any 5 labs to finish the task</a:t>
            </a:r>
          </a:p>
          <a:p>
            <a:endParaRPr lang="en-US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B000-7920-A0D8-D828-4570E012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AE37995-DE42-BF82-B64D-D8AA46F23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808" y="571113"/>
            <a:ext cx="9478847" cy="5605850"/>
          </a:xfrm>
        </p:spPr>
      </p:pic>
    </p:spTree>
    <p:extLst>
      <p:ext uri="{BB962C8B-B14F-4D97-AF65-F5344CB8AC3E}">
        <p14:creationId xmlns:p14="http://schemas.microsoft.com/office/powerpoint/2010/main" val="54549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CF11-8793-A1A0-88DB-5026239B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3652C84-23F5-4468-717C-BA77E44E1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491" y="719796"/>
            <a:ext cx="9831969" cy="5457167"/>
          </a:xfrm>
        </p:spPr>
      </p:pic>
    </p:spTree>
    <p:extLst>
      <p:ext uri="{BB962C8B-B14F-4D97-AF65-F5344CB8AC3E}">
        <p14:creationId xmlns:p14="http://schemas.microsoft.com/office/powerpoint/2010/main" val="31734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3CAB-CB27-8958-23AD-D8FBF935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7741A61-B4BC-F281-5FA0-F127EEFBD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822016"/>
            <a:ext cx="9478847" cy="5354947"/>
          </a:xfrm>
        </p:spPr>
      </p:pic>
    </p:spTree>
    <p:extLst>
      <p:ext uri="{BB962C8B-B14F-4D97-AF65-F5344CB8AC3E}">
        <p14:creationId xmlns:p14="http://schemas.microsoft.com/office/powerpoint/2010/main" val="367659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223-CD4D-4493-CD27-C7A1D338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D015E7-2FA7-86D3-B6C8-A55D3B9B9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735" y="691918"/>
            <a:ext cx="9943481" cy="5485045"/>
          </a:xfrm>
        </p:spPr>
      </p:pic>
    </p:spTree>
    <p:extLst>
      <p:ext uri="{BB962C8B-B14F-4D97-AF65-F5344CB8AC3E}">
        <p14:creationId xmlns:p14="http://schemas.microsoft.com/office/powerpoint/2010/main" val="420914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A58E-80E5-3D5B-33FC-F547F72C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2831B4-79A1-5C82-CEAE-DF175F7B7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076" y="691918"/>
            <a:ext cx="9869140" cy="5485045"/>
          </a:xfrm>
        </p:spPr>
      </p:pic>
    </p:spTree>
    <p:extLst>
      <p:ext uri="{BB962C8B-B14F-4D97-AF65-F5344CB8AC3E}">
        <p14:creationId xmlns:p14="http://schemas.microsoft.com/office/powerpoint/2010/main" val="341405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Task 1: Solving XSS Vulnerable Labs of Portswigger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</cp:revision>
  <dcterms:created xsi:type="dcterms:W3CDTF">2022-06-22T18:15:46Z</dcterms:created>
  <dcterms:modified xsi:type="dcterms:W3CDTF">2022-06-22T18:24:49Z</dcterms:modified>
</cp:coreProperties>
</file>