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0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2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9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5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DBC23-0DB9-CD40-92A2-D182F5035F0D}" type="datetimeFigureOut">
              <a:rPr lang="en-US" smtClean="0"/>
              <a:t>8/27/15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D3E0-96DB-7146-8B76-A83E34D8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7833" y="2882212"/>
            <a:ext cx="1655587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5954" y="2312019"/>
            <a:ext cx="1655587" cy="2512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Service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4429" y="2464419"/>
            <a:ext cx="1021937" cy="63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 Mania Transactions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634429" y="3920945"/>
            <a:ext cx="1021937" cy="636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Heat Diffusion Transactions</a:t>
            </a:r>
            <a:endParaRPr lang="en-US" sz="1100" dirty="0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3753420" y="2782639"/>
            <a:ext cx="1881009" cy="7856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753420" y="3568296"/>
            <a:ext cx="159253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3753420" y="3568296"/>
            <a:ext cx="1881009" cy="6708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CytoscapeNav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712" y="2977214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UI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42908" y="3107221"/>
            <a:ext cx="1655587" cy="1122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Service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1850374" y="3663298"/>
            <a:ext cx="1592534" cy="5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CytoscapeNav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94402" y="2977214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15068" y="4844573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Diffusion Service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94402" y="1417638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Mapping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7" name="Elbow Connector 16"/>
          <p:cNvCxnSpPr>
            <a:stCxn id="16" idx="1"/>
            <a:endCxn id="4" idx="0"/>
          </p:cNvCxnSpPr>
          <p:nvPr/>
        </p:nvCxnSpPr>
        <p:spPr>
          <a:xfrm rot="10800000" flipV="1">
            <a:off x="1255044" y="2103722"/>
            <a:ext cx="5739359" cy="8734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1"/>
            <a:endCxn id="5" idx="2"/>
          </p:cNvCxnSpPr>
          <p:nvPr/>
        </p:nvCxnSpPr>
        <p:spPr>
          <a:xfrm rot="10800000">
            <a:off x="4270702" y="4229903"/>
            <a:ext cx="2744366" cy="130075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14" idx="1"/>
          </p:cNvCxnSpPr>
          <p:nvPr/>
        </p:nvCxnSpPr>
        <p:spPr>
          <a:xfrm flipV="1">
            <a:off x="5098495" y="3663298"/>
            <a:ext cx="1895907" cy="52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2"/>
            <a:endCxn id="4" idx="2"/>
          </p:cNvCxnSpPr>
          <p:nvPr/>
        </p:nvCxnSpPr>
        <p:spPr>
          <a:xfrm rot="5400000">
            <a:off x="4422388" y="1182036"/>
            <a:ext cx="12700" cy="6334690"/>
          </a:xfrm>
          <a:prstGeom prst="bentConnector3">
            <a:avLst>
              <a:gd name="adj1" fmla="val 180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NDEx Transactions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0429" y="2847207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UI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3625" y="2977214"/>
            <a:ext cx="1655587" cy="1122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Service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1941091" y="3533291"/>
            <a:ext cx="1592534" cy="52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85119" y="2847207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NDEx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3"/>
            <a:endCxn id="20" idx="1"/>
          </p:cNvCxnSpPr>
          <p:nvPr/>
        </p:nvCxnSpPr>
        <p:spPr>
          <a:xfrm flipV="1">
            <a:off x="5189212" y="3533291"/>
            <a:ext cx="1895907" cy="52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  <a:endCxn id="16" idx="2"/>
          </p:cNvCxnSpPr>
          <p:nvPr/>
        </p:nvCxnSpPr>
        <p:spPr>
          <a:xfrm rot="5400000">
            <a:off x="4513105" y="1052029"/>
            <a:ext cx="12700" cy="6334690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922" y="1417638"/>
            <a:ext cx="52758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CyNav</a:t>
            </a:r>
            <a:r>
              <a:rPr lang="en-US" sz="1400" dirty="0" smtClean="0"/>
              <a:t> </a:t>
            </a:r>
            <a:r>
              <a:rPr lang="en-US" sz="1400" u="sng" dirty="0" smtClean="0"/>
              <a:t>UI</a:t>
            </a:r>
            <a:r>
              <a:rPr lang="en-US" sz="1400" dirty="0" smtClean="0"/>
              <a:t> can interact with NDEx directly in order to: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have the user sign in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get a listing of the user’s networks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get a network to display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save a displayed network as an update or as a new network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(after we support CX and graphic markup)</a:t>
            </a:r>
            <a:endParaRPr lang="en-US" sz="1400" dirty="0"/>
          </a:p>
        </p:txBody>
      </p:sp>
      <p:sp>
        <p:nvSpPr>
          <p:cNvPr id="3" name="Left Arrow 2"/>
          <p:cNvSpPr/>
          <p:nvPr/>
        </p:nvSpPr>
        <p:spPr>
          <a:xfrm>
            <a:off x="3299835" y="4638152"/>
            <a:ext cx="2438022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findNetworks</a:t>
            </a:r>
            <a:endParaRPr lang="en-US" sz="1200" dirty="0"/>
          </a:p>
        </p:txBody>
      </p:sp>
      <p:sp>
        <p:nvSpPr>
          <p:cNvPr id="23" name="Left Arrow 22"/>
          <p:cNvSpPr/>
          <p:nvPr/>
        </p:nvSpPr>
        <p:spPr>
          <a:xfrm>
            <a:off x="3452235" y="5012379"/>
            <a:ext cx="2438022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getNetwork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 flipH="1">
            <a:off x="3604635" y="5386606"/>
            <a:ext cx="2438022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createNetwork</a:t>
            </a:r>
            <a:endParaRPr lang="en-US" sz="1200" dirty="0"/>
          </a:p>
        </p:txBody>
      </p:sp>
      <p:sp>
        <p:nvSpPr>
          <p:cNvPr id="25" name="Left Arrow 24"/>
          <p:cNvSpPr/>
          <p:nvPr/>
        </p:nvSpPr>
        <p:spPr>
          <a:xfrm flipH="1">
            <a:off x="3299835" y="5760833"/>
            <a:ext cx="2438022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updateNetworkAspects</a:t>
            </a:r>
            <a:endParaRPr lang="en-US" sz="1200" dirty="0"/>
          </a:p>
        </p:txBody>
      </p:sp>
      <p:sp>
        <p:nvSpPr>
          <p:cNvPr id="26" name="Left Arrow 25"/>
          <p:cNvSpPr/>
          <p:nvPr/>
        </p:nvSpPr>
        <p:spPr>
          <a:xfrm flipH="1">
            <a:off x="3604635" y="6242098"/>
            <a:ext cx="2438022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signIn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36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NDEx Transactions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0429" y="2847207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UI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33625" y="2977214"/>
            <a:ext cx="1655587" cy="1122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Service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3"/>
            <a:endCxn id="17" idx="1"/>
          </p:cNvCxnSpPr>
          <p:nvPr/>
        </p:nvCxnSpPr>
        <p:spPr>
          <a:xfrm>
            <a:off x="1941091" y="3533291"/>
            <a:ext cx="1592534" cy="526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85119" y="2847207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NDEx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3"/>
            <a:endCxn id="20" idx="1"/>
          </p:cNvCxnSpPr>
          <p:nvPr/>
        </p:nvCxnSpPr>
        <p:spPr>
          <a:xfrm flipV="1">
            <a:off x="5189212" y="3533291"/>
            <a:ext cx="1895907" cy="52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20" idx="2"/>
            <a:endCxn id="16" idx="2"/>
          </p:cNvCxnSpPr>
          <p:nvPr/>
        </p:nvCxnSpPr>
        <p:spPr>
          <a:xfrm rot="5400000">
            <a:off x="4513105" y="1052029"/>
            <a:ext cx="12700" cy="6334690"/>
          </a:xfrm>
          <a:prstGeom prst="bentConnector3">
            <a:avLst>
              <a:gd name="adj1" fmla="val 7782638"/>
            </a:avLst>
          </a:prstGeom>
          <a:ln>
            <a:solidFill>
              <a:schemeClr val="bg1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2922" y="1417638"/>
            <a:ext cx="43614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CyNav</a:t>
            </a:r>
            <a:r>
              <a:rPr lang="en-US" sz="1400" dirty="0" smtClean="0"/>
              <a:t> </a:t>
            </a:r>
            <a:r>
              <a:rPr lang="en-US" sz="1400" u="sng" dirty="0" smtClean="0"/>
              <a:t>Service</a:t>
            </a:r>
            <a:r>
              <a:rPr lang="en-US" sz="1400" dirty="0" smtClean="0"/>
              <a:t> can interact with NDEx directly in order to: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store a result network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get a listing of the reference networks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get a reference network to use</a:t>
            </a:r>
          </a:p>
        </p:txBody>
      </p:sp>
      <p:sp>
        <p:nvSpPr>
          <p:cNvPr id="3" name="Left Arrow 2"/>
          <p:cNvSpPr/>
          <p:nvPr/>
        </p:nvSpPr>
        <p:spPr>
          <a:xfrm>
            <a:off x="5500304" y="4099896"/>
            <a:ext cx="1338077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findNetworks</a:t>
            </a:r>
            <a:endParaRPr lang="en-US" sz="1200" dirty="0"/>
          </a:p>
        </p:txBody>
      </p:sp>
      <p:sp>
        <p:nvSpPr>
          <p:cNvPr id="23" name="Left Arrow 22"/>
          <p:cNvSpPr/>
          <p:nvPr/>
        </p:nvSpPr>
        <p:spPr>
          <a:xfrm>
            <a:off x="5550648" y="3640212"/>
            <a:ext cx="1287733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getNetwork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 flipH="1">
            <a:off x="5550648" y="3113704"/>
            <a:ext cx="1338077" cy="374227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createNetwork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4413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Mapping Transactions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86505" y="4344116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UI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1195" y="2784540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 Mapping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1" name="Elbow Connector 10"/>
          <p:cNvCxnSpPr>
            <a:stCxn id="10" idx="1"/>
            <a:endCxn id="9" idx="0"/>
          </p:cNvCxnSpPr>
          <p:nvPr/>
        </p:nvCxnSpPr>
        <p:spPr>
          <a:xfrm rot="10800000" flipV="1">
            <a:off x="1481837" y="3470624"/>
            <a:ext cx="5739359" cy="87349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0770" y="2415577"/>
            <a:ext cx="471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CyNav</a:t>
            </a:r>
            <a:r>
              <a:rPr lang="en-US" sz="1400" dirty="0" smtClean="0"/>
              <a:t> </a:t>
            </a:r>
            <a:r>
              <a:rPr lang="en-US" sz="1400" u="sng" dirty="0" smtClean="0"/>
              <a:t>UI</a:t>
            </a:r>
            <a:r>
              <a:rPr lang="en-US" sz="1400" dirty="0" smtClean="0"/>
              <a:t> can interact with the ID Mapping Service in order to: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get mappings for a set of user typed strings</a:t>
            </a:r>
          </a:p>
        </p:txBody>
      </p:sp>
    </p:spTree>
    <p:extLst>
      <p:ext uri="{BB962C8B-B14F-4D97-AF65-F5344CB8AC3E}">
        <p14:creationId xmlns:p14="http://schemas.microsoft.com/office/powerpoint/2010/main" val="54469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Diffusion Transactions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0770" y="1587741"/>
            <a:ext cx="6699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CyNav</a:t>
            </a:r>
            <a:r>
              <a:rPr lang="en-US" sz="1400" dirty="0" smtClean="0"/>
              <a:t> </a:t>
            </a:r>
            <a:r>
              <a:rPr lang="en-US" sz="1400" u="sng" dirty="0" smtClean="0"/>
              <a:t>Service</a:t>
            </a:r>
            <a:r>
              <a:rPr lang="en-US" sz="1400" dirty="0" smtClean="0"/>
              <a:t> can interact with the Heat Diffusion Service in order to: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load a reference network and return an identifier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find the loaded reference networks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submit a query specifying a list </a:t>
            </a:r>
            <a:r>
              <a:rPr lang="en-US" sz="1400" smtClean="0"/>
              <a:t>of gene identifiers </a:t>
            </a:r>
            <a:r>
              <a:rPr lang="en-US" sz="1400" dirty="0" smtClean="0"/>
              <a:t>and a reference network identifier, returning a CX network that is the relevant sub-network of the reference 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17" y="3220623"/>
            <a:ext cx="1655587" cy="1122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CyNav Service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5068" y="4844573"/>
            <a:ext cx="1190662" cy="1372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Diffusion Service</a:t>
            </a:r>
            <a:endParaRPr lang="en-US" dirty="0"/>
          </a:p>
        </p:txBody>
      </p:sp>
      <p:cxnSp>
        <p:nvCxnSpPr>
          <p:cNvPr id="13" name="Elbow Connector 12"/>
          <p:cNvCxnSpPr>
            <a:stCxn id="8" idx="1"/>
            <a:endCxn id="7" idx="2"/>
          </p:cNvCxnSpPr>
          <p:nvPr/>
        </p:nvCxnSpPr>
        <p:spPr>
          <a:xfrm rot="10800000">
            <a:off x="1469812" y="4343305"/>
            <a:ext cx="5545257" cy="11873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26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218</Words>
  <Application>Microsoft Macintosh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Current CytoscapeNav</vt:lpstr>
      <vt:lpstr>Revised CytoscapeNav</vt:lpstr>
      <vt:lpstr>NDEx Transactions</vt:lpstr>
      <vt:lpstr>NDEx Transactions</vt:lpstr>
      <vt:lpstr>ID Mapping Transactions</vt:lpstr>
      <vt:lpstr>Heat Diffusion Transactions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Dexter Pratt</dc:creator>
  <cp:lastModifiedBy>Dexter Pratt</cp:lastModifiedBy>
  <cp:revision>8</cp:revision>
  <dcterms:created xsi:type="dcterms:W3CDTF">2015-08-27T21:11:55Z</dcterms:created>
  <dcterms:modified xsi:type="dcterms:W3CDTF">2015-08-27T22:21:17Z</dcterms:modified>
</cp:coreProperties>
</file>