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63" r:id="rId5"/>
    <p:sldId id="270" r:id="rId6"/>
    <p:sldId id="262" r:id="rId7"/>
    <p:sldId id="265" r:id="rId8"/>
    <p:sldId id="266" r:id="rId9"/>
    <p:sldId id="267" r:id="rId10"/>
    <p:sldId id="268" r:id="rId11"/>
    <p:sldId id="259" r:id="rId12"/>
    <p:sldId id="261"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386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676400"/>
          </a:xfrm>
        </p:spPr>
        <p:txBody>
          <a:bodyPr>
            <a:normAutofit/>
          </a:bodyPr>
          <a:lstStyle/>
          <a:p>
            <a:pPr algn="ctr"/>
            <a:r>
              <a:rPr lang="en-US" dirty="0" smtClean="0"/>
              <a:t>PREVENTION OF </a:t>
            </a:r>
            <a:r>
              <a:rPr lang="en-US" b="1" dirty="0" smtClean="0"/>
              <a:t>PHISHING ATTACK</a:t>
            </a:r>
            <a:endParaRPr lang="en-US" b="1" dirty="0"/>
          </a:p>
        </p:txBody>
      </p:sp>
      <p:sp>
        <p:nvSpPr>
          <p:cNvPr id="3" name="Subtitle 2"/>
          <p:cNvSpPr>
            <a:spLocks noGrp="1"/>
          </p:cNvSpPr>
          <p:nvPr>
            <p:ph type="subTitle" idx="1"/>
          </p:nvPr>
        </p:nvSpPr>
        <p:spPr>
          <a:xfrm>
            <a:off x="533400" y="2286000"/>
            <a:ext cx="8153400" cy="4038600"/>
          </a:xfrm>
        </p:spPr>
        <p:txBody>
          <a:bodyPr>
            <a:normAutofit/>
          </a:bodyPr>
          <a:lstStyle/>
          <a:p>
            <a:endParaRPr lang="en-US" dirty="0" smtClean="0"/>
          </a:p>
          <a:p>
            <a:endParaRPr lang="en-US" sz="2000" dirty="0" smtClean="0">
              <a:solidFill>
                <a:schemeClr val="tx1">
                  <a:lumMod val="95000"/>
                  <a:lumOff val="5000"/>
                </a:schemeClr>
              </a:solidFill>
              <a:latin typeface="Times New Roman" pitchFamily="18" charset="0"/>
              <a:cs typeface="Times New Roman" pitchFamily="18" charset="0"/>
            </a:endParaRPr>
          </a:p>
          <a:p>
            <a:endParaRPr lang="en-US" sz="2000" dirty="0" smtClean="0">
              <a:solidFill>
                <a:schemeClr val="tx1">
                  <a:lumMod val="95000"/>
                  <a:lumOff val="5000"/>
                </a:schemeClr>
              </a:solidFill>
              <a:latin typeface="Times New Roman" pitchFamily="18" charset="0"/>
              <a:cs typeface="Times New Roman" pitchFamily="18" charset="0"/>
            </a:endParaRPr>
          </a:p>
          <a:p>
            <a:pPr algn="l"/>
            <a:r>
              <a:rPr lang="en-US" sz="2000" dirty="0" smtClean="0">
                <a:solidFill>
                  <a:schemeClr val="tx1">
                    <a:lumMod val="95000"/>
                    <a:lumOff val="5000"/>
                  </a:schemeClr>
                </a:solidFill>
                <a:latin typeface="Times New Roman" pitchFamily="18" charset="0"/>
                <a:cs typeface="Times New Roman" pitchFamily="18" charset="0"/>
              </a:rPr>
              <a:t>    GUIDED BY	                                                  SUBMITTED BY</a:t>
            </a:r>
          </a:p>
          <a:p>
            <a:pPr algn="l"/>
            <a:r>
              <a:rPr lang="en-US" sz="2000" dirty="0" smtClean="0">
                <a:solidFill>
                  <a:schemeClr val="tx1">
                    <a:lumMod val="95000"/>
                    <a:lumOff val="5000"/>
                  </a:schemeClr>
                </a:solidFill>
                <a:latin typeface="Times New Roman" pitchFamily="18" charset="0"/>
                <a:cs typeface="Times New Roman" pitchFamily="18" charset="0"/>
              </a:rPr>
              <a:t>    J.JEBA EMILYN                                        M.ASMATH (1012106702)</a:t>
            </a:r>
          </a:p>
          <a:p>
            <a:pPr algn="l"/>
            <a:r>
              <a:rPr lang="en-US" sz="2000" dirty="0" smtClean="0">
                <a:solidFill>
                  <a:schemeClr val="tx1">
                    <a:lumMod val="95000"/>
                    <a:lumOff val="5000"/>
                  </a:schemeClr>
                </a:solidFill>
                <a:latin typeface="Times New Roman" pitchFamily="18" charset="0"/>
                <a:cs typeface="Times New Roman" pitchFamily="18" charset="0"/>
              </a:rPr>
              <a:t>				              M.HEMALATHA (1012106704)</a:t>
            </a:r>
          </a:p>
          <a:p>
            <a:r>
              <a:rPr lang="en-US" sz="2000" dirty="0" smtClean="0">
                <a:solidFill>
                  <a:schemeClr val="tx1">
                    <a:lumMod val="95000"/>
                    <a:lumOff val="5000"/>
                  </a:schemeClr>
                </a:solidFill>
                <a:latin typeface="Times New Roman" pitchFamily="18" charset="0"/>
                <a:cs typeface="Times New Roman" pitchFamily="18" charset="0"/>
              </a:rPr>
              <a:t>                                                               G.MANOJ KUMAR(1012106706)</a:t>
            </a:r>
          </a:p>
          <a:p>
            <a:pPr algn="l"/>
            <a:r>
              <a:rPr lang="en-US" sz="2000" dirty="0" smtClean="0">
                <a:solidFill>
                  <a:schemeClr val="tx1">
                    <a:lumMod val="95000"/>
                    <a:lumOff val="5000"/>
                  </a:schemeClr>
                </a:solidFill>
                <a:latin typeface="Times New Roman" pitchFamily="18" charset="0"/>
                <a:cs typeface="Times New Roman" pitchFamily="18" charset="0"/>
              </a:rPr>
              <a:t>           							              						</a:t>
            </a:r>
            <a:endParaRPr lang="en-US" dirty="0" smtClean="0"/>
          </a:p>
          <a:p>
            <a:endParaRPr lang="en-US" dirty="0" smtClean="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endParaRPr lang="en-US" dirty="0"/>
          </a:p>
        </p:txBody>
      </p:sp>
      <p:pic>
        <p:nvPicPr>
          <p:cNvPr id="4" name="Picture 3"/>
          <p:cNvPicPr/>
          <p:nvPr/>
        </p:nvPicPr>
        <p:blipFill>
          <a:blip r:embed="rId2"/>
          <a:srcRect/>
          <a:stretch>
            <a:fillRect/>
          </a:stretch>
        </p:blipFill>
        <p:spPr bwMode="auto">
          <a:xfrm>
            <a:off x="685800" y="685800"/>
            <a:ext cx="7620000" cy="5029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lgn="just">
              <a:lnSpc>
                <a:spcPct val="150000"/>
              </a:lnSpc>
              <a:buNone/>
            </a:pPr>
            <a:r>
              <a:rPr lang="en-US" dirty="0" smtClean="0"/>
              <a:t>		</a:t>
            </a:r>
            <a:r>
              <a:rPr lang="en-US" sz="1900" dirty="0" smtClean="0">
                <a:latin typeface="Times New Roman" pitchFamily="18" charset="0"/>
                <a:cs typeface="Times New Roman" pitchFamily="18" charset="0"/>
              </a:rPr>
              <a:t>Most phishing sites prompt user to update sensitive information by logging in with a password or verifying personal information such as credit card number or social security number. Currently most anti-phishing techniques function in a similar manner in detecting viruses. Manual verification of a few phishing sites shows that the anti-phishing program is effective at detecting the new phishing site. If the user attempts to visit a URL in the phish tank then the user is prevented from visiting the site or warned that the site is a known phishing site</a:t>
            </a:r>
          </a:p>
          <a:p>
            <a:pPr>
              <a:buNone/>
            </a:pPr>
            <a:endParaRPr lang="en-US" dirty="0"/>
          </a:p>
        </p:txBody>
      </p:sp>
      <p:sp>
        <p:nvSpPr>
          <p:cNvPr id="2" name="Title 1"/>
          <p:cNvSpPr>
            <a:spLocks noGrp="1"/>
          </p:cNvSpPr>
          <p:nvPr>
            <p:ph type="title"/>
          </p:nvPr>
        </p:nvSpPr>
        <p:spPr>
          <a:xfrm>
            <a:off x="457200" y="762000"/>
            <a:ext cx="8229600" cy="655638"/>
          </a:xfrm>
        </p:spPr>
        <p:txBody>
          <a:bodyPr>
            <a:normAutofit fontScale="90000"/>
          </a:bodyPr>
          <a:lstStyle/>
          <a:p>
            <a:pPr algn="l"/>
            <a:r>
              <a:rPr lang="en-US" sz="2700" b="1" dirty="0" smtClean="0">
                <a:latin typeface="Times New Roman" pitchFamily="18" charset="0"/>
                <a:cs typeface="Times New Roman" pitchFamily="18" charset="0"/>
              </a:rPr>
              <a:t>CONCLUSION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lnSpc>
                <a:spcPct val="150000"/>
              </a:lnSpc>
              <a:buNone/>
            </a:pPr>
            <a:r>
              <a:rPr lang="en-US" dirty="0" smtClean="0"/>
              <a:t>	 	</a:t>
            </a:r>
            <a:r>
              <a:rPr lang="en-US" sz="2300" dirty="0" smtClean="0">
                <a:latin typeface="Times New Roman" pitchFamily="18" charset="0"/>
                <a:cs typeface="Times New Roman" pitchFamily="18" charset="0"/>
              </a:rPr>
              <a:t>Unfortunately, the usefulness of online services has been overshadowed by large-scale phishing attacks launched against Internet users .Online services have become important part of our lives as they allow anytime, anywhere access to information. Phishing is a never-ending battle like most security related problems. New detection methods will be introduced and then the Phishers will find ways around the detection methods. </a:t>
            </a:r>
          </a:p>
          <a:p>
            <a:pPr algn="just">
              <a:lnSpc>
                <a:spcPct val="150000"/>
              </a:lnSpc>
              <a:buNone/>
            </a:pPr>
            <a:r>
              <a:rPr lang="en-US" sz="2300" dirty="0" smtClean="0">
                <a:latin typeface="Times New Roman" pitchFamily="18" charset="0"/>
                <a:cs typeface="Times New Roman" pitchFamily="18" charset="0"/>
              </a:rPr>
              <a:t>		In future enhancements, the phish attacks on the online services can be prevented such as net banking, online shopping, and social networks. Major technologies and encrypted algorithms have to be used for providing more secure information’s</a:t>
            </a:r>
            <a:r>
              <a:rPr lang="en-US" sz="2300" dirty="0" smtClean="0"/>
              <a:t>.</a:t>
            </a:r>
          </a:p>
          <a:p>
            <a:endParaRPr lang="en-US" dirty="0"/>
          </a:p>
        </p:txBody>
      </p:sp>
      <p:sp>
        <p:nvSpPr>
          <p:cNvPr id="2" name="Title 1"/>
          <p:cNvSpPr>
            <a:spLocks noGrp="1"/>
          </p:cNvSpPr>
          <p:nvPr>
            <p:ph type="title"/>
          </p:nvPr>
        </p:nvSpPr>
        <p:spPr>
          <a:xfrm>
            <a:off x="457200" y="838200"/>
            <a:ext cx="8229600" cy="579438"/>
          </a:xfrm>
        </p:spPr>
        <p:txBody>
          <a:bodyPr>
            <a:normAutofit fontScale="90000"/>
          </a:bodyPr>
          <a:lstStyle/>
          <a:p>
            <a:pPr algn="l"/>
            <a:r>
              <a:rPr lang="en-US" sz="2400" b="1" dirty="0" smtClean="0">
                <a:latin typeface="Times New Roman" pitchFamily="18" charset="0"/>
                <a:cs typeface="Times New Roman" pitchFamily="18" charset="0"/>
              </a:rPr>
              <a:t>FUTURE ENHANCEMENT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nSpc>
                <a:spcPct val="150000"/>
              </a:lnSpc>
            </a:pPr>
            <a:r>
              <a:rPr lang="en-US" sz="1800" dirty="0" smtClean="0">
                <a:latin typeface="Times New Roman" pitchFamily="18" charset="0"/>
                <a:cs typeface="Times New Roman" pitchFamily="18" charset="0"/>
              </a:rPr>
              <a:t>Sophisticated Phishers Make More Spelling Mistakes: Using URL Similarity against Phishing published by Max-Emanuel Maurer and Lukas Hofer from University of Munich Media Informatics Group, Germany</a:t>
            </a:r>
          </a:p>
          <a:p>
            <a:pPr lvl="0">
              <a:lnSpc>
                <a:spcPct val="150000"/>
              </a:lnSpc>
            </a:pPr>
            <a:r>
              <a:rPr lang="en-US" sz="1800" dirty="0" smtClean="0">
                <a:latin typeface="Times New Roman" pitchFamily="18" charset="0"/>
                <a:cs typeface="Times New Roman" pitchFamily="18" charset="0"/>
              </a:rPr>
              <a:t>Techniques for detecting zero day phishing websites published by Michael Blasi from Iowa state </a:t>
            </a:r>
            <a:r>
              <a:rPr lang="en-US" sz="1800" smtClean="0">
                <a:latin typeface="Times New Roman" pitchFamily="18" charset="0"/>
                <a:cs typeface="Times New Roman" pitchFamily="18" charset="0"/>
              </a:rPr>
              <a:t>university  </a:t>
            </a:r>
            <a:endParaRPr lang="en-US" sz="1800" dirty="0" smtClean="0">
              <a:latin typeface="Times New Roman" pitchFamily="18" charset="0"/>
              <a:cs typeface="Times New Roman" pitchFamily="18" charset="0"/>
            </a:endParaRPr>
          </a:p>
          <a:p>
            <a:pPr lvl="0">
              <a:lnSpc>
                <a:spcPct val="150000"/>
              </a:lnSpc>
            </a:pPr>
            <a:r>
              <a:rPr lang="en-US" sz="1800" dirty="0" smtClean="0">
                <a:latin typeface="Times New Roman" pitchFamily="18" charset="0"/>
                <a:cs typeface="Times New Roman" pitchFamily="18" charset="0"/>
              </a:rPr>
              <a:t>http://www.hackeracademy.com</a:t>
            </a:r>
          </a:p>
          <a:p>
            <a:pPr lvl="0">
              <a:lnSpc>
                <a:spcPct val="150000"/>
              </a:lnSpc>
            </a:pPr>
            <a:r>
              <a:rPr lang="en-US" sz="1800" dirty="0" smtClean="0">
                <a:latin typeface="Times New Roman" pitchFamily="18" charset="0"/>
                <a:cs typeface="Times New Roman" pitchFamily="18" charset="0"/>
              </a:rPr>
              <a:t>http://</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www.w3school.com</a:t>
            </a:r>
          </a:p>
          <a:p>
            <a:pPr>
              <a:buNone/>
            </a:pPr>
            <a:endParaRPr lang="en-US" dirty="0"/>
          </a:p>
        </p:txBody>
      </p:sp>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REFERENCES</a:t>
            </a:r>
            <a:endParaRPr lang="en-US" sz="2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00200"/>
            <a:ext cx="7924800" cy="4525963"/>
          </a:xfrm>
        </p:spPr>
        <p:txBody>
          <a:bodyPr>
            <a:normAutofit/>
          </a:bodyPr>
          <a:lstStyle/>
          <a:p>
            <a:pPr algn="just">
              <a:lnSpc>
                <a:spcPct val="150000"/>
              </a:lnSpc>
              <a:buNone/>
            </a:pPr>
            <a:r>
              <a:rPr lang="en-US" sz="2400" dirty="0" smtClean="0">
                <a:latin typeface="Times New Roman" pitchFamily="18" charset="0"/>
                <a:cs typeface="Times New Roman" pitchFamily="18" charset="0"/>
              </a:rPr>
              <a:t>                     The main objective of the phishing attack is to steal the information’s of the user. The project describes how hacking can be done in the banking website and helps the user to find the phish page using the URL verification by which the user can secure the confidential information from the hacker</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914400" y="457200"/>
            <a:ext cx="7772400" cy="960438"/>
          </a:xfrm>
        </p:spPr>
        <p:txBody>
          <a:bodyPr>
            <a:normAutofit/>
          </a:bodyPr>
          <a:lstStyle/>
          <a:p>
            <a:pPr algn="l"/>
            <a:r>
              <a:rPr lang="en-US" sz="2400" b="1" dirty="0" smtClean="0">
                <a:latin typeface="Times New Roman" pitchFamily="18" charset="0"/>
                <a:cs typeface="Times New Roman" pitchFamily="18" charset="0"/>
              </a:rPr>
              <a:t>OBJECTIVE</a:t>
            </a:r>
            <a:endParaRPr lang="en-US" sz="24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algn="just">
              <a:lnSpc>
                <a:spcPct val="150000"/>
              </a:lnSpc>
              <a:buNone/>
            </a:pPr>
            <a:r>
              <a:rPr lang="en-US" sz="1800" dirty="0" smtClean="0"/>
              <a:t>		</a:t>
            </a:r>
            <a:r>
              <a:rPr lang="en-US" sz="5100" dirty="0" smtClean="0">
                <a:latin typeface="Times New Roman" pitchFamily="18" charset="0"/>
                <a:cs typeface="Times New Roman" pitchFamily="18" charset="0"/>
              </a:rPr>
              <a:t>In the existing system, they had referred the few papers which helps us to made as the references. Specifically, they proposed CANTINA+, the most comprehensive feature-based approach in the literature including eight novel features, which exploits the HTML Document Object Model (DOM), search engines and third party services with machine learning techniques to detect phish. In this, we have studied that the phishing will made hack the personalized and secure information of the user .</a:t>
            </a:r>
          </a:p>
          <a:p>
            <a:pPr>
              <a:buNone/>
            </a:pPr>
            <a:endParaRPr lang="en-US" sz="5100" dirty="0" smtClean="0"/>
          </a:p>
          <a:p>
            <a:pPr>
              <a:buNone/>
            </a:pPr>
            <a:r>
              <a:rPr lang="en-US" sz="5100" dirty="0" smtClean="0"/>
              <a:t>		</a:t>
            </a:r>
            <a:endParaRPr lang="en-US" sz="5100" dirty="0"/>
          </a:p>
        </p:txBody>
      </p:sp>
      <p:sp>
        <p:nvSpPr>
          <p:cNvPr id="2" name="Title 1"/>
          <p:cNvSpPr>
            <a:spLocks noGrp="1"/>
          </p:cNvSpPr>
          <p:nvPr>
            <p:ph type="title"/>
          </p:nvPr>
        </p:nvSpPr>
        <p:spPr>
          <a:xfrm>
            <a:off x="609600" y="274638"/>
            <a:ext cx="8077200" cy="1143000"/>
          </a:xfrm>
        </p:spPr>
        <p:txBody>
          <a:bodyPr>
            <a:normAutofit/>
          </a:bodyPr>
          <a:lstStyle/>
          <a:p>
            <a:pPr algn="l"/>
            <a:r>
              <a:rPr lang="en-US" sz="2400" b="1" dirty="0" smtClean="0">
                <a:latin typeface="Times New Roman" pitchFamily="18" charset="0"/>
                <a:cs typeface="Times New Roman" pitchFamily="18" charset="0"/>
              </a:rPr>
              <a:t>EXISTING SYSTEM</a:t>
            </a:r>
            <a:endParaRPr lang="en-US" sz="24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None/>
            </a:pPr>
            <a:r>
              <a:rPr lang="en-US" dirty="0" smtClean="0"/>
              <a:t>			</a:t>
            </a:r>
            <a:r>
              <a:rPr lang="en-US" sz="2200" dirty="0" smtClean="0">
                <a:latin typeface="Times New Roman" pitchFamily="18" charset="0"/>
                <a:cs typeface="Times New Roman" pitchFamily="18" charset="0"/>
              </a:rPr>
              <a:t>This Project is all about hacking the information where hacker terminal track the activity of user and detect the phishing pages and detect the phishing pages which prevents the user from phish URL. This project contain two different modules such as </a:t>
            </a:r>
          </a:p>
          <a:p>
            <a:pPr lvl="5" algn="just">
              <a:lnSpc>
                <a:spcPct val="250000"/>
              </a:lnSpc>
            </a:pPr>
            <a:r>
              <a:rPr lang="en-US" sz="2200" dirty="0" smtClean="0">
                <a:latin typeface="Times New Roman" pitchFamily="18" charset="0"/>
                <a:cs typeface="Times New Roman" pitchFamily="18" charset="0"/>
              </a:rPr>
              <a:t>Hacking information</a:t>
            </a:r>
          </a:p>
          <a:p>
            <a:pPr lvl="5" algn="just">
              <a:lnSpc>
                <a:spcPct val="250000"/>
              </a:lnSpc>
            </a:pPr>
            <a:r>
              <a:rPr lang="en-US" sz="2200" dirty="0" smtClean="0">
                <a:latin typeface="Times New Roman" pitchFamily="18" charset="0"/>
                <a:cs typeface="Times New Roman" pitchFamily="18" charset="0"/>
              </a:rPr>
              <a:t>Detection of phishing</a:t>
            </a:r>
            <a:endParaRPr lang="en-US" sz="1400" dirty="0" smtClean="0">
              <a:latin typeface="Times New Roman" pitchFamily="18" charset="0"/>
              <a:cs typeface="Times New Roman" pitchFamily="18" charset="0"/>
            </a:endParaRPr>
          </a:p>
          <a:p>
            <a:pPr>
              <a:buNone/>
            </a:pPr>
            <a:endParaRPr lang="en-US" dirty="0"/>
          </a:p>
        </p:txBody>
      </p:sp>
      <p:sp>
        <p:nvSpPr>
          <p:cNvPr id="2" name="Title 1"/>
          <p:cNvSpPr>
            <a:spLocks noGrp="1"/>
          </p:cNvSpPr>
          <p:nvPr>
            <p:ph type="title"/>
          </p:nvPr>
        </p:nvSpPr>
        <p:spPr>
          <a:xfrm>
            <a:off x="457200" y="762000"/>
            <a:ext cx="8229600" cy="655638"/>
          </a:xfrm>
        </p:spPr>
        <p:txBody>
          <a:bodyPr>
            <a:normAutofit/>
          </a:bodyPr>
          <a:lstStyle/>
          <a:p>
            <a:pPr algn="l"/>
            <a:r>
              <a:rPr lang="en-US" sz="2400" b="1" dirty="0" smtClean="0">
                <a:latin typeface="Times New Roman" pitchFamily="18" charset="0"/>
                <a:cs typeface="Times New Roman" pitchFamily="18" charset="0"/>
              </a:rPr>
              <a:t>PROPOSED SYSTEM</a:t>
            </a:r>
            <a:endParaRPr lang="en-US" sz="24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nSpc>
                <a:spcPct val="160000"/>
              </a:lnSpc>
              <a:buNone/>
            </a:pPr>
            <a:r>
              <a:rPr lang="en-US" dirty="0" smtClean="0"/>
              <a:t>		</a:t>
            </a:r>
            <a:r>
              <a:rPr lang="en-US" sz="2300" dirty="0" smtClean="0">
                <a:latin typeface="Times New Roman" pitchFamily="18" charset="0"/>
                <a:cs typeface="Times New Roman" pitchFamily="18" charset="0"/>
              </a:rPr>
              <a:t>In this project, we have proposed the anti-phishing programs known as phish net as like phish tank sitechecker which detect the phishing attacks through URL from phish tank</a:t>
            </a:r>
          </a:p>
          <a:p>
            <a:pPr>
              <a:lnSpc>
                <a:spcPct val="160000"/>
              </a:lnSpc>
              <a:buNone/>
            </a:pPr>
            <a:r>
              <a:rPr lang="en-US" sz="2300" dirty="0" smtClean="0">
                <a:latin typeface="Times New Roman" pitchFamily="18" charset="0"/>
                <a:cs typeface="Times New Roman" pitchFamily="18" charset="0"/>
              </a:rPr>
              <a:t>		PhishNet is technique which predicts  malicious URLs from the user request.  In this module, using the search engine, the user can detect the defected phish page which matches the URL from the phish tank database.</a:t>
            </a:r>
          </a:p>
          <a:p>
            <a:pPr>
              <a:lnSpc>
                <a:spcPct val="160000"/>
              </a:lnSpc>
              <a:buNone/>
            </a:pPr>
            <a:r>
              <a:rPr lang="en-US" sz="2300" dirty="0" smtClean="0">
                <a:latin typeface="Times New Roman" pitchFamily="18" charset="0"/>
                <a:cs typeface="Times New Roman" pitchFamily="18" charset="0"/>
              </a:rPr>
              <a:t>		The phish tank is the database for phishing web pages. Its gives some regular service to the API developer.</a:t>
            </a:r>
          </a:p>
          <a:p>
            <a:pPr>
              <a:lnSpc>
                <a:spcPct val="160000"/>
              </a:lnSpc>
              <a:buNone/>
            </a:pPr>
            <a:r>
              <a:rPr lang="en-US" sz="2300" dirty="0" smtClean="0">
                <a:latin typeface="Times New Roman" pitchFamily="18" charset="0"/>
                <a:cs typeface="Times New Roman" pitchFamily="18" charset="0"/>
              </a:rPr>
              <a:t>		We made a link between the phish tank servers to the search engine. The phish tank web databases are storing the URL of the phish page</a:t>
            </a:r>
            <a:r>
              <a:rPr lang="en-US" dirty="0" smtClean="0"/>
              <a:t>.</a:t>
            </a:r>
          </a:p>
          <a:p>
            <a:pPr>
              <a:buNone/>
            </a:pPr>
            <a:endParaRPr lang="en-US" dirty="0"/>
          </a:p>
        </p:txBody>
      </p:sp>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DETECTION OF PHISHING </a:t>
            </a:r>
            <a:endParaRPr lang="en-US" sz="24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221163"/>
          </a:xfrm>
        </p:spPr>
        <p:txBody>
          <a:bodyPr/>
          <a:lstStyle/>
          <a:p>
            <a:r>
              <a:rPr lang="en-US" dirty="0" smtClean="0"/>
              <a:t>	</a:t>
            </a:r>
            <a:r>
              <a:rPr lang="en-US" sz="2400" dirty="0" smtClean="0">
                <a:latin typeface="Times New Roman" pitchFamily="18" charset="0"/>
                <a:cs typeface="Times New Roman" pitchFamily="18" charset="0"/>
              </a:rPr>
              <a:t>Operating System	:  Windows XP </a:t>
            </a:r>
          </a:p>
          <a:p>
            <a:r>
              <a:rPr lang="en-US" sz="2400" dirty="0" smtClean="0">
                <a:latin typeface="Times New Roman" pitchFamily="18" charset="0"/>
                <a:cs typeface="Times New Roman" pitchFamily="18" charset="0"/>
              </a:rPr>
              <a:t>     	Database		:  Mysql 5.0</a:t>
            </a:r>
          </a:p>
          <a:p>
            <a:r>
              <a:rPr lang="en-US" sz="2400" dirty="0" smtClean="0">
                <a:latin typeface="Times New Roman" pitchFamily="18" charset="0"/>
                <a:cs typeface="Times New Roman" pitchFamily="18" charset="0"/>
              </a:rPr>
              <a:t>	 Tools			:  Xampp (1.8)</a:t>
            </a:r>
          </a:p>
          <a:p>
            <a:r>
              <a:rPr lang="en-US" sz="2400" dirty="0" smtClean="0">
                <a:latin typeface="Times New Roman" pitchFamily="18" charset="0"/>
                <a:cs typeface="Times New Roman" pitchFamily="18" charset="0"/>
              </a:rPr>
              <a:t>	 User </a:t>
            </a:r>
            <a:r>
              <a:rPr lang="en-US" sz="2400" dirty="0" smtClean="0">
                <a:latin typeface="Times New Roman" pitchFamily="18" charset="0"/>
                <a:cs typeface="Times New Roman" pitchFamily="18" charset="0"/>
              </a:rPr>
              <a:t>Interface </a:t>
            </a:r>
            <a:r>
              <a:rPr lang="en-US" sz="2400" dirty="0" smtClean="0">
                <a:latin typeface="Times New Roman" pitchFamily="18" charset="0"/>
                <a:cs typeface="Times New Roman" pitchFamily="18" charset="0"/>
              </a:rPr>
              <a:t>	:  Html, CSS and PHP</a:t>
            </a:r>
            <a:r>
              <a:rPr lang="en-US" sz="2400" dirty="0" smtClean="0"/>
              <a:t>.</a:t>
            </a:r>
          </a:p>
          <a:p>
            <a:pPr>
              <a:buNone/>
            </a:pPr>
            <a:r>
              <a:rPr lang="en-US" sz="2400" dirty="0" smtClean="0"/>
              <a:t> </a:t>
            </a:r>
          </a:p>
          <a:p>
            <a:pPr>
              <a:buNone/>
            </a:pPr>
            <a:endParaRPr lang="en-US" dirty="0"/>
          </a:p>
        </p:txBody>
      </p:sp>
      <p:sp>
        <p:nvSpPr>
          <p:cNvPr id="2" name="Title 1"/>
          <p:cNvSpPr>
            <a:spLocks noGrp="1"/>
          </p:cNvSpPr>
          <p:nvPr>
            <p:ph type="title"/>
          </p:nvPr>
        </p:nvSpPr>
        <p:spPr>
          <a:xfrm>
            <a:off x="457200" y="990600"/>
            <a:ext cx="8229600" cy="427038"/>
          </a:xfrm>
        </p:spPr>
        <p:txBody>
          <a:bodyPr>
            <a:normAutofit fontScale="90000"/>
          </a:bodyPr>
          <a:lstStyle/>
          <a:p>
            <a:pPr algn="l"/>
            <a:r>
              <a:rPr lang="en-US" sz="2400" b="1" dirty="0" smtClean="0">
                <a:latin typeface="Times New Roman" pitchFamily="18" charset="0"/>
                <a:cs typeface="Times New Roman" pitchFamily="18" charset="0"/>
              </a:rPr>
              <a:t>SOFTWARE REQUIREMENTS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564638" y="1481138"/>
            <a:ext cx="8014724" cy="4525962"/>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IMPLEMENTATION OF SCREENSHOTS</a:t>
            </a:r>
            <a:endParaRPr lang="en-US" sz="24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rcRect/>
          <a:stretch>
            <a:fillRect/>
          </a:stretch>
        </p:blipFill>
        <p:spPr bwMode="auto">
          <a:xfrm>
            <a:off x="546957" y="685800"/>
            <a:ext cx="8050085" cy="54403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564637" y="609600"/>
            <a:ext cx="8014726" cy="5516563"/>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TotalTime>
  <Words>126</Words>
  <Application>Microsoft Office PowerPoint</Application>
  <PresentationFormat>On-screen Show (4:3)</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PREVENTION OF PHISHING ATTACK</vt:lpstr>
      <vt:lpstr>OBJECTIVE</vt:lpstr>
      <vt:lpstr>EXISTING SYSTEM</vt:lpstr>
      <vt:lpstr>PROPOSED SYSTEM</vt:lpstr>
      <vt:lpstr>DETECTION OF PHISHING </vt:lpstr>
      <vt:lpstr>SOFTWARE REQUIREMENTS </vt:lpstr>
      <vt:lpstr>IMPLEMENTATION OF SCREENSHOTS</vt:lpstr>
      <vt:lpstr>Slide 8</vt:lpstr>
      <vt:lpstr>Slide 9</vt:lpstr>
      <vt:lpstr>Slide 10</vt:lpstr>
      <vt:lpstr>CONCLUSION </vt:lpstr>
      <vt:lpstr>FUTURE ENHANCEMENT </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PREVENTION OF PHISHING ATTACK</dc:title>
  <dc:creator>Asma windows7</dc:creator>
  <cp:lastModifiedBy>Asma windows7</cp:lastModifiedBy>
  <cp:revision>32</cp:revision>
  <dcterms:created xsi:type="dcterms:W3CDTF">2006-08-16T00:00:00Z</dcterms:created>
  <dcterms:modified xsi:type="dcterms:W3CDTF">2016-04-12T07:25:12Z</dcterms:modified>
</cp:coreProperties>
</file>