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7" r:id="rId8"/>
    <p:sldId id="268" r:id="rId9"/>
    <p:sldId id="270" r:id="rId10"/>
    <p:sldId id="271" r:id="rId11"/>
    <p:sldId id="269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-preferences.herokuapp.com/" TargetMode="External"/><Relationship Id="rId7" Type="http://schemas.openxmlformats.org/officeDocument/2006/relationships/hyperlink" Target="https://github.com/franklingonzales/Project_3_Developer_Survey_2019.git" TargetMode="External"/><Relationship Id="rId2" Type="http://schemas.openxmlformats.org/officeDocument/2006/relationships/hyperlink" Target="https://jsoverload.azurewebsites.net/c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llissima0419/js_overload.git" TargetMode="External"/><Relationship Id="rId5" Type="http://schemas.openxmlformats.org/officeDocument/2006/relationships/hyperlink" Target="https://github.com/harishbk77/jsoverload_final.git" TargetMode="External"/><Relationship Id="rId4" Type="http://schemas.openxmlformats.org/officeDocument/2006/relationships/hyperlink" Target="https://js-overflow.herokuapp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keh.pydata.org/en/latest/" TargetMode="External"/><Relationship Id="rId2" Type="http://schemas.openxmlformats.org/officeDocument/2006/relationships/hyperlink" Target="https://insights.stackoverflow.com/surv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d3js.org/" TargetMode="External"/><Relationship Id="rId4" Type="http://schemas.openxmlformats.org/officeDocument/2006/relationships/hyperlink" Target="https://www.amchart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soverload.azurewebsites.net/cy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lang-preferences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js-overflow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D293-2023-4C87-A700-8E369103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45124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8000" u="sng" dirty="0"/>
              <a:t>JS Overload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689DC-67EA-4E38-A854-0C0FF4A24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08877"/>
            <a:ext cx="9623393" cy="6858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Visualizing Stack Overflow 2019 Survey Results Utilizing 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7FBE0-A6BB-4A29-9C49-D38A107B868F}"/>
              </a:ext>
            </a:extLst>
          </p:cNvPr>
          <p:cNvSpPr txBox="1"/>
          <p:nvPr/>
        </p:nvSpPr>
        <p:spPr>
          <a:xfrm>
            <a:off x="1606859" y="4133335"/>
            <a:ext cx="96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Group Members: Cy Edmonds, Mauricio Ramirez, Franklin Gonzales, Harish Krishna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3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2F92-2ED4-4CD3-90D8-08D532E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099" y="764373"/>
            <a:ext cx="8683101" cy="1293028"/>
          </a:xfrm>
        </p:spPr>
        <p:txBody>
          <a:bodyPr/>
          <a:lstStyle/>
          <a:p>
            <a:r>
              <a:rPr lang="en-US" u="sng" dirty="0"/>
              <a:t>The story behind the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B2E0-B92F-4BC0-A31C-C9FE032CB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What worked:</a:t>
            </a:r>
          </a:p>
          <a:p>
            <a:r>
              <a:rPr lang="en-US" u="sng" dirty="0"/>
              <a:t>It loads!</a:t>
            </a:r>
          </a:p>
          <a:p>
            <a:r>
              <a:rPr lang="en-US" u="sng" dirty="0"/>
              <a:t>Reads from DB for analytics.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EA14-BA05-4D5D-994D-4B151E296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/>
              <a:t>What didn’t work:</a:t>
            </a:r>
          </a:p>
          <a:p>
            <a:r>
              <a:rPr lang="en-US" dirty="0"/>
              <a:t>One route is bugged, doesn’t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3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8237-118A-42F7-A246-160A3191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41" y="773251"/>
            <a:ext cx="9375559" cy="1293028"/>
          </a:xfrm>
        </p:spPr>
        <p:txBody>
          <a:bodyPr/>
          <a:lstStyle/>
          <a:p>
            <a:r>
              <a:rPr lang="en-US" u="sng" dirty="0"/>
              <a:t>What would we do differently?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8B58-AA60-48EA-9384-BFBA1467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 to one platform. (Heroku or Azure)</a:t>
            </a:r>
          </a:p>
          <a:p>
            <a:r>
              <a:rPr lang="en-US" dirty="0"/>
              <a:t>Integrate all visualizations into one site.</a:t>
            </a:r>
          </a:p>
          <a:p>
            <a:r>
              <a:rPr lang="en-US" dirty="0"/>
              <a:t>Fix the bugs!</a:t>
            </a:r>
          </a:p>
          <a:p>
            <a:r>
              <a:rPr lang="en-US" dirty="0"/>
              <a:t>More visualizations of data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66431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32D5-F16A-496F-AF22-81FEF503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764373"/>
            <a:ext cx="9620250" cy="1293028"/>
          </a:xfrm>
        </p:spPr>
        <p:txBody>
          <a:bodyPr/>
          <a:lstStyle/>
          <a:p>
            <a:r>
              <a:rPr lang="en-US" u="sng" dirty="0"/>
              <a:t>Links to </a:t>
            </a:r>
            <a:r>
              <a:rPr lang="en-US" u="sng" dirty="0" err="1"/>
              <a:t>Github</a:t>
            </a:r>
            <a:r>
              <a:rPr lang="en-US" u="sng" dirty="0"/>
              <a:t> repos and app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2859-88CD-4158-9821-12866968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Choropleth Heat Map</a:t>
            </a:r>
            <a:endParaRPr lang="en-US" dirty="0"/>
          </a:p>
          <a:p>
            <a:r>
              <a:rPr lang="en-US" dirty="0">
                <a:hlinkClick r:id="rId3"/>
              </a:rPr>
              <a:t>Programming Languages Bar Chart</a:t>
            </a:r>
            <a:endParaRPr lang="en-US" dirty="0"/>
          </a:p>
          <a:p>
            <a:r>
              <a:rPr lang="en-US" dirty="0">
                <a:hlinkClick r:id="rId4"/>
              </a:rPr>
              <a:t>D3 </a:t>
            </a:r>
            <a:r>
              <a:rPr lang="en-US" dirty="0" err="1">
                <a:hlinkClick r:id="rId4"/>
              </a:rPr>
              <a:t>Donught</a:t>
            </a:r>
            <a:r>
              <a:rPr lang="en-US" dirty="0">
                <a:hlinkClick r:id="rId4"/>
              </a:rPr>
              <a:t> Chart</a:t>
            </a:r>
            <a:endParaRPr lang="en-US" dirty="0"/>
          </a:p>
          <a:p>
            <a:r>
              <a:rPr lang="en-US" dirty="0"/>
              <a:t>Repos:</a:t>
            </a:r>
          </a:p>
          <a:p>
            <a:pPr lvl="1"/>
            <a:r>
              <a:rPr lang="en-US" dirty="0">
                <a:hlinkClick r:id="rId5"/>
              </a:rPr>
              <a:t>https://github.com/harishbk77/jsoverload_final.git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https://github.com/bellissima0419/js_overload.git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https://github.com/franklingonzales/Project_3_Developer_Survey_2019.git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B0BD-4930-4C21-94E8-D665B57F6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4B646-E5E2-4216-9FBF-89A130C52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5875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FBED-790F-4B90-B41B-BB003B9E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0260"/>
            <a:ext cx="8610600" cy="1295400"/>
          </a:xfrm>
        </p:spPr>
        <p:txBody>
          <a:bodyPr/>
          <a:lstStyle/>
          <a:p>
            <a:r>
              <a:rPr lang="en-US" u="sng" dirty="0"/>
              <a:t>Project goals: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5B2F4-B419-4E0E-A092-E43AD907B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75660"/>
            <a:ext cx="5079991" cy="823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Stack Overflow:</a:t>
            </a:r>
          </a:p>
          <a:p>
            <a:r>
              <a:rPr lang="en-US" sz="2300" dirty="0">
                <a:hlinkClick r:id="rId2"/>
              </a:rPr>
              <a:t>https://insights.stackoverflow.com/survey/2019</a:t>
            </a:r>
            <a:endParaRPr lang="en-US" sz="2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3860D2-45D3-45C4-874E-20E728874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91271" y="2572844"/>
            <a:ext cx="2391562" cy="178558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E2424-B49E-49F7-B30C-0048A0C48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675660"/>
            <a:ext cx="5105400" cy="823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Inspiration:</a:t>
            </a:r>
          </a:p>
          <a:p>
            <a:r>
              <a:rPr lang="en-US" i="1" dirty="0"/>
              <a:t>What we would try to produce.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6AEC7F-F97A-4992-AFBA-FEC7E95A330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72844"/>
            <a:ext cx="5105400" cy="364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8F43E-3134-4F5B-B897-2165DFEF9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22" y="2572844"/>
            <a:ext cx="2504628" cy="1785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35811-CDE6-47A0-82B7-B0C9F9EF3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22" y="4431701"/>
            <a:ext cx="2504628" cy="1785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222429-584F-4947-8BDC-EE11C6291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1271" y="4431702"/>
            <a:ext cx="2393484" cy="17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6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C03B-45BE-4249-A244-EDA95B73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5026-F378-4976-8171-F30AA0FB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Stack Overflow 2019 Survey (survey_results_public.csv)</a:t>
            </a:r>
          </a:p>
          <a:p>
            <a:pPr lvl="2"/>
            <a:r>
              <a:rPr lang="en-US" dirty="0">
                <a:hlinkClick r:id="rId2"/>
              </a:rPr>
              <a:t>https://insights.stackoverflow.com/survey</a:t>
            </a:r>
            <a:endParaRPr lang="en-US" dirty="0"/>
          </a:p>
          <a:p>
            <a:r>
              <a:rPr lang="en-US" dirty="0"/>
              <a:t>SQL database hosted on Azure</a:t>
            </a:r>
          </a:p>
          <a:p>
            <a:r>
              <a:rPr lang="en-US" dirty="0"/>
              <a:t>Primary Coding:  Python, SQL, JavaScript, HTML, CSS</a:t>
            </a:r>
          </a:p>
          <a:p>
            <a:r>
              <a:rPr lang="en-US" dirty="0"/>
              <a:t>Additional tools:  </a:t>
            </a:r>
            <a:r>
              <a:rPr lang="en-US" dirty="0">
                <a:hlinkClick r:id="rId3"/>
              </a:rPr>
              <a:t>Bokeh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amCharts4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D3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7A7ED-0219-44EB-8B63-DE6C3C608EE4}"/>
              </a:ext>
            </a:extLst>
          </p:cNvPr>
          <p:cNvSpPr txBox="1"/>
          <p:nvPr/>
        </p:nvSpPr>
        <p:spPr>
          <a:xfrm>
            <a:off x="685800" y="677194"/>
            <a:ext cx="1082040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cap="all" dirty="0">
                <a:latin typeface="+mj-lt"/>
                <a:ea typeface="+mj-ea"/>
                <a:cs typeface="+mj-cs"/>
              </a:rPr>
              <a:t>amCharts4: World Choropleth</a:t>
            </a:r>
            <a:r>
              <a:rPr lang="en-US" sz="44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92DBE-D9AC-4524-B3E6-56A8D129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2422498"/>
            <a:ext cx="7064189" cy="3602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9D249-45D5-4928-AE41-C56E29CAA00D}"/>
              </a:ext>
            </a:extLst>
          </p:cNvPr>
          <p:cNvSpPr txBox="1"/>
          <p:nvPr/>
        </p:nvSpPr>
        <p:spPr>
          <a:xfrm>
            <a:off x="8162925" y="2422497"/>
            <a:ext cx="3343275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Mapping total respondents per country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Highlight on mouseover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Highlighted countries display tooltip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Tooltip on legend for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Zoom control with slider and small map for controls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37F03-A26A-46FE-90B0-E4D783077A93}"/>
              </a:ext>
            </a:extLst>
          </p:cNvPr>
          <p:cNvSpPr txBox="1"/>
          <p:nvPr/>
        </p:nvSpPr>
        <p:spPr>
          <a:xfrm>
            <a:off x="768626" y="1818806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the app: </a:t>
            </a:r>
            <a:r>
              <a:rPr lang="en-US" dirty="0">
                <a:hlinkClick r:id="rId5"/>
              </a:rPr>
              <a:t>https://jsoverload.azurewebsites.net/cy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6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2F92-2ED4-4CD3-90D8-08D532E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099" y="764373"/>
            <a:ext cx="8683101" cy="1293028"/>
          </a:xfrm>
        </p:spPr>
        <p:txBody>
          <a:bodyPr/>
          <a:lstStyle/>
          <a:p>
            <a:r>
              <a:rPr lang="en-US" u="sng" dirty="0"/>
              <a:t>the story behind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B2E0-B92F-4BC0-A31C-C9FE032CB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/>
              <a:t>What worked:</a:t>
            </a:r>
          </a:p>
          <a:p>
            <a:r>
              <a:rPr lang="en-US" dirty="0"/>
              <a:t>It loads!</a:t>
            </a:r>
          </a:p>
          <a:p>
            <a:r>
              <a:rPr lang="en-US" dirty="0"/>
              <a:t>Data is correlated with map.</a:t>
            </a:r>
          </a:p>
          <a:p>
            <a:r>
              <a:rPr lang="en-US" dirty="0"/>
              <a:t>Interactivity works as intended.</a:t>
            </a:r>
          </a:p>
          <a:p>
            <a:r>
              <a:rPr lang="en-US" dirty="0"/>
              <a:t>Doesn’t take too long to load!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kinda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EA14-BA05-4D5D-994D-4B151E296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/>
              <a:t>What didn’t work:</a:t>
            </a:r>
          </a:p>
          <a:p>
            <a:r>
              <a:rPr lang="en-US" dirty="0"/>
              <a:t>The Bokeh version.</a:t>
            </a:r>
          </a:p>
          <a:p>
            <a:pPr lvl="1"/>
            <a:r>
              <a:rPr lang="en-US" dirty="0"/>
              <a:t>Complications from available data.</a:t>
            </a:r>
          </a:p>
          <a:p>
            <a:r>
              <a:rPr lang="en-US" dirty="0"/>
              <a:t>The data for individual countries skews so far on the high side that most of the map looks the same shade.</a:t>
            </a:r>
          </a:p>
          <a:p>
            <a:r>
              <a:rPr lang="en-US" dirty="0"/>
              <a:t>Data import needed a work around due to programmer inexperience.</a:t>
            </a:r>
          </a:p>
          <a:p>
            <a:pPr lvl="1"/>
            <a:r>
              <a:rPr lang="en-US" dirty="0"/>
              <a:t>BUT IT WORKS!</a:t>
            </a:r>
          </a:p>
        </p:txBody>
      </p:sp>
    </p:spTree>
    <p:extLst>
      <p:ext uri="{BB962C8B-B14F-4D97-AF65-F5344CB8AC3E}">
        <p14:creationId xmlns:p14="http://schemas.microsoft.com/office/powerpoint/2010/main" val="34190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3BBC63-DC19-41B8-AB81-E30CC21AE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BB840-8D76-484D-9822-CD576FC2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u="sng" dirty="0"/>
              <a:t>Bokeh charts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6A9270-A520-41E3-A889-F2DC939F1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Bokeh is based on D3</a:t>
            </a:r>
          </a:p>
          <a:p>
            <a:r>
              <a:rPr lang="en-US" dirty="0"/>
              <a:t>Can be written in either Python or JS</a:t>
            </a:r>
          </a:p>
          <a:p>
            <a:r>
              <a:rPr lang="en-US" dirty="0"/>
              <a:t>Code written in Python can output HTML and Script or be injected into existing HTML</a:t>
            </a:r>
          </a:p>
          <a:p>
            <a:r>
              <a:rPr lang="en-US" dirty="0"/>
              <a:t>Do to technical difficulties with app deployment and data sources we eventually chose not to include a Bokeh chart.</a:t>
            </a:r>
          </a:p>
          <a:p>
            <a:r>
              <a:rPr lang="en-US" dirty="0"/>
              <a:t>These are for concept demonstration.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AEC2CE-1AE1-4507-A736-6087CB3C8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29170" r="-2" b="59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3F94C85-9762-466D-9406-3B661C3D3F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398" r="3" b="2194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9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7A7ED-0219-44EB-8B63-DE6C3C608EE4}"/>
              </a:ext>
            </a:extLst>
          </p:cNvPr>
          <p:cNvSpPr txBox="1"/>
          <p:nvPr/>
        </p:nvSpPr>
        <p:spPr>
          <a:xfrm>
            <a:off x="685800" y="677194"/>
            <a:ext cx="1082040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atin typeface="+mj-lt"/>
                <a:ea typeface="+mj-ea"/>
                <a:cs typeface="+mj-cs"/>
              </a:rPr>
              <a:t>Programming Languages Preferences per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9D249-45D5-4928-AE41-C56E29CAA00D}"/>
              </a:ext>
            </a:extLst>
          </p:cNvPr>
          <p:cNvSpPr txBox="1"/>
          <p:nvPr/>
        </p:nvSpPr>
        <p:spPr>
          <a:xfrm>
            <a:off x="8162925" y="2422497"/>
            <a:ext cx="3343275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Graphing yearly preference of individual programming languages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Highlight on mouseover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Language selection from dropdown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37F03-A26A-46FE-90B0-E4D783077A93}"/>
              </a:ext>
            </a:extLst>
          </p:cNvPr>
          <p:cNvSpPr txBox="1"/>
          <p:nvPr/>
        </p:nvSpPr>
        <p:spPr>
          <a:xfrm>
            <a:off x="768626" y="1818806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the app: </a:t>
            </a:r>
            <a:r>
              <a:rPr lang="en-US" dirty="0">
                <a:hlinkClick r:id="rId4"/>
              </a:rPr>
              <a:t>https://lang-preferences.herokuapp.com/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F5974-49C8-4B85-A492-8FA4BCFC0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663301"/>
            <a:ext cx="6471113" cy="39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2F92-2ED4-4CD3-90D8-08D532E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099" y="764373"/>
            <a:ext cx="8683101" cy="1293028"/>
          </a:xfrm>
        </p:spPr>
        <p:txBody>
          <a:bodyPr/>
          <a:lstStyle/>
          <a:p>
            <a:r>
              <a:rPr lang="en-US" u="sng" dirty="0"/>
              <a:t>The story behind the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B2E0-B92F-4BC0-A31C-C9FE032CBC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worked:</a:t>
            </a:r>
          </a:p>
          <a:p>
            <a:r>
              <a:rPr lang="en-US" dirty="0"/>
              <a:t>It loads!</a:t>
            </a:r>
          </a:p>
          <a:p>
            <a:r>
              <a:rPr lang="en-US" dirty="0"/>
              <a:t>Data loads on language selection.</a:t>
            </a:r>
          </a:p>
          <a:p>
            <a:r>
              <a:rPr lang="en-US" dirty="0"/>
              <a:t>Interactivity works.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EA14-BA05-4D5D-994D-4B151E2967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didn’t work:</a:t>
            </a:r>
          </a:p>
          <a:p>
            <a:r>
              <a:rPr lang="en-US" dirty="0"/>
              <a:t>Bug when updating.</a:t>
            </a:r>
          </a:p>
          <a:p>
            <a:pPr lvl="1"/>
            <a:r>
              <a:rPr lang="en-US" dirty="0"/>
              <a:t>Have to reload page if you change language a few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7A7ED-0219-44EB-8B63-DE6C3C608EE4}"/>
              </a:ext>
            </a:extLst>
          </p:cNvPr>
          <p:cNvSpPr txBox="1"/>
          <p:nvPr/>
        </p:nvSpPr>
        <p:spPr>
          <a:xfrm>
            <a:off x="685800" y="677194"/>
            <a:ext cx="10820400" cy="909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cap="all" dirty="0">
                <a:latin typeface="+mj-lt"/>
                <a:ea typeface="+mj-ea"/>
                <a:cs typeface="+mj-cs"/>
              </a:rPr>
              <a:t>amCharts4: World Choropleth</a:t>
            </a:r>
            <a:r>
              <a:rPr lang="en-US" sz="44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9D249-45D5-4928-AE41-C56E29CAA00D}"/>
              </a:ext>
            </a:extLst>
          </p:cNvPr>
          <p:cNvSpPr txBox="1"/>
          <p:nvPr/>
        </p:nvSpPr>
        <p:spPr>
          <a:xfrm>
            <a:off x="8162925" y="2422497"/>
            <a:ext cx="3343275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Visualizing multiple data relationships in multiple charts on one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Highlight and tooltip on mouseover.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Legend for each chart.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37F03-A26A-46FE-90B0-E4D783077A93}"/>
              </a:ext>
            </a:extLst>
          </p:cNvPr>
          <p:cNvSpPr txBox="1"/>
          <p:nvPr/>
        </p:nvSpPr>
        <p:spPr>
          <a:xfrm>
            <a:off x="768626" y="1818806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the app: </a:t>
            </a:r>
            <a:r>
              <a:rPr lang="en-US" dirty="0">
                <a:hlinkClick r:id="rId4"/>
              </a:rPr>
              <a:t>https://js-overflow.herokuapp.com/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21258-8467-44B5-B1E2-AC7E6A443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2592280"/>
            <a:ext cx="5955476" cy="34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773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527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JS Overload</vt:lpstr>
      <vt:lpstr>Project goals: </vt:lpstr>
      <vt:lpstr>Technologies used</vt:lpstr>
      <vt:lpstr>PowerPoint Presentation</vt:lpstr>
      <vt:lpstr>the story behind the map</vt:lpstr>
      <vt:lpstr>Bokeh charts</vt:lpstr>
      <vt:lpstr>PowerPoint Presentation</vt:lpstr>
      <vt:lpstr>The story behind the Chart</vt:lpstr>
      <vt:lpstr>PowerPoint Presentation</vt:lpstr>
      <vt:lpstr>The story behind the Chart</vt:lpstr>
      <vt:lpstr>What would we do differently?</vt:lpstr>
      <vt:lpstr>Links to Github repos and app sites</vt:lpstr>
      <vt:lpstr>Fin!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Overload</dc:title>
  <dc:creator>Cy Edmonds</dc:creator>
  <cp:lastModifiedBy>Cy Edmonds</cp:lastModifiedBy>
  <cp:revision>17</cp:revision>
  <dcterms:created xsi:type="dcterms:W3CDTF">2019-07-02T21:57:57Z</dcterms:created>
  <dcterms:modified xsi:type="dcterms:W3CDTF">2019-07-03T18:55:03Z</dcterms:modified>
</cp:coreProperties>
</file>