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D4317-7D0A-41C2-A502-2EE5A8A097A0}" v="30" dt="2021-04-06T18:34:53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9" autoAdjust="0"/>
    <p:restoredTop sz="94660"/>
  </p:normalViewPr>
  <p:slideViewPr>
    <p:cSldViewPr snapToGrid="0">
      <p:cViewPr>
        <p:scale>
          <a:sx n="100" d="100"/>
          <a:sy n="100" d="100"/>
        </p:scale>
        <p:origin x="24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Theocharides" userId="92acf1b2-b0eb-44cd-9872-35c643d752fd" providerId="ADAL" clId="{390D4317-7D0A-41C2-A502-2EE5A8A097A0}"/>
    <pc:docChg chg="undo custSel mod addSld delSld modSld">
      <pc:chgData name="John Theocharides" userId="92acf1b2-b0eb-44cd-9872-35c643d752fd" providerId="ADAL" clId="{390D4317-7D0A-41C2-A502-2EE5A8A097A0}" dt="2021-04-06T19:37:07.608" v="1896" actId="14100"/>
      <pc:docMkLst>
        <pc:docMk/>
      </pc:docMkLst>
      <pc:sldChg chg="addSp delSp modSp mod setBg">
        <pc:chgData name="John Theocharides" userId="92acf1b2-b0eb-44cd-9872-35c643d752fd" providerId="ADAL" clId="{390D4317-7D0A-41C2-A502-2EE5A8A097A0}" dt="2021-04-06T19:36:34.938" v="1889" actId="20577"/>
        <pc:sldMkLst>
          <pc:docMk/>
          <pc:sldMk cId="2624235344" sldId="256"/>
        </pc:sldMkLst>
        <pc:spChg chg="add del mod">
          <ac:chgData name="John Theocharides" userId="92acf1b2-b0eb-44cd-9872-35c643d752fd" providerId="ADAL" clId="{390D4317-7D0A-41C2-A502-2EE5A8A097A0}" dt="2021-04-06T18:34:59.696" v="1636" actId="26606"/>
          <ac:spMkLst>
            <pc:docMk/>
            <pc:sldMk cId="2624235344" sldId="256"/>
            <ac:spMk id="2" creationId="{39755015-010D-4D56-A331-DEEDB9C02FDA}"/>
          </ac:spMkLst>
        </pc:spChg>
        <pc:spChg chg="mod">
          <ac:chgData name="John Theocharides" userId="92acf1b2-b0eb-44cd-9872-35c643d752fd" providerId="ADAL" clId="{390D4317-7D0A-41C2-A502-2EE5A8A097A0}" dt="2021-04-06T19:36:34.938" v="1889" actId="20577"/>
          <ac:spMkLst>
            <pc:docMk/>
            <pc:sldMk cId="2624235344" sldId="256"/>
            <ac:spMk id="3" creationId="{BC8041BB-6C60-479D-8AAA-076E84EAC065}"/>
          </ac:spMkLst>
        </pc:spChg>
        <pc:spChg chg="add del">
          <ac:chgData name="John Theocharides" userId="92acf1b2-b0eb-44cd-9872-35c643d752fd" providerId="ADAL" clId="{390D4317-7D0A-41C2-A502-2EE5A8A097A0}" dt="2021-04-06T13:52:16.782" v="1"/>
          <ac:spMkLst>
            <pc:docMk/>
            <pc:sldMk cId="2624235344" sldId="256"/>
            <ac:spMk id="4" creationId="{73A0623A-4DA2-4817-A761-791CC7DD8252}"/>
          </ac:spMkLst>
        </pc:spChg>
        <pc:spChg chg="add">
          <ac:chgData name="John Theocharides" userId="92acf1b2-b0eb-44cd-9872-35c643d752fd" providerId="ADAL" clId="{390D4317-7D0A-41C2-A502-2EE5A8A097A0}" dt="2021-04-06T18:34:59.696" v="1636" actId="26606"/>
          <ac:spMkLst>
            <pc:docMk/>
            <pc:sldMk cId="2624235344" sldId="256"/>
            <ac:spMk id="8" creationId="{23962611-DFD5-4092-AAFD-559E3DFCE2C9}"/>
          </ac:spMkLst>
        </pc:spChg>
        <pc:picChg chg="add">
          <ac:chgData name="John Theocharides" userId="92acf1b2-b0eb-44cd-9872-35c643d752fd" providerId="ADAL" clId="{390D4317-7D0A-41C2-A502-2EE5A8A097A0}" dt="2021-04-06T18:34:59.696" v="1636" actId="26606"/>
          <ac:picMkLst>
            <pc:docMk/>
            <pc:sldMk cId="2624235344" sldId="256"/>
            <ac:picMk id="10" creationId="{2270F1FA-0425-408F-9861-80BF5AFB276D}"/>
          </ac:picMkLst>
        </pc:picChg>
      </pc:sldChg>
      <pc:sldChg chg="addSp delSp modSp new mod setBg setClrOvrMap">
        <pc:chgData name="John Theocharides" userId="92acf1b2-b0eb-44cd-9872-35c643d752fd" providerId="ADAL" clId="{390D4317-7D0A-41C2-A502-2EE5A8A097A0}" dt="2021-04-06T19:37:07.608" v="1896" actId="14100"/>
        <pc:sldMkLst>
          <pc:docMk/>
          <pc:sldMk cId="2146692954" sldId="257"/>
        </pc:sldMkLst>
        <pc:spChg chg="mod">
          <ac:chgData name="John Theocharides" userId="92acf1b2-b0eb-44cd-9872-35c643d752fd" providerId="ADAL" clId="{390D4317-7D0A-41C2-A502-2EE5A8A097A0}" dt="2021-04-06T19:28:59.237" v="1813" actId="26606"/>
          <ac:spMkLst>
            <pc:docMk/>
            <pc:sldMk cId="2146692954" sldId="257"/>
            <ac:spMk id="2" creationId="{78CD48FB-0D75-4349-8E43-2EE25BE7FD84}"/>
          </ac:spMkLst>
        </pc:spChg>
        <pc:spChg chg="mod">
          <ac:chgData name="John Theocharides" userId="92acf1b2-b0eb-44cd-9872-35c643d752fd" providerId="ADAL" clId="{390D4317-7D0A-41C2-A502-2EE5A8A097A0}" dt="2021-04-06T19:28:59.237" v="1813" actId="26606"/>
          <ac:spMkLst>
            <pc:docMk/>
            <pc:sldMk cId="2146692954" sldId="257"/>
            <ac:spMk id="3" creationId="{7AF414DB-422D-4DC5-A434-BA232AF86E75}"/>
          </ac:spMkLst>
        </pc:spChg>
        <pc:spChg chg="add del">
          <ac:chgData name="John Theocharides" userId="92acf1b2-b0eb-44cd-9872-35c643d752fd" providerId="ADAL" clId="{390D4317-7D0A-41C2-A502-2EE5A8A097A0}" dt="2021-04-06T19:28:59.237" v="1813" actId="26606"/>
          <ac:spMkLst>
            <pc:docMk/>
            <pc:sldMk cId="2146692954" sldId="257"/>
            <ac:spMk id="10" creationId="{FC7A3AA1-44C4-4CBE-8808-D86A411AD665}"/>
          </ac:spMkLst>
        </pc:spChg>
        <pc:spChg chg="add del">
          <ac:chgData name="John Theocharides" userId="92acf1b2-b0eb-44cd-9872-35c643d752fd" providerId="ADAL" clId="{390D4317-7D0A-41C2-A502-2EE5A8A097A0}" dt="2021-04-06T19:28:59.237" v="1813" actId="26606"/>
          <ac:spMkLst>
            <pc:docMk/>
            <pc:sldMk cId="2146692954" sldId="257"/>
            <ac:spMk id="14" creationId="{091C9E05-1ED5-4438-8E0F-38219974999F}"/>
          </ac:spMkLst>
        </pc:spChg>
        <pc:spChg chg="add del">
          <ac:chgData name="John Theocharides" userId="92acf1b2-b0eb-44cd-9872-35c643d752fd" providerId="ADAL" clId="{390D4317-7D0A-41C2-A502-2EE5A8A097A0}" dt="2021-04-06T19:28:58.411" v="1810" actId="26606"/>
          <ac:spMkLst>
            <pc:docMk/>
            <pc:sldMk cId="2146692954" sldId="257"/>
            <ac:spMk id="19" creationId="{68A4132F-DEC6-4332-A00C-A11AD4519B6C}"/>
          </ac:spMkLst>
        </pc:spChg>
        <pc:spChg chg="add del">
          <ac:chgData name="John Theocharides" userId="92acf1b2-b0eb-44cd-9872-35c643d752fd" providerId="ADAL" clId="{390D4317-7D0A-41C2-A502-2EE5A8A097A0}" dt="2021-04-06T19:28:58.411" v="1810" actId="26606"/>
          <ac:spMkLst>
            <pc:docMk/>
            <pc:sldMk cId="2146692954" sldId="257"/>
            <ac:spMk id="21" creationId="{9B38642C-62C4-4E31-A5D3-BB1DD8CA3942}"/>
          </ac:spMkLst>
        </pc:spChg>
        <pc:spChg chg="add del">
          <ac:chgData name="John Theocharides" userId="92acf1b2-b0eb-44cd-9872-35c643d752fd" providerId="ADAL" clId="{390D4317-7D0A-41C2-A502-2EE5A8A097A0}" dt="2021-04-06T19:28:58.411" v="1810" actId="26606"/>
          <ac:spMkLst>
            <pc:docMk/>
            <pc:sldMk cId="2146692954" sldId="257"/>
            <ac:spMk id="23" creationId="{A9F66240-8C38-4069-A5C9-2D3FCD97EDAD}"/>
          </ac:spMkLst>
        </pc:spChg>
        <pc:spChg chg="add del">
          <ac:chgData name="John Theocharides" userId="92acf1b2-b0eb-44cd-9872-35c643d752fd" providerId="ADAL" clId="{390D4317-7D0A-41C2-A502-2EE5A8A097A0}" dt="2021-04-06T19:28:59.227" v="1812" actId="26606"/>
          <ac:spMkLst>
            <pc:docMk/>
            <pc:sldMk cId="2146692954" sldId="257"/>
            <ac:spMk id="25" creationId="{68A4132F-DEC6-4332-A00C-A11AD4519B6C}"/>
          </ac:spMkLst>
        </pc:spChg>
        <pc:spChg chg="add del">
          <ac:chgData name="John Theocharides" userId="92acf1b2-b0eb-44cd-9872-35c643d752fd" providerId="ADAL" clId="{390D4317-7D0A-41C2-A502-2EE5A8A097A0}" dt="2021-04-06T19:28:59.227" v="1812" actId="26606"/>
          <ac:spMkLst>
            <pc:docMk/>
            <pc:sldMk cId="2146692954" sldId="257"/>
            <ac:spMk id="26" creationId="{64965EAE-E41A-435F-B993-07E824B6C977}"/>
          </ac:spMkLst>
        </pc:spChg>
        <pc:spChg chg="add del">
          <ac:chgData name="John Theocharides" userId="92acf1b2-b0eb-44cd-9872-35c643d752fd" providerId="ADAL" clId="{390D4317-7D0A-41C2-A502-2EE5A8A097A0}" dt="2021-04-06T19:28:59.227" v="1812" actId="26606"/>
          <ac:spMkLst>
            <pc:docMk/>
            <pc:sldMk cId="2146692954" sldId="257"/>
            <ac:spMk id="27" creationId="{152F8994-E6D4-4311-9548-C3607BC43645}"/>
          </ac:spMkLst>
        </pc:spChg>
        <pc:spChg chg="add">
          <ac:chgData name="John Theocharides" userId="92acf1b2-b0eb-44cd-9872-35c643d752fd" providerId="ADAL" clId="{390D4317-7D0A-41C2-A502-2EE5A8A097A0}" dt="2021-04-06T19:28:59.237" v="1813" actId="26606"/>
          <ac:spMkLst>
            <pc:docMk/>
            <pc:sldMk cId="2146692954" sldId="257"/>
            <ac:spMk id="29" creationId="{68A4132F-DEC6-4332-A00C-A11AD4519B6C}"/>
          </ac:spMkLst>
        </pc:spChg>
        <pc:spChg chg="add">
          <ac:chgData name="John Theocharides" userId="92acf1b2-b0eb-44cd-9872-35c643d752fd" providerId="ADAL" clId="{390D4317-7D0A-41C2-A502-2EE5A8A097A0}" dt="2021-04-06T19:28:59.237" v="1813" actId="26606"/>
          <ac:spMkLst>
            <pc:docMk/>
            <pc:sldMk cId="2146692954" sldId="257"/>
            <ac:spMk id="30" creationId="{9B38642C-62C4-4E31-A5D3-BB1DD8CA3942}"/>
          </ac:spMkLst>
        </pc:spChg>
        <pc:spChg chg="add">
          <ac:chgData name="John Theocharides" userId="92acf1b2-b0eb-44cd-9872-35c643d752fd" providerId="ADAL" clId="{390D4317-7D0A-41C2-A502-2EE5A8A097A0}" dt="2021-04-06T19:28:59.237" v="1813" actId="26606"/>
          <ac:spMkLst>
            <pc:docMk/>
            <pc:sldMk cId="2146692954" sldId="257"/>
            <ac:spMk id="31" creationId="{A9F66240-8C38-4069-A5C9-2D3FCD97EDAD}"/>
          </ac:spMkLst>
        </pc:spChg>
        <pc:picChg chg="add mod ord">
          <ac:chgData name="John Theocharides" userId="92acf1b2-b0eb-44cd-9872-35c643d752fd" providerId="ADAL" clId="{390D4317-7D0A-41C2-A502-2EE5A8A097A0}" dt="2021-04-06T19:37:02.592" v="1895" actId="1076"/>
          <ac:picMkLst>
            <pc:docMk/>
            <pc:sldMk cId="2146692954" sldId="257"/>
            <ac:picMk id="4" creationId="{338FA63B-DFC9-412E-A898-0E1D0073CFA8}"/>
          </ac:picMkLst>
        </pc:picChg>
        <pc:picChg chg="add mod">
          <ac:chgData name="John Theocharides" userId="92acf1b2-b0eb-44cd-9872-35c643d752fd" providerId="ADAL" clId="{390D4317-7D0A-41C2-A502-2EE5A8A097A0}" dt="2021-04-06T19:37:07.608" v="1896" actId="14100"/>
          <ac:picMkLst>
            <pc:docMk/>
            <pc:sldMk cId="2146692954" sldId="257"/>
            <ac:picMk id="5" creationId="{0BB9B387-C042-463E-B6A4-A5083FA0C9AD}"/>
          </ac:picMkLst>
        </pc:picChg>
        <pc:picChg chg="add del">
          <ac:chgData name="John Theocharides" userId="92acf1b2-b0eb-44cd-9872-35c643d752fd" providerId="ADAL" clId="{390D4317-7D0A-41C2-A502-2EE5A8A097A0}" dt="2021-04-06T19:28:59.237" v="1813" actId="26606"/>
          <ac:picMkLst>
            <pc:docMk/>
            <pc:sldMk cId="2146692954" sldId="257"/>
            <ac:picMk id="12" creationId="{4FDAB746-A9A3-4EC2-8997-5EB71BC96424}"/>
          </ac:picMkLst>
        </pc:picChg>
      </pc:sldChg>
      <pc:sldChg chg="addSp delSp modSp new del mod">
        <pc:chgData name="John Theocharides" userId="92acf1b2-b0eb-44cd-9872-35c643d752fd" providerId="ADAL" clId="{390D4317-7D0A-41C2-A502-2EE5A8A097A0}" dt="2021-04-06T15:59:50.738" v="1559" actId="47"/>
        <pc:sldMkLst>
          <pc:docMk/>
          <pc:sldMk cId="4135737508" sldId="258"/>
        </pc:sldMkLst>
        <pc:spChg chg="mod">
          <ac:chgData name="John Theocharides" userId="92acf1b2-b0eb-44cd-9872-35c643d752fd" providerId="ADAL" clId="{390D4317-7D0A-41C2-A502-2EE5A8A097A0}" dt="2021-04-06T14:49:21.240" v="1105" actId="20577"/>
          <ac:spMkLst>
            <pc:docMk/>
            <pc:sldMk cId="4135737508" sldId="258"/>
            <ac:spMk id="2" creationId="{A9560F60-7D78-4E0B-B898-1E2928F66216}"/>
          </ac:spMkLst>
        </pc:spChg>
        <pc:spChg chg="del mod">
          <ac:chgData name="John Theocharides" userId="92acf1b2-b0eb-44cd-9872-35c643d752fd" providerId="ADAL" clId="{390D4317-7D0A-41C2-A502-2EE5A8A097A0}" dt="2021-04-06T14:26:17.609" v="521" actId="931"/>
          <ac:spMkLst>
            <pc:docMk/>
            <pc:sldMk cId="4135737508" sldId="258"/>
            <ac:spMk id="3" creationId="{8BD389FB-A05C-43DA-8C4D-7A5BC18FAA64}"/>
          </ac:spMkLst>
        </pc:spChg>
        <pc:picChg chg="add mod modCrop">
          <ac:chgData name="John Theocharides" userId="92acf1b2-b0eb-44cd-9872-35c643d752fd" providerId="ADAL" clId="{390D4317-7D0A-41C2-A502-2EE5A8A097A0}" dt="2021-04-06T15:18:51.796" v="1359" actId="1076"/>
          <ac:picMkLst>
            <pc:docMk/>
            <pc:sldMk cId="4135737508" sldId="258"/>
            <ac:picMk id="5" creationId="{2726A2D4-FFDE-4019-B1CB-E99F5CB17371}"/>
          </ac:picMkLst>
        </pc:picChg>
        <pc:picChg chg="add mod modCrop">
          <ac:chgData name="John Theocharides" userId="92acf1b2-b0eb-44cd-9872-35c643d752fd" providerId="ADAL" clId="{390D4317-7D0A-41C2-A502-2EE5A8A097A0}" dt="2021-04-06T15:18:49.933" v="1358" actId="1076"/>
          <ac:picMkLst>
            <pc:docMk/>
            <pc:sldMk cId="4135737508" sldId="258"/>
            <ac:picMk id="7" creationId="{86E22779-004F-40D1-9C73-8E91BA0AB938}"/>
          </ac:picMkLst>
        </pc:picChg>
      </pc:sldChg>
      <pc:sldChg chg="modSp new del mod">
        <pc:chgData name="John Theocharides" userId="92acf1b2-b0eb-44cd-9872-35c643d752fd" providerId="ADAL" clId="{390D4317-7D0A-41C2-A502-2EE5A8A097A0}" dt="2021-04-06T14:47:11.525" v="1047" actId="2696"/>
        <pc:sldMkLst>
          <pc:docMk/>
          <pc:sldMk cId="3829081536" sldId="259"/>
        </pc:sldMkLst>
        <pc:spChg chg="mod">
          <ac:chgData name="John Theocharides" userId="92acf1b2-b0eb-44cd-9872-35c643d752fd" providerId="ADAL" clId="{390D4317-7D0A-41C2-A502-2EE5A8A097A0}" dt="2021-04-06T14:31:11.853" v="618" actId="20577"/>
          <ac:spMkLst>
            <pc:docMk/>
            <pc:sldMk cId="3829081536" sldId="259"/>
            <ac:spMk id="2" creationId="{3B7CA3D3-1E1E-47C1-B8A4-20841EE2105D}"/>
          </ac:spMkLst>
        </pc:spChg>
        <pc:spChg chg="mod">
          <ac:chgData name="John Theocharides" userId="92acf1b2-b0eb-44cd-9872-35c643d752fd" providerId="ADAL" clId="{390D4317-7D0A-41C2-A502-2EE5A8A097A0}" dt="2021-04-06T14:33:47.827" v="830" actId="113"/>
          <ac:spMkLst>
            <pc:docMk/>
            <pc:sldMk cId="3829081536" sldId="259"/>
            <ac:spMk id="3" creationId="{C94E4921-D944-4C43-9DE1-A877C695016D}"/>
          </ac:spMkLst>
        </pc:spChg>
      </pc:sldChg>
      <pc:sldChg chg="addSp delSp modSp new del mod">
        <pc:chgData name="John Theocharides" userId="92acf1b2-b0eb-44cd-9872-35c643d752fd" providerId="ADAL" clId="{390D4317-7D0A-41C2-A502-2EE5A8A097A0}" dt="2021-04-06T14:51:32.771" v="1129" actId="2696"/>
        <pc:sldMkLst>
          <pc:docMk/>
          <pc:sldMk cId="2840265506" sldId="260"/>
        </pc:sldMkLst>
        <pc:spChg chg="mod">
          <ac:chgData name="John Theocharides" userId="92acf1b2-b0eb-44cd-9872-35c643d752fd" providerId="ADAL" clId="{390D4317-7D0A-41C2-A502-2EE5A8A097A0}" dt="2021-04-06T14:46:15.701" v="1043" actId="20577"/>
          <ac:spMkLst>
            <pc:docMk/>
            <pc:sldMk cId="2840265506" sldId="260"/>
            <ac:spMk id="2" creationId="{ADFD4A19-3976-4BE2-B032-8933A8DA3096}"/>
          </ac:spMkLst>
        </pc:spChg>
        <pc:spChg chg="del mod">
          <ac:chgData name="John Theocharides" userId="92acf1b2-b0eb-44cd-9872-35c643d752fd" providerId="ADAL" clId="{390D4317-7D0A-41C2-A502-2EE5A8A097A0}" dt="2021-04-06T14:35:50.247" v="833"/>
          <ac:spMkLst>
            <pc:docMk/>
            <pc:sldMk cId="2840265506" sldId="260"/>
            <ac:spMk id="3" creationId="{9DB4F174-9CFC-4A12-9617-94232FBD1571}"/>
          </ac:spMkLst>
        </pc:spChg>
        <pc:spChg chg="add mod">
          <ac:chgData name="John Theocharides" userId="92acf1b2-b0eb-44cd-9872-35c643d752fd" providerId="ADAL" clId="{390D4317-7D0A-41C2-A502-2EE5A8A097A0}" dt="2021-04-06T14:40:15.991" v="1030" actId="20577"/>
          <ac:spMkLst>
            <pc:docMk/>
            <pc:sldMk cId="2840265506" sldId="260"/>
            <ac:spMk id="6" creationId="{6EC7D855-6D08-40D2-BE5A-F221C9DEDC0C}"/>
          </ac:spMkLst>
        </pc:spChg>
        <pc:picChg chg="add del mod">
          <ac:chgData name="John Theocharides" userId="92acf1b2-b0eb-44cd-9872-35c643d752fd" providerId="ADAL" clId="{390D4317-7D0A-41C2-A502-2EE5A8A097A0}" dt="2021-04-06T14:36:03.088" v="834" actId="21"/>
          <ac:picMkLst>
            <pc:docMk/>
            <pc:sldMk cId="2840265506" sldId="260"/>
            <ac:picMk id="4" creationId="{FE54C46F-C24F-4349-B957-E594BF3A0E23}"/>
          </ac:picMkLst>
        </pc:picChg>
        <pc:picChg chg="add mod">
          <ac:chgData name="John Theocharides" userId="92acf1b2-b0eb-44cd-9872-35c643d752fd" providerId="ADAL" clId="{390D4317-7D0A-41C2-A502-2EE5A8A097A0}" dt="2021-04-06T14:39:22.127" v="976" actId="14100"/>
          <ac:picMkLst>
            <pc:docMk/>
            <pc:sldMk cId="2840265506" sldId="260"/>
            <ac:picMk id="7" creationId="{22698E9B-4555-4091-AF09-47C8F8BF10E8}"/>
          </ac:picMkLst>
        </pc:picChg>
        <pc:picChg chg="add mod">
          <ac:chgData name="John Theocharides" userId="92acf1b2-b0eb-44cd-9872-35c643d752fd" providerId="ADAL" clId="{390D4317-7D0A-41C2-A502-2EE5A8A097A0}" dt="2021-04-06T14:39:11.367" v="973" actId="14100"/>
          <ac:picMkLst>
            <pc:docMk/>
            <pc:sldMk cId="2840265506" sldId="260"/>
            <ac:picMk id="8" creationId="{AEE352F6-0E80-48A6-807B-E49CC5C475B4}"/>
          </ac:picMkLst>
        </pc:picChg>
      </pc:sldChg>
      <pc:sldChg chg="addSp delSp modSp new mod setBg">
        <pc:chgData name="John Theocharides" userId="92acf1b2-b0eb-44cd-9872-35c643d752fd" providerId="ADAL" clId="{390D4317-7D0A-41C2-A502-2EE5A8A097A0}" dt="2021-04-06T18:36:02.352" v="1645" actId="26606"/>
        <pc:sldMkLst>
          <pc:docMk/>
          <pc:sldMk cId="1624636031" sldId="261"/>
        </pc:sldMkLst>
        <pc:spChg chg="mod ord">
          <ac:chgData name="John Theocharides" userId="92acf1b2-b0eb-44cd-9872-35c643d752fd" providerId="ADAL" clId="{390D4317-7D0A-41C2-A502-2EE5A8A097A0}" dt="2021-04-06T18:36:02.352" v="1645" actId="26606"/>
          <ac:spMkLst>
            <pc:docMk/>
            <pc:sldMk cId="1624636031" sldId="261"/>
            <ac:spMk id="2" creationId="{61E88CEF-4342-4510-9F76-FCCD6B547507}"/>
          </ac:spMkLst>
        </pc:spChg>
        <pc:spChg chg="del mod">
          <ac:chgData name="John Theocharides" userId="92acf1b2-b0eb-44cd-9872-35c643d752fd" providerId="ADAL" clId="{390D4317-7D0A-41C2-A502-2EE5A8A097A0}" dt="2021-04-06T18:35:55.389" v="1644" actId="478"/>
          <ac:spMkLst>
            <pc:docMk/>
            <pc:sldMk cId="1624636031" sldId="261"/>
            <ac:spMk id="3" creationId="{31517439-828F-4A39-82A6-491CAA26ED4F}"/>
          </ac:spMkLst>
        </pc:spChg>
        <pc:spChg chg="add">
          <ac:chgData name="John Theocharides" userId="92acf1b2-b0eb-44cd-9872-35c643d752fd" providerId="ADAL" clId="{390D4317-7D0A-41C2-A502-2EE5A8A097A0}" dt="2021-04-06T18:36:02.352" v="1645" actId="26606"/>
          <ac:spMkLst>
            <pc:docMk/>
            <pc:sldMk cId="1624636031" sldId="261"/>
            <ac:spMk id="20" creationId="{A5A17FC0-D416-4C8B-A9E6-5924D352B986}"/>
          </ac:spMkLst>
        </pc:spChg>
        <pc:picChg chg="add mod">
          <ac:chgData name="John Theocharides" userId="92acf1b2-b0eb-44cd-9872-35c643d752fd" providerId="ADAL" clId="{390D4317-7D0A-41C2-A502-2EE5A8A097A0}" dt="2021-04-06T18:36:02.352" v="1645" actId="26606"/>
          <ac:picMkLst>
            <pc:docMk/>
            <pc:sldMk cId="1624636031" sldId="261"/>
            <ac:picMk id="5" creationId="{066E8ADF-D1FF-43F6-B169-FEA836894BA4}"/>
          </ac:picMkLst>
        </pc:picChg>
        <pc:picChg chg="add mod ord">
          <ac:chgData name="John Theocharides" userId="92acf1b2-b0eb-44cd-9872-35c643d752fd" providerId="ADAL" clId="{390D4317-7D0A-41C2-A502-2EE5A8A097A0}" dt="2021-04-06T18:36:02.352" v="1645" actId="26606"/>
          <ac:picMkLst>
            <pc:docMk/>
            <pc:sldMk cId="1624636031" sldId="261"/>
            <ac:picMk id="7" creationId="{6E1A8415-E645-46D4-9FCD-808783800FB5}"/>
          </ac:picMkLst>
        </pc:picChg>
        <pc:picChg chg="add mod">
          <ac:chgData name="John Theocharides" userId="92acf1b2-b0eb-44cd-9872-35c643d752fd" providerId="ADAL" clId="{390D4317-7D0A-41C2-A502-2EE5A8A097A0}" dt="2021-04-06T18:36:02.352" v="1645" actId="26606"/>
          <ac:picMkLst>
            <pc:docMk/>
            <pc:sldMk cId="1624636031" sldId="261"/>
            <ac:picMk id="9" creationId="{9AA11113-C7DE-4A75-8902-7D4C4CB8DCCB}"/>
          </ac:picMkLst>
        </pc:picChg>
        <pc:picChg chg="add mod ord">
          <ac:chgData name="John Theocharides" userId="92acf1b2-b0eb-44cd-9872-35c643d752fd" providerId="ADAL" clId="{390D4317-7D0A-41C2-A502-2EE5A8A097A0}" dt="2021-04-06T18:36:02.352" v="1645" actId="26606"/>
          <ac:picMkLst>
            <pc:docMk/>
            <pc:sldMk cId="1624636031" sldId="261"/>
            <ac:picMk id="11" creationId="{30EE0965-03DD-4BEB-97D9-299E16487A21}"/>
          </ac:picMkLst>
        </pc:picChg>
        <pc:picChg chg="add mod ord">
          <ac:chgData name="John Theocharides" userId="92acf1b2-b0eb-44cd-9872-35c643d752fd" providerId="ADAL" clId="{390D4317-7D0A-41C2-A502-2EE5A8A097A0}" dt="2021-04-06T18:36:02.352" v="1645" actId="26606"/>
          <ac:picMkLst>
            <pc:docMk/>
            <pc:sldMk cId="1624636031" sldId="261"/>
            <ac:picMk id="13" creationId="{1C7F968A-4EAE-4BA9-9DA3-A1856C657527}"/>
          </ac:picMkLst>
        </pc:picChg>
        <pc:picChg chg="add mod modCrop">
          <ac:chgData name="John Theocharides" userId="92acf1b2-b0eb-44cd-9872-35c643d752fd" providerId="ADAL" clId="{390D4317-7D0A-41C2-A502-2EE5A8A097A0}" dt="2021-04-06T18:36:02.352" v="1645" actId="26606"/>
          <ac:picMkLst>
            <pc:docMk/>
            <pc:sldMk cId="1624636031" sldId="261"/>
            <ac:picMk id="15" creationId="{E9A4EC3B-89AE-4E9E-88E9-B544365CEBFB}"/>
          </ac:picMkLst>
        </pc:picChg>
        <pc:cxnChg chg="add">
          <ac:chgData name="John Theocharides" userId="92acf1b2-b0eb-44cd-9872-35c643d752fd" providerId="ADAL" clId="{390D4317-7D0A-41C2-A502-2EE5A8A097A0}" dt="2021-04-06T18:36:02.352" v="1645" actId="26606"/>
          <ac:cxnSpMkLst>
            <pc:docMk/>
            <pc:sldMk cId="1624636031" sldId="261"/>
            <ac:cxnSpMk id="22" creationId="{982DC870-E8E5-4050-B10C-CC24FC67E50A}"/>
          </ac:cxnSpMkLst>
        </pc:cxnChg>
        <pc:cxnChg chg="add">
          <ac:chgData name="John Theocharides" userId="92acf1b2-b0eb-44cd-9872-35c643d752fd" providerId="ADAL" clId="{390D4317-7D0A-41C2-A502-2EE5A8A097A0}" dt="2021-04-06T18:36:02.352" v="1645" actId="26606"/>
          <ac:cxnSpMkLst>
            <pc:docMk/>
            <pc:sldMk cId="1624636031" sldId="261"/>
            <ac:cxnSpMk id="24" creationId="{FF76A74F-C283-4DED-BD4D-086753B7CB00}"/>
          </ac:cxnSpMkLst>
        </pc:cxnChg>
        <pc:cxnChg chg="add">
          <ac:chgData name="John Theocharides" userId="92acf1b2-b0eb-44cd-9872-35c643d752fd" providerId="ADAL" clId="{390D4317-7D0A-41C2-A502-2EE5A8A097A0}" dt="2021-04-06T18:36:02.352" v="1645" actId="26606"/>
          <ac:cxnSpMkLst>
            <pc:docMk/>
            <pc:sldMk cId="1624636031" sldId="261"/>
            <ac:cxnSpMk id="26" creationId="{3B2791FB-B2F7-4BBE-B8D8-74C37FF9E85C}"/>
          </ac:cxnSpMkLst>
        </pc:cxnChg>
        <pc:cxnChg chg="add">
          <ac:chgData name="John Theocharides" userId="92acf1b2-b0eb-44cd-9872-35c643d752fd" providerId="ADAL" clId="{390D4317-7D0A-41C2-A502-2EE5A8A097A0}" dt="2021-04-06T18:36:02.352" v="1645" actId="26606"/>
          <ac:cxnSpMkLst>
            <pc:docMk/>
            <pc:sldMk cId="1624636031" sldId="261"/>
            <ac:cxnSpMk id="28" creationId="{9891B5DE-6811-4844-BB18-472A3F360EE5}"/>
          </ac:cxnSpMkLst>
        </pc:cxnChg>
        <pc:cxnChg chg="add">
          <ac:chgData name="John Theocharides" userId="92acf1b2-b0eb-44cd-9872-35c643d752fd" providerId="ADAL" clId="{390D4317-7D0A-41C2-A502-2EE5A8A097A0}" dt="2021-04-06T18:36:02.352" v="1645" actId="26606"/>
          <ac:cxnSpMkLst>
            <pc:docMk/>
            <pc:sldMk cId="1624636031" sldId="261"/>
            <ac:cxnSpMk id="30" creationId="{77A9CA3A-7216-41E0-B3CD-058077FD396D}"/>
          </ac:cxnSpMkLst>
        </pc:cxnChg>
      </pc:sldChg>
      <pc:sldChg chg="addSp delSp modSp new mod setBg setClrOvrMap">
        <pc:chgData name="John Theocharides" userId="92acf1b2-b0eb-44cd-9872-35c643d752fd" providerId="ADAL" clId="{390D4317-7D0A-41C2-A502-2EE5A8A097A0}" dt="2021-04-06T18:36:26.954" v="1646" actId="26606"/>
        <pc:sldMkLst>
          <pc:docMk/>
          <pc:sldMk cId="3337558664" sldId="262"/>
        </pc:sldMkLst>
        <pc:spChg chg="mod ord">
          <ac:chgData name="John Theocharides" userId="92acf1b2-b0eb-44cd-9872-35c643d752fd" providerId="ADAL" clId="{390D4317-7D0A-41C2-A502-2EE5A8A097A0}" dt="2021-04-06T18:36:26.954" v="1646" actId="26606"/>
          <ac:spMkLst>
            <pc:docMk/>
            <pc:sldMk cId="3337558664" sldId="262"/>
            <ac:spMk id="2" creationId="{07D7F326-6A70-4D87-AC5E-950678C7B634}"/>
          </ac:spMkLst>
        </pc:spChg>
        <pc:spChg chg="del mod">
          <ac:chgData name="John Theocharides" userId="92acf1b2-b0eb-44cd-9872-35c643d752fd" providerId="ADAL" clId="{390D4317-7D0A-41C2-A502-2EE5A8A097A0}" dt="2021-04-06T14:52:39.076" v="1170" actId="931"/>
          <ac:spMkLst>
            <pc:docMk/>
            <pc:sldMk cId="3337558664" sldId="262"/>
            <ac:spMk id="3" creationId="{5F73611B-EB25-4268-B802-2D8D99E84CEB}"/>
          </ac:spMkLst>
        </pc:spChg>
        <pc:spChg chg="add">
          <ac:chgData name="John Theocharides" userId="92acf1b2-b0eb-44cd-9872-35c643d752fd" providerId="ADAL" clId="{390D4317-7D0A-41C2-A502-2EE5A8A097A0}" dt="2021-04-06T18:36:26.954" v="1646" actId="26606"/>
          <ac:spMkLst>
            <pc:docMk/>
            <pc:sldMk cId="3337558664" sldId="262"/>
            <ac:spMk id="10" creationId="{0DE6A193-4755-479A-BC6F-A7EBCA73BE1A}"/>
          </ac:spMkLst>
        </pc:spChg>
        <pc:spChg chg="add">
          <ac:chgData name="John Theocharides" userId="92acf1b2-b0eb-44cd-9872-35c643d752fd" providerId="ADAL" clId="{390D4317-7D0A-41C2-A502-2EE5A8A097A0}" dt="2021-04-06T18:36:26.954" v="1646" actId="26606"/>
          <ac:spMkLst>
            <pc:docMk/>
            <pc:sldMk cId="3337558664" sldId="262"/>
            <ac:spMk id="12" creationId="{5A55B759-31A7-423C-9BC2-A8BC09FE98B9}"/>
          </ac:spMkLst>
        </pc:spChg>
        <pc:spChg chg="add">
          <ac:chgData name="John Theocharides" userId="92acf1b2-b0eb-44cd-9872-35c643d752fd" providerId="ADAL" clId="{390D4317-7D0A-41C2-A502-2EE5A8A097A0}" dt="2021-04-06T18:36:26.954" v="1646" actId="26606"/>
          <ac:spMkLst>
            <pc:docMk/>
            <pc:sldMk cId="3337558664" sldId="262"/>
            <ac:spMk id="14" creationId="{F78796AF-79A0-47AC-BEFD-BFFC00F968C4}"/>
          </ac:spMkLst>
        </pc:spChg>
        <pc:picChg chg="add mod">
          <ac:chgData name="John Theocharides" userId="92acf1b2-b0eb-44cd-9872-35c643d752fd" providerId="ADAL" clId="{390D4317-7D0A-41C2-A502-2EE5A8A097A0}" dt="2021-04-06T18:36:26.954" v="1646" actId="26606"/>
          <ac:picMkLst>
            <pc:docMk/>
            <pc:sldMk cId="3337558664" sldId="262"/>
            <ac:picMk id="5" creationId="{3DA71CB2-846E-4859-8E31-00283BF3F526}"/>
          </ac:picMkLst>
        </pc:picChg>
      </pc:sldChg>
      <pc:sldChg chg="addSp delSp modSp new mod setBg">
        <pc:chgData name="John Theocharides" userId="92acf1b2-b0eb-44cd-9872-35c643d752fd" providerId="ADAL" clId="{390D4317-7D0A-41C2-A502-2EE5A8A097A0}" dt="2021-04-06T18:37:30.705" v="1652" actId="26606"/>
        <pc:sldMkLst>
          <pc:docMk/>
          <pc:sldMk cId="3151858843" sldId="263"/>
        </pc:sldMkLst>
        <pc:spChg chg="mod ord">
          <ac:chgData name="John Theocharides" userId="92acf1b2-b0eb-44cd-9872-35c643d752fd" providerId="ADAL" clId="{390D4317-7D0A-41C2-A502-2EE5A8A097A0}" dt="2021-04-06T18:37:30.705" v="1652" actId="26606"/>
          <ac:spMkLst>
            <pc:docMk/>
            <pc:sldMk cId="3151858843" sldId="263"/>
            <ac:spMk id="2" creationId="{AAF5E235-A099-4732-996D-5DFF75EA9F22}"/>
          </ac:spMkLst>
        </pc:spChg>
        <pc:spChg chg="del mod">
          <ac:chgData name="John Theocharides" userId="92acf1b2-b0eb-44cd-9872-35c643d752fd" providerId="ADAL" clId="{390D4317-7D0A-41C2-A502-2EE5A8A097A0}" dt="2021-04-06T15:06:02.570" v="1207" actId="931"/>
          <ac:spMkLst>
            <pc:docMk/>
            <pc:sldMk cId="3151858843" sldId="263"/>
            <ac:spMk id="3" creationId="{32950580-BABF-489B-B770-E9D9382EBF7D}"/>
          </ac:spMkLst>
        </pc:spChg>
        <pc:spChg chg="add del">
          <ac:chgData name="John Theocharides" userId="92acf1b2-b0eb-44cd-9872-35c643d752fd" providerId="ADAL" clId="{390D4317-7D0A-41C2-A502-2EE5A8A097A0}" dt="2021-04-06T18:37:30.705" v="1652" actId="26606"/>
          <ac:spMkLst>
            <pc:docMk/>
            <pc:sldMk cId="3151858843" sldId="263"/>
            <ac:spMk id="19" creationId="{1AA92309-F230-471A-8D5E-6893885FA6B3}"/>
          </ac:spMkLst>
        </pc:spChg>
        <pc:spChg chg="add del">
          <ac:chgData name="John Theocharides" userId="92acf1b2-b0eb-44cd-9872-35c643d752fd" providerId="ADAL" clId="{390D4317-7D0A-41C2-A502-2EE5A8A097A0}" dt="2021-04-06T18:37:29.487" v="1650" actId="26606"/>
          <ac:spMkLst>
            <pc:docMk/>
            <pc:sldMk cId="3151858843" sldId="263"/>
            <ac:spMk id="33" creationId="{4351DFE5-F63D-4BE0-BDA9-E3EB88F01AA5}"/>
          </ac:spMkLst>
        </pc:spChg>
        <pc:picChg chg="add mod">
          <ac:chgData name="John Theocharides" userId="92acf1b2-b0eb-44cd-9872-35c643d752fd" providerId="ADAL" clId="{390D4317-7D0A-41C2-A502-2EE5A8A097A0}" dt="2021-04-06T18:37:30.705" v="1652" actId="26606"/>
          <ac:picMkLst>
            <pc:docMk/>
            <pc:sldMk cId="3151858843" sldId="263"/>
            <ac:picMk id="5" creationId="{6C752A92-BD15-439C-A578-E6FFC62CC207}"/>
          </ac:picMkLst>
        </pc:picChg>
        <pc:picChg chg="add mod ord">
          <ac:chgData name="John Theocharides" userId="92acf1b2-b0eb-44cd-9872-35c643d752fd" providerId="ADAL" clId="{390D4317-7D0A-41C2-A502-2EE5A8A097A0}" dt="2021-04-06T18:37:30.705" v="1652" actId="26606"/>
          <ac:picMkLst>
            <pc:docMk/>
            <pc:sldMk cId="3151858843" sldId="263"/>
            <ac:picMk id="7" creationId="{89E05C0F-DFF7-4295-AF90-60B52B51974B}"/>
          </ac:picMkLst>
        </pc:picChg>
        <pc:picChg chg="add mod modCrop">
          <ac:chgData name="John Theocharides" userId="92acf1b2-b0eb-44cd-9872-35c643d752fd" providerId="ADAL" clId="{390D4317-7D0A-41C2-A502-2EE5A8A097A0}" dt="2021-04-06T18:37:30.705" v="1652" actId="26606"/>
          <ac:picMkLst>
            <pc:docMk/>
            <pc:sldMk cId="3151858843" sldId="263"/>
            <ac:picMk id="9" creationId="{CA642B4E-3F0B-4D36-9B15-355E45F59F85}"/>
          </ac:picMkLst>
        </pc:picChg>
        <pc:picChg chg="add mod ord modCrop">
          <ac:chgData name="John Theocharides" userId="92acf1b2-b0eb-44cd-9872-35c643d752fd" providerId="ADAL" clId="{390D4317-7D0A-41C2-A502-2EE5A8A097A0}" dt="2021-04-06T18:37:30.705" v="1652" actId="26606"/>
          <ac:picMkLst>
            <pc:docMk/>
            <pc:sldMk cId="3151858843" sldId="263"/>
            <ac:picMk id="11" creationId="{DC670827-3D0F-44E2-9544-D7FCD196434A}"/>
          </ac:picMkLst>
        </pc:picChg>
        <pc:picChg chg="add del mod modCrop">
          <ac:chgData name="John Theocharides" userId="92acf1b2-b0eb-44cd-9872-35c643d752fd" providerId="ADAL" clId="{390D4317-7D0A-41C2-A502-2EE5A8A097A0}" dt="2021-04-06T15:11:08.299" v="1312" actId="478"/>
          <ac:picMkLst>
            <pc:docMk/>
            <pc:sldMk cId="3151858843" sldId="263"/>
            <ac:picMk id="13" creationId="{659D0480-F3FB-4275-9DD5-AC2D8F41D841}"/>
          </ac:picMkLst>
        </pc:picChg>
        <pc:picChg chg="add mod modCrop">
          <ac:chgData name="John Theocharides" userId="92acf1b2-b0eb-44cd-9872-35c643d752fd" providerId="ADAL" clId="{390D4317-7D0A-41C2-A502-2EE5A8A097A0}" dt="2021-04-06T18:37:30.705" v="1652" actId="26606"/>
          <ac:picMkLst>
            <pc:docMk/>
            <pc:sldMk cId="3151858843" sldId="263"/>
            <ac:picMk id="15" creationId="{2C8605E3-D01D-44FF-BC23-F9CBBFFCD36C}"/>
          </ac:picMkLst>
        </pc:picChg>
        <pc:picChg chg="add del">
          <ac:chgData name="John Theocharides" userId="92acf1b2-b0eb-44cd-9872-35c643d752fd" providerId="ADAL" clId="{390D4317-7D0A-41C2-A502-2EE5A8A097A0}" dt="2021-04-06T18:37:29.487" v="1650" actId="26606"/>
          <ac:picMkLst>
            <pc:docMk/>
            <pc:sldMk cId="3151858843" sldId="263"/>
            <ac:picMk id="35" creationId="{02DD2BC0-6F29-4B4F-8D61-2DCF6D2E8E73}"/>
          </ac:picMkLst>
        </pc:picChg>
        <pc:cxnChg chg="add del">
          <ac:chgData name="John Theocharides" userId="92acf1b2-b0eb-44cd-9872-35c643d752fd" providerId="ADAL" clId="{390D4317-7D0A-41C2-A502-2EE5A8A097A0}" dt="2021-04-06T18:37:30.705" v="1652" actId="26606"/>
          <ac:cxnSpMkLst>
            <pc:docMk/>
            <pc:sldMk cId="3151858843" sldId="263"/>
            <ac:cxnSpMk id="22" creationId="{822A5670-0F7B-4199-AEAB-33FBA9CEA44D}"/>
          </ac:cxnSpMkLst>
        </pc:cxnChg>
        <pc:cxnChg chg="add del">
          <ac:chgData name="John Theocharides" userId="92acf1b2-b0eb-44cd-9872-35c643d752fd" providerId="ADAL" clId="{390D4317-7D0A-41C2-A502-2EE5A8A097A0}" dt="2021-04-06T18:37:30.705" v="1652" actId="26606"/>
          <ac:cxnSpMkLst>
            <pc:docMk/>
            <pc:sldMk cId="3151858843" sldId="263"/>
            <ac:cxnSpMk id="24" creationId="{8BB1744D-A7DF-4B65-B6E3-DCF12BB2D869}"/>
          </ac:cxnSpMkLst>
        </pc:cxnChg>
        <pc:cxnChg chg="add del">
          <ac:chgData name="John Theocharides" userId="92acf1b2-b0eb-44cd-9872-35c643d752fd" providerId="ADAL" clId="{390D4317-7D0A-41C2-A502-2EE5A8A097A0}" dt="2021-04-06T18:37:30.705" v="1652" actId="26606"/>
          <ac:cxnSpMkLst>
            <pc:docMk/>
            <pc:sldMk cId="3151858843" sldId="263"/>
            <ac:cxnSpMk id="26" creationId="{882DD753-EA38-4E86-91FB-05041A44A28E}"/>
          </ac:cxnSpMkLst>
        </pc:cxnChg>
        <pc:cxnChg chg="add del">
          <ac:chgData name="John Theocharides" userId="92acf1b2-b0eb-44cd-9872-35c643d752fd" providerId="ADAL" clId="{390D4317-7D0A-41C2-A502-2EE5A8A097A0}" dt="2021-04-06T18:37:30.705" v="1652" actId="26606"/>
          <ac:cxnSpMkLst>
            <pc:docMk/>
            <pc:sldMk cId="3151858843" sldId="263"/>
            <ac:cxnSpMk id="28" creationId="{6DA63E78-7704-45EF-B5D3-EADDF5D82674}"/>
          </ac:cxnSpMkLst>
        </pc:cxnChg>
      </pc:sldChg>
      <pc:sldChg chg="addSp delSp modSp new mod setBg">
        <pc:chgData name="John Theocharides" userId="92acf1b2-b0eb-44cd-9872-35c643d752fd" providerId="ADAL" clId="{390D4317-7D0A-41C2-A502-2EE5A8A097A0}" dt="2021-04-06T18:37:51.189" v="1653" actId="26606"/>
        <pc:sldMkLst>
          <pc:docMk/>
          <pc:sldMk cId="1051150269" sldId="264"/>
        </pc:sldMkLst>
        <pc:spChg chg="mod">
          <ac:chgData name="John Theocharides" userId="92acf1b2-b0eb-44cd-9872-35c643d752fd" providerId="ADAL" clId="{390D4317-7D0A-41C2-A502-2EE5A8A097A0}" dt="2021-04-06T18:37:51.189" v="1653" actId="26606"/>
          <ac:spMkLst>
            <pc:docMk/>
            <pc:sldMk cId="1051150269" sldId="264"/>
            <ac:spMk id="2" creationId="{5662CEAC-3E79-400D-A9E1-06E5E617C636}"/>
          </ac:spMkLst>
        </pc:spChg>
        <pc:spChg chg="del">
          <ac:chgData name="John Theocharides" userId="92acf1b2-b0eb-44cd-9872-35c643d752fd" providerId="ADAL" clId="{390D4317-7D0A-41C2-A502-2EE5A8A097A0}" dt="2021-04-06T15:25:12.531" v="1410" actId="931"/>
          <ac:spMkLst>
            <pc:docMk/>
            <pc:sldMk cId="1051150269" sldId="264"/>
            <ac:spMk id="3" creationId="{AE376B7C-ABEB-4FF7-A1A7-27503B162BAE}"/>
          </ac:spMkLst>
        </pc:spChg>
        <pc:spChg chg="add">
          <ac:chgData name="John Theocharides" userId="92acf1b2-b0eb-44cd-9872-35c643d752fd" providerId="ADAL" clId="{390D4317-7D0A-41C2-A502-2EE5A8A097A0}" dt="2021-04-06T18:37:51.189" v="1653" actId="26606"/>
          <ac:spMkLst>
            <pc:docMk/>
            <pc:sldMk cId="1051150269" sldId="264"/>
            <ac:spMk id="10" creationId="{605494DE-B078-4D87-BB01-C84320618DAD}"/>
          </ac:spMkLst>
        </pc:spChg>
        <pc:spChg chg="add">
          <ac:chgData name="John Theocharides" userId="92acf1b2-b0eb-44cd-9872-35c643d752fd" providerId="ADAL" clId="{390D4317-7D0A-41C2-A502-2EE5A8A097A0}" dt="2021-04-06T18:37:51.189" v="1653" actId="26606"/>
          <ac:spMkLst>
            <pc:docMk/>
            <pc:sldMk cId="1051150269" sldId="264"/>
            <ac:spMk id="12" creationId="{9A0576B0-CD8C-4661-95C8-A9F2CE7CDDB0}"/>
          </ac:spMkLst>
        </pc:spChg>
        <pc:spChg chg="add">
          <ac:chgData name="John Theocharides" userId="92acf1b2-b0eb-44cd-9872-35c643d752fd" providerId="ADAL" clId="{390D4317-7D0A-41C2-A502-2EE5A8A097A0}" dt="2021-04-06T18:37:51.189" v="1653" actId="26606"/>
          <ac:spMkLst>
            <pc:docMk/>
            <pc:sldMk cId="1051150269" sldId="264"/>
            <ac:spMk id="14" creationId="{3FF60E2B-3919-423C-B1FF-56CDE6681165}"/>
          </ac:spMkLst>
        </pc:spChg>
        <pc:picChg chg="add mod">
          <ac:chgData name="John Theocharides" userId="92acf1b2-b0eb-44cd-9872-35c643d752fd" providerId="ADAL" clId="{390D4317-7D0A-41C2-A502-2EE5A8A097A0}" dt="2021-04-06T18:37:51.189" v="1653" actId="26606"/>
          <ac:picMkLst>
            <pc:docMk/>
            <pc:sldMk cId="1051150269" sldId="264"/>
            <ac:picMk id="5" creationId="{667434D4-14AC-4FEE-A974-65A702D5A6D4}"/>
          </ac:picMkLst>
        </pc:picChg>
      </pc:sldChg>
      <pc:sldChg chg="addSp delSp modSp new mod">
        <pc:chgData name="John Theocharides" userId="92acf1b2-b0eb-44cd-9872-35c643d752fd" providerId="ADAL" clId="{390D4317-7D0A-41C2-A502-2EE5A8A097A0}" dt="2021-04-06T15:28:23.822" v="1441" actId="1076"/>
        <pc:sldMkLst>
          <pc:docMk/>
          <pc:sldMk cId="2864230079" sldId="265"/>
        </pc:sldMkLst>
        <pc:spChg chg="mod">
          <ac:chgData name="John Theocharides" userId="92acf1b2-b0eb-44cd-9872-35c643d752fd" providerId="ADAL" clId="{390D4317-7D0A-41C2-A502-2EE5A8A097A0}" dt="2021-04-06T15:26:15.453" v="1422"/>
          <ac:spMkLst>
            <pc:docMk/>
            <pc:sldMk cId="2864230079" sldId="265"/>
            <ac:spMk id="2" creationId="{93719337-6B20-47A4-A68C-152E25947A7C}"/>
          </ac:spMkLst>
        </pc:spChg>
        <pc:spChg chg="del mod">
          <ac:chgData name="John Theocharides" userId="92acf1b2-b0eb-44cd-9872-35c643d752fd" providerId="ADAL" clId="{390D4317-7D0A-41C2-A502-2EE5A8A097A0}" dt="2021-04-06T15:26:29.835" v="1424" actId="931"/>
          <ac:spMkLst>
            <pc:docMk/>
            <pc:sldMk cId="2864230079" sldId="265"/>
            <ac:spMk id="3" creationId="{8D12C22E-3B43-404D-9A48-EC7D371F0F5A}"/>
          </ac:spMkLst>
        </pc:spChg>
        <pc:picChg chg="add mod">
          <ac:chgData name="John Theocharides" userId="92acf1b2-b0eb-44cd-9872-35c643d752fd" providerId="ADAL" clId="{390D4317-7D0A-41C2-A502-2EE5A8A097A0}" dt="2021-04-06T15:27:13.642" v="1434" actId="1076"/>
          <ac:picMkLst>
            <pc:docMk/>
            <pc:sldMk cId="2864230079" sldId="265"/>
            <ac:picMk id="5" creationId="{937DB909-4141-4EA7-822F-A6093AFEFA23}"/>
          </ac:picMkLst>
        </pc:picChg>
        <pc:picChg chg="add mod">
          <ac:chgData name="John Theocharides" userId="92acf1b2-b0eb-44cd-9872-35c643d752fd" providerId="ADAL" clId="{390D4317-7D0A-41C2-A502-2EE5A8A097A0}" dt="2021-04-06T15:27:07.224" v="1432" actId="14100"/>
          <ac:picMkLst>
            <pc:docMk/>
            <pc:sldMk cId="2864230079" sldId="265"/>
            <ac:picMk id="7" creationId="{5A7E1095-8331-4968-94CC-EA302A247A2C}"/>
          </ac:picMkLst>
        </pc:picChg>
        <pc:picChg chg="add mod">
          <ac:chgData name="John Theocharides" userId="92acf1b2-b0eb-44cd-9872-35c643d752fd" providerId="ADAL" clId="{390D4317-7D0A-41C2-A502-2EE5A8A097A0}" dt="2021-04-06T15:28:23.822" v="1441" actId="1076"/>
          <ac:picMkLst>
            <pc:docMk/>
            <pc:sldMk cId="2864230079" sldId="265"/>
            <ac:picMk id="9" creationId="{EA724B84-802F-47C1-BF79-55CFC48B70B3}"/>
          </ac:picMkLst>
        </pc:picChg>
      </pc:sldChg>
      <pc:sldChg chg="addSp delSp modSp new mod setBg setClrOvrMap">
        <pc:chgData name="John Theocharides" userId="92acf1b2-b0eb-44cd-9872-35c643d752fd" providerId="ADAL" clId="{390D4317-7D0A-41C2-A502-2EE5A8A097A0}" dt="2021-04-06T19:32:19.938" v="1860" actId="20577"/>
        <pc:sldMkLst>
          <pc:docMk/>
          <pc:sldMk cId="1028529679" sldId="266"/>
        </pc:sldMkLst>
        <pc:spChg chg="mod">
          <ac:chgData name="John Theocharides" userId="92acf1b2-b0eb-44cd-9872-35c643d752fd" providerId="ADAL" clId="{390D4317-7D0A-41C2-A502-2EE5A8A097A0}" dt="2021-04-06T19:29:18.191" v="1814" actId="26606"/>
          <ac:spMkLst>
            <pc:docMk/>
            <pc:sldMk cId="1028529679" sldId="266"/>
            <ac:spMk id="2" creationId="{A3A0C1F1-2C25-4ED7-A30B-6F3845F4AAC0}"/>
          </ac:spMkLst>
        </pc:spChg>
        <pc:spChg chg="add del mod">
          <ac:chgData name="John Theocharides" userId="92acf1b2-b0eb-44cd-9872-35c643d752fd" providerId="ADAL" clId="{390D4317-7D0A-41C2-A502-2EE5A8A097A0}" dt="2021-04-06T18:45:19.036" v="1790" actId="26606"/>
          <ac:spMkLst>
            <pc:docMk/>
            <pc:sldMk cId="1028529679" sldId="266"/>
            <ac:spMk id="3" creationId="{1D4C4DB5-6549-4282-909A-3D56BB33F0F6}"/>
          </ac:spMkLst>
        </pc:spChg>
        <pc:spChg chg="add del">
          <ac:chgData name="John Theocharides" userId="92acf1b2-b0eb-44cd-9872-35c643d752fd" providerId="ADAL" clId="{390D4317-7D0A-41C2-A502-2EE5A8A097A0}" dt="2021-04-06T18:45:19.027" v="1789" actId="26606"/>
          <ac:spMkLst>
            <pc:docMk/>
            <pc:sldMk cId="1028529679" sldId="266"/>
            <ac:spMk id="9" creationId="{1D63C574-BFD2-41A1-A567-B0C3CC7FDD4F}"/>
          </ac:spMkLst>
        </pc:spChg>
        <pc:spChg chg="add del">
          <ac:chgData name="John Theocharides" userId="92acf1b2-b0eb-44cd-9872-35c643d752fd" providerId="ADAL" clId="{390D4317-7D0A-41C2-A502-2EE5A8A097A0}" dt="2021-04-06T19:29:18.191" v="1814" actId="26606"/>
          <ac:spMkLst>
            <pc:docMk/>
            <pc:sldMk cId="1028529679" sldId="266"/>
            <ac:spMk id="10" creationId="{B0C60769-5425-4CDA-B979-1B360DB8F3A8}"/>
          </ac:spMkLst>
        </pc:spChg>
        <pc:spChg chg="add del">
          <ac:chgData name="John Theocharides" userId="92acf1b2-b0eb-44cd-9872-35c643d752fd" providerId="ADAL" clId="{390D4317-7D0A-41C2-A502-2EE5A8A097A0}" dt="2021-04-06T18:45:19.027" v="1789" actId="26606"/>
          <ac:spMkLst>
            <pc:docMk/>
            <pc:sldMk cId="1028529679" sldId="266"/>
            <ac:spMk id="11" creationId="{E2A46BAB-8C31-42B2-90E8-B26DD3E81D37}"/>
          </ac:spMkLst>
        </pc:spChg>
        <pc:spChg chg="add mod">
          <ac:chgData name="John Theocharides" userId="92acf1b2-b0eb-44cd-9872-35c643d752fd" providerId="ADAL" clId="{390D4317-7D0A-41C2-A502-2EE5A8A097A0}" dt="2021-04-06T19:32:19.938" v="1860" actId="20577"/>
          <ac:spMkLst>
            <pc:docMk/>
            <pc:sldMk cId="1028529679" sldId="266"/>
            <ac:spMk id="26" creationId="{1D4C4DB5-6549-4282-909A-3D56BB33F0F6}"/>
          </ac:spMkLst>
        </pc:spChg>
        <pc:spChg chg="add">
          <ac:chgData name="John Theocharides" userId="92acf1b2-b0eb-44cd-9872-35c643d752fd" providerId="ADAL" clId="{390D4317-7D0A-41C2-A502-2EE5A8A097A0}" dt="2021-04-06T19:29:18.191" v="1814" actId="26606"/>
          <ac:spMkLst>
            <pc:docMk/>
            <pc:sldMk cId="1028529679" sldId="266"/>
            <ac:spMk id="31" creationId="{EE1FC7B4-E4A7-4452-B413-1A623E3A7230}"/>
          </ac:spMkLst>
        </pc:spChg>
        <pc:spChg chg="add">
          <ac:chgData name="John Theocharides" userId="92acf1b2-b0eb-44cd-9872-35c643d752fd" providerId="ADAL" clId="{390D4317-7D0A-41C2-A502-2EE5A8A097A0}" dt="2021-04-06T19:29:18.191" v="1814" actId="26606"/>
          <ac:spMkLst>
            <pc:docMk/>
            <pc:sldMk cId="1028529679" sldId="266"/>
            <ac:spMk id="33" creationId="{E0709AF0-24F0-4486-B189-BE6386BDB198}"/>
          </ac:spMkLst>
        </pc:spChg>
        <pc:spChg chg="add">
          <ac:chgData name="John Theocharides" userId="92acf1b2-b0eb-44cd-9872-35c643d752fd" providerId="ADAL" clId="{390D4317-7D0A-41C2-A502-2EE5A8A097A0}" dt="2021-04-06T19:29:18.191" v="1814" actId="26606"/>
          <ac:spMkLst>
            <pc:docMk/>
            <pc:sldMk cId="1028529679" sldId="266"/>
            <ac:spMk id="35" creationId="{FBE3B62F-5853-4A3C-B050-6186351A7176}"/>
          </ac:spMkLst>
        </pc:spChg>
        <pc:grpChg chg="add del">
          <ac:chgData name="John Theocharides" userId="92acf1b2-b0eb-44cd-9872-35c643d752fd" providerId="ADAL" clId="{390D4317-7D0A-41C2-A502-2EE5A8A097A0}" dt="2021-04-06T18:45:19.027" v="1789" actId="26606"/>
          <ac:grpSpMkLst>
            <pc:docMk/>
            <pc:sldMk cId="1028529679" sldId="266"/>
            <ac:grpSpMk id="13" creationId="{B3F7A3C7-0737-4E57-B30E-8EEFE638B401}"/>
          </ac:grpSpMkLst>
        </pc:grpChg>
        <pc:grpChg chg="add del">
          <ac:chgData name="John Theocharides" userId="92acf1b2-b0eb-44cd-9872-35c643d752fd" providerId="ADAL" clId="{390D4317-7D0A-41C2-A502-2EE5A8A097A0}" dt="2021-04-06T18:45:19.027" v="1789" actId="26606"/>
          <ac:grpSpMkLst>
            <pc:docMk/>
            <pc:sldMk cId="1028529679" sldId="266"/>
            <ac:grpSpMk id="17" creationId="{43F5E015-E085-4624-B431-B42414448684}"/>
          </ac:grpSpMkLst>
        </pc:grpChg>
        <pc:graphicFrameChg chg="add del">
          <ac:chgData name="John Theocharides" userId="92acf1b2-b0eb-44cd-9872-35c643d752fd" providerId="ADAL" clId="{390D4317-7D0A-41C2-A502-2EE5A8A097A0}" dt="2021-04-06T18:45:19.027" v="1789" actId="26606"/>
          <ac:graphicFrameMkLst>
            <pc:docMk/>
            <pc:sldMk cId="1028529679" sldId="266"/>
            <ac:graphicFrameMk id="5" creationId="{FE013006-1047-496B-AFE6-163AEE5FDF34}"/>
          </ac:graphicFrameMkLst>
        </pc:graphicFrameChg>
        <pc:picChg chg="add mod ord">
          <ac:chgData name="John Theocharides" userId="92acf1b2-b0eb-44cd-9872-35c643d752fd" providerId="ADAL" clId="{390D4317-7D0A-41C2-A502-2EE5A8A097A0}" dt="2021-04-06T19:29:18.191" v="1814" actId="26606"/>
          <ac:picMkLst>
            <pc:docMk/>
            <pc:sldMk cId="1028529679" sldId="266"/>
            <ac:picMk id="7" creationId="{4ACAED94-2D73-419B-99C5-0BE7907C9BAB}"/>
          </ac:picMkLst>
        </pc:picChg>
      </pc:sldChg>
      <pc:sldChg chg="modSp new del mod">
        <pc:chgData name="John Theocharides" userId="92acf1b2-b0eb-44cd-9872-35c643d752fd" providerId="ADAL" clId="{390D4317-7D0A-41C2-A502-2EE5A8A097A0}" dt="2021-04-06T15:37:35.896" v="1536" actId="2696"/>
        <pc:sldMkLst>
          <pc:docMk/>
          <pc:sldMk cId="1875588009" sldId="266"/>
        </pc:sldMkLst>
        <pc:spChg chg="mod">
          <ac:chgData name="John Theocharides" userId="92acf1b2-b0eb-44cd-9872-35c643d752fd" providerId="ADAL" clId="{390D4317-7D0A-41C2-A502-2EE5A8A097A0}" dt="2021-04-06T15:36:52.656" v="1473" actId="20577"/>
          <ac:spMkLst>
            <pc:docMk/>
            <pc:sldMk cId="1875588009" sldId="266"/>
            <ac:spMk id="2" creationId="{7CED8F9B-B33B-4947-8FC0-D66CE1741D18}"/>
          </ac:spMkLst>
        </pc:spChg>
        <pc:spChg chg="mod">
          <ac:chgData name="John Theocharides" userId="92acf1b2-b0eb-44cd-9872-35c643d752fd" providerId="ADAL" clId="{390D4317-7D0A-41C2-A502-2EE5A8A097A0}" dt="2021-04-06T15:37:24.811" v="1535" actId="20577"/>
          <ac:spMkLst>
            <pc:docMk/>
            <pc:sldMk cId="1875588009" sldId="266"/>
            <ac:spMk id="3" creationId="{9968BD95-96EC-45F0-A881-5F8CD9C2F50B}"/>
          </ac:spMkLst>
        </pc:spChg>
      </pc:sldChg>
      <pc:sldChg chg="new del">
        <pc:chgData name="John Theocharides" userId="92acf1b2-b0eb-44cd-9872-35c643d752fd" providerId="ADAL" clId="{390D4317-7D0A-41C2-A502-2EE5A8A097A0}" dt="2021-04-06T15:31:28.744" v="1443" actId="47"/>
        <pc:sldMkLst>
          <pc:docMk/>
          <pc:sldMk cId="398855540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D003-D0A4-46F9-91E4-505F8EEA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0CC8B-D186-4C05-9F5B-223B82B9C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1292-2EE0-43FD-A9C1-A7E90629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EF34-8D7B-4B09-AFFB-5E7D5E8E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8CCB-0339-40BB-AF3E-5DDC3212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ADE0-C2B6-43CB-87E0-7514EB3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19A60-C1BE-444B-AFD8-87DB7C76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F0BF-8EFC-420B-89E8-3D472F4B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0A7F-1DD7-4F59-9F77-DD9AC525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64B7-8C01-4332-9492-ED920C01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A1FF8-568E-458C-BDFA-A0244705E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2B151-D8B5-44E6-AB48-DF1701EF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40873-B3E2-4771-8057-26C11FF4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5520-2F59-4E84-83F6-777BF77C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F952-D5B7-43B4-A2E6-6CD326E4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7FB-31E3-4F86-A283-E10C0217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DEDB-F0BB-4A30-BA3D-6966899C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FA1C-5CE1-40AE-9AB9-C192492B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5564-0E86-4B8D-B10F-420057EB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DFBE-F306-412E-A327-DFCA60F6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0897-480B-4082-AF3D-D6F420DF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6FDE9-FEE2-43C5-913F-D1333809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8B0F-05D2-4A4D-9E36-A651B1F5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22F1-3937-451B-AC8D-1CB8D39E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4598-978E-4AF2-A241-439D68AE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DAFC-226F-416D-AF97-386C1C29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17EF-D53E-4A6B-9CB6-3834EEABB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2ED4C-20F8-41F3-9B5B-935E9312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E217-C7B6-4732-A3EB-BB29D731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4B076-B24A-4777-991F-9F8FCC55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315B8-6E91-4A06-80A9-C5A7443E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0CF7-6EAC-4B55-9290-1DDF8F53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C3152-9982-4765-8EC1-12BA4EFC8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0F5D4-DC51-4A50-90F0-7F487DB4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C83D3-8F65-4DB3-A7A6-BB6AC6A18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830E4-2479-417E-8F2B-0F032687E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22323-384A-4B40-86C9-B3F7F909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09BB5-31EB-4739-9DE4-25F589C6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260CB-0B6C-493B-97EC-CF262B6F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386E-1CE4-42BA-8076-62220ED4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48F0D-DABC-4B45-8C46-06C88931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31E0A-9195-4E4D-8AD0-13050BC8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AB06-7D4B-444B-8130-AAD590F8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BEED6-E144-493E-A94F-5AD2738E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0A7A3-98F4-471D-90DE-E1578E29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BFF91-B43C-4A5C-9965-220D1B19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0EDA-49FC-43BB-85E2-7495456D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0903-670D-4B97-A2A8-E666BDD9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D2DC4-F617-43B2-8A52-4663D7A9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1BEEC-A561-4D81-8D90-8A715856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1AAD0-ADD8-4B9B-9B3F-439568D6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413EC-14D4-4E08-A131-9543058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250A-BB36-4A50-9BE1-1904E9C2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27C0C-CD76-41DA-BA9D-19D7C6342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87BD4-033D-49A0-AB94-7AA6DE9D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C53A2-E76C-4719-B3BD-3AAC1F75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7367C-5160-4BD4-AAB0-168AB601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CA71-80CE-48E3-B773-77D0C9DD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812B5-7B02-456A-962D-679B808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A106D-C02A-4732-88F0-A76E8651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382B-28A4-4672-A1DE-11A717B66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BB97-0643-443C-AE45-9BF6099748F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85A1-9B0A-4F2D-95BA-836688810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371E-5714-41A3-AE91-7BAAB0F3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A660-24D9-4E7C-A8D5-3667CD59C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755015-010D-4D56-A331-DEEDB9C02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041BB-6C60-479D-8AAA-076E84EAC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League of legends predicting win rate with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2423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8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22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D48FB-0D75-4349-8E43-2EE25BE7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14DB-422D-4DC5-A434-BA232AF8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Selected variables from webscraped data and cleaned the data by:</a:t>
            </a:r>
          </a:p>
          <a:p>
            <a:r>
              <a:rPr lang="en-US" sz="2000"/>
              <a:t>Splitting roles into Boolean values</a:t>
            </a:r>
          </a:p>
          <a:p>
            <a:r>
              <a:rPr lang="en-US" sz="2000"/>
              <a:t>Changing percent to decimal values</a:t>
            </a:r>
          </a:p>
          <a:p>
            <a:r>
              <a:rPr lang="en-US" sz="2000"/>
              <a:t>Filling in null values</a:t>
            </a:r>
          </a:p>
          <a:p>
            <a:r>
              <a:rPr lang="en-US" sz="2000"/>
              <a:t>Changing type to floats</a:t>
            </a:r>
          </a:p>
          <a:p>
            <a:r>
              <a:rPr lang="en-US" sz="2000"/>
              <a:t>Dropping Jhin from the dataset (sorry Jhin…)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9B387-C042-463E-B6A4-A5083FA0C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69558" y="1190626"/>
            <a:ext cx="5309700" cy="1061940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8FA63B-DFC9-412E-A898-0E1D0073CF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7527440" y="3550639"/>
            <a:ext cx="4532792" cy="7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92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0EE0965-03DD-4BEB-97D9-299E1648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3" y="346167"/>
            <a:ext cx="2512167" cy="1588946"/>
          </a:xfrm>
          <a:prstGeom prst="rect">
            <a:avLst/>
          </a:prstGeom>
        </p:spPr>
      </p:pic>
      <p:pic>
        <p:nvPicPr>
          <p:cNvPr id="5" name="Picture 4" descr="A picture containing Teams&#10;&#10;Description automatically generated">
            <a:extLst>
              <a:ext uri="{FF2B5EF4-FFF2-40B4-BE49-F238E27FC236}">
                <a16:creationId xmlns:a16="http://schemas.microsoft.com/office/drawing/2014/main" id="{066E8ADF-D1FF-43F6-B169-FEA836894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33" y="346167"/>
            <a:ext cx="2516982" cy="154794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AA11113-C7DE-4A75-8902-7D4C4CB8D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97" y="2639045"/>
            <a:ext cx="2522117" cy="158893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9A4EC3B-89AE-4E9E-88E9-B544365CEB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"/>
          <a:stretch/>
        </p:blipFill>
        <p:spPr>
          <a:xfrm>
            <a:off x="708570" y="4930536"/>
            <a:ext cx="2644008" cy="158266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1C7F968A-4EAE-4BA9-9DA3-A1856C657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93" y="4930535"/>
            <a:ext cx="2500075" cy="15812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88CEF-4342-4510-9F76-FCCD6B54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Histograms of non-categorical variables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E1A8415-E645-46D4-9FCD-808783800F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55" y="2636436"/>
            <a:ext cx="2689956" cy="171484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3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DA71CB2-846E-4859-8E31-00283BF3F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28" y="885827"/>
            <a:ext cx="5082326" cy="52395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7F326-6A70-4D87-AC5E-950678C7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Heatmap of all variables</a:t>
            </a:r>
          </a:p>
        </p:txBody>
      </p:sp>
    </p:spTree>
    <p:extLst>
      <p:ext uri="{BB962C8B-B14F-4D97-AF65-F5344CB8AC3E}">
        <p14:creationId xmlns:p14="http://schemas.microsoft.com/office/powerpoint/2010/main" val="333755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E235-A099-4732-996D-5DFF75EA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72" y="165735"/>
            <a:ext cx="10515600" cy="1325563"/>
          </a:xfrm>
        </p:spPr>
        <p:txBody>
          <a:bodyPr/>
          <a:lstStyle/>
          <a:p>
            <a:r>
              <a:rPr lang="en-US"/>
              <a:t>Baseline model, splitting and linear regression</a:t>
            </a:r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C752A92-BD15-439C-A578-E6FFC62CC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0" y="1690688"/>
            <a:ext cx="3801360" cy="3988863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9E05C0F-DFF7-4295-AF90-60B52B519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60" y="1690687"/>
            <a:ext cx="4114800" cy="398886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A642B4E-3F0B-4D36-9B15-355E45F59F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74"/>
          <a:stretch/>
        </p:blipFill>
        <p:spPr>
          <a:xfrm>
            <a:off x="1269940" y="5799898"/>
            <a:ext cx="8348055" cy="95274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C670827-3D0F-44E2-9544-D7FCD19643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27" t="110940" r="100323" b="-32842"/>
          <a:stretch/>
        </p:blipFill>
        <p:spPr>
          <a:xfrm>
            <a:off x="723435" y="4240529"/>
            <a:ext cx="1493986" cy="632585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2C8605E3-D01D-44FF-BC23-F9CBBFFCD3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8" r="84181"/>
          <a:stretch/>
        </p:blipFill>
        <p:spPr>
          <a:xfrm>
            <a:off x="9278862" y="3429000"/>
            <a:ext cx="1699726" cy="6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5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2CEAC-3E79-400D-A9E1-06E5E617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 with new variables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7434D4-14AC-4FEE-A974-65A702D5A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5" y="643467"/>
            <a:ext cx="490253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5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9337-6B20-47A4-A68C-152E259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model, splitting and linear regression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37DB909-4141-4EA7-822F-A6093AFEF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67" y="1457540"/>
            <a:ext cx="3795089" cy="34826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E1095-8331-4968-94CC-EA302A247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1315617"/>
            <a:ext cx="4801016" cy="5359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24B84-802F-47C1-BF79-55CFC48B7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04" y="5621511"/>
            <a:ext cx="6867331" cy="8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3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0C1F1-2C25-4ED7-A30B-6F3845F4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Improvements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4C4DB5-6549-4282-909A-3D56BB33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Add more variables </a:t>
            </a:r>
          </a:p>
          <a:p>
            <a:r>
              <a:rPr lang="en-US" sz="2000" dirty="0"/>
              <a:t>Find another model to pass variables on</a:t>
            </a:r>
          </a:p>
          <a:p>
            <a:r>
              <a:rPr lang="en-US" sz="2000" dirty="0"/>
              <a:t>See if you can measure player skill (</a:t>
            </a:r>
            <a:r>
              <a:rPr lang="en-US" sz="2000" dirty="0" err="1"/>
              <a:t>elo</a:t>
            </a:r>
            <a:r>
              <a:rPr lang="en-US" sz="2000" dirty="0"/>
              <a:t>)</a:t>
            </a:r>
          </a:p>
          <a:p>
            <a:r>
              <a:rPr lang="en-US" sz="2000" dirty="0"/>
              <a:t>Fix </a:t>
            </a:r>
            <a:r>
              <a:rPr lang="en-US" sz="2000" dirty="0" err="1"/>
              <a:t>Jhin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ACAED94-2D73-419B-99C5-0BE7907C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141" y="2191807"/>
            <a:ext cx="3985156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2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EE15FE9B302D4CBED74DB33512D4DD" ma:contentTypeVersion="8" ma:contentTypeDescription="Create a new document." ma:contentTypeScope="" ma:versionID="694932a13af74858015062e3a474fb43">
  <xsd:schema xmlns:xsd="http://www.w3.org/2001/XMLSchema" xmlns:xs="http://www.w3.org/2001/XMLSchema" xmlns:p="http://schemas.microsoft.com/office/2006/metadata/properties" xmlns:ns3="ae7c5f8b-991d-4548-b6ce-28c508f2af72" targetNamespace="http://schemas.microsoft.com/office/2006/metadata/properties" ma:root="true" ma:fieldsID="de47ab515aab1b9e0a9905d5e392b0a3" ns3:_="">
    <xsd:import namespace="ae7c5f8b-991d-4548-b6ce-28c508f2af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c5f8b-991d-4548-b6ce-28c508f2a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B9A6E7-6AB3-48C9-9DB5-BCB586DA4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7c5f8b-991d-4548-b6ce-28c508f2af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8DBB72-AEA6-4870-A64D-95E5691DC0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55C15A-5E45-41AB-BD2B-3BC90AF35A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2</vt:lpstr>
      <vt:lpstr>Data Cleaning</vt:lpstr>
      <vt:lpstr>Histograms of non-categorical variables </vt:lpstr>
      <vt:lpstr>Heatmap of all variables</vt:lpstr>
      <vt:lpstr>Baseline model, splitting and linear regression</vt:lpstr>
      <vt:lpstr>Heatmap with new variables</vt:lpstr>
      <vt:lpstr>Baseline model, splitting and linear regression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John Theocharides</dc:creator>
  <cp:lastModifiedBy>John Theocharides</cp:lastModifiedBy>
  <cp:revision>1</cp:revision>
  <dcterms:created xsi:type="dcterms:W3CDTF">2021-04-06T19:29:18Z</dcterms:created>
  <dcterms:modified xsi:type="dcterms:W3CDTF">2021-04-06T19:37:09Z</dcterms:modified>
</cp:coreProperties>
</file>