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17"/>
  </p:notesMasterIdLst>
  <p:sldIdLst>
    <p:sldId id="262" r:id="rId4"/>
    <p:sldId id="265" r:id="rId5"/>
    <p:sldId id="278" r:id="rId6"/>
    <p:sldId id="277" r:id="rId7"/>
    <p:sldId id="279" r:id="rId8"/>
    <p:sldId id="276" r:id="rId9"/>
    <p:sldId id="280" r:id="rId10"/>
    <p:sldId id="281" r:id="rId11"/>
    <p:sldId id="282" r:id="rId12"/>
    <p:sldId id="283" r:id="rId13"/>
    <p:sldId id="275" r:id="rId14"/>
    <p:sldId id="272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80"/>
  </p:normalViewPr>
  <p:slideViewPr>
    <p:cSldViewPr snapToGrid="0" snapToObjects="1">
      <p:cViewPr>
        <p:scale>
          <a:sx n="46" d="100"/>
          <a:sy n="46" d="100"/>
        </p:scale>
        <p:origin x="1884" y="32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7A82F-7681-4F65-9927-F271EA6B2B0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F6884-8E5F-4BE0-BBE1-58996345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 study has shown that 33%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 crimes in companies are committed by insiders [19].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 of these attacks use a compromised account,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cases the attacker uses their own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 study has shown that 33%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 crimes in companies are committed by insiders [19].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 of these attacks use a compromised account,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cases the attacker uses their own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 study has shown that 33%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 crimes in companies are committed by insiders [19].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 of these attacks use a compromised account,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cases the attacker uses their own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 study has shown that 33%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 crimes in companies are committed by insiders [19].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 of these attacks use a compromised account,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cases the attacker uses their own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that repetition can mimic attackers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that repetition can mimic attackers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that repetition can mimic attackers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that repetition can mimic attackers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2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FRR of 0 is possible when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full feature set, in order to achieve this a FAR of 19.2%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F6884-8E5F-4BE0-BBE1-5899634524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5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4/4e/Docker_%28container_engine%29_logo.svg/610px-Docker_%28container_engine%29_logo.svg.png" TargetMode="External"/><Relationship Id="rId3" Type="http://schemas.openxmlformats.org/officeDocument/2006/relationships/hyperlink" Target="https://status.npmjs.org/incidents/dn7c1fgrr7ng" TargetMode="External"/><Relationship Id="rId7" Type="http://schemas.openxmlformats.org/officeDocument/2006/relationships/hyperlink" Target="https://proxy.duckduckgo.com/iur/?f=1&amp;image_host=http%3A%2F%2Fwww.avoiderrors.net%2Fwp-content%2Fuploads%2F2017%2F05%2FSYSDIG.png&amp;u=https://www.avoiderrors.com/wp-content/uploads/2017/05/SYSDIG.png" TargetMode="External"/><Relationship Id="rId2" Type="http://schemas.openxmlformats.org/officeDocument/2006/relationships/hyperlink" Target="https://docs.npmjs.com/getting-started/what-is-np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lylib.com/books/en/2.809.1.52/1/" TargetMode="External"/><Relationship Id="rId5" Type="http://schemas.openxmlformats.org/officeDocument/2006/relationships/hyperlink" Target="https://www.secnews24.com/2018/08/10/cve-2018-3779-active-support-ruby-gem-5-2-0-could-allow-a-remote-attacker-to-execute-arbitrary-code-on-t/" TargetMode="External"/><Relationship Id="rId4" Type="http://schemas.openxmlformats.org/officeDocument/2006/relationships/hyperlink" Target="https://www.bleepingcomputer.com/news/security/ten-malicious-libraries-found-on-pypi-python-package-index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1" y="1578187"/>
            <a:ext cx="5096935" cy="2235200"/>
          </a:xfrm>
        </p:spPr>
        <p:txBody>
          <a:bodyPr/>
          <a:lstStyle/>
          <a:p>
            <a:r>
              <a:rPr lang="en-US" dirty="0" err="1"/>
              <a:t>MalOSS</a:t>
            </a:r>
            <a:r>
              <a:rPr lang="en-US" dirty="0"/>
              <a:t>: Detecting Malware in Package Managers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David “Ryan” </a:t>
            </a:r>
            <a:r>
              <a:rPr lang="en-US" dirty="0" err="1"/>
              <a:t>ELder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2A51F-D21D-422F-8F21-D94510CA2446}"/>
              </a:ext>
            </a:extLst>
          </p:cNvPr>
          <p:cNvSpPr/>
          <p:nvPr/>
        </p:nvSpPr>
        <p:spPr>
          <a:xfrm>
            <a:off x="2354813" y="6396335"/>
            <a:ext cx="6789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Special thanks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Ruian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Brendan D.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Saltaformaggio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27722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Metadata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3BB3-3E41-43AA-8CF3-A1799D3F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90133"/>
            <a:ext cx="5583381" cy="46736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malicious packages are found, it is necessary to find related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analysis via Graph-tool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Relate packages to other packages (between package managers)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Analyzes dependencies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lh3.googleusercontent.com/w10BHe9o_MScy5ch14fo8ShmaylptaVBhd05ITnifi5VCN7gybXjMj1HF3sed_ECXSVXLIvyw_VaE0GsID6_5C4G1D4YLyXokcS0cT2nGtZrQo3kFsh-Lv-mBdqM5uRM4zzgpaglWc4">
            <a:extLst>
              <a:ext uri="{FF2B5EF4-FFF2-40B4-BE49-F238E27FC236}">
                <a16:creationId xmlns:a16="http://schemas.microsoft.com/office/drawing/2014/main" id="{CA59FE59-8B42-46FB-9FF1-495E4F53C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151" y="1470103"/>
            <a:ext cx="3105583" cy="31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7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1490133"/>
            <a:ext cx="8830736" cy="4673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4998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CB54-0700-4C34-B024-4DC92492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148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CB54-0700-4C34-B024-4DC92492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5650F-5A09-4527-8DA6-4DB76035395A}"/>
              </a:ext>
            </a:extLst>
          </p:cNvPr>
          <p:cNvSpPr txBox="1"/>
          <p:nvPr/>
        </p:nvSpPr>
        <p:spPr>
          <a:xfrm>
            <a:off x="350196" y="1517515"/>
            <a:ext cx="73541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https://docs.npmjs.com/getting-started/what-is-npm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https://status.npmjs.org/incidents/dn7c1fgrr7ng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https://www.bleepingcomputer.com/news/security/ten-malicious-libraries-found-on-pypi-python-package-index/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https://www.secnews24.com/2018/08/10/cve-2018-3779-active-support-ruby-gem-5-2-0-could-allow-a-remote-attacker-to-execute-arbitrary-code-on-t/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https://flylib.com/books/en/2.809.1.52/1/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https://proxy.duckduckgo.com/iur/?f=1&amp;image_host=http%3A%2F%2Fwww.avoiderrors.net%2Fwp-content%2Fuploads%2F2017%2F05%2FSYSDIG.png&amp;u=https://www.avoiderrors.com/wp-content/uploads/2017/05/SYSDIG.png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https://upload.wikimedia.org/wikipedia/commons/thumb/4/4e/Docker_%28container_engine%29_logo.svg/610px-Docker_%28container_engine%29_logo.svg.png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repositories for code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for easy code sharing and dependency managing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What are Package Managers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494F84-F913-4FE1-8147-26D71682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45" y="4285079"/>
            <a:ext cx="2362200" cy="1771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80216-8F42-4CC8-87E7-F1EA2BED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19" y="3180945"/>
            <a:ext cx="3677055" cy="36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6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BA7997-76DC-410F-B868-9E43D91F8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53863"/>
            <a:ext cx="8831263" cy="18741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Examples of Malicious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AAC42-3BE9-4E4C-B54D-DE46448D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4797"/>
            <a:ext cx="9144000" cy="81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A4FAD-E06C-4084-93F6-E4372677C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0013"/>
            <a:ext cx="9144000" cy="9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Stealer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Various types of information can be leaked. From non-sensitive machine setups (tracking) to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Backdoor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Invoke some unexpected process or write to unexpected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Sabotage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Deletes files in order to damage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Threat Model Of Malicious Packages</a:t>
            </a:r>
          </a:p>
        </p:txBody>
      </p:sp>
    </p:spTree>
    <p:extLst>
      <p:ext uri="{BB962C8B-B14F-4D97-AF65-F5344CB8AC3E}">
        <p14:creationId xmlns:p14="http://schemas.microsoft.com/office/powerpoint/2010/main" val="157066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031-E8FC-434A-A116-E1D6D18E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Propose to do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80C3A3F-A098-470B-A3A7-60B33401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MalOSS</a:t>
            </a:r>
            <a:endParaRPr lang="en-US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 Identify malware in repositories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tool/framework for the review process of repositories</a:t>
            </a:r>
          </a:p>
        </p:txBody>
      </p:sp>
      <p:pic>
        <p:nvPicPr>
          <p:cNvPr id="6" name="Content Placeholder 4" descr="figs/workflow.jpg">
            <a:extLst>
              <a:ext uri="{FF2B5EF4-FFF2-40B4-BE49-F238E27FC236}">
                <a16:creationId xmlns:a16="http://schemas.microsoft.com/office/drawing/2014/main" id="{92AC8DE1-B170-4334-916F-E46DCEA591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8086"/>
            <a:ext cx="8831263" cy="2158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96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package managers for JIT-compiled or interpreted languages.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Package Managers to analyze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783FCB-E8DA-498C-B359-B1E2C73E0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26212"/>
              </p:ext>
            </p:extLst>
          </p:nvPr>
        </p:nvGraphicFramePr>
        <p:xfrm>
          <a:off x="1367367" y="287096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2976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9018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4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0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2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98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RubyGems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65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8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Packagist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6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41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Static Analysis (API Analysis)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3BB3-3E41-43AA-8CF3-A1799D3F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 to prefilter potential malware before running taint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 APIs for potential malicious behavior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Sources ex. network read, file read.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Sinks ex. compile, network write.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Other dangerous APIs ex. </a:t>
            </a:r>
            <a:r>
              <a:rPr lang="en-US" dirty="0" err="1"/>
              <a:t>rmdir</a:t>
            </a:r>
            <a:r>
              <a:rPr lang="en-US" dirty="0"/>
              <a:t>, encrypt.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problem combinations within</a:t>
            </a:r>
          </a:p>
          <a:p>
            <a:r>
              <a:rPr lang="en-US" dirty="0"/>
              <a:t>     packages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0D395-7C23-402A-B570-988D4982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43" y="3365885"/>
            <a:ext cx="4657760" cy="23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4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Static Analysis (Taint analysis)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3BB3-3E41-43AA-8CF3-A1799D3F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4364181"/>
            <a:ext cx="8262698" cy="1799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previously developed tools to analyze the flagged packages and determine whether or not they are actually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JSPrime</a:t>
            </a:r>
            <a:endParaRPr lang="en-US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Existing JavaScript tools presented at </a:t>
            </a:r>
            <a:r>
              <a:rPr lang="en-US" dirty="0" err="1"/>
              <a:t>BlackHat</a:t>
            </a:r>
            <a:r>
              <a:rPr lang="en-US" dirty="0"/>
              <a:t> 2013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dirty="0"/>
              <a:t>Adapted from a web interface into command line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44358F-9834-4E34-8CAF-10E99BD5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11" y="1080656"/>
            <a:ext cx="5448064" cy="29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6292515" cy="991352"/>
          </a:xfrm>
        </p:spPr>
        <p:txBody>
          <a:bodyPr/>
          <a:lstStyle/>
          <a:p>
            <a:r>
              <a:rPr lang="en-US" dirty="0"/>
              <a:t>Dynamic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3BB3-3E41-43AA-8CF3-A1799D3F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lvl="1" indent="-285750"/>
            <a:r>
              <a:rPr lang="en-US" sz="1800" dirty="0"/>
              <a:t>F</a:t>
            </a:r>
            <a:r>
              <a:rPr lang="en-US" sz="2000" dirty="0"/>
              <a:t>ocuses on installation process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Write rules using </a:t>
            </a:r>
            <a:r>
              <a:rPr lang="en-US" sz="2000" dirty="0" err="1"/>
              <a:t>sysdig</a:t>
            </a:r>
            <a:r>
              <a:rPr lang="en-US" sz="2000" dirty="0"/>
              <a:t> and </a:t>
            </a:r>
            <a:r>
              <a:rPr lang="en-US" sz="2000" dirty="0" err="1"/>
              <a:t>falco</a:t>
            </a:r>
            <a:endParaRPr lang="en-US" sz="200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Looking for Process, socket, and file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9F477-A63B-4FF7-8011-415B93D4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2"/>
          <a:stretch/>
        </p:blipFill>
        <p:spPr>
          <a:xfrm>
            <a:off x="5929745" y="1297371"/>
            <a:ext cx="3063121" cy="2951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EEDC1-61E1-4347-A7B7-8B4B6EADB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608" y="4497965"/>
            <a:ext cx="7007710" cy="16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97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699</TotalTime>
  <Words>667</Words>
  <Application>Microsoft Office PowerPoint</Application>
  <PresentationFormat>On-screen Show (4:3)</PresentationFormat>
  <Paragraphs>107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MalOSS: Detecting Malware in Package Managers</vt:lpstr>
      <vt:lpstr>What are Package Managers</vt:lpstr>
      <vt:lpstr>Examples of Malicious Packages</vt:lpstr>
      <vt:lpstr>Threat Model Of Malicious Packages</vt:lpstr>
      <vt:lpstr>What we Propose to do</vt:lpstr>
      <vt:lpstr>Package Managers to analyze</vt:lpstr>
      <vt:lpstr>Static Analysis (API Analysis)</vt:lpstr>
      <vt:lpstr>Static Analysis (Taint analysis)</vt:lpstr>
      <vt:lpstr>Dynamic Analysis</vt:lpstr>
      <vt:lpstr>Metadata Analysis</vt:lpstr>
      <vt:lpstr>Preliminary Results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Elder, David R</cp:lastModifiedBy>
  <cp:revision>57</cp:revision>
  <dcterms:created xsi:type="dcterms:W3CDTF">2016-03-09T16:46:53Z</dcterms:created>
  <dcterms:modified xsi:type="dcterms:W3CDTF">2018-10-05T19:05:03Z</dcterms:modified>
</cp:coreProperties>
</file>