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8" r:id="rId6"/>
    <p:sldId id="269" r:id="rId7"/>
    <p:sldId id="270" r:id="rId8"/>
    <p:sldId id="271" r:id="rId9"/>
    <p:sldId id="267" r:id="rId10"/>
    <p:sldId id="263" r:id="rId11"/>
    <p:sldId id="272" r:id="rId12"/>
    <p:sldId id="264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6B8355-423A-4416-AA56-C730B788B4F1}" v="3" dt="2023-06-23T10:10:33.878"/>
    <p1510:client id="{E2CA7E2B-02DB-4A31-B677-CF6B42F0B846}" v="40" dt="2023-06-16T08:33:16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D618E8-F722-4C98-8E4A-A1D8289A803A}" type="doc">
      <dgm:prSet loTypeId="urn:microsoft.com/office/officeart/2005/8/layout/vList2" loCatId="list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442C1DB-D23D-474A-9E14-162F32186411}">
      <dgm:prSet/>
      <dgm:spPr/>
      <dgm:t>
        <a:bodyPr/>
        <a:lstStyle/>
        <a:p>
          <a:pPr rtl="0"/>
          <a:r>
            <a:rPr lang="en-US"/>
            <a:t>cap-shape:</a:t>
          </a:r>
          <a:r>
            <a:rPr lang="en-US">
              <a:latin typeface="Calibri Light" panose="020F0302020204030204"/>
            </a:rPr>
            <a:t>              		</a:t>
          </a:r>
          <a:r>
            <a:rPr lang="en-US"/>
            <a:t>bell=</a:t>
          </a:r>
          <a:r>
            <a:rPr lang="en-US" err="1"/>
            <a:t>b,conical</a:t>
          </a:r>
          <a:r>
            <a:rPr lang="en-US"/>
            <a:t>=</a:t>
          </a:r>
          <a:r>
            <a:rPr lang="en-US" err="1"/>
            <a:t>c,convex</a:t>
          </a:r>
          <a:r>
            <a:rPr lang="en-US"/>
            <a:t>=</a:t>
          </a:r>
          <a:r>
            <a:rPr lang="en-US" err="1"/>
            <a:t>x,flat</a:t>
          </a:r>
          <a:r>
            <a:rPr lang="en-US"/>
            <a:t>=f, knobbed=</a:t>
          </a:r>
          <a:r>
            <a:rPr lang="en-US" err="1"/>
            <a:t>k,sunken</a:t>
          </a:r>
          <a:r>
            <a:rPr lang="en-US"/>
            <a:t>=s</a:t>
          </a:r>
        </a:p>
      </dgm:t>
    </dgm:pt>
    <dgm:pt modelId="{C4EEE33C-8027-4340-A425-2A44C34CBC97}" type="parTrans" cxnId="{225A54C9-393B-4B0A-8A5B-137FC1AD5ABC}">
      <dgm:prSet/>
      <dgm:spPr/>
      <dgm:t>
        <a:bodyPr/>
        <a:lstStyle/>
        <a:p>
          <a:endParaRPr lang="en-US"/>
        </a:p>
      </dgm:t>
    </dgm:pt>
    <dgm:pt modelId="{183870CF-FF6B-4D93-A794-5BDFFFEB5039}" type="sibTrans" cxnId="{225A54C9-393B-4B0A-8A5B-137FC1AD5ABC}">
      <dgm:prSet/>
      <dgm:spPr/>
      <dgm:t>
        <a:bodyPr/>
        <a:lstStyle/>
        <a:p>
          <a:endParaRPr lang="en-US"/>
        </a:p>
      </dgm:t>
    </dgm:pt>
    <dgm:pt modelId="{2CA55E1C-C5FD-4A89-BC5C-D469B38ABF77}">
      <dgm:prSet/>
      <dgm:spPr/>
      <dgm:t>
        <a:bodyPr/>
        <a:lstStyle/>
        <a:p>
          <a:pPr rtl="0"/>
          <a:r>
            <a:rPr lang="en-US"/>
            <a:t>cap-surface:</a:t>
          </a:r>
          <a:r>
            <a:rPr lang="en-US">
              <a:latin typeface="Calibri Light" panose="020F0302020204030204"/>
            </a:rPr>
            <a:t>           		</a:t>
          </a:r>
          <a:r>
            <a:rPr lang="en-US"/>
            <a:t>fibrous=</a:t>
          </a:r>
          <a:r>
            <a:rPr lang="en-US" err="1"/>
            <a:t>f,grooves</a:t>
          </a:r>
          <a:r>
            <a:rPr lang="en-US"/>
            <a:t>=</a:t>
          </a:r>
          <a:r>
            <a:rPr lang="en-US" err="1"/>
            <a:t>g,scaly</a:t>
          </a:r>
          <a:r>
            <a:rPr lang="en-US"/>
            <a:t>=</a:t>
          </a:r>
          <a:r>
            <a:rPr lang="en-US" err="1"/>
            <a:t>y,smooth</a:t>
          </a:r>
          <a:r>
            <a:rPr lang="en-US"/>
            <a:t>=s</a:t>
          </a:r>
        </a:p>
      </dgm:t>
    </dgm:pt>
    <dgm:pt modelId="{936D701A-220F-4319-959F-649026E1AA3F}" type="parTrans" cxnId="{BC7F1613-B68D-4753-8501-EB2269564854}">
      <dgm:prSet/>
      <dgm:spPr/>
      <dgm:t>
        <a:bodyPr/>
        <a:lstStyle/>
        <a:p>
          <a:endParaRPr lang="en-US"/>
        </a:p>
      </dgm:t>
    </dgm:pt>
    <dgm:pt modelId="{9E6142D1-BE85-4CC3-BB16-7C29EDB7F281}" type="sibTrans" cxnId="{BC7F1613-B68D-4753-8501-EB2269564854}">
      <dgm:prSet/>
      <dgm:spPr/>
      <dgm:t>
        <a:bodyPr/>
        <a:lstStyle/>
        <a:p>
          <a:endParaRPr lang="en-US"/>
        </a:p>
      </dgm:t>
    </dgm:pt>
    <dgm:pt modelId="{F35B090A-DCE3-4D35-B8A0-A422BF73AC4E}">
      <dgm:prSet/>
      <dgm:spPr/>
      <dgm:t>
        <a:bodyPr/>
        <a:lstStyle/>
        <a:p>
          <a:pPr rtl="0"/>
          <a:r>
            <a:rPr lang="en-US"/>
            <a:t>cap-color:</a:t>
          </a:r>
          <a:r>
            <a:rPr lang="en-US">
              <a:latin typeface="Calibri Light" panose="020F0302020204030204"/>
            </a:rPr>
            <a:t>              		</a:t>
          </a:r>
          <a:r>
            <a:rPr lang="en-US"/>
            <a:t>brown=</a:t>
          </a:r>
          <a:r>
            <a:rPr lang="en-US" err="1"/>
            <a:t>n,buff</a:t>
          </a:r>
          <a:r>
            <a:rPr lang="en-US"/>
            <a:t>=</a:t>
          </a:r>
          <a:r>
            <a:rPr lang="en-US" err="1"/>
            <a:t>b,cinnamon</a:t>
          </a:r>
          <a:r>
            <a:rPr lang="en-US"/>
            <a:t>=</a:t>
          </a:r>
          <a:r>
            <a:rPr lang="en-US" err="1"/>
            <a:t>c,gray</a:t>
          </a:r>
          <a:r>
            <a:rPr lang="en-US"/>
            <a:t>=</a:t>
          </a:r>
          <a:r>
            <a:rPr lang="en-US" err="1"/>
            <a:t>g,green</a:t>
          </a:r>
          <a:r>
            <a:rPr lang="en-US"/>
            <a:t>=r, pink=</a:t>
          </a:r>
          <a:r>
            <a:rPr lang="en-US" err="1"/>
            <a:t>p,purple</a:t>
          </a:r>
          <a:r>
            <a:rPr lang="en-US"/>
            <a:t>=</a:t>
          </a:r>
          <a:r>
            <a:rPr lang="en-US" err="1"/>
            <a:t>u,red</a:t>
          </a:r>
          <a:r>
            <a:rPr lang="en-US"/>
            <a:t>=</a:t>
          </a:r>
          <a:r>
            <a:rPr lang="en-US" err="1"/>
            <a:t>e,white</a:t>
          </a:r>
          <a:r>
            <a:rPr lang="en-US"/>
            <a:t>=</a:t>
          </a:r>
          <a:r>
            <a:rPr lang="en-US" err="1"/>
            <a:t>w,yellow</a:t>
          </a:r>
          <a:r>
            <a:rPr lang="en-US"/>
            <a:t>=y</a:t>
          </a:r>
        </a:p>
      </dgm:t>
    </dgm:pt>
    <dgm:pt modelId="{A06E7F6F-D9DE-480B-9586-B961D1F5CEA5}" type="parTrans" cxnId="{FE7E99F0-08B4-4DDA-976D-61FCA9334819}">
      <dgm:prSet/>
      <dgm:spPr/>
      <dgm:t>
        <a:bodyPr/>
        <a:lstStyle/>
        <a:p>
          <a:endParaRPr lang="en-US"/>
        </a:p>
      </dgm:t>
    </dgm:pt>
    <dgm:pt modelId="{9746F2CA-AB08-4DD1-BB31-3F90E0C83832}" type="sibTrans" cxnId="{FE7E99F0-08B4-4DDA-976D-61FCA9334819}">
      <dgm:prSet/>
      <dgm:spPr/>
      <dgm:t>
        <a:bodyPr/>
        <a:lstStyle/>
        <a:p>
          <a:endParaRPr lang="en-US"/>
        </a:p>
      </dgm:t>
    </dgm:pt>
    <dgm:pt modelId="{EB84B467-EB1D-4FA8-A71F-D0B8DAACE9F7}">
      <dgm:prSet/>
      <dgm:spPr/>
      <dgm:t>
        <a:bodyPr/>
        <a:lstStyle/>
        <a:p>
          <a:pPr rtl="0"/>
          <a:r>
            <a:rPr lang="en-US"/>
            <a:t>bruises?:</a:t>
          </a:r>
          <a:r>
            <a:rPr lang="en-US">
              <a:latin typeface="Calibri Light" panose="020F0302020204030204"/>
            </a:rPr>
            <a:t>                 		</a:t>
          </a:r>
          <a:r>
            <a:rPr lang="en-US"/>
            <a:t>bruises=</a:t>
          </a:r>
          <a:r>
            <a:rPr lang="en-US" err="1"/>
            <a:t>t,no</a:t>
          </a:r>
          <a:r>
            <a:rPr lang="en-US"/>
            <a:t>=f</a:t>
          </a:r>
        </a:p>
      </dgm:t>
    </dgm:pt>
    <dgm:pt modelId="{5A925AAA-998B-4590-80B2-686054C8A805}" type="parTrans" cxnId="{1BA91956-50D2-45DF-BF39-3BDA3DC1645A}">
      <dgm:prSet/>
      <dgm:spPr/>
      <dgm:t>
        <a:bodyPr/>
        <a:lstStyle/>
        <a:p>
          <a:endParaRPr lang="en-US"/>
        </a:p>
      </dgm:t>
    </dgm:pt>
    <dgm:pt modelId="{DC2C56FD-9A48-4BAE-8B5F-736A26B71332}" type="sibTrans" cxnId="{1BA91956-50D2-45DF-BF39-3BDA3DC1645A}">
      <dgm:prSet/>
      <dgm:spPr/>
      <dgm:t>
        <a:bodyPr/>
        <a:lstStyle/>
        <a:p>
          <a:endParaRPr lang="en-US"/>
        </a:p>
      </dgm:t>
    </dgm:pt>
    <dgm:pt modelId="{E503DCE9-A6AB-4C37-9381-F8666B8D3209}">
      <dgm:prSet/>
      <dgm:spPr/>
      <dgm:t>
        <a:bodyPr/>
        <a:lstStyle/>
        <a:p>
          <a:pPr rtl="0"/>
          <a:r>
            <a:rPr lang="en-US"/>
            <a:t>odor:</a:t>
          </a:r>
          <a:r>
            <a:rPr lang="en-US">
              <a:latin typeface="Calibri Light" panose="020F0302020204030204"/>
            </a:rPr>
            <a:t>                       		</a:t>
          </a:r>
          <a:r>
            <a:rPr lang="en-US"/>
            <a:t>almond=</a:t>
          </a:r>
          <a:r>
            <a:rPr lang="en-US" err="1"/>
            <a:t>a,anise</a:t>
          </a:r>
          <a:r>
            <a:rPr lang="en-US"/>
            <a:t>=</a:t>
          </a:r>
          <a:r>
            <a:rPr lang="en-US" err="1"/>
            <a:t>l,creosote</a:t>
          </a:r>
          <a:r>
            <a:rPr lang="en-US"/>
            <a:t>=</a:t>
          </a:r>
          <a:r>
            <a:rPr lang="en-US" err="1"/>
            <a:t>c,fishy</a:t>
          </a:r>
          <a:r>
            <a:rPr lang="en-US"/>
            <a:t>=</a:t>
          </a:r>
          <a:r>
            <a:rPr lang="en-US" err="1"/>
            <a:t>y,foul</a:t>
          </a:r>
          <a:r>
            <a:rPr lang="en-US"/>
            <a:t>=f, musty=</a:t>
          </a:r>
          <a:r>
            <a:rPr lang="en-US" err="1"/>
            <a:t>m,none</a:t>
          </a:r>
          <a:r>
            <a:rPr lang="en-US"/>
            <a:t>=</a:t>
          </a:r>
          <a:r>
            <a:rPr lang="en-US" err="1"/>
            <a:t>n,pungent</a:t>
          </a:r>
          <a:r>
            <a:rPr lang="en-US"/>
            <a:t>=</a:t>
          </a:r>
          <a:r>
            <a:rPr lang="en-US" err="1"/>
            <a:t>p,spicy</a:t>
          </a:r>
          <a:r>
            <a:rPr lang="en-US"/>
            <a:t>=s</a:t>
          </a:r>
        </a:p>
      </dgm:t>
    </dgm:pt>
    <dgm:pt modelId="{EA2FCF7D-5D7E-44E4-BFA5-7E921CC634E7}" type="parTrans" cxnId="{EA24CD48-86E8-4CA6-B5A4-C7414A94F9C7}">
      <dgm:prSet/>
      <dgm:spPr/>
      <dgm:t>
        <a:bodyPr/>
        <a:lstStyle/>
        <a:p>
          <a:endParaRPr lang="en-US"/>
        </a:p>
      </dgm:t>
    </dgm:pt>
    <dgm:pt modelId="{9CFBDA00-C872-47D9-B248-81D36250E171}" type="sibTrans" cxnId="{EA24CD48-86E8-4CA6-B5A4-C7414A94F9C7}">
      <dgm:prSet/>
      <dgm:spPr/>
      <dgm:t>
        <a:bodyPr/>
        <a:lstStyle/>
        <a:p>
          <a:endParaRPr lang="en-US"/>
        </a:p>
      </dgm:t>
    </dgm:pt>
    <dgm:pt modelId="{DA066EF6-8CF6-43D3-B3FC-7D72C8DE90DA}">
      <dgm:prSet/>
      <dgm:spPr/>
      <dgm:t>
        <a:bodyPr/>
        <a:lstStyle/>
        <a:p>
          <a:pPr rtl="0"/>
          <a:r>
            <a:rPr lang="en-US"/>
            <a:t>gill-attachment:</a:t>
          </a:r>
          <a:r>
            <a:rPr lang="en-US">
              <a:latin typeface="Calibri Light" panose="020F0302020204030204"/>
            </a:rPr>
            <a:t>    		</a:t>
          </a:r>
          <a:r>
            <a:rPr lang="en-US"/>
            <a:t>attached=</a:t>
          </a:r>
          <a:r>
            <a:rPr lang="en-US" err="1"/>
            <a:t>a,descending</a:t>
          </a:r>
          <a:r>
            <a:rPr lang="en-US"/>
            <a:t>=</a:t>
          </a:r>
          <a:r>
            <a:rPr lang="en-US" err="1"/>
            <a:t>d,free</a:t>
          </a:r>
          <a:r>
            <a:rPr lang="en-US"/>
            <a:t>=</a:t>
          </a:r>
          <a:r>
            <a:rPr lang="en-US" err="1"/>
            <a:t>f,notched</a:t>
          </a:r>
          <a:r>
            <a:rPr lang="en-US"/>
            <a:t>=n</a:t>
          </a:r>
        </a:p>
      </dgm:t>
    </dgm:pt>
    <dgm:pt modelId="{F6FF39B8-C166-47B4-AB33-1F889570956E}" type="parTrans" cxnId="{14F1A0BC-8EB1-4F04-903E-387150E9C679}">
      <dgm:prSet/>
      <dgm:spPr/>
      <dgm:t>
        <a:bodyPr/>
        <a:lstStyle/>
        <a:p>
          <a:endParaRPr lang="en-US"/>
        </a:p>
      </dgm:t>
    </dgm:pt>
    <dgm:pt modelId="{838383DC-E278-4947-8637-F7B2E0709611}" type="sibTrans" cxnId="{14F1A0BC-8EB1-4F04-903E-387150E9C679}">
      <dgm:prSet/>
      <dgm:spPr/>
      <dgm:t>
        <a:bodyPr/>
        <a:lstStyle/>
        <a:p>
          <a:endParaRPr lang="en-US"/>
        </a:p>
      </dgm:t>
    </dgm:pt>
    <dgm:pt modelId="{812164E9-02EB-4192-AF15-31F6D9445227}">
      <dgm:prSet/>
      <dgm:spPr/>
      <dgm:t>
        <a:bodyPr/>
        <a:lstStyle/>
        <a:p>
          <a:pPr rtl="0"/>
          <a:r>
            <a:rPr lang="en-US"/>
            <a:t>gill-spacing:</a:t>
          </a:r>
          <a:r>
            <a:rPr lang="en-US">
              <a:latin typeface="Calibri Light" panose="020F0302020204030204"/>
            </a:rPr>
            <a:t>           		</a:t>
          </a:r>
          <a:r>
            <a:rPr lang="en-US"/>
            <a:t>close=</a:t>
          </a:r>
          <a:r>
            <a:rPr lang="en-US" err="1"/>
            <a:t>c,crowded</a:t>
          </a:r>
          <a:r>
            <a:rPr lang="en-US"/>
            <a:t>=</a:t>
          </a:r>
          <a:r>
            <a:rPr lang="en-US" err="1"/>
            <a:t>w,distant</a:t>
          </a:r>
          <a:r>
            <a:rPr lang="en-US"/>
            <a:t>=d</a:t>
          </a:r>
        </a:p>
      </dgm:t>
    </dgm:pt>
    <dgm:pt modelId="{92732BD9-44CE-4BA2-8B50-5BA8DBA73D7F}" type="parTrans" cxnId="{11A25B52-8F55-414C-97C0-2E9E863605E1}">
      <dgm:prSet/>
      <dgm:spPr/>
      <dgm:t>
        <a:bodyPr/>
        <a:lstStyle/>
        <a:p>
          <a:endParaRPr lang="en-US"/>
        </a:p>
      </dgm:t>
    </dgm:pt>
    <dgm:pt modelId="{D44D1387-5876-446C-B239-E1E517F45848}" type="sibTrans" cxnId="{11A25B52-8F55-414C-97C0-2E9E863605E1}">
      <dgm:prSet/>
      <dgm:spPr/>
      <dgm:t>
        <a:bodyPr/>
        <a:lstStyle/>
        <a:p>
          <a:endParaRPr lang="en-US"/>
        </a:p>
      </dgm:t>
    </dgm:pt>
    <dgm:pt modelId="{29D7C98F-EA56-446E-AAB3-E589ECE5107C}">
      <dgm:prSet/>
      <dgm:spPr/>
      <dgm:t>
        <a:bodyPr/>
        <a:lstStyle/>
        <a:p>
          <a:pPr rtl="0"/>
          <a:r>
            <a:rPr lang="en-US"/>
            <a:t>gill-size:</a:t>
          </a:r>
          <a:r>
            <a:rPr lang="en-US">
              <a:latin typeface="Calibri Light" panose="020F0302020204030204"/>
            </a:rPr>
            <a:t>                  		</a:t>
          </a:r>
          <a:r>
            <a:rPr lang="en-US"/>
            <a:t>broad=</a:t>
          </a:r>
          <a:r>
            <a:rPr lang="en-US" err="1"/>
            <a:t>b,narrow</a:t>
          </a:r>
          <a:r>
            <a:rPr lang="en-US"/>
            <a:t>=n</a:t>
          </a:r>
        </a:p>
      </dgm:t>
    </dgm:pt>
    <dgm:pt modelId="{923D37F0-DD92-455D-ABDC-B92BF28EF108}" type="parTrans" cxnId="{1C16D577-5EFF-410C-8E7C-FD2C80939395}">
      <dgm:prSet/>
      <dgm:spPr/>
      <dgm:t>
        <a:bodyPr/>
        <a:lstStyle/>
        <a:p>
          <a:endParaRPr lang="en-US"/>
        </a:p>
      </dgm:t>
    </dgm:pt>
    <dgm:pt modelId="{BF587D55-3EEC-46A1-9667-31809D778368}" type="sibTrans" cxnId="{1C16D577-5EFF-410C-8E7C-FD2C80939395}">
      <dgm:prSet/>
      <dgm:spPr/>
      <dgm:t>
        <a:bodyPr/>
        <a:lstStyle/>
        <a:p>
          <a:endParaRPr lang="en-US"/>
        </a:p>
      </dgm:t>
    </dgm:pt>
    <dgm:pt modelId="{5BDFC9DC-0133-4812-9A97-FA250D11ED46}">
      <dgm:prSet/>
      <dgm:spPr/>
      <dgm:t>
        <a:bodyPr/>
        <a:lstStyle/>
        <a:p>
          <a:pPr rtl="0"/>
          <a:r>
            <a:rPr lang="en-US"/>
            <a:t>gill-color:</a:t>
          </a:r>
          <a:r>
            <a:rPr lang="en-US">
              <a:latin typeface="Calibri Light" panose="020F0302020204030204"/>
            </a:rPr>
            <a:t>               		</a:t>
          </a:r>
          <a:r>
            <a:rPr lang="en-US"/>
            <a:t>black=</a:t>
          </a:r>
          <a:r>
            <a:rPr lang="en-US" err="1"/>
            <a:t>k,brown</a:t>
          </a:r>
          <a:r>
            <a:rPr lang="en-US"/>
            <a:t>=</a:t>
          </a:r>
          <a:r>
            <a:rPr lang="en-US" err="1"/>
            <a:t>n,buff</a:t>
          </a:r>
          <a:r>
            <a:rPr lang="en-US"/>
            <a:t>=</a:t>
          </a:r>
          <a:r>
            <a:rPr lang="en-US" err="1"/>
            <a:t>b,chocolate</a:t>
          </a:r>
          <a:r>
            <a:rPr lang="en-US"/>
            <a:t>=</a:t>
          </a:r>
          <a:r>
            <a:rPr lang="en-US" err="1"/>
            <a:t>h,gray</a:t>
          </a:r>
          <a:r>
            <a:rPr lang="en-US"/>
            <a:t>=g, green=r,</a:t>
          </a:r>
          <a:r>
            <a:rPr lang="en-US">
              <a:latin typeface="Calibri Light" panose="020F0302020204030204"/>
            </a:rPr>
            <a:t> </a:t>
          </a:r>
          <a:r>
            <a:rPr lang="en-US"/>
            <a:t>orange=</a:t>
          </a:r>
          <a:r>
            <a:rPr lang="en-US" err="1"/>
            <a:t>o,pink</a:t>
          </a:r>
          <a:r>
            <a:rPr lang="en-US"/>
            <a:t>=</a:t>
          </a:r>
          <a:r>
            <a:rPr lang="en-US" err="1"/>
            <a:t>p,purple</a:t>
          </a:r>
          <a:r>
            <a:rPr lang="en-US"/>
            <a:t>=</a:t>
          </a:r>
          <a:r>
            <a:rPr lang="en-US" err="1"/>
            <a:t>u,red</a:t>
          </a:r>
          <a:r>
            <a:rPr lang="en-US"/>
            <a:t>=e, white=</a:t>
          </a:r>
          <a:r>
            <a:rPr lang="en-US" err="1"/>
            <a:t>w,yellow</a:t>
          </a:r>
          <a:r>
            <a:rPr lang="en-US"/>
            <a:t>=y</a:t>
          </a:r>
        </a:p>
      </dgm:t>
    </dgm:pt>
    <dgm:pt modelId="{4904D80B-DDFA-4756-8CCD-D4FCF757EE95}" type="parTrans" cxnId="{36FC5A53-2D8D-48AD-88A3-FF025D957014}">
      <dgm:prSet/>
      <dgm:spPr/>
      <dgm:t>
        <a:bodyPr/>
        <a:lstStyle/>
        <a:p>
          <a:endParaRPr lang="en-US"/>
        </a:p>
      </dgm:t>
    </dgm:pt>
    <dgm:pt modelId="{B034D70F-B5B7-4F35-8EF3-ED3466E852A6}" type="sibTrans" cxnId="{36FC5A53-2D8D-48AD-88A3-FF025D957014}">
      <dgm:prSet/>
      <dgm:spPr/>
      <dgm:t>
        <a:bodyPr/>
        <a:lstStyle/>
        <a:p>
          <a:endParaRPr lang="en-US"/>
        </a:p>
      </dgm:t>
    </dgm:pt>
    <dgm:pt modelId="{0F949F8C-31E5-4F84-9CA5-DEB05881024B}">
      <dgm:prSet/>
      <dgm:spPr/>
      <dgm:t>
        <a:bodyPr/>
        <a:lstStyle/>
        <a:p>
          <a:pPr rtl="0"/>
          <a:r>
            <a:rPr lang="en-US"/>
            <a:t>stalk-shape:</a:t>
          </a:r>
          <a:r>
            <a:rPr lang="en-US">
              <a:latin typeface="Calibri Light" panose="020F0302020204030204"/>
            </a:rPr>
            <a:t>           		</a:t>
          </a:r>
          <a:r>
            <a:rPr lang="en-US"/>
            <a:t>enlarging=</a:t>
          </a:r>
          <a:r>
            <a:rPr lang="en-US" err="1"/>
            <a:t>e,tapering</a:t>
          </a:r>
          <a:r>
            <a:rPr lang="en-US"/>
            <a:t>=t</a:t>
          </a:r>
        </a:p>
      </dgm:t>
    </dgm:pt>
    <dgm:pt modelId="{F0DDEB50-1A9C-4903-9262-39F1760D7FAE}" type="parTrans" cxnId="{4A2316BB-EAA6-435C-A164-E49C2AE5B1F0}">
      <dgm:prSet/>
      <dgm:spPr/>
      <dgm:t>
        <a:bodyPr/>
        <a:lstStyle/>
        <a:p>
          <a:endParaRPr lang="en-US"/>
        </a:p>
      </dgm:t>
    </dgm:pt>
    <dgm:pt modelId="{345972C7-1A40-4147-A13F-FF0374377FC3}" type="sibTrans" cxnId="{4A2316BB-EAA6-435C-A164-E49C2AE5B1F0}">
      <dgm:prSet/>
      <dgm:spPr/>
      <dgm:t>
        <a:bodyPr/>
        <a:lstStyle/>
        <a:p>
          <a:endParaRPr lang="en-US"/>
        </a:p>
      </dgm:t>
    </dgm:pt>
    <dgm:pt modelId="{FF29B9BE-A163-4679-AFEA-05BB38BCC035}">
      <dgm:prSet/>
      <dgm:spPr/>
      <dgm:t>
        <a:bodyPr/>
        <a:lstStyle/>
        <a:p>
          <a:pPr rtl="0"/>
          <a:r>
            <a:rPr lang="en-US"/>
            <a:t>stalk-root:</a:t>
          </a:r>
          <a:r>
            <a:rPr lang="en-US">
              <a:latin typeface="Calibri Light" panose="020F0302020204030204"/>
            </a:rPr>
            <a:t>              </a:t>
          </a:r>
          <a:r>
            <a:rPr lang="en-US"/>
            <a:t> 		bulbous=</a:t>
          </a:r>
          <a:r>
            <a:rPr lang="en-US" err="1"/>
            <a:t>b,club</a:t>
          </a:r>
          <a:r>
            <a:rPr lang="en-US"/>
            <a:t>=</a:t>
          </a:r>
          <a:r>
            <a:rPr lang="en-US" err="1"/>
            <a:t>c,cup</a:t>
          </a:r>
          <a:r>
            <a:rPr lang="en-US"/>
            <a:t>=</a:t>
          </a:r>
          <a:r>
            <a:rPr lang="en-US" err="1"/>
            <a:t>u,equal</a:t>
          </a:r>
          <a:r>
            <a:rPr lang="en-US"/>
            <a:t>=e, rhizomorphs=</a:t>
          </a:r>
          <a:r>
            <a:rPr lang="en-US" err="1"/>
            <a:t>z,rooted</a:t>
          </a:r>
          <a:r>
            <a:rPr lang="en-US"/>
            <a:t>=</a:t>
          </a:r>
          <a:r>
            <a:rPr lang="en-US" err="1"/>
            <a:t>r,missing</a:t>
          </a:r>
          <a:r>
            <a:rPr lang="en-US"/>
            <a:t>=?</a:t>
          </a:r>
        </a:p>
      </dgm:t>
    </dgm:pt>
    <dgm:pt modelId="{C0EAE810-D79B-4CAD-8419-8EF7F0B62F7E}" type="parTrans" cxnId="{C83A9AC5-3321-4AC9-A601-B17812A673BB}">
      <dgm:prSet/>
      <dgm:spPr/>
      <dgm:t>
        <a:bodyPr/>
        <a:lstStyle/>
        <a:p>
          <a:endParaRPr lang="en-US"/>
        </a:p>
      </dgm:t>
    </dgm:pt>
    <dgm:pt modelId="{B78CDB04-C7B0-420F-B205-C4DB92F49F32}" type="sibTrans" cxnId="{C83A9AC5-3321-4AC9-A601-B17812A673BB}">
      <dgm:prSet/>
      <dgm:spPr/>
      <dgm:t>
        <a:bodyPr/>
        <a:lstStyle/>
        <a:p>
          <a:endParaRPr lang="en-US"/>
        </a:p>
      </dgm:t>
    </dgm:pt>
    <dgm:pt modelId="{CFF4F4F1-A654-4074-928D-33225C4158BC}">
      <dgm:prSet/>
      <dgm:spPr/>
      <dgm:t>
        <a:bodyPr/>
        <a:lstStyle/>
        <a:p>
          <a:pPr rtl="0"/>
          <a:r>
            <a:rPr lang="en-US"/>
            <a:t>stalk-surface-above-ring:</a:t>
          </a:r>
          <a:r>
            <a:rPr lang="en-US">
              <a:latin typeface="Calibri Light" panose="020F0302020204030204"/>
            </a:rPr>
            <a:t> </a:t>
          </a:r>
          <a:r>
            <a:rPr lang="en-US"/>
            <a:t> </a:t>
          </a:r>
          <a:r>
            <a:rPr lang="en-US">
              <a:latin typeface="Calibri Light" panose="020F0302020204030204"/>
            </a:rPr>
            <a:t>                </a:t>
          </a:r>
          <a:r>
            <a:rPr lang="en-US"/>
            <a:t>fibrous=</a:t>
          </a:r>
          <a:r>
            <a:rPr lang="en-US" err="1"/>
            <a:t>f,scaly</a:t>
          </a:r>
          <a:r>
            <a:rPr lang="en-US"/>
            <a:t>=</a:t>
          </a:r>
          <a:r>
            <a:rPr lang="en-US" err="1"/>
            <a:t>y,silky</a:t>
          </a:r>
          <a:r>
            <a:rPr lang="en-US"/>
            <a:t>=</a:t>
          </a:r>
          <a:r>
            <a:rPr lang="en-US" err="1"/>
            <a:t>k,smooth</a:t>
          </a:r>
          <a:r>
            <a:rPr lang="en-US"/>
            <a:t>=s</a:t>
          </a:r>
        </a:p>
      </dgm:t>
    </dgm:pt>
    <dgm:pt modelId="{D75921F2-6916-4EFA-B24F-7232A6A7D9FE}" type="parTrans" cxnId="{52071D28-6F61-4AC7-84B6-9B87ABC5BD10}">
      <dgm:prSet/>
      <dgm:spPr/>
      <dgm:t>
        <a:bodyPr/>
        <a:lstStyle/>
        <a:p>
          <a:endParaRPr lang="en-US"/>
        </a:p>
      </dgm:t>
    </dgm:pt>
    <dgm:pt modelId="{50F90FD8-4AC3-4C48-AB81-0729545572EF}" type="sibTrans" cxnId="{52071D28-6F61-4AC7-84B6-9B87ABC5BD10}">
      <dgm:prSet/>
      <dgm:spPr/>
      <dgm:t>
        <a:bodyPr/>
        <a:lstStyle/>
        <a:p>
          <a:endParaRPr lang="en-US"/>
        </a:p>
      </dgm:t>
    </dgm:pt>
    <dgm:pt modelId="{CB991A4B-CD60-4299-B17D-EA8BD6F82225}" type="pres">
      <dgm:prSet presAssocID="{ECD618E8-F722-4C98-8E4A-A1D8289A803A}" presName="linear" presStyleCnt="0">
        <dgm:presLayoutVars>
          <dgm:animLvl val="lvl"/>
          <dgm:resizeHandles val="exact"/>
        </dgm:presLayoutVars>
      </dgm:prSet>
      <dgm:spPr/>
    </dgm:pt>
    <dgm:pt modelId="{5C383362-DB65-461D-A784-BE0023759AD0}" type="pres">
      <dgm:prSet presAssocID="{5442C1DB-D23D-474A-9E14-162F32186411}" presName="parentText" presStyleLbl="node1" presStyleIdx="0" presStyleCnt="12">
        <dgm:presLayoutVars>
          <dgm:chMax val="0"/>
          <dgm:bulletEnabled val="1"/>
        </dgm:presLayoutVars>
      </dgm:prSet>
      <dgm:spPr/>
    </dgm:pt>
    <dgm:pt modelId="{620FAE9A-C492-4401-B48C-81C05B063DD8}" type="pres">
      <dgm:prSet presAssocID="{183870CF-FF6B-4D93-A794-5BDFFFEB5039}" presName="spacer" presStyleCnt="0"/>
      <dgm:spPr/>
    </dgm:pt>
    <dgm:pt modelId="{8EE9C539-235F-430C-B9E6-C527E33B886B}" type="pres">
      <dgm:prSet presAssocID="{2CA55E1C-C5FD-4A89-BC5C-D469B38ABF77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8F5421AA-B2EE-459C-B365-0E3992353FE5}" type="pres">
      <dgm:prSet presAssocID="{9E6142D1-BE85-4CC3-BB16-7C29EDB7F281}" presName="spacer" presStyleCnt="0"/>
      <dgm:spPr/>
    </dgm:pt>
    <dgm:pt modelId="{FD8D7342-2C96-4727-A903-A580E583C1FA}" type="pres">
      <dgm:prSet presAssocID="{F35B090A-DCE3-4D35-B8A0-A422BF73AC4E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B9374733-B2F0-4036-B70D-FC0D311BC52E}" type="pres">
      <dgm:prSet presAssocID="{9746F2CA-AB08-4DD1-BB31-3F90E0C83832}" presName="spacer" presStyleCnt="0"/>
      <dgm:spPr/>
    </dgm:pt>
    <dgm:pt modelId="{E94C4482-0504-4CA8-9BD1-0F91F46A9C99}" type="pres">
      <dgm:prSet presAssocID="{EB84B467-EB1D-4FA8-A71F-D0B8DAACE9F7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56876449-C1DD-4845-A270-5F6BC72D45E9}" type="pres">
      <dgm:prSet presAssocID="{DC2C56FD-9A48-4BAE-8B5F-736A26B71332}" presName="spacer" presStyleCnt="0"/>
      <dgm:spPr/>
    </dgm:pt>
    <dgm:pt modelId="{B05CFEC4-2E56-417D-9E12-55D6DFAA8C8A}" type="pres">
      <dgm:prSet presAssocID="{E503DCE9-A6AB-4C37-9381-F8666B8D3209}" presName="parentText" presStyleLbl="node1" presStyleIdx="4" presStyleCnt="12">
        <dgm:presLayoutVars>
          <dgm:chMax val="0"/>
          <dgm:bulletEnabled val="1"/>
        </dgm:presLayoutVars>
      </dgm:prSet>
      <dgm:spPr/>
    </dgm:pt>
    <dgm:pt modelId="{69086D96-8A10-4F63-A334-39D12768050F}" type="pres">
      <dgm:prSet presAssocID="{9CFBDA00-C872-47D9-B248-81D36250E171}" presName="spacer" presStyleCnt="0"/>
      <dgm:spPr/>
    </dgm:pt>
    <dgm:pt modelId="{FB294D05-8366-4A60-A572-95C926EE2F7D}" type="pres">
      <dgm:prSet presAssocID="{DA066EF6-8CF6-43D3-B3FC-7D72C8DE90DA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BCAE9609-BE54-4789-8559-90C56D7835BC}" type="pres">
      <dgm:prSet presAssocID="{838383DC-E278-4947-8637-F7B2E0709611}" presName="spacer" presStyleCnt="0"/>
      <dgm:spPr/>
    </dgm:pt>
    <dgm:pt modelId="{FEB71EDF-03EB-4357-9E06-332D66E565B3}" type="pres">
      <dgm:prSet presAssocID="{812164E9-02EB-4192-AF15-31F6D9445227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5B28A44F-3520-460E-87B6-B0FF8C22440F}" type="pres">
      <dgm:prSet presAssocID="{D44D1387-5876-446C-B239-E1E517F45848}" presName="spacer" presStyleCnt="0"/>
      <dgm:spPr/>
    </dgm:pt>
    <dgm:pt modelId="{DC5FA361-E312-42FC-B1F1-F11B3A2EAC33}" type="pres">
      <dgm:prSet presAssocID="{29D7C98F-EA56-446E-AAB3-E589ECE5107C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FDDF5BFB-5C28-4307-825D-68F25BB841DA}" type="pres">
      <dgm:prSet presAssocID="{BF587D55-3EEC-46A1-9667-31809D778368}" presName="spacer" presStyleCnt="0"/>
      <dgm:spPr/>
    </dgm:pt>
    <dgm:pt modelId="{2059CF6F-26E6-43B5-8E2D-84347800EEBC}" type="pres">
      <dgm:prSet presAssocID="{5BDFC9DC-0133-4812-9A97-FA250D11ED46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87D5926B-A8E2-4EB5-A28B-FE4A500C0E5E}" type="pres">
      <dgm:prSet presAssocID="{B034D70F-B5B7-4F35-8EF3-ED3466E852A6}" presName="spacer" presStyleCnt="0"/>
      <dgm:spPr/>
    </dgm:pt>
    <dgm:pt modelId="{C128C7C4-376E-4666-BF3B-D486D39E339A}" type="pres">
      <dgm:prSet presAssocID="{0F949F8C-31E5-4F84-9CA5-DEB05881024B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EAE3630A-4492-4289-B9D0-0A1F7D3BC1F8}" type="pres">
      <dgm:prSet presAssocID="{345972C7-1A40-4147-A13F-FF0374377FC3}" presName="spacer" presStyleCnt="0"/>
      <dgm:spPr/>
    </dgm:pt>
    <dgm:pt modelId="{512F420A-B0E9-4E48-B366-0958578D95D8}" type="pres">
      <dgm:prSet presAssocID="{FF29B9BE-A163-4679-AFEA-05BB38BCC035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B4365EF3-D6A0-450B-9240-97918650F47B}" type="pres">
      <dgm:prSet presAssocID="{B78CDB04-C7B0-420F-B205-C4DB92F49F32}" presName="spacer" presStyleCnt="0"/>
      <dgm:spPr/>
    </dgm:pt>
    <dgm:pt modelId="{38A519C7-B5F0-4FAB-9230-86F38BF1899E}" type="pres">
      <dgm:prSet presAssocID="{CFF4F4F1-A654-4074-928D-33225C4158BC}" presName="parentText" presStyleLbl="node1" presStyleIdx="11" presStyleCnt="12">
        <dgm:presLayoutVars>
          <dgm:chMax val="0"/>
          <dgm:bulletEnabled val="1"/>
        </dgm:presLayoutVars>
      </dgm:prSet>
      <dgm:spPr/>
    </dgm:pt>
  </dgm:ptLst>
  <dgm:cxnLst>
    <dgm:cxn modelId="{C55C880E-4E73-46AF-88A2-FA715B694321}" type="presOf" srcId="{ECD618E8-F722-4C98-8E4A-A1D8289A803A}" destId="{CB991A4B-CD60-4299-B17D-EA8BD6F82225}" srcOrd="0" destOrd="0" presId="urn:microsoft.com/office/officeart/2005/8/layout/vList2"/>
    <dgm:cxn modelId="{7322380F-ADFC-49CF-BDA1-FBEE6FD4EDB3}" type="presOf" srcId="{EB84B467-EB1D-4FA8-A71F-D0B8DAACE9F7}" destId="{E94C4482-0504-4CA8-9BD1-0F91F46A9C99}" srcOrd="0" destOrd="0" presId="urn:microsoft.com/office/officeart/2005/8/layout/vList2"/>
    <dgm:cxn modelId="{BC7F1613-B68D-4753-8501-EB2269564854}" srcId="{ECD618E8-F722-4C98-8E4A-A1D8289A803A}" destId="{2CA55E1C-C5FD-4A89-BC5C-D469B38ABF77}" srcOrd="1" destOrd="0" parTransId="{936D701A-220F-4319-959F-649026E1AA3F}" sibTransId="{9E6142D1-BE85-4CC3-BB16-7C29EDB7F281}"/>
    <dgm:cxn modelId="{6D9C8E21-FC14-452C-B39F-A495024B15EE}" type="presOf" srcId="{2CA55E1C-C5FD-4A89-BC5C-D469B38ABF77}" destId="{8EE9C539-235F-430C-B9E6-C527E33B886B}" srcOrd="0" destOrd="0" presId="urn:microsoft.com/office/officeart/2005/8/layout/vList2"/>
    <dgm:cxn modelId="{52071D28-6F61-4AC7-84B6-9B87ABC5BD10}" srcId="{ECD618E8-F722-4C98-8E4A-A1D8289A803A}" destId="{CFF4F4F1-A654-4074-928D-33225C4158BC}" srcOrd="11" destOrd="0" parTransId="{D75921F2-6916-4EFA-B24F-7232A6A7D9FE}" sibTransId="{50F90FD8-4AC3-4C48-AB81-0729545572EF}"/>
    <dgm:cxn modelId="{2450213A-0C6F-413B-8E28-DA2B6B67F07C}" type="presOf" srcId="{F35B090A-DCE3-4D35-B8A0-A422BF73AC4E}" destId="{FD8D7342-2C96-4727-A903-A580E583C1FA}" srcOrd="0" destOrd="0" presId="urn:microsoft.com/office/officeart/2005/8/layout/vList2"/>
    <dgm:cxn modelId="{EA24CD48-86E8-4CA6-B5A4-C7414A94F9C7}" srcId="{ECD618E8-F722-4C98-8E4A-A1D8289A803A}" destId="{E503DCE9-A6AB-4C37-9381-F8666B8D3209}" srcOrd="4" destOrd="0" parTransId="{EA2FCF7D-5D7E-44E4-BFA5-7E921CC634E7}" sibTransId="{9CFBDA00-C872-47D9-B248-81D36250E171}"/>
    <dgm:cxn modelId="{76D5554A-576A-4775-8E5C-AE340C784FB0}" type="presOf" srcId="{5442C1DB-D23D-474A-9E14-162F32186411}" destId="{5C383362-DB65-461D-A784-BE0023759AD0}" srcOrd="0" destOrd="0" presId="urn:microsoft.com/office/officeart/2005/8/layout/vList2"/>
    <dgm:cxn modelId="{11A25B52-8F55-414C-97C0-2E9E863605E1}" srcId="{ECD618E8-F722-4C98-8E4A-A1D8289A803A}" destId="{812164E9-02EB-4192-AF15-31F6D9445227}" srcOrd="6" destOrd="0" parTransId="{92732BD9-44CE-4BA2-8B50-5BA8DBA73D7F}" sibTransId="{D44D1387-5876-446C-B239-E1E517F45848}"/>
    <dgm:cxn modelId="{36FC5A53-2D8D-48AD-88A3-FF025D957014}" srcId="{ECD618E8-F722-4C98-8E4A-A1D8289A803A}" destId="{5BDFC9DC-0133-4812-9A97-FA250D11ED46}" srcOrd="8" destOrd="0" parTransId="{4904D80B-DDFA-4756-8CCD-D4FCF757EE95}" sibTransId="{B034D70F-B5B7-4F35-8EF3-ED3466E852A6}"/>
    <dgm:cxn modelId="{1BA91956-50D2-45DF-BF39-3BDA3DC1645A}" srcId="{ECD618E8-F722-4C98-8E4A-A1D8289A803A}" destId="{EB84B467-EB1D-4FA8-A71F-D0B8DAACE9F7}" srcOrd="3" destOrd="0" parTransId="{5A925AAA-998B-4590-80B2-686054C8A805}" sibTransId="{DC2C56FD-9A48-4BAE-8B5F-736A26B71332}"/>
    <dgm:cxn modelId="{E4A20F6A-6FCE-47F2-B0B4-21779E4DC23F}" type="presOf" srcId="{E503DCE9-A6AB-4C37-9381-F8666B8D3209}" destId="{B05CFEC4-2E56-417D-9E12-55D6DFAA8C8A}" srcOrd="0" destOrd="0" presId="urn:microsoft.com/office/officeart/2005/8/layout/vList2"/>
    <dgm:cxn modelId="{7C2A916A-D462-42FB-94C3-01AEC2CC6982}" type="presOf" srcId="{5BDFC9DC-0133-4812-9A97-FA250D11ED46}" destId="{2059CF6F-26E6-43B5-8E2D-84347800EEBC}" srcOrd="0" destOrd="0" presId="urn:microsoft.com/office/officeart/2005/8/layout/vList2"/>
    <dgm:cxn modelId="{1C16D577-5EFF-410C-8E7C-FD2C80939395}" srcId="{ECD618E8-F722-4C98-8E4A-A1D8289A803A}" destId="{29D7C98F-EA56-446E-AAB3-E589ECE5107C}" srcOrd="7" destOrd="0" parTransId="{923D37F0-DD92-455D-ABDC-B92BF28EF108}" sibTransId="{BF587D55-3EEC-46A1-9667-31809D778368}"/>
    <dgm:cxn modelId="{5967968F-35FF-44C2-AEA8-181888F13C1C}" type="presOf" srcId="{CFF4F4F1-A654-4074-928D-33225C4158BC}" destId="{38A519C7-B5F0-4FAB-9230-86F38BF1899E}" srcOrd="0" destOrd="0" presId="urn:microsoft.com/office/officeart/2005/8/layout/vList2"/>
    <dgm:cxn modelId="{A0E53B90-2485-478B-AA98-CF8433F1BCC5}" type="presOf" srcId="{29D7C98F-EA56-446E-AAB3-E589ECE5107C}" destId="{DC5FA361-E312-42FC-B1F1-F11B3A2EAC33}" srcOrd="0" destOrd="0" presId="urn:microsoft.com/office/officeart/2005/8/layout/vList2"/>
    <dgm:cxn modelId="{04CC3D98-98B0-4155-852D-16F6F30FB87A}" type="presOf" srcId="{0F949F8C-31E5-4F84-9CA5-DEB05881024B}" destId="{C128C7C4-376E-4666-BF3B-D486D39E339A}" srcOrd="0" destOrd="0" presId="urn:microsoft.com/office/officeart/2005/8/layout/vList2"/>
    <dgm:cxn modelId="{215BF5A1-E09D-4243-9DFC-5510D5BF992C}" type="presOf" srcId="{FF29B9BE-A163-4679-AFEA-05BB38BCC035}" destId="{512F420A-B0E9-4E48-B366-0958578D95D8}" srcOrd="0" destOrd="0" presId="urn:microsoft.com/office/officeart/2005/8/layout/vList2"/>
    <dgm:cxn modelId="{4A2316BB-EAA6-435C-A164-E49C2AE5B1F0}" srcId="{ECD618E8-F722-4C98-8E4A-A1D8289A803A}" destId="{0F949F8C-31E5-4F84-9CA5-DEB05881024B}" srcOrd="9" destOrd="0" parTransId="{F0DDEB50-1A9C-4903-9262-39F1760D7FAE}" sibTransId="{345972C7-1A40-4147-A13F-FF0374377FC3}"/>
    <dgm:cxn modelId="{14F1A0BC-8EB1-4F04-903E-387150E9C679}" srcId="{ECD618E8-F722-4C98-8E4A-A1D8289A803A}" destId="{DA066EF6-8CF6-43D3-B3FC-7D72C8DE90DA}" srcOrd="5" destOrd="0" parTransId="{F6FF39B8-C166-47B4-AB33-1F889570956E}" sibTransId="{838383DC-E278-4947-8637-F7B2E0709611}"/>
    <dgm:cxn modelId="{624B32BE-FD33-4E86-AFB6-CF06BC457D80}" type="presOf" srcId="{812164E9-02EB-4192-AF15-31F6D9445227}" destId="{FEB71EDF-03EB-4357-9E06-332D66E565B3}" srcOrd="0" destOrd="0" presId="urn:microsoft.com/office/officeart/2005/8/layout/vList2"/>
    <dgm:cxn modelId="{C83A9AC5-3321-4AC9-A601-B17812A673BB}" srcId="{ECD618E8-F722-4C98-8E4A-A1D8289A803A}" destId="{FF29B9BE-A163-4679-AFEA-05BB38BCC035}" srcOrd="10" destOrd="0" parTransId="{C0EAE810-D79B-4CAD-8419-8EF7F0B62F7E}" sibTransId="{B78CDB04-C7B0-420F-B205-C4DB92F49F32}"/>
    <dgm:cxn modelId="{225A54C9-393B-4B0A-8A5B-137FC1AD5ABC}" srcId="{ECD618E8-F722-4C98-8E4A-A1D8289A803A}" destId="{5442C1DB-D23D-474A-9E14-162F32186411}" srcOrd="0" destOrd="0" parTransId="{C4EEE33C-8027-4340-A425-2A44C34CBC97}" sibTransId="{183870CF-FF6B-4D93-A794-5BDFFFEB5039}"/>
    <dgm:cxn modelId="{A494DDCA-4834-4229-85E0-73DF6ACD52D5}" type="presOf" srcId="{DA066EF6-8CF6-43D3-B3FC-7D72C8DE90DA}" destId="{FB294D05-8366-4A60-A572-95C926EE2F7D}" srcOrd="0" destOrd="0" presId="urn:microsoft.com/office/officeart/2005/8/layout/vList2"/>
    <dgm:cxn modelId="{FE7E99F0-08B4-4DDA-976D-61FCA9334819}" srcId="{ECD618E8-F722-4C98-8E4A-A1D8289A803A}" destId="{F35B090A-DCE3-4D35-B8A0-A422BF73AC4E}" srcOrd="2" destOrd="0" parTransId="{A06E7F6F-D9DE-480B-9586-B961D1F5CEA5}" sibTransId="{9746F2CA-AB08-4DD1-BB31-3F90E0C83832}"/>
    <dgm:cxn modelId="{2F04821A-9C71-4441-B366-8C06FE022C9B}" type="presParOf" srcId="{CB991A4B-CD60-4299-B17D-EA8BD6F82225}" destId="{5C383362-DB65-461D-A784-BE0023759AD0}" srcOrd="0" destOrd="0" presId="urn:microsoft.com/office/officeart/2005/8/layout/vList2"/>
    <dgm:cxn modelId="{F28AB7A2-CBE9-4B6E-A0AF-CEF9472E052D}" type="presParOf" srcId="{CB991A4B-CD60-4299-B17D-EA8BD6F82225}" destId="{620FAE9A-C492-4401-B48C-81C05B063DD8}" srcOrd="1" destOrd="0" presId="urn:microsoft.com/office/officeart/2005/8/layout/vList2"/>
    <dgm:cxn modelId="{C22B9500-DA43-463E-B273-4F323BE4C024}" type="presParOf" srcId="{CB991A4B-CD60-4299-B17D-EA8BD6F82225}" destId="{8EE9C539-235F-430C-B9E6-C527E33B886B}" srcOrd="2" destOrd="0" presId="urn:microsoft.com/office/officeart/2005/8/layout/vList2"/>
    <dgm:cxn modelId="{47D9BB25-60A2-4298-BBFF-9B72D243E585}" type="presParOf" srcId="{CB991A4B-CD60-4299-B17D-EA8BD6F82225}" destId="{8F5421AA-B2EE-459C-B365-0E3992353FE5}" srcOrd="3" destOrd="0" presId="urn:microsoft.com/office/officeart/2005/8/layout/vList2"/>
    <dgm:cxn modelId="{A94D9361-33FD-4211-9833-53669843A5E2}" type="presParOf" srcId="{CB991A4B-CD60-4299-B17D-EA8BD6F82225}" destId="{FD8D7342-2C96-4727-A903-A580E583C1FA}" srcOrd="4" destOrd="0" presId="urn:microsoft.com/office/officeart/2005/8/layout/vList2"/>
    <dgm:cxn modelId="{1175CA2D-7B79-470E-8813-8F50DD9B5704}" type="presParOf" srcId="{CB991A4B-CD60-4299-B17D-EA8BD6F82225}" destId="{B9374733-B2F0-4036-B70D-FC0D311BC52E}" srcOrd="5" destOrd="0" presId="urn:microsoft.com/office/officeart/2005/8/layout/vList2"/>
    <dgm:cxn modelId="{CB9EF7BA-4ADE-4AB7-B626-FBBDD950A7C9}" type="presParOf" srcId="{CB991A4B-CD60-4299-B17D-EA8BD6F82225}" destId="{E94C4482-0504-4CA8-9BD1-0F91F46A9C99}" srcOrd="6" destOrd="0" presId="urn:microsoft.com/office/officeart/2005/8/layout/vList2"/>
    <dgm:cxn modelId="{72D4E9C6-5C97-4C30-8FE2-81313514864E}" type="presParOf" srcId="{CB991A4B-CD60-4299-B17D-EA8BD6F82225}" destId="{56876449-C1DD-4845-A270-5F6BC72D45E9}" srcOrd="7" destOrd="0" presId="urn:microsoft.com/office/officeart/2005/8/layout/vList2"/>
    <dgm:cxn modelId="{09C20B08-BF31-4518-8400-0B89835609F3}" type="presParOf" srcId="{CB991A4B-CD60-4299-B17D-EA8BD6F82225}" destId="{B05CFEC4-2E56-417D-9E12-55D6DFAA8C8A}" srcOrd="8" destOrd="0" presId="urn:microsoft.com/office/officeart/2005/8/layout/vList2"/>
    <dgm:cxn modelId="{79CF145B-9F89-4C70-9F13-B61BAC4CD378}" type="presParOf" srcId="{CB991A4B-CD60-4299-B17D-EA8BD6F82225}" destId="{69086D96-8A10-4F63-A334-39D12768050F}" srcOrd="9" destOrd="0" presId="urn:microsoft.com/office/officeart/2005/8/layout/vList2"/>
    <dgm:cxn modelId="{C08BE125-A9E9-40DA-B26C-F9746E365325}" type="presParOf" srcId="{CB991A4B-CD60-4299-B17D-EA8BD6F82225}" destId="{FB294D05-8366-4A60-A572-95C926EE2F7D}" srcOrd="10" destOrd="0" presId="urn:microsoft.com/office/officeart/2005/8/layout/vList2"/>
    <dgm:cxn modelId="{D502DA52-8A66-4888-BB5F-DE74A9C3ECF3}" type="presParOf" srcId="{CB991A4B-CD60-4299-B17D-EA8BD6F82225}" destId="{BCAE9609-BE54-4789-8559-90C56D7835BC}" srcOrd="11" destOrd="0" presId="urn:microsoft.com/office/officeart/2005/8/layout/vList2"/>
    <dgm:cxn modelId="{7D43D6E0-E946-47B1-AF8E-9C56356A8012}" type="presParOf" srcId="{CB991A4B-CD60-4299-B17D-EA8BD6F82225}" destId="{FEB71EDF-03EB-4357-9E06-332D66E565B3}" srcOrd="12" destOrd="0" presId="urn:microsoft.com/office/officeart/2005/8/layout/vList2"/>
    <dgm:cxn modelId="{21CA6F5B-E0BC-4624-A627-C2D63A1848A8}" type="presParOf" srcId="{CB991A4B-CD60-4299-B17D-EA8BD6F82225}" destId="{5B28A44F-3520-460E-87B6-B0FF8C22440F}" srcOrd="13" destOrd="0" presId="urn:microsoft.com/office/officeart/2005/8/layout/vList2"/>
    <dgm:cxn modelId="{7E2569B5-9F8C-430D-983B-9411B2E1565E}" type="presParOf" srcId="{CB991A4B-CD60-4299-B17D-EA8BD6F82225}" destId="{DC5FA361-E312-42FC-B1F1-F11B3A2EAC33}" srcOrd="14" destOrd="0" presId="urn:microsoft.com/office/officeart/2005/8/layout/vList2"/>
    <dgm:cxn modelId="{AC16F12D-D5BA-4F33-93AA-6BE626055133}" type="presParOf" srcId="{CB991A4B-CD60-4299-B17D-EA8BD6F82225}" destId="{FDDF5BFB-5C28-4307-825D-68F25BB841DA}" srcOrd="15" destOrd="0" presId="urn:microsoft.com/office/officeart/2005/8/layout/vList2"/>
    <dgm:cxn modelId="{0A583785-3592-4FFD-A09F-EFF30787EBEE}" type="presParOf" srcId="{CB991A4B-CD60-4299-B17D-EA8BD6F82225}" destId="{2059CF6F-26E6-43B5-8E2D-84347800EEBC}" srcOrd="16" destOrd="0" presId="urn:microsoft.com/office/officeart/2005/8/layout/vList2"/>
    <dgm:cxn modelId="{C8CE620D-6D31-40EA-BBDA-3A77C2CBD5F1}" type="presParOf" srcId="{CB991A4B-CD60-4299-B17D-EA8BD6F82225}" destId="{87D5926B-A8E2-4EB5-A28B-FE4A500C0E5E}" srcOrd="17" destOrd="0" presId="urn:microsoft.com/office/officeart/2005/8/layout/vList2"/>
    <dgm:cxn modelId="{BC2E8CE5-5F8B-401F-BBFD-771B1AABAA38}" type="presParOf" srcId="{CB991A4B-CD60-4299-B17D-EA8BD6F82225}" destId="{C128C7C4-376E-4666-BF3B-D486D39E339A}" srcOrd="18" destOrd="0" presId="urn:microsoft.com/office/officeart/2005/8/layout/vList2"/>
    <dgm:cxn modelId="{8EC73EEF-886A-421E-A776-391D1C98E4AD}" type="presParOf" srcId="{CB991A4B-CD60-4299-B17D-EA8BD6F82225}" destId="{EAE3630A-4492-4289-B9D0-0A1F7D3BC1F8}" srcOrd="19" destOrd="0" presId="urn:microsoft.com/office/officeart/2005/8/layout/vList2"/>
    <dgm:cxn modelId="{B4909C90-DB7B-43EC-A889-399B37456929}" type="presParOf" srcId="{CB991A4B-CD60-4299-B17D-EA8BD6F82225}" destId="{512F420A-B0E9-4E48-B366-0958578D95D8}" srcOrd="20" destOrd="0" presId="urn:microsoft.com/office/officeart/2005/8/layout/vList2"/>
    <dgm:cxn modelId="{D972C76A-6C8F-42D5-BCF1-794C3D111AEF}" type="presParOf" srcId="{CB991A4B-CD60-4299-B17D-EA8BD6F82225}" destId="{B4365EF3-D6A0-450B-9240-97918650F47B}" srcOrd="21" destOrd="0" presId="urn:microsoft.com/office/officeart/2005/8/layout/vList2"/>
    <dgm:cxn modelId="{40BE3FA1-E8B4-4298-9CAC-AAD6F99EADD4}" type="presParOf" srcId="{CB991A4B-CD60-4299-B17D-EA8BD6F82225}" destId="{38A519C7-B5F0-4FAB-9230-86F38BF1899E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037FCB-46C2-4929-B5EA-185F9390209A}" type="doc">
      <dgm:prSet loTypeId="urn:microsoft.com/office/officeart/2005/8/layout/vList2" loCatId="list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5746CDE-5D08-4CB0-B173-8DE87004ABF1}">
      <dgm:prSet/>
      <dgm:spPr/>
      <dgm:t>
        <a:bodyPr/>
        <a:lstStyle/>
        <a:p>
          <a:pPr rtl="0"/>
          <a:r>
            <a:rPr lang="en-US"/>
            <a:t>stalk-surface-below-ring:</a:t>
          </a:r>
          <a:r>
            <a:rPr lang="en-US">
              <a:latin typeface="Calibri Light" panose="020F0302020204030204"/>
            </a:rPr>
            <a:t>                 </a:t>
          </a:r>
          <a:r>
            <a:rPr lang="en-US"/>
            <a:t>fibrous=</a:t>
          </a:r>
          <a:r>
            <a:rPr lang="en-US" err="1"/>
            <a:t>f,scaly</a:t>
          </a:r>
          <a:r>
            <a:rPr lang="en-US"/>
            <a:t>=</a:t>
          </a:r>
          <a:r>
            <a:rPr lang="en-US" err="1"/>
            <a:t>y,silky</a:t>
          </a:r>
          <a:r>
            <a:rPr lang="en-US"/>
            <a:t>=</a:t>
          </a:r>
          <a:r>
            <a:rPr lang="en-US" err="1"/>
            <a:t>k,smooth</a:t>
          </a:r>
          <a:r>
            <a:rPr lang="en-US"/>
            <a:t>=s</a:t>
          </a:r>
        </a:p>
      </dgm:t>
    </dgm:pt>
    <dgm:pt modelId="{8F4BF149-070C-48A7-BCA2-221CB82D836F}" type="parTrans" cxnId="{3A82BDE4-6B52-4049-89CB-3506E7E27EBA}">
      <dgm:prSet/>
      <dgm:spPr/>
      <dgm:t>
        <a:bodyPr/>
        <a:lstStyle/>
        <a:p>
          <a:endParaRPr lang="en-US"/>
        </a:p>
      </dgm:t>
    </dgm:pt>
    <dgm:pt modelId="{925EE975-965B-48C1-A2A9-15E75BE07BE1}" type="sibTrans" cxnId="{3A82BDE4-6B52-4049-89CB-3506E7E27EBA}">
      <dgm:prSet/>
      <dgm:spPr/>
      <dgm:t>
        <a:bodyPr/>
        <a:lstStyle/>
        <a:p>
          <a:endParaRPr lang="en-US"/>
        </a:p>
      </dgm:t>
    </dgm:pt>
    <dgm:pt modelId="{58697AC1-F6CA-41E1-9442-4CB5D6014583}">
      <dgm:prSet/>
      <dgm:spPr/>
      <dgm:t>
        <a:bodyPr/>
        <a:lstStyle/>
        <a:p>
          <a:pPr rtl="0"/>
          <a:r>
            <a:rPr lang="en-US"/>
            <a:t>stalk-color-above-ring:</a:t>
          </a:r>
          <a:r>
            <a:rPr lang="en-US">
              <a:latin typeface="Calibri Light" panose="020F0302020204030204"/>
            </a:rPr>
            <a:t>                     </a:t>
          </a:r>
          <a:r>
            <a:rPr lang="en-US"/>
            <a:t>brown=n,buff=b,cinnamon=c,gray=g,orange=o,</a:t>
          </a:r>
          <a:r>
            <a:rPr lang="en-US">
              <a:latin typeface="Calibri Light" panose="020F0302020204030204"/>
            </a:rPr>
            <a:t> </a:t>
          </a:r>
          <a:r>
            <a:rPr lang="en-US"/>
            <a:t>pink=p,red=e,white=w,yellow=y</a:t>
          </a:r>
        </a:p>
      </dgm:t>
    </dgm:pt>
    <dgm:pt modelId="{7C44D270-D650-4D32-8FC8-DCF857419E3C}" type="parTrans" cxnId="{FC6A06D8-D167-4422-9521-B2F0F5D38879}">
      <dgm:prSet/>
      <dgm:spPr/>
      <dgm:t>
        <a:bodyPr/>
        <a:lstStyle/>
        <a:p>
          <a:endParaRPr lang="en-US"/>
        </a:p>
      </dgm:t>
    </dgm:pt>
    <dgm:pt modelId="{7E191EDD-FA27-4631-BA89-885E5A81D901}" type="sibTrans" cxnId="{FC6A06D8-D167-4422-9521-B2F0F5D38879}">
      <dgm:prSet/>
      <dgm:spPr/>
      <dgm:t>
        <a:bodyPr/>
        <a:lstStyle/>
        <a:p>
          <a:endParaRPr lang="en-US"/>
        </a:p>
      </dgm:t>
    </dgm:pt>
    <dgm:pt modelId="{5AE6A073-42DC-4388-B5D0-48B7152C128C}">
      <dgm:prSet/>
      <dgm:spPr/>
      <dgm:t>
        <a:bodyPr/>
        <a:lstStyle/>
        <a:p>
          <a:pPr rtl="0"/>
          <a:r>
            <a:rPr lang="en-US"/>
            <a:t>stalk-color-below-ring:</a:t>
          </a:r>
          <a:r>
            <a:rPr lang="en-US">
              <a:latin typeface="Calibri Light" panose="020F0302020204030204"/>
            </a:rPr>
            <a:t>                     </a:t>
          </a:r>
          <a:r>
            <a:rPr lang="en-US"/>
            <a:t>brown=n,buff=b,cinnamon=c,gray=g,orange=o, pink=p,red=e,white=w,yellow=y</a:t>
          </a:r>
        </a:p>
      </dgm:t>
    </dgm:pt>
    <dgm:pt modelId="{A08B8350-2176-4679-855B-59C4D8EA7895}" type="parTrans" cxnId="{D4DB52A5-F70E-4FE5-9079-200564A84ED4}">
      <dgm:prSet/>
      <dgm:spPr/>
      <dgm:t>
        <a:bodyPr/>
        <a:lstStyle/>
        <a:p>
          <a:endParaRPr lang="en-US"/>
        </a:p>
      </dgm:t>
    </dgm:pt>
    <dgm:pt modelId="{3C5A3960-D7EC-421C-9F13-F4CF314C1D24}" type="sibTrans" cxnId="{D4DB52A5-F70E-4FE5-9079-200564A84ED4}">
      <dgm:prSet/>
      <dgm:spPr/>
      <dgm:t>
        <a:bodyPr/>
        <a:lstStyle/>
        <a:p>
          <a:endParaRPr lang="en-US"/>
        </a:p>
      </dgm:t>
    </dgm:pt>
    <dgm:pt modelId="{4DD501C7-E1F5-4436-BA9C-862D97356937}">
      <dgm:prSet/>
      <dgm:spPr/>
      <dgm:t>
        <a:bodyPr/>
        <a:lstStyle/>
        <a:p>
          <a:pPr rtl="0"/>
          <a:r>
            <a:rPr lang="en-US"/>
            <a:t>veil-type:</a:t>
          </a:r>
          <a:r>
            <a:rPr lang="en-US">
              <a:latin typeface="Calibri Light" panose="020F0302020204030204"/>
            </a:rPr>
            <a:t>                		</a:t>
          </a:r>
          <a:r>
            <a:rPr lang="en-US"/>
            <a:t>partial=</a:t>
          </a:r>
          <a:r>
            <a:rPr lang="en-US" err="1"/>
            <a:t>p,universal</a:t>
          </a:r>
          <a:r>
            <a:rPr lang="en-US"/>
            <a:t>=u</a:t>
          </a:r>
        </a:p>
      </dgm:t>
    </dgm:pt>
    <dgm:pt modelId="{50CF563A-F83C-4E17-9C47-B23ABB5FEE45}" type="parTrans" cxnId="{F6626D7E-0D4B-406C-B2E5-C0705A7B7A32}">
      <dgm:prSet/>
      <dgm:spPr/>
      <dgm:t>
        <a:bodyPr/>
        <a:lstStyle/>
        <a:p>
          <a:endParaRPr lang="en-US"/>
        </a:p>
      </dgm:t>
    </dgm:pt>
    <dgm:pt modelId="{81DFD42F-1A95-4851-9D07-56082840B7F9}" type="sibTrans" cxnId="{F6626D7E-0D4B-406C-B2E5-C0705A7B7A32}">
      <dgm:prSet/>
      <dgm:spPr/>
      <dgm:t>
        <a:bodyPr/>
        <a:lstStyle/>
        <a:p>
          <a:endParaRPr lang="en-US"/>
        </a:p>
      </dgm:t>
    </dgm:pt>
    <dgm:pt modelId="{DE0B9659-D676-441D-98C9-D7B6A7730F38}">
      <dgm:prSet/>
      <dgm:spPr/>
      <dgm:t>
        <a:bodyPr/>
        <a:lstStyle/>
        <a:p>
          <a:pPr rtl="0"/>
          <a:r>
            <a:rPr lang="en-US"/>
            <a:t>veil-color:</a:t>
          </a:r>
          <a:r>
            <a:rPr lang="en-US">
              <a:latin typeface="Calibri Light" panose="020F0302020204030204"/>
            </a:rPr>
            <a:t>               		</a:t>
          </a:r>
          <a:r>
            <a:rPr lang="en-US"/>
            <a:t>brown=</a:t>
          </a:r>
          <a:r>
            <a:rPr lang="en-US" err="1"/>
            <a:t>n,orange</a:t>
          </a:r>
          <a:r>
            <a:rPr lang="en-US"/>
            <a:t>=</a:t>
          </a:r>
          <a:r>
            <a:rPr lang="en-US" err="1"/>
            <a:t>o,white</a:t>
          </a:r>
          <a:r>
            <a:rPr lang="en-US"/>
            <a:t>=</a:t>
          </a:r>
          <a:r>
            <a:rPr lang="en-US" err="1"/>
            <a:t>w,yellow</a:t>
          </a:r>
          <a:r>
            <a:rPr lang="en-US"/>
            <a:t>=y</a:t>
          </a:r>
        </a:p>
      </dgm:t>
    </dgm:pt>
    <dgm:pt modelId="{FDCFD54F-8DA2-48AE-A9A6-5E5BF92BE06C}" type="parTrans" cxnId="{3D160533-3D0E-4CB8-B971-C276C66A4B7D}">
      <dgm:prSet/>
      <dgm:spPr/>
      <dgm:t>
        <a:bodyPr/>
        <a:lstStyle/>
        <a:p>
          <a:endParaRPr lang="en-US"/>
        </a:p>
      </dgm:t>
    </dgm:pt>
    <dgm:pt modelId="{9F0029BB-E4B2-46A5-AA29-11111B67C4FA}" type="sibTrans" cxnId="{3D160533-3D0E-4CB8-B971-C276C66A4B7D}">
      <dgm:prSet/>
      <dgm:spPr/>
      <dgm:t>
        <a:bodyPr/>
        <a:lstStyle/>
        <a:p>
          <a:endParaRPr lang="en-US"/>
        </a:p>
      </dgm:t>
    </dgm:pt>
    <dgm:pt modelId="{892EEE1C-B7D0-41D3-8582-FBFBF9CD4FAE}">
      <dgm:prSet/>
      <dgm:spPr/>
      <dgm:t>
        <a:bodyPr/>
        <a:lstStyle/>
        <a:p>
          <a:pPr rtl="0"/>
          <a:r>
            <a:rPr lang="en-US"/>
            <a:t>ring-number:</a:t>
          </a:r>
          <a:r>
            <a:rPr lang="en-US">
              <a:latin typeface="Calibri Light" panose="020F0302020204030204"/>
            </a:rPr>
            <a:t>           </a:t>
          </a:r>
          <a:r>
            <a:rPr lang="en-US"/>
            <a:t> 		none=</a:t>
          </a:r>
          <a:r>
            <a:rPr lang="en-US" err="1"/>
            <a:t>n,one</a:t>
          </a:r>
          <a:r>
            <a:rPr lang="en-US"/>
            <a:t>=</a:t>
          </a:r>
          <a:r>
            <a:rPr lang="en-US" err="1"/>
            <a:t>o,two</a:t>
          </a:r>
          <a:r>
            <a:rPr lang="en-US"/>
            <a:t>=t</a:t>
          </a:r>
        </a:p>
      </dgm:t>
    </dgm:pt>
    <dgm:pt modelId="{F4EE61B6-77E4-46B8-92C9-E1BB63D429B4}" type="parTrans" cxnId="{2EC48158-1482-462F-BDA1-419E806589D5}">
      <dgm:prSet/>
      <dgm:spPr/>
      <dgm:t>
        <a:bodyPr/>
        <a:lstStyle/>
        <a:p>
          <a:endParaRPr lang="en-US"/>
        </a:p>
      </dgm:t>
    </dgm:pt>
    <dgm:pt modelId="{E53BA142-1BAD-4072-8AA5-EB64773626D0}" type="sibTrans" cxnId="{2EC48158-1482-462F-BDA1-419E806589D5}">
      <dgm:prSet/>
      <dgm:spPr/>
      <dgm:t>
        <a:bodyPr/>
        <a:lstStyle/>
        <a:p>
          <a:endParaRPr lang="en-US"/>
        </a:p>
      </dgm:t>
    </dgm:pt>
    <dgm:pt modelId="{5224D1CB-4F0A-4E83-8C9E-B238E1A1D1AD}">
      <dgm:prSet/>
      <dgm:spPr/>
      <dgm:t>
        <a:bodyPr/>
        <a:lstStyle/>
        <a:p>
          <a:pPr rtl="0"/>
          <a:r>
            <a:rPr lang="en-US"/>
            <a:t>ring-type:</a:t>
          </a:r>
          <a:r>
            <a:rPr lang="en-US">
              <a:latin typeface="Calibri Light" panose="020F0302020204030204"/>
            </a:rPr>
            <a:t>                		</a:t>
          </a:r>
          <a:r>
            <a:rPr lang="en-US"/>
            <a:t>cobwebby=</a:t>
          </a:r>
          <a:r>
            <a:rPr lang="en-US" err="1"/>
            <a:t>c,evanescent</a:t>
          </a:r>
          <a:r>
            <a:rPr lang="en-US"/>
            <a:t>=</a:t>
          </a:r>
          <a:r>
            <a:rPr lang="en-US" err="1"/>
            <a:t>e,flaring</a:t>
          </a:r>
          <a:r>
            <a:rPr lang="en-US"/>
            <a:t>=</a:t>
          </a:r>
          <a:r>
            <a:rPr lang="en-US" err="1"/>
            <a:t>f,large</a:t>
          </a:r>
          <a:r>
            <a:rPr lang="en-US"/>
            <a:t>=l, none=</a:t>
          </a:r>
          <a:r>
            <a:rPr lang="en-US" err="1"/>
            <a:t>n,pendant</a:t>
          </a:r>
          <a:r>
            <a:rPr lang="en-US"/>
            <a:t>=</a:t>
          </a:r>
          <a:r>
            <a:rPr lang="en-US" err="1"/>
            <a:t>p,sheathing</a:t>
          </a:r>
          <a:r>
            <a:rPr lang="en-US"/>
            <a:t>=</a:t>
          </a:r>
          <a:r>
            <a:rPr lang="en-US" err="1"/>
            <a:t>s,zone</a:t>
          </a:r>
          <a:r>
            <a:rPr lang="en-US"/>
            <a:t>=z</a:t>
          </a:r>
        </a:p>
      </dgm:t>
    </dgm:pt>
    <dgm:pt modelId="{5DC1629E-0789-4972-917C-3D0C9D6C8242}" type="parTrans" cxnId="{E7A268AF-E846-49F9-AD33-0F6472422EAE}">
      <dgm:prSet/>
      <dgm:spPr/>
      <dgm:t>
        <a:bodyPr/>
        <a:lstStyle/>
        <a:p>
          <a:endParaRPr lang="en-US"/>
        </a:p>
      </dgm:t>
    </dgm:pt>
    <dgm:pt modelId="{07929448-77D2-4A50-A5FA-4093D276057B}" type="sibTrans" cxnId="{E7A268AF-E846-49F9-AD33-0F6472422EAE}">
      <dgm:prSet/>
      <dgm:spPr/>
      <dgm:t>
        <a:bodyPr/>
        <a:lstStyle/>
        <a:p>
          <a:endParaRPr lang="en-US"/>
        </a:p>
      </dgm:t>
    </dgm:pt>
    <dgm:pt modelId="{B36248C9-16FB-43A5-919A-8ECADDDF6E05}">
      <dgm:prSet/>
      <dgm:spPr/>
      <dgm:t>
        <a:bodyPr/>
        <a:lstStyle/>
        <a:p>
          <a:pPr rtl="0"/>
          <a:r>
            <a:rPr lang="en-US"/>
            <a:t>spore-print-color:</a:t>
          </a:r>
          <a:r>
            <a:rPr lang="en-US">
              <a:latin typeface="Calibri Light" panose="020F0302020204030204"/>
            </a:rPr>
            <a:t>        		</a:t>
          </a:r>
          <a:r>
            <a:rPr lang="en-US"/>
            <a:t>black=</a:t>
          </a:r>
          <a:r>
            <a:rPr lang="en-US" err="1"/>
            <a:t>k,brown</a:t>
          </a:r>
          <a:r>
            <a:rPr lang="en-US"/>
            <a:t>=</a:t>
          </a:r>
          <a:r>
            <a:rPr lang="en-US" err="1"/>
            <a:t>n,buff</a:t>
          </a:r>
          <a:r>
            <a:rPr lang="en-US"/>
            <a:t>=</a:t>
          </a:r>
          <a:r>
            <a:rPr lang="en-US" err="1"/>
            <a:t>b,chocolate</a:t>
          </a:r>
          <a:r>
            <a:rPr lang="en-US"/>
            <a:t>=</a:t>
          </a:r>
          <a:r>
            <a:rPr lang="en-US" err="1"/>
            <a:t>h,green</a:t>
          </a:r>
          <a:r>
            <a:rPr lang="en-US"/>
            <a:t>=r, orange=</a:t>
          </a:r>
          <a:r>
            <a:rPr lang="en-US" err="1"/>
            <a:t>o,purple</a:t>
          </a:r>
          <a:r>
            <a:rPr lang="en-US"/>
            <a:t>=</a:t>
          </a:r>
          <a:r>
            <a:rPr lang="en-US" err="1"/>
            <a:t>u,white</a:t>
          </a:r>
          <a:r>
            <a:rPr lang="en-US"/>
            <a:t>=</a:t>
          </a:r>
          <a:r>
            <a:rPr lang="en-US" err="1"/>
            <a:t>w,yellow</a:t>
          </a:r>
          <a:r>
            <a:rPr lang="en-US"/>
            <a:t>=y</a:t>
          </a:r>
        </a:p>
      </dgm:t>
    </dgm:pt>
    <dgm:pt modelId="{9268D1D4-5D81-42DA-AC27-B6360736317E}" type="parTrans" cxnId="{AC4B979E-3B21-4DD7-9CE9-81105A972AC8}">
      <dgm:prSet/>
      <dgm:spPr/>
      <dgm:t>
        <a:bodyPr/>
        <a:lstStyle/>
        <a:p>
          <a:endParaRPr lang="en-US"/>
        </a:p>
      </dgm:t>
    </dgm:pt>
    <dgm:pt modelId="{0E1BA058-2DE0-4375-AA86-0D76516031EC}" type="sibTrans" cxnId="{AC4B979E-3B21-4DD7-9CE9-81105A972AC8}">
      <dgm:prSet/>
      <dgm:spPr/>
      <dgm:t>
        <a:bodyPr/>
        <a:lstStyle/>
        <a:p>
          <a:endParaRPr lang="en-US"/>
        </a:p>
      </dgm:t>
    </dgm:pt>
    <dgm:pt modelId="{E124D532-E00E-4155-9C72-ED7F5724FD48}">
      <dgm:prSet/>
      <dgm:spPr/>
      <dgm:t>
        <a:bodyPr/>
        <a:lstStyle/>
        <a:p>
          <a:pPr rtl="0"/>
          <a:r>
            <a:rPr lang="en-US"/>
            <a:t>population:</a:t>
          </a:r>
          <a:r>
            <a:rPr lang="en-US">
              <a:latin typeface="Calibri Light" panose="020F0302020204030204"/>
            </a:rPr>
            <a:t>               		</a:t>
          </a:r>
          <a:r>
            <a:rPr lang="en-US"/>
            <a:t>abundant=</a:t>
          </a:r>
          <a:r>
            <a:rPr lang="en-US" err="1"/>
            <a:t>a,clustered</a:t>
          </a:r>
          <a:r>
            <a:rPr lang="en-US"/>
            <a:t>=</a:t>
          </a:r>
          <a:r>
            <a:rPr lang="en-US" err="1"/>
            <a:t>c,numerous</a:t>
          </a:r>
          <a:r>
            <a:rPr lang="en-US"/>
            <a:t>=n, scattered=s,</a:t>
          </a:r>
          <a:r>
            <a:rPr lang="en-US">
              <a:latin typeface="Calibri Light" panose="020F0302020204030204"/>
            </a:rPr>
            <a:t> </a:t>
          </a:r>
          <a:r>
            <a:rPr lang="en-US"/>
            <a:t>several=</a:t>
          </a:r>
          <a:r>
            <a:rPr lang="en-US" err="1"/>
            <a:t>v,solitary</a:t>
          </a:r>
          <a:r>
            <a:rPr lang="en-US"/>
            <a:t>=y</a:t>
          </a:r>
        </a:p>
      </dgm:t>
    </dgm:pt>
    <dgm:pt modelId="{F8CD327B-EC55-43CF-8E4B-2031C7EBE3F4}" type="parTrans" cxnId="{6F0FCE43-8792-4940-AA6D-AA8FDEB20B1A}">
      <dgm:prSet/>
      <dgm:spPr/>
      <dgm:t>
        <a:bodyPr/>
        <a:lstStyle/>
        <a:p>
          <a:endParaRPr lang="en-US"/>
        </a:p>
      </dgm:t>
    </dgm:pt>
    <dgm:pt modelId="{511EEEBF-EF38-458D-93BC-AC08CCFDA875}" type="sibTrans" cxnId="{6F0FCE43-8792-4940-AA6D-AA8FDEB20B1A}">
      <dgm:prSet/>
      <dgm:spPr/>
      <dgm:t>
        <a:bodyPr/>
        <a:lstStyle/>
        <a:p>
          <a:endParaRPr lang="en-US"/>
        </a:p>
      </dgm:t>
    </dgm:pt>
    <dgm:pt modelId="{6560D80F-D49E-48FE-AB49-A7615E14D1E7}">
      <dgm:prSet/>
      <dgm:spPr/>
      <dgm:t>
        <a:bodyPr/>
        <a:lstStyle/>
        <a:p>
          <a:pPr rtl="0"/>
          <a:r>
            <a:rPr lang="en-US"/>
            <a:t>habitat:</a:t>
          </a:r>
          <a:r>
            <a:rPr lang="en-US">
              <a:latin typeface="Calibri Light" panose="020F0302020204030204"/>
            </a:rPr>
            <a:t>                                                </a:t>
          </a:r>
          <a:r>
            <a:rPr lang="en-US"/>
            <a:t>grasses=</a:t>
          </a:r>
          <a:r>
            <a:rPr lang="en-US" err="1"/>
            <a:t>g,leaves</a:t>
          </a:r>
          <a:r>
            <a:rPr lang="en-US"/>
            <a:t>=</a:t>
          </a:r>
          <a:r>
            <a:rPr lang="en-US" err="1"/>
            <a:t>l,meadows</a:t>
          </a:r>
          <a:r>
            <a:rPr lang="en-US"/>
            <a:t>=</a:t>
          </a:r>
          <a:r>
            <a:rPr lang="en-US" err="1"/>
            <a:t>m,paths</a:t>
          </a:r>
          <a:r>
            <a:rPr lang="en-US"/>
            <a:t>=p, urban=</a:t>
          </a:r>
          <a:r>
            <a:rPr lang="en-US" err="1"/>
            <a:t>u,waste</a:t>
          </a:r>
          <a:r>
            <a:rPr lang="en-US"/>
            <a:t>=</a:t>
          </a:r>
          <a:r>
            <a:rPr lang="en-US" err="1"/>
            <a:t>w,woods</a:t>
          </a:r>
          <a:r>
            <a:rPr lang="en-US"/>
            <a:t>=d</a:t>
          </a:r>
        </a:p>
      </dgm:t>
    </dgm:pt>
    <dgm:pt modelId="{63ED9D24-D4AA-4C05-9B0A-95207192E0BD}" type="parTrans" cxnId="{AFB910E8-5F38-404D-826A-3DEBFB09DB21}">
      <dgm:prSet/>
      <dgm:spPr/>
      <dgm:t>
        <a:bodyPr/>
        <a:lstStyle/>
        <a:p>
          <a:endParaRPr lang="en-US"/>
        </a:p>
      </dgm:t>
    </dgm:pt>
    <dgm:pt modelId="{75CDF4DF-08B8-4E2B-9A49-C954F79057B3}" type="sibTrans" cxnId="{AFB910E8-5F38-404D-826A-3DEBFB09DB21}">
      <dgm:prSet/>
      <dgm:spPr/>
      <dgm:t>
        <a:bodyPr/>
        <a:lstStyle/>
        <a:p>
          <a:endParaRPr lang="en-US"/>
        </a:p>
      </dgm:t>
    </dgm:pt>
    <dgm:pt modelId="{1A5943D1-E62A-4C25-A089-0635B601CDA8}" type="pres">
      <dgm:prSet presAssocID="{BF037FCB-46C2-4929-B5EA-185F9390209A}" presName="linear" presStyleCnt="0">
        <dgm:presLayoutVars>
          <dgm:animLvl val="lvl"/>
          <dgm:resizeHandles val="exact"/>
        </dgm:presLayoutVars>
      </dgm:prSet>
      <dgm:spPr/>
    </dgm:pt>
    <dgm:pt modelId="{358628C2-08B1-45A2-96E1-FB55C1E3D5D0}" type="pres">
      <dgm:prSet presAssocID="{45746CDE-5D08-4CB0-B173-8DE87004ABF1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42461E00-008A-48BF-BE43-12272446CA39}" type="pres">
      <dgm:prSet presAssocID="{925EE975-965B-48C1-A2A9-15E75BE07BE1}" presName="spacer" presStyleCnt="0"/>
      <dgm:spPr/>
    </dgm:pt>
    <dgm:pt modelId="{D6F6BC2F-02B6-446F-AF61-8462A050BDF2}" type="pres">
      <dgm:prSet presAssocID="{58697AC1-F6CA-41E1-9442-4CB5D6014583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3B4BC45D-3D7B-4255-B5CE-562799505AF1}" type="pres">
      <dgm:prSet presAssocID="{7E191EDD-FA27-4631-BA89-885E5A81D901}" presName="spacer" presStyleCnt="0"/>
      <dgm:spPr/>
    </dgm:pt>
    <dgm:pt modelId="{D5E3DF28-5695-4BDF-9259-AE0FC7255915}" type="pres">
      <dgm:prSet presAssocID="{5AE6A073-42DC-4388-B5D0-48B7152C128C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B3A3F0F4-5C17-46E1-9621-CF69B0F93624}" type="pres">
      <dgm:prSet presAssocID="{3C5A3960-D7EC-421C-9F13-F4CF314C1D24}" presName="spacer" presStyleCnt="0"/>
      <dgm:spPr/>
    </dgm:pt>
    <dgm:pt modelId="{B531F2B1-D48E-41D5-B999-3A09B512A334}" type="pres">
      <dgm:prSet presAssocID="{4DD501C7-E1F5-4436-BA9C-862D97356937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A90AF06C-AAC5-4136-B52A-21D9DE125DC7}" type="pres">
      <dgm:prSet presAssocID="{81DFD42F-1A95-4851-9D07-56082840B7F9}" presName="spacer" presStyleCnt="0"/>
      <dgm:spPr/>
    </dgm:pt>
    <dgm:pt modelId="{9F4C27ED-BEBE-42DE-A499-10B835184CC4}" type="pres">
      <dgm:prSet presAssocID="{DE0B9659-D676-441D-98C9-D7B6A7730F38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86799CB2-1BB0-4C81-B92E-E23BD086EC07}" type="pres">
      <dgm:prSet presAssocID="{9F0029BB-E4B2-46A5-AA29-11111B67C4FA}" presName="spacer" presStyleCnt="0"/>
      <dgm:spPr/>
    </dgm:pt>
    <dgm:pt modelId="{7B01E0D3-1A56-425B-BFBD-69A25DED8B36}" type="pres">
      <dgm:prSet presAssocID="{892EEE1C-B7D0-41D3-8582-FBFBF9CD4FAE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E2CD0B2C-8FE8-4940-89C4-3F011074AE7F}" type="pres">
      <dgm:prSet presAssocID="{E53BA142-1BAD-4072-8AA5-EB64773626D0}" presName="spacer" presStyleCnt="0"/>
      <dgm:spPr/>
    </dgm:pt>
    <dgm:pt modelId="{ADAF9953-ADBF-485B-89FF-8E6B59231F65}" type="pres">
      <dgm:prSet presAssocID="{5224D1CB-4F0A-4E83-8C9E-B238E1A1D1AD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AFF7571A-4D69-41B0-AB5D-1351D2F1FB6E}" type="pres">
      <dgm:prSet presAssocID="{07929448-77D2-4A50-A5FA-4093D276057B}" presName="spacer" presStyleCnt="0"/>
      <dgm:spPr/>
    </dgm:pt>
    <dgm:pt modelId="{635C653A-5DE5-42A1-B94B-1CF624C5F589}" type="pres">
      <dgm:prSet presAssocID="{B36248C9-16FB-43A5-919A-8ECADDDF6E05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1748DE6E-60FC-4A05-BCA6-92F5C7A67011}" type="pres">
      <dgm:prSet presAssocID="{0E1BA058-2DE0-4375-AA86-0D76516031EC}" presName="spacer" presStyleCnt="0"/>
      <dgm:spPr/>
    </dgm:pt>
    <dgm:pt modelId="{AA31FE5A-0E88-4015-8C51-DAAD85ACD9FF}" type="pres">
      <dgm:prSet presAssocID="{E124D532-E00E-4155-9C72-ED7F5724FD48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BC680E1F-C851-4961-BAF6-3A0656E155CD}" type="pres">
      <dgm:prSet presAssocID="{511EEEBF-EF38-458D-93BC-AC08CCFDA875}" presName="spacer" presStyleCnt="0"/>
      <dgm:spPr/>
    </dgm:pt>
    <dgm:pt modelId="{DCA7DD78-2BD2-41D8-BA22-CC4E5CF22061}" type="pres">
      <dgm:prSet presAssocID="{6560D80F-D49E-48FE-AB49-A7615E14D1E7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3D160533-3D0E-4CB8-B971-C276C66A4B7D}" srcId="{BF037FCB-46C2-4929-B5EA-185F9390209A}" destId="{DE0B9659-D676-441D-98C9-D7B6A7730F38}" srcOrd="4" destOrd="0" parTransId="{FDCFD54F-8DA2-48AE-A9A6-5E5BF92BE06C}" sibTransId="{9F0029BB-E4B2-46A5-AA29-11111B67C4FA}"/>
    <dgm:cxn modelId="{6F0FCE43-8792-4940-AA6D-AA8FDEB20B1A}" srcId="{BF037FCB-46C2-4929-B5EA-185F9390209A}" destId="{E124D532-E00E-4155-9C72-ED7F5724FD48}" srcOrd="8" destOrd="0" parTransId="{F8CD327B-EC55-43CF-8E4B-2031C7EBE3F4}" sibTransId="{511EEEBF-EF38-458D-93BC-AC08CCFDA875}"/>
    <dgm:cxn modelId="{43724546-12C2-4D6A-A255-5726D5A7B15F}" type="presOf" srcId="{45746CDE-5D08-4CB0-B173-8DE87004ABF1}" destId="{358628C2-08B1-45A2-96E1-FB55C1E3D5D0}" srcOrd="0" destOrd="0" presId="urn:microsoft.com/office/officeart/2005/8/layout/vList2"/>
    <dgm:cxn modelId="{2EC48158-1482-462F-BDA1-419E806589D5}" srcId="{BF037FCB-46C2-4929-B5EA-185F9390209A}" destId="{892EEE1C-B7D0-41D3-8582-FBFBF9CD4FAE}" srcOrd="5" destOrd="0" parTransId="{F4EE61B6-77E4-46B8-92C9-E1BB63D429B4}" sibTransId="{E53BA142-1BAD-4072-8AA5-EB64773626D0}"/>
    <dgm:cxn modelId="{92A02A6C-72F9-4A85-BA8C-F8016405D520}" type="presOf" srcId="{BF037FCB-46C2-4929-B5EA-185F9390209A}" destId="{1A5943D1-E62A-4C25-A089-0635B601CDA8}" srcOrd="0" destOrd="0" presId="urn:microsoft.com/office/officeart/2005/8/layout/vList2"/>
    <dgm:cxn modelId="{2BFAD27C-8180-4D7E-9979-AD9892E52FE3}" type="presOf" srcId="{892EEE1C-B7D0-41D3-8582-FBFBF9CD4FAE}" destId="{7B01E0D3-1A56-425B-BFBD-69A25DED8B36}" srcOrd="0" destOrd="0" presId="urn:microsoft.com/office/officeart/2005/8/layout/vList2"/>
    <dgm:cxn modelId="{F6626D7E-0D4B-406C-B2E5-C0705A7B7A32}" srcId="{BF037FCB-46C2-4929-B5EA-185F9390209A}" destId="{4DD501C7-E1F5-4436-BA9C-862D97356937}" srcOrd="3" destOrd="0" parTransId="{50CF563A-F83C-4E17-9C47-B23ABB5FEE45}" sibTransId="{81DFD42F-1A95-4851-9D07-56082840B7F9}"/>
    <dgm:cxn modelId="{300EA080-5D22-410E-8B96-FD6AAA92A1E5}" type="presOf" srcId="{4DD501C7-E1F5-4436-BA9C-862D97356937}" destId="{B531F2B1-D48E-41D5-B999-3A09B512A334}" srcOrd="0" destOrd="0" presId="urn:microsoft.com/office/officeart/2005/8/layout/vList2"/>
    <dgm:cxn modelId="{EF66AB9C-FAAE-48D5-A397-461C49BF18B1}" type="presOf" srcId="{5224D1CB-4F0A-4E83-8C9E-B238E1A1D1AD}" destId="{ADAF9953-ADBF-485B-89FF-8E6B59231F65}" srcOrd="0" destOrd="0" presId="urn:microsoft.com/office/officeart/2005/8/layout/vList2"/>
    <dgm:cxn modelId="{AC4B979E-3B21-4DD7-9CE9-81105A972AC8}" srcId="{BF037FCB-46C2-4929-B5EA-185F9390209A}" destId="{B36248C9-16FB-43A5-919A-8ECADDDF6E05}" srcOrd="7" destOrd="0" parTransId="{9268D1D4-5D81-42DA-AC27-B6360736317E}" sibTransId="{0E1BA058-2DE0-4375-AA86-0D76516031EC}"/>
    <dgm:cxn modelId="{D4DB52A5-F70E-4FE5-9079-200564A84ED4}" srcId="{BF037FCB-46C2-4929-B5EA-185F9390209A}" destId="{5AE6A073-42DC-4388-B5D0-48B7152C128C}" srcOrd="2" destOrd="0" parTransId="{A08B8350-2176-4679-855B-59C4D8EA7895}" sibTransId="{3C5A3960-D7EC-421C-9F13-F4CF314C1D24}"/>
    <dgm:cxn modelId="{E7A268AF-E846-49F9-AD33-0F6472422EAE}" srcId="{BF037FCB-46C2-4929-B5EA-185F9390209A}" destId="{5224D1CB-4F0A-4E83-8C9E-B238E1A1D1AD}" srcOrd="6" destOrd="0" parTransId="{5DC1629E-0789-4972-917C-3D0C9D6C8242}" sibTransId="{07929448-77D2-4A50-A5FA-4093D276057B}"/>
    <dgm:cxn modelId="{00D2D1B5-1D47-4415-8C16-BB4BF9F95147}" type="presOf" srcId="{58697AC1-F6CA-41E1-9442-4CB5D6014583}" destId="{D6F6BC2F-02B6-446F-AF61-8462A050BDF2}" srcOrd="0" destOrd="0" presId="urn:microsoft.com/office/officeart/2005/8/layout/vList2"/>
    <dgm:cxn modelId="{742E4BC4-B23A-45BD-ADFB-49EA7FC2343F}" type="presOf" srcId="{DE0B9659-D676-441D-98C9-D7B6A7730F38}" destId="{9F4C27ED-BEBE-42DE-A499-10B835184CC4}" srcOrd="0" destOrd="0" presId="urn:microsoft.com/office/officeart/2005/8/layout/vList2"/>
    <dgm:cxn modelId="{C6CCB5D5-F3AD-4CAD-9149-78B0FC16E9F2}" type="presOf" srcId="{B36248C9-16FB-43A5-919A-8ECADDDF6E05}" destId="{635C653A-5DE5-42A1-B94B-1CF624C5F589}" srcOrd="0" destOrd="0" presId="urn:microsoft.com/office/officeart/2005/8/layout/vList2"/>
    <dgm:cxn modelId="{49B904D8-15EC-4C79-A4FD-54336DE64CA3}" type="presOf" srcId="{6560D80F-D49E-48FE-AB49-A7615E14D1E7}" destId="{DCA7DD78-2BD2-41D8-BA22-CC4E5CF22061}" srcOrd="0" destOrd="0" presId="urn:microsoft.com/office/officeart/2005/8/layout/vList2"/>
    <dgm:cxn modelId="{FC6A06D8-D167-4422-9521-B2F0F5D38879}" srcId="{BF037FCB-46C2-4929-B5EA-185F9390209A}" destId="{58697AC1-F6CA-41E1-9442-4CB5D6014583}" srcOrd="1" destOrd="0" parTransId="{7C44D270-D650-4D32-8FC8-DCF857419E3C}" sibTransId="{7E191EDD-FA27-4631-BA89-885E5A81D901}"/>
    <dgm:cxn modelId="{3A82BDE4-6B52-4049-89CB-3506E7E27EBA}" srcId="{BF037FCB-46C2-4929-B5EA-185F9390209A}" destId="{45746CDE-5D08-4CB0-B173-8DE87004ABF1}" srcOrd="0" destOrd="0" parTransId="{8F4BF149-070C-48A7-BCA2-221CB82D836F}" sibTransId="{925EE975-965B-48C1-A2A9-15E75BE07BE1}"/>
    <dgm:cxn modelId="{2C348FE6-35D6-4F3D-BC4C-28FD915964D7}" type="presOf" srcId="{5AE6A073-42DC-4388-B5D0-48B7152C128C}" destId="{D5E3DF28-5695-4BDF-9259-AE0FC7255915}" srcOrd="0" destOrd="0" presId="urn:microsoft.com/office/officeart/2005/8/layout/vList2"/>
    <dgm:cxn modelId="{AFB910E8-5F38-404D-826A-3DEBFB09DB21}" srcId="{BF037FCB-46C2-4929-B5EA-185F9390209A}" destId="{6560D80F-D49E-48FE-AB49-A7615E14D1E7}" srcOrd="9" destOrd="0" parTransId="{63ED9D24-D4AA-4C05-9B0A-95207192E0BD}" sibTransId="{75CDF4DF-08B8-4E2B-9A49-C954F79057B3}"/>
    <dgm:cxn modelId="{391100F1-930A-41AF-B5EC-50E0A14AD01D}" type="presOf" srcId="{E124D532-E00E-4155-9C72-ED7F5724FD48}" destId="{AA31FE5A-0E88-4015-8C51-DAAD85ACD9FF}" srcOrd="0" destOrd="0" presId="urn:microsoft.com/office/officeart/2005/8/layout/vList2"/>
    <dgm:cxn modelId="{800DB1D4-64C8-421B-98E5-C515AF1B085E}" type="presParOf" srcId="{1A5943D1-E62A-4C25-A089-0635B601CDA8}" destId="{358628C2-08B1-45A2-96E1-FB55C1E3D5D0}" srcOrd="0" destOrd="0" presId="urn:microsoft.com/office/officeart/2005/8/layout/vList2"/>
    <dgm:cxn modelId="{F511BAE9-A0AA-42FA-930E-6D8EB06F8513}" type="presParOf" srcId="{1A5943D1-E62A-4C25-A089-0635B601CDA8}" destId="{42461E00-008A-48BF-BE43-12272446CA39}" srcOrd="1" destOrd="0" presId="urn:microsoft.com/office/officeart/2005/8/layout/vList2"/>
    <dgm:cxn modelId="{7F1F13B4-ED76-4DFF-B2D9-5F7EAA479D02}" type="presParOf" srcId="{1A5943D1-E62A-4C25-A089-0635B601CDA8}" destId="{D6F6BC2F-02B6-446F-AF61-8462A050BDF2}" srcOrd="2" destOrd="0" presId="urn:microsoft.com/office/officeart/2005/8/layout/vList2"/>
    <dgm:cxn modelId="{390B5541-B7AF-44CB-A821-F6214E9A7D7B}" type="presParOf" srcId="{1A5943D1-E62A-4C25-A089-0635B601CDA8}" destId="{3B4BC45D-3D7B-4255-B5CE-562799505AF1}" srcOrd="3" destOrd="0" presId="urn:microsoft.com/office/officeart/2005/8/layout/vList2"/>
    <dgm:cxn modelId="{6507768A-0F70-411D-A0AC-DAC80BDDAC4E}" type="presParOf" srcId="{1A5943D1-E62A-4C25-A089-0635B601CDA8}" destId="{D5E3DF28-5695-4BDF-9259-AE0FC7255915}" srcOrd="4" destOrd="0" presId="urn:microsoft.com/office/officeart/2005/8/layout/vList2"/>
    <dgm:cxn modelId="{A99786EA-10F7-4F20-BC20-4E76CBC21625}" type="presParOf" srcId="{1A5943D1-E62A-4C25-A089-0635B601CDA8}" destId="{B3A3F0F4-5C17-46E1-9621-CF69B0F93624}" srcOrd="5" destOrd="0" presId="urn:microsoft.com/office/officeart/2005/8/layout/vList2"/>
    <dgm:cxn modelId="{0AC837CE-6EB0-4EA7-8E9E-D1C4F71479E5}" type="presParOf" srcId="{1A5943D1-E62A-4C25-A089-0635B601CDA8}" destId="{B531F2B1-D48E-41D5-B999-3A09B512A334}" srcOrd="6" destOrd="0" presId="urn:microsoft.com/office/officeart/2005/8/layout/vList2"/>
    <dgm:cxn modelId="{15C4C962-0FB0-4573-A574-69282C04876B}" type="presParOf" srcId="{1A5943D1-E62A-4C25-A089-0635B601CDA8}" destId="{A90AF06C-AAC5-4136-B52A-21D9DE125DC7}" srcOrd="7" destOrd="0" presId="urn:microsoft.com/office/officeart/2005/8/layout/vList2"/>
    <dgm:cxn modelId="{62721CA2-6BEE-4A52-A011-D78500CD86A7}" type="presParOf" srcId="{1A5943D1-E62A-4C25-A089-0635B601CDA8}" destId="{9F4C27ED-BEBE-42DE-A499-10B835184CC4}" srcOrd="8" destOrd="0" presId="urn:microsoft.com/office/officeart/2005/8/layout/vList2"/>
    <dgm:cxn modelId="{DCD00C54-0D76-4F54-8F69-23E92AC7FD74}" type="presParOf" srcId="{1A5943D1-E62A-4C25-A089-0635B601CDA8}" destId="{86799CB2-1BB0-4C81-B92E-E23BD086EC07}" srcOrd="9" destOrd="0" presId="urn:microsoft.com/office/officeart/2005/8/layout/vList2"/>
    <dgm:cxn modelId="{0FEE4511-8D33-4D2F-8DB8-CD03FB6F720E}" type="presParOf" srcId="{1A5943D1-E62A-4C25-A089-0635B601CDA8}" destId="{7B01E0D3-1A56-425B-BFBD-69A25DED8B36}" srcOrd="10" destOrd="0" presId="urn:microsoft.com/office/officeart/2005/8/layout/vList2"/>
    <dgm:cxn modelId="{02EDFD73-C5B4-4CD4-B871-2A42956644B2}" type="presParOf" srcId="{1A5943D1-E62A-4C25-A089-0635B601CDA8}" destId="{E2CD0B2C-8FE8-4940-89C4-3F011074AE7F}" srcOrd="11" destOrd="0" presId="urn:microsoft.com/office/officeart/2005/8/layout/vList2"/>
    <dgm:cxn modelId="{FC6AD992-0FDF-47BE-89FC-610060F653A7}" type="presParOf" srcId="{1A5943D1-E62A-4C25-A089-0635B601CDA8}" destId="{ADAF9953-ADBF-485B-89FF-8E6B59231F65}" srcOrd="12" destOrd="0" presId="urn:microsoft.com/office/officeart/2005/8/layout/vList2"/>
    <dgm:cxn modelId="{D5977905-5B0E-447E-9F0E-A9333EA54147}" type="presParOf" srcId="{1A5943D1-E62A-4C25-A089-0635B601CDA8}" destId="{AFF7571A-4D69-41B0-AB5D-1351D2F1FB6E}" srcOrd="13" destOrd="0" presId="urn:microsoft.com/office/officeart/2005/8/layout/vList2"/>
    <dgm:cxn modelId="{6727DC6D-AE25-4114-9001-A2CDA3FB3403}" type="presParOf" srcId="{1A5943D1-E62A-4C25-A089-0635B601CDA8}" destId="{635C653A-5DE5-42A1-B94B-1CF624C5F589}" srcOrd="14" destOrd="0" presId="urn:microsoft.com/office/officeart/2005/8/layout/vList2"/>
    <dgm:cxn modelId="{9A81D334-EFDA-4F0A-8E55-88AED85DEAFB}" type="presParOf" srcId="{1A5943D1-E62A-4C25-A089-0635B601CDA8}" destId="{1748DE6E-60FC-4A05-BCA6-92F5C7A67011}" srcOrd="15" destOrd="0" presId="urn:microsoft.com/office/officeart/2005/8/layout/vList2"/>
    <dgm:cxn modelId="{8EBF02F0-DF01-42BC-927C-AB84FBB038A1}" type="presParOf" srcId="{1A5943D1-E62A-4C25-A089-0635B601CDA8}" destId="{AA31FE5A-0E88-4015-8C51-DAAD85ACD9FF}" srcOrd="16" destOrd="0" presId="urn:microsoft.com/office/officeart/2005/8/layout/vList2"/>
    <dgm:cxn modelId="{94C643FD-20A0-4941-8E5A-C983C12FB71B}" type="presParOf" srcId="{1A5943D1-E62A-4C25-A089-0635B601CDA8}" destId="{BC680E1F-C851-4961-BAF6-3A0656E155CD}" srcOrd="17" destOrd="0" presId="urn:microsoft.com/office/officeart/2005/8/layout/vList2"/>
    <dgm:cxn modelId="{4F057D58-0892-44FB-B66C-938FA4E67E0D}" type="presParOf" srcId="{1A5943D1-E62A-4C25-A089-0635B601CDA8}" destId="{DCA7DD78-2BD2-41D8-BA22-CC4E5CF22061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383362-DB65-461D-A784-BE0023759AD0}">
      <dsp:nvSpPr>
        <dsp:cNvPr id="0" name=""/>
        <dsp:cNvSpPr/>
      </dsp:nvSpPr>
      <dsp:spPr>
        <a:xfrm>
          <a:off x="0" y="443880"/>
          <a:ext cx="10863943" cy="33579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cap-shape:</a:t>
          </a:r>
          <a:r>
            <a:rPr lang="en-US" sz="1400" kern="1200">
              <a:latin typeface="Calibri Light" panose="020F0302020204030204"/>
            </a:rPr>
            <a:t>              		</a:t>
          </a:r>
          <a:r>
            <a:rPr lang="en-US" sz="1400" kern="1200"/>
            <a:t>bell=</a:t>
          </a:r>
          <a:r>
            <a:rPr lang="en-US" sz="1400" kern="1200" err="1"/>
            <a:t>b,conical</a:t>
          </a:r>
          <a:r>
            <a:rPr lang="en-US" sz="1400" kern="1200"/>
            <a:t>=</a:t>
          </a:r>
          <a:r>
            <a:rPr lang="en-US" sz="1400" kern="1200" err="1"/>
            <a:t>c,convex</a:t>
          </a:r>
          <a:r>
            <a:rPr lang="en-US" sz="1400" kern="1200"/>
            <a:t>=</a:t>
          </a:r>
          <a:r>
            <a:rPr lang="en-US" sz="1400" kern="1200" err="1"/>
            <a:t>x,flat</a:t>
          </a:r>
          <a:r>
            <a:rPr lang="en-US" sz="1400" kern="1200"/>
            <a:t>=f, knobbed=</a:t>
          </a:r>
          <a:r>
            <a:rPr lang="en-US" sz="1400" kern="1200" err="1"/>
            <a:t>k,sunken</a:t>
          </a:r>
          <a:r>
            <a:rPr lang="en-US" sz="1400" kern="1200"/>
            <a:t>=s</a:t>
          </a:r>
        </a:p>
      </dsp:txBody>
      <dsp:txXfrm>
        <a:off x="16392" y="460272"/>
        <a:ext cx="10831159" cy="303006"/>
      </dsp:txXfrm>
    </dsp:sp>
    <dsp:sp modelId="{8EE9C539-235F-430C-B9E6-C527E33B886B}">
      <dsp:nvSpPr>
        <dsp:cNvPr id="0" name=""/>
        <dsp:cNvSpPr/>
      </dsp:nvSpPr>
      <dsp:spPr>
        <a:xfrm>
          <a:off x="0" y="819990"/>
          <a:ext cx="10863943" cy="33579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cap-surface:</a:t>
          </a:r>
          <a:r>
            <a:rPr lang="en-US" sz="1400" kern="1200">
              <a:latin typeface="Calibri Light" panose="020F0302020204030204"/>
            </a:rPr>
            <a:t>           		</a:t>
          </a:r>
          <a:r>
            <a:rPr lang="en-US" sz="1400" kern="1200"/>
            <a:t>fibrous=</a:t>
          </a:r>
          <a:r>
            <a:rPr lang="en-US" sz="1400" kern="1200" err="1"/>
            <a:t>f,grooves</a:t>
          </a:r>
          <a:r>
            <a:rPr lang="en-US" sz="1400" kern="1200"/>
            <a:t>=</a:t>
          </a:r>
          <a:r>
            <a:rPr lang="en-US" sz="1400" kern="1200" err="1"/>
            <a:t>g,scaly</a:t>
          </a:r>
          <a:r>
            <a:rPr lang="en-US" sz="1400" kern="1200"/>
            <a:t>=</a:t>
          </a:r>
          <a:r>
            <a:rPr lang="en-US" sz="1400" kern="1200" err="1"/>
            <a:t>y,smooth</a:t>
          </a:r>
          <a:r>
            <a:rPr lang="en-US" sz="1400" kern="1200"/>
            <a:t>=s</a:t>
          </a:r>
        </a:p>
      </dsp:txBody>
      <dsp:txXfrm>
        <a:off x="16392" y="836382"/>
        <a:ext cx="10831159" cy="303006"/>
      </dsp:txXfrm>
    </dsp:sp>
    <dsp:sp modelId="{FD8D7342-2C96-4727-A903-A580E583C1FA}">
      <dsp:nvSpPr>
        <dsp:cNvPr id="0" name=""/>
        <dsp:cNvSpPr/>
      </dsp:nvSpPr>
      <dsp:spPr>
        <a:xfrm>
          <a:off x="0" y="1196100"/>
          <a:ext cx="10863943" cy="33579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cap-color:</a:t>
          </a:r>
          <a:r>
            <a:rPr lang="en-US" sz="1400" kern="1200">
              <a:latin typeface="Calibri Light" panose="020F0302020204030204"/>
            </a:rPr>
            <a:t>              		</a:t>
          </a:r>
          <a:r>
            <a:rPr lang="en-US" sz="1400" kern="1200"/>
            <a:t>brown=</a:t>
          </a:r>
          <a:r>
            <a:rPr lang="en-US" sz="1400" kern="1200" err="1"/>
            <a:t>n,buff</a:t>
          </a:r>
          <a:r>
            <a:rPr lang="en-US" sz="1400" kern="1200"/>
            <a:t>=</a:t>
          </a:r>
          <a:r>
            <a:rPr lang="en-US" sz="1400" kern="1200" err="1"/>
            <a:t>b,cinnamon</a:t>
          </a:r>
          <a:r>
            <a:rPr lang="en-US" sz="1400" kern="1200"/>
            <a:t>=</a:t>
          </a:r>
          <a:r>
            <a:rPr lang="en-US" sz="1400" kern="1200" err="1"/>
            <a:t>c,gray</a:t>
          </a:r>
          <a:r>
            <a:rPr lang="en-US" sz="1400" kern="1200"/>
            <a:t>=</a:t>
          </a:r>
          <a:r>
            <a:rPr lang="en-US" sz="1400" kern="1200" err="1"/>
            <a:t>g,green</a:t>
          </a:r>
          <a:r>
            <a:rPr lang="en-US" sz="1400" kern="1200"/>
            <a:t>=r, pink=</a:t>
          </a:r>
          <a:r>
            <a:rPr lang="en-US" sz="1400" kern="1200" err="1"/>
            <a:t>p,purple</a:t>
          </a:r>
          <a:r>
            <a:rPr lang="en-US" sz="1400" kern="1200"/>
            <a:t>=</a:t>
          </a:r>
          <a:r>
            <a:rPr lang="en-US" sz="1400" kern="1200" err="1"/>
            <a:t>u,red</a:t>
          </a:r>
          <a:r>
            <a:rPr lang="en-US" sz="1400" kern="1200"/>
            <a:t>=</a:t>
          </a:r>
          <a:r>
            <a:rPr lang="en-US" sz="1400" kern="1200" err="1"/>
            <a:t>e,white</a:t>
          </a:r>
          <a:r>
            <a:rPr lang="en-US" sz="1400" kern="1200"/>
            <a:t>=</a:t>
          </a:r>
          <a:r>
            <a:rPr lang="en-US" sz="1400" kern="1200" err="1"/>
            <a:t>w,yellow</a:t>
          </a:r>
          <a:r>
            <a:rPr lang="en-US" sz="1400" kern="1200"/>
            <a:t>=y</a:t>
          </a:r>
        </a:p>
      </dsp:txBody>
      <dsp:txXfrm>
        <a:off x="16392" y="1212492"/>
        <a:ext cx="10831159" cy="303006"/>
      </dsp:txXfrm>
    </dsp:sp>
    <dsp:sp modelId="{E94C4482-0504-4CA8-9BD1-0F91F46A9C99}">
      <dsp:nvSpPr>
        <dsp:cNvPr id="0" name=""/>
        <dsp:cNvSpPr/>
      </dsp:nvSpPr>
      <dsp:spPr>
        <a:xfrm>
          <a:off x="0" y="1572210"/>
          <a:ext cx="10863943" cy="33579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bruises?:</a:t>
          </a:r>
          <a:r>
            <a:rPr lang="en-US" sz="1400" kern="1200">
              <a:latin typeface="Calibri Light" panose="020F0302020204030204"/>
            </a:rPr>
            <a:t>                 		</a:t>
          </a:r>
          <a:r>
            <a:rPr lang="en-US" sz="1400" kern="1200"/>
            <a:t>bruises=</a:t>
          </a:r>
          <a:r>
            <a:rPr lang="en-US" sz="1400" kern="1200" err="1"/>
            <a:t>t,no</a:t>
          </a:r>
          <a:r>
            <a:rPr lang="en-US" sz="1400" kern="1200"/>
            <a:t>=f</a:t>
          </a:r>
        </a:p>
      </dsp:txBody>
      <dsp:txXfrm>
        <a:off x="16392" y="1588602"/>
        <a:ext cx="10831159" cy="303006"/>
      </dsp:txXfrm>
    </dsp:sp>
    <dsp:sp modelId="{B05CFEC4-2E56-417D-9E12-55D6DFAA8C8A}">
      <dsp:nvSpPr>
        <dsp:cNvPr id="0" name=""/>
        <dsp:cNvSpPr/>
      </dsp:nvSpPr>
      <dsp:spPr>
        <a:xfrm>
          <a:off x="0" y="1948320"/>
          <a:ext cx="10863943" cy="33579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odor:</a:t>
          </a:r>
          <a:r>
            <a:rPr lang="en-US" sz="1400" kern="1200">
              <a:latin typeface="Calibri Light" panose="020F0302020204030204"/>
            </a:rPr>
            <a:t>                       		</a:t>
          </a:r>
          <a:r>
            <a:rPr lang="en-US" sz="1400" kern="1200"/>
            <a:t>almond=</a:t>
          </a:r>
          <a:r>
            <a:rPr lang="en-US" sz="1400" kern="1200" err="1"/>
            <a:t>a,anise</a:t>
          </a:r>
          <a:r>
            <a:rPr lang="en-US" sz="1400" kern="1200"/>
            <a:t>=</a:t>
          </a:r>
          <a:r>
            <a:rPr lang="en-US" sz="1400" kern="1200" err="1"/>
            <a:t>l,creosote</a:t>
          </a:r>
          <a:r>
            <a:rPr lang="en-US" sz="1400" kern="1200"/>
            <a:t>=</a:t>
          </a:r>
          <a:r>
            <a:rPr lang="en-US" sz="1400" kern="1200" err="1"/>
            <a:t>c,fishy</a:t>
          </a:r>
          <a:r>
            <a:rPr lang="en-US" sz="1400" kern="1200"/>
            <a:t>=</a:t>
          </a:r>
          <a:r>
            <a:rPr lang="en-US" sz="1400" kern="1200" err="1"/>
            <a:t>y,foul</a:t>
          </a:r>
          <a:r>
            <a:rPr lang="en-US" sz="1400" kern="1200"/>
            <a:t>=f, musty=</a:t>
          </a:r>
          <a:r>
            <a:rPr lang="en-US" sz="1400" kern="1200" err="1"/>
            <a:t>m,none</a:t>
          </a:r>
          <a:r>
            <a:rPr lang="en-US" sz="1400" kern="1200"/>
            <a:t>=</a:t>
          </a:r>
          <a:r>
            <a:rPr lang="en-US" sz="1400" kern="1200" err="1"/>
            <a:t>n,pungent</a:t>
          </a:r>
          <a:r>
            <a:rPr lang="en-US" sz="1400" kern="1200"/>
            <a:t>=</a:t>
          </a:r>
          <a:r>
            <a:rPr lang="en-US" sz="1400" kern="1200" err="1"/>
            <a:t>p,spicy</a:t>
          </a:r>
          <a:r>
            <a:rPr lang="en-US" sz="1400" kern="1200"/>
            <a:t>=s</a:t>
          </a:r>
        </a:p>
      </dsp:txBody>
      <dsp:txXfrm>
        <a:off x="16392" y="1964712"/>
        <a:ext cx="10831159" cy="303006"/>
      </dsp:txXfrm>
    </dsp:sp>
    <dsp:sp modelId="{FB294D05-8366-4A60-A572-95C926EE2F7D}">
      <dsp:nvSpPr>
        <dsp:cNvPr id="0" name=""/>
        <dsp:cNvSpPr/>
      </dsp:nvSpPr>
      <dsp:spPr>
        <a:xfrm>
          <a:off x="0" y="2324430"/>
          <a:ext cx="10863943" cy="33579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gill-attachment:</a:t>
          </a:r>
          <a:r>
            <a:rPr lang="en-US" sz="1400" kern="1200">
              <a:latin typeface="Calibri Light" panose="020F0302020204030204"/>
            </a:rPr>
            <a:t>    		</a:t>
          </a:r>
          <a:r>
            <a:rPr lang="en-US" sz="1400" kern="1200"/>
            <a:t>attached=</a:t>
          </a:r>
          <a:r>
            <a:rPr lang="en-US" sz="1400" kern="1200" err="1"/>
            <a:t>a,descending</a:t>
          </a:r>
          <a:r>
            <a:rPr lang="en-US" sz="1400" kern="1200"/>
            <a:t>=</a:t>
          </a:r>
          <a:r>
            <a:rPr lang="en-US" sz="1400" kern="1200" err="1"/>
            <a:t>d,free</a:t>
          </a:r>
          <a:r>
            <a:rPr lang="en-US" sz="1400" kern="1200"/>
            <a:t>=</a:t>
          </a:r>
          <a:r>
            <a:rPr lang="en-US" sz="1400" kern="1200" err="1"/>
            <a:t>f,notched</a:t>
          </a:r>
          <a:r>
            <a:rPr lang="en-US" sz="1400" kern="1200"/>
            <a:t>=n</a:t>
          </a:r>
        </a:p>
      </dsp:txBody>
      <dsp:txXfrm>
        <a:off x="16392" y="2340822"/>
        <a:ext cx="10831159" cy="303006"/>
      </dsp:txXfrm>
    </dsp:sp>
    <dsp:sp modelId="{FEB71EDF-03EB-4357-9E06-332D66E565B3}">
      <dsp:nvSpPr>
        <dsp:cNvPr id="0" name=""/>
        <dsp:cNvSpPr/>
      </dsp:nvSpPr>
      <dsp:spPr>
        <a:xfrm>
          <a:off x="0" y="2700540"/>
          <a:ext cx="10863943" cy="33579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gill-spacing:</a:t>
          </a:r>
          <a:r>
            <a:rPr lang="en-US" sz="1400" kern="1200">
              <a:latin typeface="Calibri Light" panose="020F0302020204030204"/>
            </a:rPr>
            <a:t>           		</a:t>
          </a:r>
          <a:r>
            <a:rPr lang="en-US" sz="1400" kern="1200"/>
            <a:t>close=</a:t>
          </a:r>
          <a:r>
            <a:rPr lang="en-US" sz="1400" kern="1200" err="1"/>
            <a:t>c,crowded</a:t>
          </a:r>
          <a:r>
            <a:rPr lang="en-US" sz="1400" kern="1200"/>
            <a:t>=</a:t>
          </a:r>
          <a:r>
            <a:rPr lang="en-US" sz="1400" kern="1200" err="1"/>
            <a:t>w,distant</a:t>
          </a:r>
          <a:r>
            <a:rPr lang="en-US" sz="1400" kern="1200"/>
            <a:t>=d</a:t>
          </a:r>
        </a:p>
      </dsp:txBody>
      <dsp:txXfrm>
        <a:off x="16392" y="2716932"/>
        <a:ext cx="10831159" cy="303006"/>
      </dsp:txXfrm>
    </dsp:sp>
    <dsp:sp modelId="{DC5FA361-E312-42FC-B1F1-F11B3A2EAC33}">
      <dsp:nvSpPr>
        <dsp:cNvPr id="0" name=""/>
        <dsp:cNvSpPr/>
      </dsp:nvSpPr>
      <dsp:spPr>
        <a:xfrm>
          <a:off x="0" y="3076650"/>
          <a:ext cx="10863943" cy="33579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gill-size:</a:t>
          </a:r>
          <a:r>
            <a:rPr lang="en-US" sz="1400" kern="1200">
              <a:latin typeface="Calibri Light" panose="020F0302020204030204"/>
            </a:rPr>
            <a:t>                  		</a:t>
          </a:r>
          <a:r>
            <a:rPr lang="en-US" sz="1400" kern="1200"/>
            <a:t>broad=</a:t>
          </a:r>
          <a:r>
            <a:rPr lang="en-US" sz="1400" kern="1200" err="1"/>
            <a:t>b,narrow</a:t>
          </a:r>
          <a:r>
            <a:rPr lang="en-US" sz="1400" kern="1200"/>
            <a:t>=n</a:t>
          </a:r>
        </a:p>
      </dsp:txBody>
      <dsp:txXfrm>
        <a:off x="16392" y="3093042"/>
        <a:ext cx="10831159" cy="303006"/>
      </dsp:txXfrm>
    </dsp:sp>
    <dsp:sp modelId="{2059CF6F-26E6-43B5-8E2D-84347800EEBC}">
      <dsp:nvSpPr>
        <dsp:cNvPr id="0" name=""/>
        <dsp:cNvSpPr/>
      </dsp:nvSpPr>
      <dsp:spPr>
        <a:xfrm>
          <a:off x="0" y="3452760"/>
          <a:ext cx="10863943" cy="33579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gill-color:</a:t>
          </a:r>
          <a:r>
            <a:rPr lang="en-US" sz="1400" kern="1200">
              <a:latin typeface="Calibri Light" panose="020F0302020204030204"/>
            </a:rPr>
            <a:t>               		</a:t>
          </a:r>
          <a:r>
            <a:rPr lang="en-US" sz="1400" kern="1200"/>
            <a:t>black=</a:t>
          </a:r>
          <a:r>
            <a:rPr lang="en-US" sz="1400" kern="1200" err="1"/>
            <a:t>k,brown</a:t>
          </a:r>
          <a:r>
            <a:rPr lang="en-US" sz="1400" kern="1200"/>
            <a:t>=</a:t>
          </a:r>
          <a:r>
            <a:rPr lang="en-US" sz="1400" kern="1200" err="1"/>
            <a:t>n,buff</a:t>
          </a:r>
          <a:r>
            <a:rPr lang="en-US" sz="1400" kern="1200"/>
            <a:t>=</a:t>
          </a:r>
          <a:r>
            <a:rPr lang="en-US" sz="1400" kern="1200" err="1"/>
            <a:t>b,chocolate</a:t>
          </a:r>
          <a:r>
            <a:rPr lang="en-US" sz="1400" kern="1200"/>
            <a:t>=</a:t>
          </a:r>
          <a:r>
            <a:rPr lang="en-US" sz="1400" kern="1200" err="1"/>
            <a:t>h,gray</a:t>
          </a:r>
          <a:r>
            <a:rPr lang="en-US" sz="1400" kern="1200"/>
            <a:t>=g, green=r,</a:t>
          </a:r>
          <a:r>
            <a:rPr lang="en-US" sz="1400" kern="1200">
              <a:latin typeface="Calibri Light" panose="020F0302020204030204"/>
            </a:rPr>
            <a:t> </a:t>
          </a:r>
          <a:r>
            <a:rPr lang="en-US" sz="1400" kern="1200"/>
            <a:t>orange=</a:t>
          </a:r>
          <a:r>
            <a:rPr lang="en-US" sz="1400" kern="1200" err="1"/>
            <a:t>o,pink</a:t>
          </a:r>
          <a:r>
            <a:rPr lang="en-US" sz="1400" kern="1200"/>
            <a:t>=</a:t>
          </a:r>
          <a:r>
            <a:rPr lang="en-US" sz="1400" kern="1200" err="1"/>
            <a:t>p,purple</a:t>
          </a:r>
          <a:r>
            <a:rPr lang="en-US" sz="1400" kern="1200"/>
            <a:t>=</a:t>
          </a:r>
          <a:r>
            <a:rPr lang="en-US" sz="1400" kern="1200" err="1"/>
            <a:t>u,red</a:t>
          </a:r>
          <a:r>
            <a:rPr lang="en-US" sz="1400" kern="1200"/>
            <a:t>=e, white=</a:t>
          </a:r>
          <a:r>
            <a:rPr lang="en-US" sz="1400" kern="1200" err="1"/>
            <a:t>w,yellow</a:t>
          </a:r>
          <a:r>
            <a:rPr lang="en-US" sz="1400" kern="1200"/>
            <a:t>=y</a:t>
          </a:r>
        </a:p>
      </dsp:txBody>
      <dsp:txXfrm>
        <a:off x="16392" y="3469152"/>
        <a:ext cx="10831159" cy="303006"/>
      </dsp:txXfrm>
    </dsp:sp>
    <dsp:sp modelId="{C128C7C4-376E-4666-BF3B-D486D39E339A}">
      <dsp:nvSpPr>
        <dsp:cNvPr id="0" name=""/>
        <dsp:cNvSpPr/>
      </dsp:nvSpPr>
      <dsp:spPr>
        <a:xfrm>
          <a:off x="0" y="3828870"/>
          <a:ext cx="10863943" cy="33579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stalk-shape:</a:t>
          </a:r>
          <a:r>
            <a:rPr lang="en-US" sz="1400" kern="1200">
              <a:latin typeface="Calibri Light" panose="020F0302020204030204"/>
            </a:rPr>
            <a:t>           		</a:t>
          </a:r>
          <a:r>
            <a:rPr lang="en-US" sz="1400" kern="1200"/>
            <a:t>enlarging=</a:t>
          </a:r>
          <a:r>
            <a:rPr lang="en-US" sz="1400" kern="1200" err="1"/>
            <a:t>e,tapering</a:t>
          </a:r>
          <a:r>
            <a:rPr lang="en-US" sz="1400" kern="1200"/>
            <a:t>=t</a:t>
          </a:r>
        </a:p>
      </dsp:txBody>
      <dsp:txXfrm>
        <a:off x="16392" y="3845262"/>
        <a:ext cx="10831159" cy="303006"/>
      </dsp:txXfrm>
    </dsp:sp>
    <dsp:sp modelId="{512F420A-B0E9-4E48-B366-0958578D95D8}">
      <dsp:nvSpPr>
        <dsp:cNvPr id="0" name=""/>
        <dsp:cNvSpPr/>
      </dsp:nvSpPr>
      <dsp:spPr>
        <a:xfrm>
          <a:off x="0" y="4204980"/>
          <a:ext cx="10863943" cy="33579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stalk-root:</a:t>
          </a:r>
          <a:r>
            <a:rPr lang="en-US" sz="1400" kern="1200">
              <a:latin typeface="Calibri Light" panose="020F0302020204030204"/>
            </a:rPr>
            <a:t>              </a:t>
          </a:r>
          <a:r>
            <a:rPr lang="en-US" sz="1400" kern="1200"/>
            <a:t> 		bulbous=</a:t>
          </a:r>
          <a:r>
            <a:rPr lang="en-US" sz="1400" kern="1200" err="1"/>
            <a:t>b,club</a:t>
          </a:r>
          <a:r>
            <a:rPr lang="en-US" sz="1400" kern="1200"/>
            <a:t>=</a:t>
          </a:r>
          <a:r>
            <a:rPr lang="en-US" sz="1400" kern="1200" err="1"/>
            <a:t>c,cup</a:t>
          </a:r>
          <a:r>
            <a:rPr lang="en-US" sz="1400" kern="1200"/>
            <a:t>=</a:t>
          </a:r>
          <a:r>
            <a:rPr lang="en-US" sz="1400" kern="1200" err="1"/>
            <a:t>u,equal</a:t>
          </a:r>
          <a:r>
            <a:rPr lang="en-US" sz="1400" kern="1200"/>
            <a:t>=e, rhizomorphs=</a:t>
          </a:r>
          <a:r>
            <a:rPr lang="en-US" sz="1400" kern="1200" err="1"/>
            <a:t>z,rooted</a:t>
          </a:r>
          <a:r>
            <a:rPr lang="en-US" sz="1400" kern="1200"/>
            <a:t>=</a:t>
          </a:r>
          <a:r>
            <a:rPr lang="en-US" sz="1400" kern="1200" err="1"/>
            <a:t>r,missing</a:t>
          </a:r>
          <a:r>
            <a:rPr lang="en-US" sz="1400" kern="1200"/>
            <a:t>=?</a:t>
          </a:r>
        </a:p>
      </dsp:txBody>
      <dsp:txXfrm>
        <a:off x="16392" y="4221372"/>
        <a:ext cx="10831159" cy="303006"/>
      </dsp:txXfrm>
    </dsp:sp>
    <dsp:sp modelId="{38A519C7-B5F0-4FAB-9230-86F38BF1899E}">
      <dsp:nvSpPr>
        <dsp:cNvPr id="0" name=""/>
        <dsp:cNvSpPr/>
      </dsp:nvSpPr>
      <dsp:spPr>
        <a:xfrm>
          <a:off x="0" y="4581090"/>
          <a:ext cx="10863943" cy="33579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stalk-surface-above-ring:</a:t>
          </a:r>
          <a:r>
            <a:rPr lang="en-US" sz="1400" kern="1200">
              <a:latin typeface="Calibri Light" panose="020F0302020204030204"/>
            </a:rPr>
            <a:t> </a:t>
          </a:r>
          <a:r>
            <a:rPr lang="en-US" sz="1400" kern="1200"/>
            <a:t> </a:t>
          </a:r>
          <a:r>
            <a:rPr lang="en-US" sz="1400" kern="1200">
              <a:latin typeface="Calibri Light" panose="020F0302020204030204"/>
            </a:rPr>
            <a:t>                </a:t>
          </a:r>
          <a:r>
            <a:rPr lang="en-US" sz="1400" kern="1200"/>
            <a:t>fibrous=</a:t>
          </a:r>
          <a:r>
            <a:rPr lang="en-US" sz="1400" kern="1200" err="1"/>
            <a:t>f,scaly</a:t>
          </a:r>
          <a:r>
            <a:rPr lang="en-US" sz="1400" kern="1200"/>
            <a:t>=</a:t>
          </a:r>
          <a:r>
            <a:rPr lang="en-US" sz="1400" kern="1200" err="1"/>
            <a:t>y,silky</a:t>
          </a:r>
          <a:r>
            <a:rPr lang="en-US" sz="1400" kern="1200"/>
            <a:t>=</a:t>
          </a:r>
          <a:r>
            <a:rPr lang="en-US" sz="1400" kern="1200" err="1"/>
            <a:t>k,smooth</a:t>
          </a:r>
          <a:r>
            <a:rPr lang="en-US" sz="1400" kern="1200"/>
            <a:t>=s</a:t>
          </a:r>
        </a:p>
      </dsp:txBody>
      <dsp:txXfrm>
        <a:off x="16392" y="4597482"/>
        <a:ext cx="10831159" cy="3030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8628C2-08B1-45A2-96E1-FB55C1E3D5D0}">
      <dsp:nvSpPr>
        <dsp:cNvPr id="0" name=""/>
        <dsp:cNvSpPr/>
      </dsp:nvSpPr>
      <dsp:spPr>
        <a:xfrm>
          <a:off x="0" y="49509"/>
          <a:ext cx="10515600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stalk-surface-below-ring:</a:t>
          </a:r>
          <a:r>
            <a:rPr lang="en-US" sz="1600" kern="1200">
              <a:latin typeface="Calibri Light" panose="020F0302020204030204"/>
            </a:rPr>
            <a:t>                 </a:t>
          </a:r>
          <a:r>
            <a:rPr lang="en-US" sz="1600" kern="1200"/>
            <a:t>fibrous=</a:t>
          </a:r>
          <a:r>
            <a:rPr lang="en-US" sz="1600" kern="1200" err="1"/>
            <a:t>f,scaly</a:t>
          </a:r>
          <a:r>
            <a:rPr lang="en-US" sz="1600" kern="1200"/>
            <a:t>=</a:t>
          </a:r>
          <a:r>
            <a:rPr lang="en-US" sz="1600" kern="1200" err="1"/>
            <a:t>y,silky</a:t>
          </a:r>
          <a:r>
            <a:rPr lang="en-US" sz="1600" kern="1200"/>
            <a:t>=</a:t>
          </a:r>
          <a:r>
            <a:rPr lang="en-US" sz="1600" kern="1200" err="1"/>
            <a:t>k,smooth</a:t>
          </a:r>
          <a:r>
            <a:rPr lang="en-US" sz="1600" kern="1200"/>
            <a:t>=s</a:t>
          </a:r>
        </a:p>
      </dsp:txBody>
      <dsp:txXfrm>
        <a:off x="18734" y="68243"/>
        <a:ext cx="10478132" cy="346292"/>
      </dsp:txXfrm>
    </dsp:sp>
    <dsp:sp modelId="{D6F6BC2F-02B6-446F-AF61-8462A050BDF2}">
      <dsp:nvSpPr>
        <dsp:cNvPr id="0" name=""/>
        <dsp:cNvSpPr/>
      </dsp:nvSpPr>
      <dsp:spPr>
        <a:xfrm>
          <a:off x="0" y="479349"/>
          <a:ext cx="10515600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stalk-color-above-ring:</a:t>
          </a:r>
          <a:r>
            <a:rPr lang="en-US" sz="1600" kern="1200">
              <a:latin typeface="Calibri Light" panose="020F0302020204030204"/>
            </a:rPr>
            <a:t>                     </a:t>
          </a:r>
          <a:r>
            <a:rPr lang="en-US" sz="1600" kern="1200"/>
            <a:t>brown=n,buff=b,cinnamon=c,gray=g,orange=o,</a:t>
          </a:r>
          <a:r>
            <a:rPr lang="en-US" sz="1600" kern="1200">
              <a:latin typeface="Calibri Light" panose="020F0302020204030204"/>
            </a:rPr>
            <a:t> </a:t>
          </a:r>
          <a:r>
            <a:rPr lang="en-US" sz="1600" kern="1200"/>
            <a:t>pink=p,red=e,white=w,yellow=y</a:t>
          </a:r>
        </a:p>
      </dsp:txBody>
      <dsp:txXfrm>
        <a:off x="18734" y="498083"/>
        <a:ext cx="10478132" cy="346292"/>
      </dsp:txXfrm>
    </dsp:sp>
    <dsp:sp modelId="{D5E3DF28-5695-4BDF-9259-AE0FC7255915}">
      <dsp:nvSpPr>
        <dsp:cNvPr id="0" name=""/>
        <dsp:cNvSpPr/>
      </dsp:nvSpPr>
      <dsp:spPr>
        <a:xfrm>
          <a:off x="0" y="909189"/>
          <a:ext cx="10515600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stalk-color-below-ring:</a:t>
          </a:r>
          <a:r>
            <a:rPr lang="en-US" sz="1600" kern="1200">
              <a:latin typeface="Calibri Light" panose="020F0302020204030204"/>
            </a:rPr>
            <a:t>                     </a:t>
          </a:r>
          <a:r>
            <a:rPr lang="en-US" sz="1600" kern="1200"/>
            <a:t>brown=n,buff=b,cinnamon=c,gray=g,orange=o, pink=p,red=e,white=w,yellow=y</a:t>
          </a:r>
        </a:p>
      </dsp:txBody>
      <dsp:txXfrm>
        <a:off x="18734" y="927923"/>
        <a:ext cx="10478132" cy="346292"/>
      </dsp:txXfrm>
    </dsp:sp>
    <dsp:sp modelId="{B531F2B1-D48E-41D5-B999-3A09B512A334}">
      <dsp:nvSpPr>
        <dsp:cNvPr id="0" name=""/>
        <dsp:cNvSpPr/>
      </dsp:nvSpPr>
      <dsp:spPr>
        <a:xfrm>
          <a:off x="0" y="1339029"/>
          <a:ext cx="10515600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veil-type:</a:t>
          </a:r>
          <a:r>
            <a:rPr lang="en-US" sz="1600" kern="1200">
              <a:latin typeface="Calibri Light" panose="020F0302020204030204"/>
            </a:rPr>
            <a:t>                		</a:t>
          </a:r>
          <a:r>
            <a:rPr lang="en-US" sz="1600" kern="1200"/>
            <a:t>partial=</a:t>
          </a:r>
          <a:r>
            <a:rPr lang="en-US" sz="1600" kern="1200" err="1"/>
            <a:t>p,universal</a:t>
          </a:r>
          <a:r>
            <a:rPr lang="en-US" sz="1600" kern="1200"/>
            <a:t>=u</a:t>
          </a:r>
        </a:p>
      </dsp:txBody>
      <dsp:txXfrm>
        <a:off x="18734" y="1357763"/>
        <a:ext cx="10478132" cy="346292"/>
      </dsp:txXfrm>
    </dsp:sp>
    <dsp:sp modelId="{9F4C27ED-BEBE-42DE-A499-10B835184CC4}">
      <dsp:nvSpPr>
        <dsp:cNvPr id="0" name=""/>
        <dsp:cNvSpPr/>
      </dsp:nvSpPr>
      <dsp:spPr>
        <a:xfrm>
          <a:off x="0" y="1768869"/>
          <a:ext cx="10515600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veil-color:</a:t>
          </a:r>
          <a:r>
            <a:rPr lang="en-US" sz="1600" kern="1200">
              <a:latin typeface="Calibri Light" panose="020F0302020204030204"/>
            </a:rPr>
            <a:t>               		</a:t>
          </a:r>
          <a:r>
            <a:rPr lang="en-US" sz="1600" kern="1200"/>
            <a:t>brown=</a:t>
          </a:r>
          <a:r>
            <a:rPr lang="en-US" sz="1600" kern="1200" err="1"/>
            <a:t>n,orange</a:t>
          </a:r>
          <a:r>
            <a:rPr lang="en-US" sz="1600" kern="1200"/>
            <a:t>=</a:t>
          </a:r>
          <a:r>
            <a:rPr lang="en-US" sz="1600" kern="1200" err="1"/>
            <a:t>o,white</a:t>
          </a:r>
          <a:r>
            <a:rPr lang="en-US" sz="1600" kern="1200"/>
            <a:t>=</a:t>
          </a:r>
          <a:r>
            <a:rPr lang="en-US" sz="1600" kern="1200" err="1"/>
            <a:t>w,yellow</a:t>
          </a:r>
          <a:r>
            <a:rPr lang="en-US" sz="1600" kern="1200"/>
            <a:t>=y</a:t>
          </a:r>
        </a:p>
      </dsp:txBody>
      <dsp:txXfrm>
        <a:off x="18734" y="1787603"/>
        <a:ext cx="10478132" cy="346292"/>
      </dsp:txXfrm>
    </dsp:sp>
    <dsp:sp modelId="{7B01E0D3-1A56-425B-BFBD-69A25DED8B36}">
      <dsp:nvSpPr>
        <dsp:cNvPr id="0" name=""/>
        <dsp:cNvSpPr/>
      </dsp:nvSpPr>
      <dsp:spPr>
        <a:xfrm>
          <a:off x="0" y="2198709"/>
          <a:ext cx="10515600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ring-number:</a:t>
          </a:r>
          <a:r>
            <a:rPr lang="en-US" sz="1600" kern="1200">
              <a:latin typeface="Calibri Light" panose="020F0302020204030204"/>
            </a:rPr>
            <a:t>           </a:t>
          </a:r>
          <a:r>
            <a:rPr lang="en-US" sz="1600" kern="1200"/>
            <a:t> 		none=</a:t>
          </a:r>
          <a:r>
            <a:rPr lang="en-US" sz="1600" kern="1200" err="1"/>
            <a:t>n,one</a:t>
          </a:r>
          <a:r>
            <a:rPr lang="en-US" sz="1600" kern="1200"/>
            <a:t>=</a:t>
          </a:r>
          <a:r>
            <a:rPr lang="en-US" sz="1600" kern="1200" err="1"/>
            <a:t>o,two</a:t>
          </a:r>
          <a:r>
            <a:rPr lang="en-US" sz="1600" kern="1200"/>
            <a:t>=t</a:t>
          </a:r>
        </a:p>
      </dsp:txBody>
      <dsp:txXfrm>
        <a:off x="18734" y="2217443"/>
        <a:ext cx="10478132" cy="346292"/>
      </dsp:txXfrm>
    </dsp:sp>
    <dsp:sp modelId="{ADAF9953-ADBF-485B-89FF-8E6B59231F65}">
      <dsp:nvSpPr>
        <dsp:cNvPr id="0" name=""/>
        <dsp:cNvSpPr/>
      </dsp:nvSpPr>
      <dsp:spPr>
        <a:xfrm>
          <a:off x="0" y="2628549"/>
          <a:ext cx="10515600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ring-type:</a:t>
          </a:r>
          <a:r>
            <a:rPr lang="en-US" sz="1600" kern="1200">
              <a:latin typeface="Calibri Light" panose="020F0302020204030204"/>
            </a:rPr>
            <a:t>                		</a:t>
          </a:r>
          <a:r>
            <a:rPr lang="en-US" sz="1600" kern="1200"/>
            <a:t>cobwebby=</a:t>
          </a:r>
          <a:r>
            <a:rPr lang="en-US" sz="1600" kern="1200" err="1"/>
            <a:t>c,evanescent</a:t>
          </a:r>
          <a:r>
            <a:rPr lang="en-US" sz="1600" kern="1200"/>
            <a:t>=</a:t>
          </a:r>
          <a:r>
            <a:rPr lang="en-US" sz="1600" kern="1200" err="1"/>
            <a:t>e,flaring</a:t>
          </a:r>
          <a:r>
            <a:rPr lang="en-US" sz="1600" kern="1200"/>
            <a:t>=</a:t>
          </a:r>
          <a:r>
            <a:rPr lang="en-US" sz="1600" kern="1200" err="1"/>
            <a:t>f,large</a:t>
          </a:r>
          <a:r>
            <a:rPr lang="en-US" sz="1600" kern="1200"/>
            <a:t>=l, none=</a:t>
          </a:r>
          <a:r>
            <a:rPr lang="en-US" sz="1600" kern="1200" err="1"/>
            <a:t>n,pendant</a:t>
          </a:r>
          <a:r>
            <a:rPr lang="en-US" sz="1600" kern="1200"/>
            <a:t>=</a:t>
          </a:r>
          <a:r>
            <a:rPr lang="en-US" sz="1600" kern="1200" err="1"/>
            <a:t>p,sheathing</a:t>
          </a:r>
          <a:r>
            <a:rPr lang="en-US" sz="1600" kern="1200"/>
            <a:t>=</a:t>
          </a:r>
          <a:r>
            <a:rPr lang="en-US" sz="1600" kern="1200" err="1"/>
            <a:t>s,zone</a:t>
          </a:r>
          <a:r>
            <a:rPr lang="en-US" sz="1600" kern="1200"/>
            <a:t>=z</a:t>
          </a:r>
        </a:p>
      </dsp:txBody>
      <dsp:txXfrm>
        <a:off x="18734" y="2647283"/>
        <a:ext cx="10478132" cy="346292"/>
      </dsp:txXfrm>
    </dsp:sp>
    <dsp:sp modelId="{635C653A-5DE5-42A1-B94B-1CF624C5F589}">
      <dsp:nvSpPr>
        <dsp:cNvPr id="0" name=""/>
        <dsp:cNvSpPr/>
      </dsp:nvSpPr>
      <dsp:spPr>
        <a:xfrm>
          <a:off x="0" y="3058389"/>
          <a:ext cx="10515600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spore-print-color:</a:t>
          </a:r>
          <a:r>
            <a:rPr lang="en-US" sz="1600" kern="1200">
              <a:latin typeface="Calibri Light" panose="020F0302020204030204"/>
            </a:rPr>
            <a:t>        		</a:t>
          </a:r>
          <a:r>
            <a:rPr lang="en-US" sz="1600" kern="1200"/>
            <a:t>black=</a:t>
          </a:r>
          <a:r>
            <a:rPr lang="en-US" sz="1600" kern="1200" err="1"/>
            <a:t>k,brown</a:t>
          </a:r>
          <a:r>
            <a:rPr lang="en-US" sz="1600" kern="1200"/>
            <a:t>=</a:t>
          </a:r>
          <a:r>
            <a:rPr lang="en-US" sz="1600" kern="1200" err="1"/>
            <a:t>n,buff</a:t>
          </a:r>
          <a:r>
            <a:rPr lang="en-US" sz="1600" kern="1200"/>
            <a:t>=</a:t>
          </a:r>
          <a:r>
            <a:rPr lang="en-US" sz="1600" kern="1200" err="1"/>
            <a:t>b,chocolate</a:t>
          </a:r>
          <a:r>
            <a:rPr lang="en-US" sz="1600" kern="1200"/>
            <a:t>=</a:t>
          </a:r>
          <a:r>
            <a:rPr lang="en-US" sz="1600" kern="1200" err="1"/>
            <a:t>h,green</a:t>
          </a:r>
          <a:r>
            <a:rPr lang="en-US" sz="1600" kern="1200"/>
            <a:t>=r, orange=</a:t>
          </a:r>
          <a:r>
            <a:rPr lang="en-US" sz="1600" kern="1200" err="1"/>
            <a:t>o,purple</a:t>
          </a:r>
          <a:r>
            <a:rPr lang="en-US" sz="1600" kern="1200"/>
            <a:t>=</a:t>
          </a:r>
          <a:r>
            <a:rPr lang="en-US" sz="1600" kern="1200" err="1"/>
            <a:t>u,white</a:t>
          </a:r>
          <a:r>
            <a:rPr lang="en-US" sz="1600" kern="1200"/>
            <a:t>=</a:t>
          </a:r>
          <a:r>
            <a:rPr lang="en-US" sz="1600" kern="1200" err="1"/>
            <a:t>w,yellow</a:t>
          </a:r>
          <a:r>
            <a:rPr lang="en-US" sz="1600" kern="1200"/>
            <a:t>=y</a:t>
          </a:r>
        </a:p>
      </dsp:txBody>
      <dsp:txXfrm>
        <a:off x="18734" y="3077123"/>
        <a:ext cx="10478132" cy="346292"/>
      </dsp:txXfrm>
    </dsp:sp>
    <dsp:sp modelId="{AA31FE5A-0E88-4015-8C51-DAAD85ACD9FF}">
      <dsp:nvSpPr>
        <dsp:cNvPr id="0" name=""/>
        <dsp:cNvSpPr/>
      </dsp:nvSpPr>
      <dsp:spPr>
        <a:xfrm>
          <a:off x="0" y="3488229"/>
          <a:ext cx="10515600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population:</a:t>
          </a:r>
          <a:r>
            <a:rPr lang="en-US" sz="1600" kern="1200">
              <a:latin typeface="Calibri Light" panose="020F0302020204030204"/>
            </a:rPr>
            <a:t>               		</a:t>
          </a:r>
          <a:r>
            <a:rPr lang="en-US" sz="1600" kern="1200"/>
            <a:t>abundant=</a:t>
          </a:r>
          <a:r>
            <a:rPr lang="en-US" sz="1600" kern="1200" err="1"/>
            <a:t>a,clustered</a:t>
          </a:r>
          <a:r>
            <a:rPr lang="en-US" sz="1600" kern="1200"/>
            <a:t>=</a:t>
          </a:r>
          <a:r>
            <a:rPr lang="en-US" sz="1600" kern="1200" err="1"/>
            <a:t>c,numerous</a:t>
          </a:r>
          <a:r>
            <a:rPr lang="en-US" sz="1600" kern="1200"/>
            <a:t>=n, scattered=s,</a:t>
          </a:r>
          <a:r>
            <a:rPr lang="en-US" sz="1600" kern="1200">
              <a:latin typeface="Calibri Light" panose="020F0302020204030204"/>
            </a:rPr>
            <a:t> </a:t>
          </a:r>
          <a:r>
            <a:rPr lang="en-US" sz="1600" kern="1200"/>
            <a:t>several=</a:t>
          </a:r>
          <a:r>
            <a:rPr lang="en-US" sz="1600" kern="1200" err="1"/>
            <a:t>v,solitary</a:t>
          </a:r>
          <a:r>
            <a:rPr lang="en-US" sz="1600" kern="1200"/>
            <a:t>=y</a:t>
          </a:r>
        </a:p>
      </dsp:txBody>
      <dsp:txXfrm>
        <a:off x="18734" y="3506963"/>
        <a:ext cx="10478132" cy="346292"/>
      </dsp:txXfrm>
    </dsp:sp>
    <dsp:sp modelId="{DCA7DD78-2BD2-41D8-BA22-CC4E5CF22061}">
      <dsp:nvSpPr>
        <dsp:cNvPr id="0" name=""/>
        <dsp:cNvSpPr/>
      </dsp:nvSpPr>
      <dsp:spPr>
        <a:xfrm>
          <a:off x="0" y="3918069"/>
          <a:ext cx="10515600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habitat:</a:t>
          </a:r>
          <a:r>
            <a:rPr lang="en-US" sz="1600" kern="1200">
              <a:latin typeface="Calibri Light" panose="020F0302020204030204"/>
            </a:rPr>
            <a:t>                                                </a:t>
          </a:r>
          <a:r>
            <a:rPr lang="en-US" sz="1600" kern="1200"/>
            <a:t>grasses=</a:t>
          </a:r>
          <a:r>
            <a:rPr lang="en-US" sz="1600" kern="1200" err="1"/>
            <a:t>g,leaves</a:t>
          </a:r>
          <a:r>
            <a:rPr lang="en-US" sz="1600" kern="1200"/>
            <a:t>=</a:t>
          </a:r>
          <a:r>
            <a:rPr lang="en-US" sz="1600" kern="1200" err="1"/>
            <a:t>l,meadows</a:t>
          </a:r>
          <a:r>
            <a:rPr lang="en-US" sz="1600" kern="1200"/>
            <a:t>=</a:t>
          </a:r>
          <a:r>
            <a:rPr lang="en-US" sz="1600" kern="1200" err="1"/>
            <a:t>m,paths</a:t>
          </a:r>
          <a:r>
            <a:rPr lang="en-US" sz="1600" kern="1200"/>
            <a:t>=p, urban=</a:t>
          </a:r>
          <a:r>
            <a:rPr lang="en-US" sz="1600" kern="1200" err="1"/>
            <a:t>u,waste</a:t>
          </a:r>
          <a:r>
            <a:rPr lang="en-US" sz="1600" kern="1200"/>
            <a:t>=</a:t>
          </a:r>
          <a:r>
            <a:rPr lang="en-US" sz="1600" kern="1200" err="1"/>
            <a:t>w,woods</a:t>
          </a:r>
          <a:r>
            <a:rPr lang="en-US" sz="1600" kern="1200"/>
            <a:t>=d</a:t>
          </a:r>
        </a:p>
      </dsp:txBody>
      <dsp:txXfrm>
        <a:off x="18734" y="3936803"/>
        <a:ext cx="10478132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AAA96-930D-94F9-62C6-10927E75B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B43EC-BC3D-F6BE-0843-7D63EFB76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B3E87-FDD6-F97A-6354-9A6D667D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A64C-63FE-1D45-BB5A-2D728976BE87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AE69C-FFF0-9F80-6A84-117F36E23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D8159-1470-16E6-246C-85F0B520E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F523-CAA0-0D48-B2B1-D6857A8EE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21CD-D8FA-4046-D182-7B96504D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60A77-B3F5-6287-E2DB-0930DB44F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5E0A5-782F-0103-2B10-C2CF9E6C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A64C-63FE-1D45-BB5A-2D728976BE87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7EE1C-5554-4E9B-EFBC-1A000CEDB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25EB3-7FCD-DA2D-D8BB-79B2D518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F523-CAA0-0D48-B2B1-D6857A8EE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9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DC9866-8907-01A5-41B8-FCB592AC20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C7F01-C7A2-A6BE-F12E-06F53BEF4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C2E0B-EE0F-8C5C-0A35-D40F6A433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A64C-63FE-1D45-BB5A-2D728976BE87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B1657-2D8C-6BF8-46E9-022CEE2CF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AA2D0-2D21-90C5-53BD-C9E8B44C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F523-CAA0-0D48-B2B1-D6857A8EE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4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D33D-B01C-85BE-46BC-705A05D82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8F1D3-4832-D60B-60CF-8C327F8E3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9A143-5248-67D8-491E-0DFC72CE2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A64C-63FE-1D45-BB5A-2D728976BE87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8B85E-DAEC-4463-CA4C-7C3EF086A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46313-128B-A82F-6753-92084817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F523-CAA0-0D48-B2B1-D6857A8EE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6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42A0-AEE8-2F96-588A-F67320E0C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F7674-47EE-B08E-F4E7-6C614DA5B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27A17-FE87-CB32-B879-7F692752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A64C-63FE-1D45-BB5A-2D728976BE87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B1904-E1E6-319B-2001-514F330B8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410F8-12CA-9394-8B24-5A7CF48DB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F523-CAA0-0D48-B2B1-D6857A8EE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4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4A53C-75FC-D8F0-F9F1-FE99E0A2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170A8-D2C6-3CF4-51C2-E3390F6ED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E05AC-8003-B603-21BD-584BD4F9E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BBAF5-3F5A-9AA4-F5AB-51DF951EC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A64C-63FE-1D45-BB5A-2D728976BE87}" type="datetimeFigureOut">
              <a:rPr lang="en-US" smtClean="0"/>
              <a:t>1/30/25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355DE-3C8A-7242-2B01-9B9CA7D5E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725E9-3725-D7CD-9B1E-5541CBFD4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F523-CAA0-0D48-B2B1-D6857A8EE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4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6F82B-DD84-FBEF-9201-9F6F2F573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99710-EF86-6989-0C57-B441141F8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8F30D-2C96-A54C-63AC-3B1869927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B3BFA-AA3D-EF01-2303-E09ABF7CC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EE3BA-CA34-5A49-8A7C-57AC37857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16749-D18D-F75C-57EF-120FE2423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A64C-63FE-1D45-BB5A-2D728976BE87}" type="datetimeFigureOut">
              <a:rPr lang="en-US" smtClean="0"/>
              <a:t>1/30/25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A0FCD4-4E8B-93D2-4F1A-ACE28618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E0FC2-D25F-6663-C505-302D2C91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F523-CAA0-0D48-B2B1-D6857A8EE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0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F2F9-8968-C1C8-DC06-9C825E0F5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9EFC6D-5AEF-25F3-25BD-EE2EB1BAE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A64C-63FE-1D45-BB5A-2D728976BE87}" type="datetimeFigureOut">
              <a:rPr lang="en-US" smtClean="0"/>
              <a:t>1/30/25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19C4D-E68A-2546-1377-9E4D922D2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61AAF-480D-3D65-3B6A-A81EE1458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F523-CAA0-0D48-B2B1-D6857A8EE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9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4B29C9-95D6-C633-9360-2CABE7E59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A64C-63FE-1D45-BB5A-2D728976BE87}" type="datetimeFigureOut">
              <a:rPr lang="en-US" smtClean="0"/>
              <a:t>1/30/25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8FEAFE-0F86-972F-7B7B-620C7954A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ABCCF-15CA-4115-2921-20B68104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F523-CAA0-0D48-B2B1-D6857A8EE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3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2A09-78FD-E02D-102A-C136E2E94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5B678-E4B0-0473-2B70-181D989EB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C365F-26AD-6707-050E-CAE16FA19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34FF5-2DA2-0331-2714-BD7A377CA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A64C-63FE-1D45-BB5A-2D728976BE87}" type="datetimeFigureOut">
              <a:rPr lang="en-US" smtClean="0"/>
              <a:t>1/30/25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07CAA-6B2C-F18E-F680-556F2703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F93E4-E77B-9381-3C8D-2777F106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F523-CAA0-0D48-B2B1-D6857A8EE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6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9346B-AFC1-2633-C2C9-B744268F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679A15-66DD-F3F7-7EBA-2E4D1762C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88346-BFD7-37C0-A66D-ADDFA5F52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CEA3A-3824-F38F-C737-31ACD83BD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A64C-63FE-1D45-BB5A-2D728976BE87}" type="datetimeFigureOut">
              <a:rPr lang="en-US" smtClean="0"/>
              <a:t>1/30/25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846D0-CF15-A0F1-82CA-6FC85C9D2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5F9F3-159B-6810-86E9-42EE6F1F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F523-CAA0-0D48-B2B1-D6857A8EE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8CCCF1-BCD6-AF9F-8292-15BEBEA4B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76744-D2D8-EFC8-9085-3180B230C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05D26-8971-559A-CFAF-C22999347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0A64C-63FE-1D45-BB5A-2D728976BE87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4136-A528-9260-D714-DC552F48D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3888E-7B76-5E1D-26EF-3068B60DF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6F523-CAA0-0D48-B2B1-D6857A8EE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3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5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6" descr="Free picture: biology, organism, mushroom, fungus, macro, detail, dark">
            <a:extLst>
              <a:ext uri="{FF2B5EF4-FFF2-40B4-BE49-F238E27FC236}">
                <a16:creationId xmlns:a16="http://schemas.microsoft.com/office/drawing/2014/main" id="{5D9A7C25-8D93-7276-FB5C-90988E6CDC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223" r="-1" b="5212"/>
          <a:stretch/>
        </p:blipFill>
        <p:spPr>
          <a:xfrm>
            <a:off x="187388" y="182880"/>
            <a:ext cx="11824481" cy="64997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8B85E2-9E0A-231B-07F7-873A34B5C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1122363"/>
            <a:ext cx="9795637" cy="2217158"/>
          </a:xfrm>
        </p:spPr>
        <p:txBody>
          <a:bodyPr>
            <a:normAutofit/>
          </a:bodyPr>
          <a:lstStyle/>
          <a:p>
            <a:pPr algn="l"/>
            <a:r>
              <a:rPr lang="en-US" sz="5200" dirty="0">
                <a:solidFill>
                  <a:srgbClr val="FFFFFF"/>
                </a:solidFill>
              </a:rPr>
              <a:t>Data analysis on Mushrooms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15C43-A68D-03A9-69AA-0AEA45E77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181" y="3526021"/>
            <a:ext cx="9795637" cy="204226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Prabhu Kiran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Amrita </a:t>
            </a:r>
            <a:r>
              <a:rPr lang="en-US">
                <a:solidFill>
                  <a:srgbClr val="FFFFFF"/>
                </a:solidFill>
              </a:rPr>
              <a:t>Vishwa Vidyapeetham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26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CC76B-A64F-6883-DD3C-28AE84DF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Hypothesis Testing</a:t>
            </a:r>
            <a:endParaRPr lang="en-US"/>
          </a:p>
        </p:txBody>
      </p:sp>
      <p:pic>
        <p:nvPicPr>
          <p:cNvPr id="7" name="Picture 4" descr="Pearl white shells">
            <a:extLst>
              <a:ext uri="{FF2B5EF4-FFF2-40B4-BE49-F238E27FC236}">
                <a16:creationId xmlns:a16="http://schemas.microsoft.com/office/drawing/2014/main" id="{55BEAE7E-F974-66FA-AD1E-F2F1D15863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52" r="16302" b="-3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2B5CEB-7BBB-3AB5-BABD-D8AD09D4D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9988" y="1953506"/>
            <a:ext cx="4840010" cy="29509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n-US" sz="2000">
                <a:ea typeface="+mn-lt"/>
                <a:cs typeface="+mn-lt"/>
              </a:rPr>
              <a:t>Null Hypothesis (H0): </a:t>
            </a:r>
            <a:r>
              <a:rPr lang="en-US" sz="2000" b="1">
                <a:ea typeface="+mn-lt"/>
                <a:cs typeface="+mn-lt"/>
              </a:rPr>
              <a:t>The cap shape of mushrooms has no effect on their edibility</a:t>
            </a:r>
            <a:r>
              <a:rPr lang="en-US" sz="2000">
                <a:ea typeface="+mn-lt"/>
                <a:cs typeface="+mn-lt"/>
              </a:rPr>
              <a:t>. The distribution of edible and poisonous mushrooms is the same across different cap shapes.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pPr algn="just"/>
            <a:r>
              <a:rPr lang="en-US" sz="2000">
                <a:ea typeface="+mn-lt"/>
                <a:cs typeface="+mn-lt"/>
              </a:rPr>
              <a:t>Alternative Hypothesis (H1): </a:t>
            </a:r>
            <a:r>
              <a:rPr lang="en-US" sz="2000" b="1">
                <a:ea typeface="+mn-lt"/>
                <a:cs typeface="+mn-lt"/>
              </a:rPr>
              <a:t>The cap shape of mushrooms has an effect on their edibility</a:t>
            </a:r>
            <a:r>
              <a:rPr lang="en-US" sz="2000">
                <a:ea typeface="+mn-lt"/>
                <a:cs typeface="+mn-lt"/>
              </a:rPr>
              <a:t>. The distribution of edible and poisonous mushrooms differs significantly across different cap shapes.</a:t>
            </a:r>
            <a:endParaRPr lang="en-US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2200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3AD219-1AEA-75FF-CB76-16E6E6C674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32" t="51093" r="13165" b="34648"/>
          <a:stretch/>
        </p:blipFill>
        <p:spPr>
          <a:xfrm>
            <a:off x="869496" y="605688"/>
            <a:ext cx="10453007" cy="16546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D252DC-2963-2716-C18A-2C51CD365F15}"/>
              </a:ext>
            </a:extLst>
          </p:cNvPr>
          <p:cNvSpPr txBox="1"/>
          <p:nvPr/>
        </p:nvSpPr>
        <p:spPr>
          <a:xfrm>
            <a:off x="869496" y="2405742"/>
            <a:ext cx="925421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Chi-square statistic : 489.92 </a:t>
            </a:r>
          </a:p>
          <a:p>
            <a:r>
              <a:rPr lang="en-US"/>
              <a:t>p-value : 1.20e-103. </a:t>
            </a:r>
          </a:p>
          <a:p>
            <a:r>
              <a:rPr lang="en-US"/>
              <a:t>Degrees of freedom : 5 </a:t>
            </a:r>
          </a:p>
          <a:p>
            <a:endParaRPr lang="en-US"/>
          </a:p>
          <a:p>
            <a:r>
              <a:rPr lang="en-US">
                <a:sym typeface="Wingdings" pitchFamily="2" charset="2"/>
              </a:rPr>
              <a:t>S</a:t>
            </a:r>
            <a:r>
              <a:rPr lang="en-US"/>
              <a:t>ignificant deviation from the expected frequencies. </a:t>
            </a:r>
          </a:p>
          <a:p>
            <a:endParaRPr lang="en-US"/>
          </a:p>
          <a:p>
            <a:r>
              <a:rPr lang="en-US">
                <a:sym typeface="Wingdings" pitchFamily="2" charset="2"/>
              </a:rPr>
              <a:t></a:t>
            </a:r>
            <a:r>
              <a:rPr lang="en-US"/>
              <a:t>Extremely small p-value suggests strong evidence against the null hypothesis</a:t>
            </a:r>
          </a:p>
          <a:p>
            <a:endParaRPr lang="en-US"/>
          </a:p>
          <a:p>
            <a:r>
              <a:rPr lang="en-US" sz="2800"/>
              <a:t>Reject null hypothesis;</a:t>
            </a:r>
          </a:p>
          <a:p>
            <a:endParaRPr lang="en-US" sz="2800"/>
          </a:p>
          <a:p>
            <a:r>
              <a:rPr lang="en-US" sz="2800" b="1"/>
              <a:t>Cap shape of mushrooms has an effect on their edibility.</a:t>
            </a:r>
          </a:p>
        </p:txBody>
      </p:sp>
    </p:spTree>
    <p:extLst>
      <p:ext uri="{BB962C8B-B14F-4D97-AF65-F5344CB8AC3E}">
        <p14:creationId xmlns:p14="http://schemas.microsoft.com/office/powerpoint/2010/main" val="3127624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9EC554-E8A8-6E92-D3C2-670A0E7D1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Encoding Categorical features and Creating Random Forest classifier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6EB7C1B6-C4F7-F453-5B6C-EDE79C989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25525"/>
            <a:ext cx="5049687" cy="3938756"/>
          </a:xfrm>
          <a:prstGeom prst="rect">
            <a:avLst/>
          </a:prstGeom>
        </p:spPr>
      </p:pic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9F5D728-B3FE-40B2-FAB8-FF92B333F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24288" y="2884016"/>
            <a:ext cx="5828261" cy="252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71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5E1DCB-3334-5852-4FDA-54C74F43A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467" y="97972"/>
            <a:ext cx="8155733" cy="636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78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4B93BA95-7A13-F312-6DAF-BD6161883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797" y="527385"/>
            <a:ext cx="8116405" cy="580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89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C453-1F6F-D02C-9DA2-C5C115D0D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46E06-E879-DBDE-A606-F685804B0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TimesNewRomanPSMT"/>
              </a:rPr>
              <a:t>Insights:</a:t>
            </a:r>
            <a:r>
              <a:rPr lang="en-US" sz="1800" dirty="0">
                <a:latin typeface="TimesNewRomanPSMT"/>
              </a:rPr>
              <a:t> </a:t>
            </a:r>
            <a:endParaRPr lang="en-US" sz="1800">
              <a:effectLst/>
              <a:latin typeface="TimesNewRomanPSMT"/>
            </a:endParaRPr>
          </a:p>
          <a:p>
            <a:pPr marL="0" indent="0">
              <a:buNone/>
            </a:pPr>
            <a:r>
              <a:rPr lang="en-US" sz="1800" dirty="0">
                <a:latin typeface="TimesNewRomanPSMT"/>
                <a:sym typeface="Wingdings" pitchFamily="2" charset="2"/>
              </a:rPr>
              <a:t></a:t>
            </a:r>
            <a:r>
              <a:rPr lang="en-US" sz="1800" dirty="0">
                <a:latin typeface="TimesNewRomanPSMT"/>
              </a:rPr>
              <a:t>D</a:t>
            </a:r>
            <a:r>
              <a:rPr lang="en-US" sz="1800" dirty="0">
                <a:effectLst/>
                <a:latin typeface="TimesNewRomanPSMT"/>
              </a:rPr>
              <a:t>ata exploration</a:t>
            </a:r>
            <a:r>
              <a:rPr lang="en-US" sz="1800" dirty="0">
                <a:latin typeface="TimesNewRomanPSMT"/>
              </a:rPr>
              <a:t> </a:t>
            </a:r>
            <a:endParaRPr lang="en-US" sz="1800" dirty="0">
              <a:effectLst/>
              <a:latin typeface="TimesNewRomanPSMT"/>
            </a:endParaRPr>
          </a:p>
          <a:p>
            <a:pPr marL="0" indent="0">
              <a:buNone/>
            </a:pPr>
            <a:r>
              <a:rPr lang="en-US" sz="1800" dirty="0">
                <a:latin typeface="TimesNewRomanPSMT"/>
                <a:sym typeface="Wingdings" pitchFamily="2" charset="2"/>
              </a:rPr>
              <a:t></a:t>
            </a:r>
            <a:r>
              <a:rPr lang="en-US" sz="1800" dirty="0">
                <a:latin typeface="TimesNewRomanPSMT"/>
              </a:rPr>
              <a:t>V</a:t>
            </a:r>
            <a:r>
              <a:rPr lang="en-US" sz="1800" dirty="0">
                <a:effectLst/>
                <a:latin typeface="TimesNewRomanPSMT"/>
              </a:rPr>
              <a:t>isualization of Attribute distributions and relationships</a:t>
            </a:r>
          </a:p>
          <a:p>
            <a:pPr marL="0" indent="0">
              <a:buNone/>
            </a:pPr>
            <a:r>
              <a:rPr lang="en-US" sz="1800" dirty="0">
                <a:latin typeface="TimesNewRomanPSMT"/>
                <a:sym typeface="Wingdings" pitchFamily="2" charset="2"/>
              </a:rPr>
              <a:t></a:t>
            </a:r>
            <a:r>
              <a:rPr lang="en-US" sz="1800" dirty="0">
                <a:latin typeface="TimesNewRomanPSMT"/>
              </a:rPr>
              <a:t>I</a:t>
            </a:r>
            <a:r>
              <a:rPr lang="en-US" sz="1800" dirty="0">
                <a:effectLst/>
                <a:latin typeface="TimesNewRomanPSMT"/>
              </a:rPr>
              <a:t>dentification of influential features</a:t>
            </a:r>
          </a:p>
          <a:p>
            <a:endParaRPr lang="en-US" sz="1800">
              <a:latin typeface="TimesNewRomanPSMT"/>
            </a:endParaRPr>
          </a:p>
          <a:p>
            <a:pPr marL="0" indent="0">
              <a:buNone/>
            </a:pPr>
            <a:endParaRPr lang="en-US" sz="1800">
              <a:latin typeface="TimesNewRomanPSMT"/>
            </a:endParaRPr>
          </a:p>
          <a:p>
            <a:pPr marL="0" indent="0">
              <a:buNone/>
            </a:pPr>
            <a:r>
              <a:rPr lang="en-US" sz="1800" dirty="0">
                <a:latin typeface="TimesNewRomanPSMT"/>
              </a:rPr>
              <a:t>F</a:t>
            </a:r>
            <a:r>
              <a:rPr lang="en-US" sz="1800" dirty="0">
                <a:effectLst/>
                <a:latin typeface="TimesNewRomanPSMT"/>
              </a:rPr>
              <a:t>indings :</a:t>
            </a:r>
          </a:p>
          <a:p>
            <a:pPr marL="0" indent="0">
              <a:buNone/>
            </a:pPr>
            <a:r>
              <a:rPr lang="en-US" sz="1800" dirty="0">
                <a:latin typeface="TimesNewRomanPSMT"/>
                <a:sym typeface="Wingdings" pitchFamily="2" charset="2"/>
              </a:rPr>
              <a:t>O</a:t>
            </a:r>
            <a:r>
              <a:rPr lang="en-US" sz="1800" dirty="0">
                <a:latin typeface="TimesNewRomanPSMT"/>
              </a:rPr>
              <a:t>dor</a:t>
            </a:r>
            <a:r>
              <a:rPr lang="en-US" sz="1800" dirty="0">
                <a:effectLst/>
                <a:latin typeface="TimesNewRomanPSMT"/>
              </a:rPr>
              <a:t>, spore print color, stalk surface above ring, and cap shape play vital roles in differentiating edibility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1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4B0729-095A-FCDC-A127-1C3C735BF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6000" b="0" i="0">
                <a:solidFill>
                  <a:schemeClr val="bg1"/>
                </a:solidFill>
                <a:effectLst/>
                <a:latin typeface="Söhne"/>
              </a:rPr>
              <a:t>Objectives</a:t>
            </a:r>
            <a:endParaRPr lang="en-US" sz="6000">
              <a:solidFill>
                <a:schemeClr val="bg1"/>
              </a:solidFill>
              <a:latin typeface="Söhne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D4677-89BB-332D-E7FF-2B698346D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>
              <a:solidFill>
                <a:schemeClr val="bg1"/>
              </a:solidFill>
              <a:latin typeface="Söhne"/>
            </a:endParaRPr>
          </a:p>
          <a:p>
            <a:pPr lvl="1"/>
            <a:r>
              <a:rPr lang="en-US" sz="2000">
                <a:solidFill>
                  <a:schemeClr val="bg1"/>
                </a:solidFill>
                <a:latin typeface="Söhne"/>
              </a:rPr>
              <a:t>Visualization</a:t>
            </a:r>
          </a:p>
          <a:p>
            <a:pPr lvl="1"/>
            <a:r>
              <a:rPr lang="en-US" sz="2000" b="0" i="0">
                <a:solidFill>
                  <a:schemeClr val="bg1"/>
                </a:solidFill>
                <a:effectLst/>
                <a:latin typeface="Söhne"/>
              </a:rPr>
              <a:t>Correlations</a:t>
            </a:r>
            <a:r>
              <a:rPr lang="en-US" sz="2000">
                <a:solidFill>
                  <a:schemeClr val="bg1"/>
                </a:solidFill>
                <a:latin typeface="Söhne"/>
              </a:rPr>
              <a:t> </a:t>
            </a:r>
          </a:p>
          <a:p>
            <a:pPr lvl="1"/>
            <a:r>
              <a:rPr lang="en-US" sz="2000" b="0" i="0">
                <a:solidFill>
                  <a:schemeClr val="bg1"/>
                </a:solidFill>
                <a:effectLst/>
                <a:latin typeface="Söhne"/>
              </a:rPr>
              <a:t>Hypothesis testing</a:t>
            </a:r>
          </a:p>
          <a:p>
            <a:pPr lvl="1"/>
            <a:r>
              <a:rPr lang="en-US" sz="2000" b="0" i="0">
                <a:solidFill>
                  <a:schemeClr val="bg1"/>
                </a:solidFill>
                <a:effectLst/>
                <a:latin typeface="Söhne"/>
              </a:rPr>
              <a:t>Important features</a:t>
            </a:r>
          </a:p>
        </p:txBody>
      </p:sp>
    </p:spTree>
    <p:extLst>
      <p:ext uri="{BB962C8B-B14F-4D97-AF65-F5344CB8AC3E}">
        <p14:creationId xmlns:p14="http://schemas.microsoft.com/office/powerpoint/2010/main" val="3086448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3BAE-BD19-F218-7DE3-6098105FE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43" y="365125"/>
            <a:ext cx="10515600" cy="1325563"/>
          </a:xfrm>
        </p:spPr>
        <p:txBody>
          <a:bodyPr/>
          <a:lstStyle/>
          <a:p>
            <a:r>
              <a:rPr lang="en-US"/>
              <a:t>Dataset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84A26DF5-AE48-DA7A-88B7-BDF239A5D1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775573"/>
              </p:ext>
            </p:extLst>
          </p:nvPr>
        </p:nvGraphicFramePr>
        <p:xfrm>
          <a:off x="729343" y="1132114"/>
          <a:ext cx="10863943" cy="5360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6933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7F196-6D50-2D7A-5D7F-7A0BD374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228" y="343354"/>
            <a:ext cx="10515600" cy="1325563"/>
          </a:xfrm>
        </p:spPr>
        <p:txBody>
          <a:bodyPr/>
          <a:lstStyle/>
          <a:p>
            <a:r>
              <a:rPr lang="en-US"/>
              <a:t>Dataset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C481F3-E200-9D46-F77B-9533FB2312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7099573"/>
              </p:ext>
            </p:extLst>
          </p:nvPr>
        </p:nvGraphicFramePr>
        <p:xfrm>
          <a:off x="740228" y="178208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43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C9C8D5A-05E6-DA22-D1AF-37541A1FD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0143"/>
          <a:stretch/>
        </p:blipFill>
        <p:spPr>
          <a:xfrm>
            <a:off x="1384145" y="488425"/>
            <a:ext cx="9423710" cy="5881150"/>
          </a:xfrm>
        </p:spPr>
      </p:pic>
    </p:spTree>
    <p:extLst>
      <p:ext uri="{BB962C8B-B14F-4D97-AF65-F5344CB8AC3E}">
        <p14:creationId xmlns:p14="http://schemas.microsoft.com/office/powerpoint/2010/main" val="3537621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6CFB78F-A31F-2FB7-D4BE-3321B9D96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0106"/>
          <a:stretch/>
        </p:blipFill>
        <p:spPr>
          <a:xfrm>
            <a:off x="1403499" y="498361"/>
            <a:ext cx="9385002" cy="5861277"/>
          </a:xfrm>
        </p:spPr>
      </p:pic>
    </p:spTree>
    <p:extLst>
      <p:ext uri="{BB962C8B-B14F-4D97-AF65-F5344CB8AC3E}">
        <p14:creationId xmlns:p14="http://schemas.microsoft.com/office/powerpoint/2010/main" val="486700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88BE00-FF32-6DDA-571A-F326EEE7E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0393"/>
          <a:stretch/>
        </p:blipFill>
        <p:spPr>
          <a:xfrm>
            <a:off x="1560890" y="612931"/>
            <a:ext cx="9070219" cy="563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38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D1F6B8-AEF1-0443-7C96-A8FFC310E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0107"/>
          <a:stretch/>
        </p:blipFill>
        <p:spPr>
          <a:xfrm>
            <a:off x="1523061" y="573031"/>
            <a:ext cx="9145878" cy="571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6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CAB4B2-98FB-3530-AF06-E43CB9AF3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18902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9DB5FD-0032-B9FF-FF91-73252F336CE9}"/>
              </a:ext>
            </a:extLst>
          </p:cNvPr>
          <p:cNvSpPr txBox="1"/>
          <p:nvPr/>
        </p:nvSpPr>
        <p:spPr>
          <a:xfrm>
            <a:off x="7946572" y="1536174"/>
            <a:ext cx="363582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/>
              <a:t>Coefficient:  Range -1 to 1. </a:t>
            </a:r>
          </a:p>
          <a:p>
            <a:pPr algn="just"/>
            <a:endParaRPr lang="en-US" sz="1600"/>
          </a:p>
          <a:p>
            <a:pPr algn="just"/>
            <a:r>
              <a:rPr lang="en-US" sz="1600"/>
              <a:t>Blue:  Negative correlation </a:t>
            </a:r>
          </a:p>
          <a:p>
            <a:pPr algn="just"/>
            <a:r>
              <a:rPr lang="en-US" sz="1600"/>
              <a:t>When one attribute is present, the other tends to be absent.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/>
          </a:p>
          <a:p>
            <a:pPr algn="just"/>
            <a:r>
              <a:rPr lang="en-US" sz="1600"/>
              <a:t>Red: Positive correlation </a:t>
            </a:r>
          </a:p>
          <a:p>
            <a:pPr algn="just"/>
            <a:r>
              <a:rPr lang="en-US" sz="1600"/>
              <a:t>When one attribute is present, the other tends to be present.</a:t>
            </a:r>
          </a:p>
          <a:p>
            <a:endParaRPr lang="en-US" sz="1600"/>
          </a:p>
          <a:p>
            <a:r>
              <a:rPr lang="en-US" sz="1600"/>
              <a:t> 0 </a:t>
            </a:r>
            <a:r>
              <a:rPr lang="en-US" sz="1600">
                <a:sym typeface="Wingdings" pitchFamily="2" charset="2"/>
              </a:rPr>
              <a:t></a:t>
            </a:r>
            <a:r>
              <a:rPr lang="en-US" sz="1600"/>
              <a:t> no correlation.</a:t>
            </a:r>
          </a:p>
          <a:p>
            <a:endParaRPr lang="en-US" sz="1600"/>
          </a:p>
          <a:p>
            <a:r>
              <a:rPr lang="en-US" sz="1600"/>
              <a:t>-1 </a:t>
            </a:r>
            <a:r>
              <a:rPr lang="en-US" sz="1600">
                <a:sym typeface="Wingdings" pitchFamily="2" charset="2"/>
              </a:rPr>
              <a:t></a:t>
            </a:r>
            <a:r>
              <a:rPr lang="en-US" sz="1600"/>
              <a:t> perfect negative correlation</a:t>
            </a:r>
          </a:p>
          <a:p>
            <a:endParaRPr lang="en-US" sz="1600"/>
          </a:p>
          <a:p>
            <a:r>
              <a:rPr lang="en-US" sz="1600"/>
              <a:t> 1 </a:t>
            </a:r>
            <a:r>
              <a:rPr lang="en-US" sz="1600">
                <a:sym typeface="Wingdings" pitchFamily="2" charset="2"/>
              </a:rPr>
              <a:t></a:t>
            </a:r>
            <a:r>
              <a:rPr lang="en-US" sz="1600"/>
              <a:t> perfect positive correlation</a:t>
            </a:r>
          </a:p>
          <a:p>
            <a:endParaRPr lang="en-US" sz="1600"/>
          </a:p>
          <a:p>
            <a:r>
              <a:rPr lang="en-US" sz="1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8703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799</Words>
  <Application>Microsoft Macintosh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Söhne</vt:lpstr>
      <vt:lpstr>TimesNewRomanPSMT</vt:lpstr>
      <vt:lpstr>Office Theme</vt:lpstr>
      <vt:lpstr>Data analysis on Mushrooms</vt:lpstr>
      <vt:lpstr>Objectives</vt:lpstr>
      <vt:lpstr>Dataset</vt:lpstr>
      <vt:lpstr>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Hypothesis Testing</vt:lpstr>
      <vt:lpstr>PowerPoint Presentation</vt:lpstr>
      <vt:lpstr>Encoding Categorical features and Creating Random Forest classifier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on Mushrooms: Exploring the world of fungi</dc:title>
  <dc:creator>Prabhu Kiran Pagolu</dc:creator>
  <cp:lastModifiedBy>Prabhu Kiran Pagolu</cp:lastModifiedBy>
  <cp:revision>6</cp:revision>
  <dcterms:created xsi:type="dcterms:W3CDTF">2023-06-08T17:24:48Z</dcterms:created>
  <dcterms:modified xsi:type="dcterms:W3CDTF">2025-01-30T01:47:13Z</dcterms:modified>
</cp:coreProperties>
</file>