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7"/>
  </p:notesMasterIdLst>
  <p:handoutMasterIdLst>
    <p:handoutMasterId r:id="rId18"/>
  </p:handoutMasterIdLst>
  <p:sldIdLst>
    <p:sldId id="319" r:id="rId4"/>
    <p:sldId id="305" r:id="rId5"/>
    <p:sldId id="281" r:id="rId6"/>
    <p:sldId id="325" r:id="rId7"/>
    <p:sldId id="320" r:id="rId8"/>
    <p:sldId id="322" r:id="rId9"/>
    <p:sldId id="317" r:id="rId10"/>
    <p:sldId id="323" r:id="rId11"/>
    <p:sldId id="324" r:id="rId12"/>
    <p:sldId id="310" r:id="rId13"/>
    <p:sldId id="302" r:id="rId14"/>
    <p:sldId id="314" r:id="rId15"/>
    <p:sldId id="313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4386" autoAdjust="0"/>
  </p:normalViewPr>
  <p:slideViewPr>
    <p:cSldViewPr>
      <p:cViewPr varScale="1">
        <p:scale>
          <a:sx n="82" d="100"/>
          <a:sy n="82" d="100"/>
        </p:scale>
        <p:origin x="22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Both" userId="b27740877d09cc8a" providerId="LiveId" clId="{E67ED921-A64E-4C14-A3FD-0707A2E5803E}"/>
    <pc:docChg chg="undo custSel addSld delSld modSld sldOrd">
      <pc:chgData name="Daniël Both" userId="b27740877d09cc8a" providerId="LiveId" clId="{E67ED921-A64E-4C14-A3FD-0707A2E5803E}" dt="2018-04-19T07:37:56.707" v="2595" actId="20577"/>
      <pc:docMkLst>
        <pc:docMk/>
      </pc:docMkLst>
      <pc:sldChg chg="modSp">
        <pc:chgData name="Daniël Both" userId="b27740877d09cc8a" providerId="LiveId" clId="{E67ED921-A64E-4C14-A3FD-0707A2E5803E}" dt="2018-04-07T20:33:01.005" v="273" actId="20577"/>
        <pc:sldMkLst>
          <pc:docMk/>
          <pc:sldMk cId="3987161561" sldId="281"/>
        </pc:sldMkLst>
        <pc:spChg chg="mod">
          <ac:chgData name="Daniël Both" userId="b27740877d09cc8a" providerId="LiveId" clId="{E67ED921-A64E-4C14-A3FD-0707A2E5803E}" dt="2018-04-07T20:29:08.326" v="191" actId="20577"/>
          <ac:spMkLst>
            <pc:docMk/>
            <pc:sldMk cId="3987161561" sldId="281"/>
            <ac:spMk id="9218" creationId="{00000000-0000-0000-0000-000000000000}"/>
          </ac:spMkLst>
        </pc:spChg>
        <pc:spChg chg="mod">
          <ac:chgData name="Daniël Both" userId="b27740877d09cc8a" providerId="LiveId" clId="{E67ED921-A64E-4C14-A3FD-0707A2E5803E}" dt="2018-04-07T20:33:01.005" v="273" actId="20577"/>
          <ac:spMkLst>
            <pc:docMk/>
            <pc:sldMk cId="3987161561" sldId="281"/>
            <ac:spMk id="9219" creationId="{00000000-0000-0000-0000-000000000000}"/>
          </ac:spMkLst>
        </pc:spChg>
      </pc:sldChg>
      <pc:sldChg chg="modSp">
        <pc:chgData name="Daniël Both" userId="b27740877d09cc8a" providerId="LiveId" clId="{E67ED921-A64E-4C14-A3FD-0707A2E5803E}" dt="2018-04-07T21:01:42.281" v="665" actId="5793"/>
        <pc:sldMkLst>
          <pc:docMk/>
          <pc:sldMk cId="3109724331" sldId="302"/>
        </pc:sldMkLst>
        <pc:spChg chg="mod">
          <ac:chgData name="Daniël Both" userId="b27740877d09cc8a" providerId="LiveId" clId="{E67ED921-A64E-4C14-A3FD-0707A2E5803E}" dt="2018-04-07T21:01:42.281" v="665" actId="5793"/>
          <ac:spMkLst>
            <pc:docMk/>
            <pc:sldMk cId="3109724331" sldId="302"/>
            <ac:spMk id="3" creationId="{00000000-0000-0000-0000-000000000000}"/>
          </ac:spMkLst>
        </pc:spChg>
      </pc:sldChg>
      <pc:sldChg chg="modSp">
        <pc:chgData name="Daniël Both" userId="b27740877d09cc8a" providerId="LiveId" clId="{E67ED921-A64E-4C14-A3FD-0707A2E5803E}" dt="2018-04-07T19:25:19.723" v="165" actId="20577"/>
        <pc:sldMkLst>
          <pc:docMk/>
          <pc:sldMk cId="208257792" sldId="305"/>
        </pc:sldMkLst>
        <pc:spChg chg="mod">
          <ac:chgData name="Daniël Both" userId="b27740877d09cc8a" providerId="LiveId" clId="{E67ED921-A64E-4C14-A3FD-0707A2E5803E}" dt="2018-04-07T19:25:19.723" v="165" actId="20577"/>
          <ac:spMkLst>
            <pc:docMk/>
            <pc:sldMk cId="208257792" sldId="305"/>
            <ac:spMk id="3" creationId="{00000000-0000-0000-0000-000000000000}"/>
          </ac:spMkLst>
        </pc:spChg>
      </pc:sldChg>
      <pc:sldChg chg="modSp">
        <pc:chgData name="Daniël Both" userId="b27740877d09cc8a" providerId="LiveId" clId="{E67ED921-A64E-4C14-A3FD-0707A2E5803E}" dt="2018-04-07T20:36:51.226" v="475" actId="20577"/>
        <pc:sldMkLst>
          <pc:docMk/>
          <pc:sldMk cId="2040841989" sldId="310"/>
        </pc:sldMkLst>
        <pc:spChg chg="mod">
          <ac:chgData name="Daniël Both" userId="b27740877d09cc8a" providerId="LiveId" clId="{E67ED921-A64E-4C14-A3FD-0707A2E5803E}" dt="2018-04-07T20:36:51.226" v="475" actId="20577"/>
          <ac:spMkLst>
            <pc:docMk/>
            <pc:sldMk cId="2040841989" sldId="310"/>
            <ac:spMk id="3" creationId="{00000000-0000-0000-0000-000000000000}"/>
          </ac:spMkLst>
        </pc:spChg>
      </pc:sldChg>
      <pc:sldChg chg="ord">
        <pc:chgData name="Daniël Both" userId="b27740877d09cc8a" providerId="LiveId" clId="{E67ED921-A64E-4C14-A3FD-0707A2E5803E}" dt="2018-04-07T20:36:12.674" v="432" actId="5793"/>
        <pc:sldMkLst>
          <pc:docMk/>
          <pc:sldMk cId="4184402693" sldId="314"/>
        </pc:sldMkLst>
      </pc:sldChg>
      <pc:sldChg chg="modSp add del ord modNotesTx">
        <pc:chgData name="Daniël Both" userId="b27740877d09cc8a" providerId="LiveId" clId="{E67ED921-A64E-4C14-A3FD-0707A2E5803E}" dt="2018-04-18T19:51:48.915" v="2493" actId="20577"/>
        <pc:sldMkLst>
          <pc:docMk/>
          <pc:sldMk cId="1401421730" sldId="317"/>
        </pc:sldMkLst>
        <pc:spChg chg="mod">
          <ac:chgData name="Daniël Both" userId="b27740877d09cc8a" providerId="LiveId" clId="{E67ED921-A64E-4C14-A3FD-0707A2E5803E}" dt="2018-04-18T17:54:51.080" v="2297" actId="20577"/>
          <ac:spMkLst>
            <pc:docMk/>
            <pc:sldMk cId="1401421730" sldId="317"/>
            <ac:spMk id="2" creationId="{00000000-0000-0000-0000-000000000000}"/>
          </ac:spMkLst>
        </pc:spChg>
      </pc:sldChg>
      <pc:sldChg chg="addSp modSp">
        <pc:chgData name="Daniël Both" userId="b27740877d09cc8a" providerId="LiveId" clId="{E67ED921-A64E-4C14-A3FD-0707A2E5803E}" dt="2018-04-19T07:37:56.707" v="2595" actId="20577"/>
        <pc:sldMkLst>
          <pc:docMk/>
          <pc:sldMk cId="3522426207" sldId="319"/>
        </pc:sldMkLst>
        <pc:spChg chg="mod">
          <ac:chgData name="Daniël Both" userId="b27740877d09cc8a" providerId="LiveId" clId="{E67ED921-A64E-4C14-A3FD-0707A2E5803E}" dt="2018-04-07T19:22:33.993" v="34" actId="20577"/>
          <ac:spMkLst>
            <pc:docMk/>
            <pc:sldMk cId="3522426207" sldId="319"/>
            <ac:spMk id="21" creationId="{00000000-0000-0000-0000-000000000000}"/>
          </ac:spMkLst>
        </pc:spChg>
        <pc:spChg chg="mod">
          <ac:chgData name="Daniël Both" userId="b27740877d09cc8a" providerId="LiveId" clId="{E67ED921-A64E-4C14-A3FD-0707A2E5803E}" dt="2018-04-19T07:37:56.707" v="2595" actId="20577"/>
          <ac:spMkLst>
            <pc:docMk/>
            <pc:sldMk cId="3522426207" sldId="319"/>
            <ac:spMk id="22" creationId="{00000000-0000-0000-0000-000000000000}"/>
          </ac:spMkLst>
        </pc:spChg>
        <pc:picChg chg="add mod">
          <ac:chgData name="Daniël Both" userId="b27740877d09cc8a" providerId="LiveId" clId="{E67ED921-A64E-4C14-A3FD-0707A2E5803E}" dt="2018-04-07T19:23:47.491" v="79" actId="1076"/>
          <ac:picMkLst>
            <pc:docMk/>
            <pc:sldMk cId="3522426207" sldId="319"/>
            <ac:picMk id="20" creationId="{B729C4F2-5E16-487F-BAAD-2429A67354D3}"/>
          </ac:picMkLst>
        </pc:picChg>
      </pc:sldChg>
      <pc:sldChg chg="addSp delSp modSp add modNotesTx">
        <pc:chgData name="Daniël Both" userId="b27740877d09cc8a" providerId="LiveId" clId="{E67ED921-A64E-4C14-A3FD-0707A2E5803E}" dt="2018-04-14T17:00:46.681" v="934" actId="20577"/>
        <pc:sldMkLst>
          <pc:docMk/>
          <pc:sldMk cId="2964571452" sldId="320"/>
        </pc:sldMkLst>
        <pc:spChg chg="mod">
          <ac:chgData name="Daniël Both" userId="b27740877d09cc8a" providerId="LiveId" clId="{E67ED921-A64E-4C14-A3FD-0707A2E5803E}" dt="2018-04-07T20:34:33.753" v="339" actId="20577"/>
          <ac:spMkLst>
            <pc:docMk/>
            <pc:sldMk cId="2964571452" sldId="320"/>
            <ac:spMk id="9218" creationId="{00000000-0000-0000-0000-000000000000}"/>
          </ac:spMkLst>
        </pc:spChg>
        <pc:spChg chg="mod">
          <ac:chgData name="Daniël Both" userId="b27740877d09cc8a" providerId="LiveId" clId="{E67ED921-A64E-4C14-A3FD-0707A2E5803E}" dt="2018-04-07T20:34:39.184" v="340" actId="6549"/>
          <ac:spMkLst>
            <pc:docMk/>
            <pc:sldMk cId="2964571452" sldId="320"/>
            <ac:spMk id="9219" creationId="{00000000-0000-0000-0000-000000000000}"/>
          </ac:spMkLst>
        </pc:spChg>
        <pc:picChg chg="add del mod">
          <ac:chgData name="Daniël Both" userId="b27740877d09cc8a" providerId="LiveId" clId="{E67ED921-A64E-4C14-A3FD-0707A2E5803E}" dt="2018-04-07T20:40:22.985" v="483" actId="14100"/>
          <ac:picMkLst>
            <pc:docMk/>
            <pc:sldMk cId="2964571452" sldId="320"/>
            <ac:picMk id="2" creationId="{6345A453-D193-431C-A7CD-8231A575CC7A}"/>
          </ac:picMkLst>
        </pc:picChg>
        <pc:picChg chg="add del mod">
          <ac:chgData name="Daniël Both" userId="b27740877d09cc8a" providerId="LiveId" clId="{E67ED921-A64E-4C14-A3FD-0707A2E5803E}" dt="2018-04-07T20:44:14.201" v="489" actId="478"/>
          <ac:picMkLst>
            <pc:docMk/>
            <pc:sldMk cId="2964571452" sldId="320"/>
            <ac:picMk id="3" creationId="{FDADCCC0-1D78-4D96-AE93-FBC871256689}"/>
          </ac:picMkLst>
        </pc:picChg>
        <pc:picChg chg="add mod">
          <ac:chgData name="Daniël Both" userId="b27740877d09cc8a" providerId="LiveId" clId="{E67ED921-A64E-4C14-A3FD-0707A2E5803E}" dt="2018-04-07T20:46:40.284" v="492" actId="14100"/>
          <ac:picMkLst>
            <pc:docMk/>
            <pc:sldMk cId="2964571452" sldId="320"/>
            <ac:picMk id="4" creationId="{A05937C2-386D-457B-A681-F1DEFE63EA66}"/>
          </ac:picMkLst>
        </pc:picChg>
      </pc:sldChg>
      <pc:sldChg chg="delSp modSp add del ord">
        <pc:chgData name="Daniël Both" userId="b27740877d09cc8a" providerId="LiveId" clId="{E67ED921-A64E-4C14-A3FD-0707A2E5803E}" dt="2018-04-18T17:53:03.153" v="2293" actId="2696"/>
        <pc:sldMkLst>
          <pc:docMk/>
          <pc:sldMk cId="707798290" sldId="321"/>
        </pc:sldMkLst>
        <pc:spChg chg="del mod">
          <ac:chgData name="Daniël Both" userId="b27740877d09cc8a" providerId="LiveId" clId="{E67ED921-A64E-4C14-A3FD-0707A2E5803E}" dt="2018-04-18T17:52:40.585" v="2284" actId="478"/>
          <ac:spMkLst>
            <pc:docMk/>
            <pc:sldMk cId="707798290" sldId="321"/>
            <ac:spMk id="2" creationId="{00000000-0000-0000-0000-000000000000}"/>
          </ac:spMkLst>
        </pc:spChg>
        <pc:spChg chg="mod">
          <ac:chgData name="Daniël Both" userId="b27740877d09cc8a" providerId="LiveId" clId="{E67ED921-A64E-4C14-A3FD-0707A2E5803E}" dt="2018-04-18T17:52:59.720" v="2292" actId="2696"/>
          <ac:spMkLst>
            <pc:docMk/>
            <pc:sldMk cId="707798290" sldId="321"/>
            <ac:spMk id="3" creationId="{00000000-0000-0000-0000-000000000000}"/>
          </ac:spMkLst>
        </pc:spChg>
      </pc:sldChg>
      <pc:sldChg chg="addSp delSp modSp add modNotesTx">
        <pc:chgData name="Daniël Both" userId="b27740877d09cc8a" providerId="LiveId" clId="{E67ED921-A64E-4C14-A3FD-0707A2E5803E}" dt="2018-04-18T19:51:35.801" v="2437" actId="5793"/>
        <pc:sldMkLst>
          <pc:docMk/>
          <pc:sldMk cId="3724786513" sldId="322"/>
        </pc:sldMkLst>
        <pc:spChg chg="mod">
          <ac:chgData name="Daniël Both" userId="b27740877d09cc8a" providerId="LiveId" clId="{E67ED921-A64E-4C14-A3FD-0707A2E5803E}" dt="2018-04-07T20:34:48.556" v="365" actId="20577"/>
          <ac:spMkLst>
            <pc:docMk/>
            <pc:sldMk cId="3724786513" sldId="322"/>
            <ac:spMk id="9218" creationId="{00000000-0000-0000-0000-000000000000}"/>
          </ac:spMkLst>
        </pc:spChg>
        <pc:spChg chg="mod">
          <ac:chgData name="Daniël Both" userId="b27740877d09cc8a" providerId="LiveId" clId="{E67ED921-A64E-4C14-A3FD-0707A2E5803E}" dt="2018-04-07T20:35:50.699" v="428" actId="20577"/>
          <ac:spMkLst>
            <pc:docMk/>
            <pc:sldMk cId="3724786513" sldId="322"/>
            <ac:spMk id="9219" creationId="{00000000-0000-0000-0000-000000000000}"/>
          </ac:spMkLst>
        </pc:spChg>
        <pc:picChg chg="add del mod">
          <ac:chgData name="Daniël Both" userId="b27740877d09cc8a" providerId="LiveId" clId="{E67ED921-A64E-4C14-A3FD-0707A2E5803E}" dt="2018-04-07T20:57:48.428" v="525" actId="478"/>
          <ac:picMkLst>
            <pc:docMk/>
            <pc:sldMk cId="3724786513" sldId="322"/>
            <ac:picMk id="2" creationId="{7FC67FDB-A251-4F70-A734-63AF98A3FE3A}"/>
          </ac:picMkLst>
        </pc:picChg>
        <pc:picChg chg="add mod">
          <ac:chgData name="Daniël Both" userId="b27740877d09cc8a" providerId="LiveId" clId="{E67ED921-A64E-4C14-A3FD-0707A2E5803E}" dt="2018-04-14T19:07:17.979" v="1380" actId="14100"/>
          <ac:picMkLst>
            <pc:docMk/>
            <pc:sldMk cId="3724786513" sldId="322"/>
            <ac:picMk id="2" creationId="{96F724AF-EF29-49A6-AF7D-F0248ABDD2D9}"/>
          </ac:picMkLst>
        </pc:picChg>
        <pc:picChg chg="add del mod">
          <ac:chgData name="Daniël Both" userId="b27740877d09cc8a" providerId="LiveId" clId="{E67ED921-A64E-4C14-A3FD-0707A2E5803E}" dt="2018-04-14T19:07:04.936" v="1376" actId="478"/>
          <ac:picMkLst>
            <pc:docMk/>
            <pc:sldMk cId="3724786513" sldId="322"/>
            <ac:picMk id="3" creationId="{113C1DC9-AB90-40CB-BE02-735266BBA29D}"/>
          </ac:picMkLst>
        </pc:picChg>
      </pc:sldChg>
      <pc:sldChg chg="addSp delSp modSp add modNotesTx">
        <pc:chgData name="Daniël Both" userId="b27740877d09cc8a" providerId="LiveId" clId="{E67ED921-A64E-4C14-A3FD-0707A2E5803E}" dt="2018-04-18T17:40:09.323" v="2272" actId="20577"/>
        <pc:sldMkLst>
          <pc:docMk/>
          <pc:sldMk cId="3467769022" sldId="323"/>
        </pc:sldMkLst>
        <pc:spChg chg="mod">
          <ac:chgData name="Daniël Both" userId="b27740877d09cc8a" providerId="LiveId" clId="{E67ED921-A64E-4C14-A3FD-0707A2E5803E}" dt="2018-04-07T20:34:57.603" v="383" actId="20577"/>
          <ac:spMkLst>
            <pc:docMk/>
            <pc:sldMk cId="3467769022" sldId="323"/>
            <ac:spMk id="9218" creationId="{00000000-0000-0000-0000-000000000000}"/>
          </ac:spMkLst>
        </pc:spChg>
        <pc:spChg chg="mod">
          <ac:chgData name="Daniël Both" userId="b27740877d09cc8a" providerId="LiveId" clId="{E67ED921-A64E-4C14-A3FD-0707A2E5803E}" dt="2018-04-07T20:35:46.385" v="427" actId="20577"/>
          <ac:spMkLst>
            <pc:docMk/>
            <pc:sldMk cId="3467769022" sldId="323"/>
            <ac:spMk id="9219" creationId="{00000000-0000-0000-0000-000000000000}"/>
          </ac:spMkLst>
        </pc:spChg>
        <pc:picChg chg="add del mod">
          <ac:chgData name="Daniël Both" userId="b27740877d09cc8a" providerId="LiveId" clId="{E67ED921-A64E-4C14-A3FD-0707A2E5803E}" dt="2018-04-14T19:07:36.554" v="1381" actId="478"/>
          <ac:picMkLst>
            <pc:docMk/>
            <pc:sldMk cId="3467769022" sldId="323"/>
            <ac:picMk id="2" creationId="{8C332658-BEA4-432C-B0FE-FDECB183F613}"/>
          </ac:picMkLst>
        </pc:picChg>
        <pc:picChg chg="add mod">
          <ac:chgData name="Daniël Both" userId="b27740877d09cc8a" providerId="LiveId" clId="{E67ED921-A64E-4C14-A3FD-0707A2E5803E}" dt="2018-04-14T19:07:50.840" v="1384" actId="14100"/>
          <ac:picMkLst>
            <pc:docMk/>
            <pc:sldMk cId="3467769022" sldId="323"/>
            <ac:picMk id="3" creationId="{D09229EA-12D7-4B80-9EC8-3C24ADB033FE}"/>
          </ac:picMkLst>
        </pc:picChg>
      </pc:sldChg>
      <pc:sldChg chg="addSp delSp modSp add modNotesTx">
        <pc:chgData name="Daniël Both" userId="b27740877d09cc8a" providerId="LiveId" clId="{E67ED921-A64E-4C14-A3FD-0707A2E5803E}" dt="2018-04-18T20:04:44.661" v="2572" actId="20577"/>
        <pc:sldMkLst>
          <pc:docMk/>
          <pc:sldMk cId="1335165775" sldId="324"/>
        </pc:sldMkLst>
        <pc:spChg chg="mod">
          <ac:chgData name="Daniël Both" userId="b27740877d09cc8a" providerId="LiveId" clId="{E67ED921-A64E-4C14-A3FD-0707A2E5803E}" dt="2018-04-07T20:35:37.287" v="425" actId="20577"/>
          <ac:spMkLst>
            <pc:docMk/>
            <pc:sldMk cId="1335165775" sldId="324"/>
            <ac:spMk id="9218" creationId="{00000000-0000-0000-0000-000000000000}"/>
          </ac:spMkLst>
        </pc:spChg>
        <pc:spChg chg="mod">
          <ac:chgData name="Daniël Both" userId="b27740877d09cc8a" providerId="LiveId" clId="{E67ED921-A64E-4C14-A3FD-0707A2E5803E}" dt="2018-04-07T20:35:42.248" v="426" actId="20577"/>
          <ac:spMkLst>
            <pc:docMk/>
            <pc:sldMk cId="1335165775" sldId="324"/>
            <ac:spMk id="9219" creationId="{00000000-0000-0000-0000-000000000000}"/>
          </ac:spMkLst>
        </pc:spChg>
        <pc:picChg chg="add mod">
          <ac:chgData name="Daniël Both" userId="b27740877d09cc8a" providerId="LiveId" clId="{E67ED921-A64E-4C14-A3FD-0707A2E5803E}" dt="2018-04-14T19:08:41.749" v="1388" actId="14100"/>
          <ac:picMkLst>
            <pc:docMk/>
            <pc:sldMk cId="1335165775" sldId="324"/>
            <ac:picMk id="2" creationId="{95D2983C-E21E-4BED-BE9C-D80A08DB9CBA}"/>
          </ac:picMkLst>
        </pc:picChg>
        <pc:picChg chg="add del mod">
          <ac:chgData name="Daniël Both" userId="b27740877d09cc8a" providerId="LiveId" clId="{E67ED921-A64E-4C14-A3FD-0707A2E5803E}" dt="2018-04-07T20:53:25.507" v="509" actId="478"/>
          <ac:picMkLst>
            <pc:docMk/>
            <pc:sldMk cId="1335165775" sldId="324"/>
            <ac:picMk id="2" creationId="{3D238656-5C59-411D-BA97-3FE15A5EEE05}"/>
          </ac:picMkLst>
        </pc:picChg>
        <pc:picChg chg="add del mod">
          <ac:chgData name="Daniël Both" userId="b27740877d09cc8a" providerId="LiveId" clId="{E67ED921-A64E-4C14-A3FD-0707A2E5803E}" dt="2018-04-07T20:56:22.354" v="513" actId="478"/>
          <ac:picMkLst>
            <pc:docMk/>
            <pc:sldMk cId="1335165775" sldId="324"/>
            <ac:picMk id="3" creationId="{1BB86DD2-394B-4EAE-8921-CBB4E18ADCCA}"/>
          </ac:picMkLst>
        </pc:picChg>
        <pc:picChg chg="add del mod">
          <ac:chgData name="Daniël Both" userId="b27740877d09cc8a" providerId="LiveId" clId="{E67ED921-A64E-4C14-A3FD-0707A2E5803E}" dt="2018-04-14T19:08:13.699" v="1385" actId="478"/>
          <ac:picMkLst>
            <pc:docMk/>
            <pc:sldMk cId="1335165775" sldId="324"/>
            <ac:picMk id="4" creationId="{D73F1A51-D2B0-4042-A22F-7788A9B098C2}"/>
          </ac:picMkLst>
        </pc:picChg>
      </pc:sldChg>
      <pc:sldChg chg="add ord">
        <pc:chgData name="Daniël Both" userId="b27740877d09cc8a" providerId="LiveId" clId="{E67ED921-A64E-4C14-A3FD-0707A2E5803E}" dt="2018-04-18T17:55:38.343" v="2302" actId="20577"/>
        <pc:sldMkLst>
          <pc:docMk/>
          <pc:sldMk cId="1357666806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partial configuration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Does a system have only one partial configuration assigned at a time?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partial configurations, can’t we just use one configuration per system?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admin managing in this case?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32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What’s in the </a:t>
            </a:r>
            <a:r>
              <a:rPr lang="en-US" dirty="0" err="1"/>
              <a:t>ConfigurationData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you just introduced a new term, what is a meta partial?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the </a:t>
            </a:r>
            <a:r>
              <a:rPr lang="en-US" dirty="0" err="1"/>
              <a:t>ConfigurationData</a:t>
            </a:r>
            <a:r>
              <a:rPr lang="en-US" dirty="0"/>
              <a:t> mapping one-on-one with the partial configuration?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No, </a:t>
            </a:r>
            <a:r>
              <a:rPr lang="en-US" dirty="0" err="1"/>
              <a:t>ConfigurationData</a:t>
            </a:r>
            <a:r>
              <a:rPr lang="en-US" dirty="0"/>
              <a:t> is one-to-one with a single host.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this metadata?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Less code to maintain because we can use a single partial for multiple machines.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will the partial consume the metadata?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admin managing now?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2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I see the configuration, what’s going 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35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are these classes doing?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to validate our input?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Typo’s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Admin help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Ensure input will work in the partial configuration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test this input?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which moment is the input tested?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this change the partial configurations?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What’s the admin managing now?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we make managing the </a:t>
            </a:r>
            <a:r>
              <a:rPr lang="en-US" dirty="0" err="1"/>
              <a:t>ConfigurationData</a:t>
            </a:r>
            <a:r>
              <a:rPr lang="en-US" dirty="0"/>
              <a:t> easier?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07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is this module generated?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Earlier validation of data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Easier input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Tab completion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is the module created / How is the administrative burden managed?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admin managing now?</a:t>
            </a:r>
          </a:p>
          <a:p>
            <a:pPr marL="171450" indent="-171450">
              <a:buFontTx/>
              <a:buChar char="-"/>
            </a:pPr>
            <a:r>
              <a:rPr lang="en-US" dirty="0"/>
              <a:t>Ok, I think I start to get it now, can you show us these </a:t>
            </a:r>
            <a:r>
              <a:rPr lang="en-US"/>
              <a:t>steps in code?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26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Automate automating your Automation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Bartek Bielawski - @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bielawb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Daniël Both - @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poshboth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Optiver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  <p:pic>
        <p:nvPicPr>
          <p:cNvPr id="20" name="Grafik 23">
            <a:extLst>
              <a:ext uri="{FF2B5EF4-FFF2-40B4-BE49-F238E27FC236}">
                <a16:creationId xmlns:a16="http://schemas.microsoft.com/office/drawing/2014/main" id="{B729C4F2-5E16-487F-BAAD-2429A67354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59" y="3592176"/>
            <a:ext cx="785481" cy="12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(In slow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Mistakes? As early as possible please!</a:t>
            </a:r>
          </a:p>
          <a:p>
            <a:r>
              <a:rPr lang="en-US" dirty="0"/>
              <a:t>Validate and test your input.</a:t>
            </a:r>
          </a:p>
          <a:p>
            <a:r>
              <a:rPr lang="en-US" dirty="0"/>
              <a:t>Generating code keeps it manageable.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endParaRPr lang="de-DE" dirty="0"/>
          </a:p>
          <a:p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/>
              <a:t>Setup </a:t>
            </a:r>
            <a:r>
              <a:rPr lang="de-DE" dirty="0" err="1"/>
              <a:t>explained</a:t>
            </a:r>
            <a:endParaRPr lang="de-DE" dirty="0"/>
          </a:p>
          <a:p>
            <a:r>
              <a:rPr lang="de-DE" dirty="0" err="1"/>
              <a:t>Demo‘s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Control</a:t>
            </a:r>
          </a:p>
          <a:p>
            <a:r>
              <a:rPr lang="de-DE" dirty="0" err="1">
                <a:latin typeface="Consolas" panose="020B0609020204030204" pitchFamily="49" charset="0"/>
              </a:rPr>
              <a:t>Repeatability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Knowledge Sharing</a:t>
            </a:r>
          </a:p>
          <a:p>
            <a:r>
              <a:rPr lang="de-DE" dirty="0" err="1">
                <a:latin typeface="Consolas" panose="020B0609020204030204" pitchFamily="49" charset="0"/>
              </a:rPr>
              <a:t>Mistakes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Audit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6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Explained</a:t>
            </a:r>
            <a:r>
              <a:rPr lang="de-DE" dirty="0"/>
              <a:t> – </a:t>
            </a:r>
            <a:r>
              <a:rPr lang="de-DE" dirty="0" err="1"/>
              <a:t>Partials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937C2-386D-457B-A681-F1DEFE63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30" y="2060847"/>
            <a:ext cx="6677709" cy="45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Explained</a:t>
            </a:r>
            <a:r>
              <a:rPr lang="de-DE" dirty="0"/>
              <a:t> – </a:t>
            </a:r>
            <a:r>
              <a:rPr lang="de-DE" dirty="0" err="1"/>
              <a:t>Configuration</a:t>
            </a:r>
            <a:r>
              <a:rPr lang="de-DE" dirty="0"/>
              <a:t> Data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724AF-EF29-49A6-AF7D-F0248ABD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42397"/>
            <a:ext cx="6480720" cy="47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@{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AllNodes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ConfigurationMode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ApplyAndMonitor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DebugMode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'None'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asus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RebootNodeIfNeeded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RefreshMode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'Push'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RoleName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FileServer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StatusRetentionTimeInDays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FileServer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ApplyDefaultRootPermissions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RootPath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DSCFileServer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Share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DirectoryName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'Meta'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Ensure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'Present'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ShareName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'Meta'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Explained</a:t>
            </a:r>
            <a:r>
              <a:rPr lang="de-DE" dirty="0"/>
              <a:t> – Data Validation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229EA-12D7-4B80-9EC8-3C24ADB0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68853"/>
            <a:ext cx="6480720" cy="48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Explained</a:t>
            </a:r>
            <a:r>
              <a:rPr lang="de-DE" dirty="0"/>
              <a:t> –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2983C-E21E-4BED-BE9C-D80A08DB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02" y="1844824"/>
            <a:ext cx="6744337" cy="48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419</TotalTime>
  <Words>511</Words>
  <Application>Microsoft Office PowerPoint</Application>
  <PresentationFormat>On-screen Show (4:3)</PresentationFormat>
  <Paragraphs>114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Lucida Console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Agenda</vt:lpstr>
      <vt:lpstr>Problem</vt:lpstr>
      <vt:lpstr>Demo 1</vt:lpstr>
      <vt:lpstr>Setup Explained – Partials Only</vt:lpstr>
      <vt:lpstr>Setup Explained – Configuration Data</vt:lpstr>
      <vt:lpstr>PowerPoint Presentation</vt:lpstr>
      <vt:lpstr>Setup Explained – Data Validation</vt:lpstr>
      <vt:lpstr>Setup Explained – Automated automation</vt:lpstr>
      <vt:lpstr>Demo</vt:lpstr>
      <vt:lpstr>Summary</vt:lpstr>
      <vt:lpstr>Questions?</vt:lpstr>
      <vt:lpstr>Next Steps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Daniël Both</cp:lastModifiedBy>
  <cp:revision>193</cp:revision>
  <dcterms:created xsi:type="dcterms:W3CDTF">2007-07-20T07:41:41Z</dcterms:created>
  <dcterms:modified xsi:type="dcterms:W3CDTF">2018-04-19T07:38:00Z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