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7"/>
  </p:notesMasterIdLst>
  <p:sldIdLst>
    <p:sldId id="257" r:id="rId2"/>
    <p:sldId id="267" r:id="rId3"/>
    <p:sldId id="26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67"/>
            <p14:sldId id="26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417" autoAdjust="0"/>
  </p:normalViewPr>
  <p:slideViewPr>
    <p:cSldViewPr snapToGrid="0" snapToObjects="1">
      <p:cViewPr varScale="1">
        <p:scale>
          <a:sx n="98" d="100"/>
          <a:sy n="98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eau, Robert" userId="38a37371-1146-4544-a1de-e5dd4ff3c5c2" providerId="ADAL" clId="{66BDED61-3D67-4E26-8EEC-A1AF01892391}"/>
    <pc:docChg chg="delSld modSld modSection">
      <pc:chgData name="Pleau, Robert" userId="38a37371-1146-4544-a1de-e5dd4ff3c5c2" providerId="ADAL" clId="{66BDED61-3D67-4E26-8EEC-A1AF01892391}" dt="2018-02-05T21:53:20.990" v="3" actId="1076"/>
      <pc:docMkLst>
        <pc:docMk/>
      </pc:docMkLst>
      <pc:sldChg chg="del">
        <pc:chgData name="Pleau, Robert" userId="38a37371-1146-4544-a1de-e5dd4ff3c5c2" providerId="ADAL" clId="{66BDED61-3D67-4E26-8EEC-A1AF01892391}" dt="2018-02-05T21:53:01.014" v="0" actId="2696"/>
        <pc:sldMkLst>
          <pc:docMk/>
          <pc:sldMk cId="919943956" sldId="256"/>
        </pc:sldMkLst>
      </pc:sldChg>
      <pc:sldChg chg="del">
        <pc:chgData name="Pleau, Robert" userId="38a37371-1146-4544-a1de-e5dd4ff3c5c2" providerId="ADAL" clId="{66BDED61-3D67-4E26-8EEC-A1AF01892391}" dt="2018-02-05T21:53:09.801" v="1" actId="2696"/>
        <pc:sldMkLst>
          <pc:docMk/>
          <pc:sldMk cId="1494474433" sldId="258"/>
        </pc:sldMkLst>
      </pc:sldChg>
      <pc:sldChg chg="modSp">
        <pc:chgData name="Pleau, Robert" userId="38a37371-1146-4544-a1de-e5dd4ff3c5c2" providerId="ADAL" clId="{66BDED61-3D67-4E26-8EEC-A1AF01892391}" dt="2018-02-05T21:53:20.990" v="3" actId="1076"/>
        <pc:sldMkLst>
          <pc:docMk/>
          <pc:sldMk cId="811870181" sldId="259"/>
        </pc:sldMkLst>
        <pc:spChg chg="mod">
          <ac:chgData name="Pleau, Robert" userId="38a37371-1146-4544-a1de-e5dd4ff3c5c2" providerId="ADAL" clId="{66BDED61-3D67-4E26-8EEC-A1AF01892391}" dt="2018-02-05T21:53:20.990" v="3" actId="1076"/>
          <ac:spMkLst>
            <pc:docMk/>
            <pc:sldMk cId="811870181" sldId="259"/>
            <ac:spMk id="3" creationId="{00000000-0000-0000-0000-000000000000}"/>
          </ac:spMkLst>
        </pc:spChg>
      </pc:sldChg>
    </pc:docChg>
  </pc:docChgLst>
  <pc:docChgLst>
    <pc:chgData name="Pleau, Robert" userId="38a37371-1146-4544-a1de-e5dd4ff3c5c2" providerId="ADAL" clId="{A79BFE9E-D9D2-47F0-8C2A-7E126F892FFC}"/>
    <pc:docChg chg="undo custSel addSld modSld sldOrd">
      <pc:chgData name="Pleau, Robert" userId="38a37371-1146-4544-a1de-e5dd4ff3c5c2" providerId="ADAL" clId="{A79BFE9E-D9D2-47F0-8C2A-7E126F892FFC}" dt="2018-02-05T21:17:38.582" v="1660" actId="20577"/>
      <pc:docMkLst>
        <pc:docMk/>
      </pc:docMkLst>
      <pc:sldChg chg="addSp delSp modSp addAnim delAnim modAnim modNotesTx">
        <pc:chgData name="Pleau, Robert" userId="38a37371-1146-4544-a1de-e5dd4ff3c5c2" providerId="ADAL" clId="{A79BFE9E-D9D2-47F0-8C2A-7E126F892FFC}" dt="2018-02-05T21:04:14.840" v="475" actId="20577"/>
        <pc:sldMkLst>
          <pc:docMk/>
          <pc:sldMk cId="595910384" sldId="257"/>
        </pc:sldMkLst>
        <pc:spChg chg="add del mod">
          <ac:chgData name="Pleau, Robert" userId="38a37371-1146-4544-a1de-e5dd4ff3c5c2" providerId="ADAL" clId="{A79BFE9E-D9D2-47F0-8C2A-7E126F892FFC}" dt="2018-02-05T16:56:18.800" v="89" actId="478"/>
          <ac:spMkLst>
            <pc:docMk/>
            <pc:sldMk cId="595910384" sldId="257"/>
            <ac:spMk id="2" creationId="{00C1208A-5F0A-4B7A-B98B-0A02955739E7}"/>
          </ac:spMkLst>
        </pc:spChg>
        <pc:spChg chg="add del">
          <ac:chgData name="Pleau, Robert" userId="38a37371-1146-4544-a1de-e5dd4ff3c5c2" providerId="ADAL" clId="{A79BFE9E-D9D2-47F0-8C2A-7E126F892FFC}" dt="2018-02-05T16:56:21.911" v="91" actId="20577"/>
          <ac:spMkLst>
            <pc:docMk/>
            <pc:sldMk cId="595910384" sldId="257"/>
            <ac:spMk id="3" creationId="{458A7F33-CCCD-4784-88BE-5B83AC9FE47A}"/>
          </ac:spMkLst>
        </pc:spChg>
        <pc:spChg chg="mod">
          <ac:chgData name="Pleau, Robert" userId="38a37371-1146-4544-a1de-e5dd4ff3c5c2" providerId="ADAL" clId="{A79BFE9E-D9D2-47F0-8C2A-7E126F892FFC}" dt="2018-02-05T16:55:59.990" v="86" actId="20577"/>
          <ac:spMkLst>
            <pc:docMk/>
            <pc:sldMk cId="595910384" sldId="257"/>
            <ac:spMk id="4" creationId="{00000000-0000-0000-0000-000000000000}"/>
          </ac:spMkLst>
        </pc:spChg>
        <pc:spChg chg="mod">
          <ac:chgData name="Pleau, Robert" userId="38a37371-1146-4544-a1de-e5dd4ff3c5c2" providerId="ADAL" clId="{A79BFE9E-D9D2-47F0-8C2A-7E126F892FFC}" dt="2018-02-05T16:57:45.350" v="131" actId="1076"/>
          <ac:spMkLst>
            <pc:docMk/>
            <pc:sldMk cId="595910384" sldId="257"/>
            <ac:spMk id="5" creationId="{00000000-0000-0000-0000-000000000000}"/>
          </ac:spMkLst>
        </pc:spChg>
        <pc:spChg chg="add mod">
          <ac:chgData name="Pleau, Robert" userId="38a37371-1146-4544-a1de-e5dd4ff3c5c2" providerId="ADAL" clId="{A79BFE9E-D9D2-47F0-8C2A-7E126F892FFC}" dt="2018-02-05T16:57:50.939" v="132" actId="1076"/>
          <ac:spMkLst>
            <pc:docMk/>
            <pc:sldMk cId="595910384" sldId="257"/>
            <ac:spMk id="7" creationId="{28F2304E-81FC-400D-8BF9-2FE186F1F7D6}"/>
          </ac:spMkLst>
        </pc:spChg>
        <pc:picChg chg="add del mod">
          <ac:chgData name="Pleau, Robert" userId="38a37371-1146-4544-a1de-e5dd4ff3c5c2" providerId="ADAL" clId="{A79BFE9E-D9D2-47F0-8C2A-7E126F892FFC}" dt="2018-02-05T16:56:59.489" v="95" actId="478"/>
          <ac:picMkLst>
            <pc:docMk/>
            <pc:sldMk cId="595910384" sldId="257"/>
            <ac:picMk id="6" creationId="{DBDE58F9-566D-4906-8803-5E59689973C0}"/>
          </ac:picMkLst>
        </pc:picChg>
      </pc:sldChg>
      <pc:sldChg chg="modSp modNotesTx">
        <pc:chgData name="Pleau, Robert" userId="38a37371-1146-4544-a1de-e5dd4ff3c5c2" providerId="ADAL" clId="{A79BFE9E-D9D2-47F0-8C2A-7E126F892FFC}" dt="2018-02-05T21:08:14.578" v="1146" actId="20577"/>
        <pc:sldMkLst>
          <pc:docMk/>
          <pc:sldMk cId="1395672429" sldId="264"/>
        </pc:sldMkLst>
        <pc:spChg chg="mod">
          <ac:chgData name="Pleau, Robert" userId="38a37371-1146-4544-a1de-e5dd4ff3c5c2" providerId="ADAL" clId="{A79BFE9E-D9D2-47F0-8C2A-7E126F892FFC}" dt="2018-02-05T21:06:02.374" v="716" actId="20577"/>
          <ac:spMkLst>
            <pc:docMk/>
            <pc:sldMk cId="1395672429" sldId="264"/>
            <ac:spMk id="2" creationId="{00000000-0000-0000-0000-000000000000}"/>
          </ac:spMkLst>
        </pc:spChg>
      </pc:sldChg>
      <pc:sldChg chg="addSp delSp modSp add ord modNotesTx">
        <pc:chgData name="Pleau, Robert" userId="38a37371-1146-4544-a1de-e5dd4ff3c5c2" providerId="ADAL" clId="{A79BFE9E-D9D2-47F0-8C2A-7E126F892FFC}" dt="2018-02-05T21:17:38.582" v="1660" actId="20577"/>
        <pc:sldMkLst>
          <pc:docMk/>
          <pc:sldMk cId="3846558558" sldId="267"/>
        </pc:sldMkLst>
        <pc:spChg chg="del">
          <ac:chgData name="Pleau, Robert" userId="38a37371-1146-4544-a1de-e5dd4ff3c5c2" providerId="ADAL" clId="{A79BFE9E-D9D2-47F0-8C2A-7E126F892FFC}" dt="2018-02-05T16:51:58.416" v="1" actId="20577"/>
          <ac:spMkLst>
            <pc:docMk/>
            <pc:sldMk cId="3846558558" sldId="267"/>
            <ac:spMk id="2" creationId="{F2573AF0-D0CB-41B5-BB3C-DB3F07EC0D73}"/>
          </ac:spMkLst>
        </pc:spChg>
        <pc:spChg chg="del">
          <ac:chgData name="Pleau, Robert" userId="38a37371-1146-4544-a1de-e5dd4ff3c5c2" providerId="ADAL" clId="{A79BFE9E-D9D2-47F0-8C2A-7E126F892FFC}" dt="2018-02-05T16:51:58.416" v="1" actId="20577"/>
          <ac:spMkLst>
            <pc:docMk/>
            <pc:sldMk cId="3846558558" sldId="267"/>
            <ac:spMk id="3" creationId="{07246150-D397-4776-8ABB-A9C659DA3159}"/>
          </ac:spMkLst>
        </pc:spChg>
        <pc:spChg chg="add mod">
          <ac:chgData name="Pleau, Robert" userId="38a37371-1146-4544-a1de-e5dd4ff3c5c2" providerId="ADAL" clId="{A79BFE9E-D9D2-47F0-8C2A-7E126F892FFC}" dt="2018-02-05T16:52:22.192" v="11" actId="20577"/>
          <ac:spMkLst>
            <pc:docMk/>
            <pc:sldMk cId="3846558558" sldId="267"/>
            <ac:spMk id="4" creationId="{D999F197-C087-4813-940F-F33294C42AA6}"/>
          </ac:spMkLst>
        </pc:spChg>
        <pc:spChg chg="add del mod">
          <ac:chgData name="Pleau, Robert" userId="38a37371-1146-4544-a1de-e5dd4ff3c5c2" providerId="ADAL" clId="{A79BFE9E-D9D2-47F0-8C2A-7E126F892FFC}" dt="2018-02-05T18:17:10.628" v="134" actId="20577"/>
          <ac:spMkLst>
            <pc:docMk/>
            <pc:sldMk cId="3846558558" sldId="267"/>
            <ac:spMk id="5" creationId="{7D7F92EB-84D4-4F1E-8A50-1615D9D5EA9F}"/>
          </ac:spMkLst>
        </pc:spChg>
        <pc:spChg chg="add del mod">
          <ac:chgData name="Pleau, Robert" userId="38a37371-1146-4544-a1de-e5dd4ff3c5c2" providerId="ADAL" clId="{A79BFE9E-D9D2-47F0-8C2A-7E126F892FFC}" dt="2018-02-05T21:16:24.789" v="1368" actId="20577"/>
          <ac:spMkLst>
            <pc:docMk/>
            <pc:sldMk cId="3846558558" sldId="267"/>
            <ac:spMk id="6" creationId="{7CC5F92B-A39B-4AC2-BFF0-A5945C653C81}"/>
          </ac:spMkLst>
        </pc:spChg>
        <pc:spChg chg="add del mod">
          <ac:chgData name="Pleau, Robert" userId="38a37371-1146-4544-a1de-e5dd4ff3c5c2" providerId="ADAL" clId="{A79BFE9E-D9D2-47F0-8C2A-7E126F892FFC}" dt="2018-02-05T21:10:31.282" v="1147" actId="20577"/>
          <ac:spMkLst>
            <pc:docMk/>
            <pc:sldMk cId="3846558558" sldId="267"/>
            <ac:spMk id="10" creationId="{F1B5ECE9-5789-4309-AD1A-B206AE350E7E}"/>
          </ac:spMkLst>
        </pc:spChg>
        <pc:spChg chg="add del mod">
          <ac:chgData name="Pleau, Robert" userId="38a37371-1146-4544-a1de-e5dd4ff3c5c2" providerId="ADAL" clId="{A79BFE9E-D9D2-47F0-8C2A-7E126F892FFC}" dt="2018-02-05T21:11:25.475" v="1158" actId="20577"/>
          <ac:spMkLst>
            <pc:docMk/>
            <pc:sldMk cId="3846558558" sldId="267"/>
            <ac:spMk id="15" creationId="{00D76D63-E6B0-4222-B8A3-56112AEB187C}"/>
          </ac:spMkLst>
        </pc:spChg>
        <pc:spChg chg="add del mod">
          <ac:chgData name="Pleau, Robert" userId="38a37371-1146-4544-a1de-e5dd4ff3c5c2" providerId="ADAL" clId="{A79BFE9E-D9D2-47F0-8C2A-7E126F892FFC}" dt="2018-02-05T21:11:51.095" v="1161" actId="20577"/>
          <ac:spMkLst>
            <pc:docMk/>
            <pc:sldMk cId="3846558558" sldId="267"/>
            <ac:spMk id="16" creationId="{CF74E49C-43BF-4522-8E15-338D66715411}"/>
          </ac:spMkLst>
        </pc:spChg>
        <pc:picChg chg="add del mod">
          <ac:chgData name="Pleau, Robert" userId="38a37371-1146-4544-a1de-e5dd4ff3c5c2" providerId="ADAL" clId="{A79BFE9E-D9D2-47F0-8C2A-7E126F892FFC}" dt="2018-02-05T18:18:02.500" v="146" actId="478"/>
          <ac:picMkLst>
            <pc:docMk/>
            <pc:sldMk cId="3846558558" sldId="267"/>
            <ac:picMk id="8" creationId="{A3A3BDC5-D9AA-475C-9BC0-90153132829B}"/>
          </ac:picMkLst>
        </pc:picChg>
        <pc:picChg chg="add mod">
          <ac:chgData name="Pleau, Robert" userId="38a37371-1146-4544-a1de-e5dd4ff3c5c2" providerId="ADAL" clId="{A79BFE9E-D9D2-47F0-8C2A-7E126F892FFC}" dt="2018-02-05T21:10:45.490" v="1152" actId="1440"/>
          <ac:picMkLst>
            <pc:docMk/>
            <pc:sldMk cId="3846558558" sldId="267"/>
            <ac:picMk id="12" creationId="{7BD312D2-92D1-404A-AC09-CA9EB32E3A82}"/>
          </ac:picMkLst>
        </pc:picChg>
        <pc:picChg chg="add del mod">
          <ac:chgData name="Pleau, Robert" userId="38a37371-1146-4544-a1de-e5dd4ff3c5c2" providerId="ADAL" clId="{A79BFE9E-D9D2-47F0-8C2A-7E126F892FFC}" dt="2018-02-05T21:11:05.483" v="1154" actId="20577"/>
          <ac:picMkLst>
            <pc:docMk/>
            <pc:sldMk cId="3846558558" sldId="267"/>
            <ac:picMk id="14" creationId="{400AB6D4-4FAD-424A-B3CB-F1D5484A3ACD}"/>
          </ac:picMkLst>
        </pc:picChg>
        <pc:picChg chg="add del mod">
          <ac:chgData name="Pleau, Robert" userId="38a37371-1146-4544-a1de-e5dd4ff3c5c2" providerId="ADAL" clId="{A79BFE9E-D9D2-47F0-8C2A-7E126F892FFC}" dt="2018-02-05T21:12:11.142" v="1163" actId="20577"/>
          <ac:picMkLst>
            <pc:docMk/>
            <pc:sldMk cId="3846558558" sldId="267"/>
            <ac:picMk id="18" creationId="{17569EC5-038D-43B7-B952-6D89C6733C9D}"/>
          </ac:picMkLst>
        </pc:picChg>
        <pc:picChg chg="add del mod">
          <ac:chgData name="Pleau, Robert" userId="38a37371-1146-4544-a1de-e5dd4ff3c5c2" providerId="ADAL" clId="{A79BFE9E-D9D2-47F0-8C2A-7E126F892FFC}" dt="2018-02-05T21:14:08.553" v="1230" actId="1076"/>
          <ac:picMkLst>
            <pc:docMk/>
            <pc:sldMk cId="3846558558" sldId="267"/>
            <ac:picMk id="19" creationId="{08EC2E80-0F80-4E15-8FED-39AE61C05BC1}"/>
          </ac:picMkLst>
        </pc:picChg>
        <pc:picChg chg="add del">
          <ac:chgData name="Pleau, Robert" userId="38a37371-1146-4544-a1de-e5dd4ff3c5c2" providerId="ADAL" clId="{A79BFE9E-D9D2-47F0-8C2A-7E126F892FFC}" dt="2018-02-05T21:15:05.642" v="1318" actId="20577"/>
          <ac:picMkLst>
            <pc:docMk/>
            <pc:sldMk cId="3846558558" sldId="267"/>
            <ac:picMk id="20" creationId="{2A9521FE-48AC-460D-A142-0BFE5A889A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26A43-2B78-4544-9C66-3A627653E6E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0D287-C8BD-49DA-8077-FA8AEF79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0D287-C8BD-49DA-8077-FA8AEF791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0D287-C8BD-49DA-8077-FA8AEF791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0D287-C8BD-49DA-8077-FA8AEF791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1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0D287-C8BD-49DA-8077-FA8AEF7916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pho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ephos/PSSummit2018-Plas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PowerShell Projects and More with Plaster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8F2304E-81FC-400D-8BF9-2FE186F1F7D6}"/>
              </a:ext>
            </a:extLst>
          </p:cNvPr>
          <p:cNvSpPr txBox="1">
            <a:spLocks/>
          </p:cNvSpPr>
          <p:nvPr/>
        </p:nvSpPr>
        <p:spPr>
          <a:xfrm>
            <a:off x="1431637" y="1030288"/>
            <a:ext cx="9144000" cy="2073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Get Plastered!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9F197-C087-4813-940F-F33294C4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5F92B-A39B-4AC2-BFF0-A5945C653C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Rob</a:t>
            </a:r>
          </a:p>
          <a:p>
            <a:r>
              <a:rPr lang="en-US" dirty="0"/>
              <a:t>Twitter: @</a:t>
            </a:r>
            <a:r>
              <a:rPr lang="en-US" dirty="0" err="1"/>
              <a:t>rjpleau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https://ephos.github.io/</a:t>
            </a:r>
            <a:endParaRPr lang="en-US" dirty="0"/>
          </a:p>
          <a:p>
            <a:r>
              <a:rPr lang="en-US" dirty="0"/>
              <a:t>Presentation: </a:t>
            </a:r>
            <a:r>
              <a:rPr lang="en-US" dirty="0">
                <a:hlinkClick r:id="rId4"/>
              </a:rPr>
              <a:t>https://github.com/ephos/PSSummit2018-Plaster</a:t>
            </a:r>
            <a:r>
              <a:rPr lang="en-US" dirty="0"/>
              <a:t> </a:t>
            </a:r>
          </a:p>
          <a:p>
            <a:r>
              <a:rPr lang="en-US" dirty="0"/>
              <a:t>Likes Mechanical Keyboards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Content Placeholder 11" descr="A person standing in front of a building&#10;&#10;Description generated with high confidence">
            <a:extLst>
              <a:ext uri="{FF2B5EF4-FFF2-40B4-BE49-F238E27FC236}">
                <a16:creationId xmlns:a16="http://schemas.microsoft.com/office/drawing/2014/main" id="{7BD312D2-92D1-404A-AC09-CA9EB32E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38200" y="1690688"/>
            <a:ext cx="2447732" cy="43513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9" name="Content Placeholder 11">
            <a:extLst>
              <a:ext uri="{FF2B5EF4-FFF2-40B4-BE49-F238E27FC236}">
                <a16:creationId xmlns:a16="http://schemas.microsoft.com/office/drawing/2014/main" id="{08EC2E80-0F80-4E15-8FED-39AE61C05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1690688"/>
            <a:ext cx="2447732" cy="24477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5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2B19-554B-41EF-9698-A856E9B7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762F4-389D-4B73-9497-11CB8DCF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is Plaster?</a:t>
            </a:r>
          </a:p>
          <a:p>
            <a:r>
              <a:rPr lang="en-US" sz="3800" dirty="0"/>
              <a:t>Create a PowerShell module with Plaster</a:t>
            </a:r>
          </a:p>
          <a:p>
            <a:r>
              <a:rPr lang="en-US" sz="3800" dirty="0"/>
              <a:t>Plaster Manifests / What magic made this work?</a:t>
            </a:r>
          </a:p>
          <a:p>
            <a:r>
              <a:rPr lang="en-US" sz="3800" dirty="0"/>
              <a:t>Create a better PowerShell module with Plaster!</a:t>
            </a:r>
          </a:p>
          <a:p>
            <a:r>
              <a:rPr lang="en-US" sz="3800" dirty="0"/>
              <a:t>Create non PowerShell things with Plaster (whoa!)</a:t>
            </a:r>
          </a:p>
          <a:p>
            <a:r>
              <a:rPr lang="en-US" sz="3200" i="1" dirty="0"/>
              <a:t>Possibly extra goodies / questions time permitting!</a:t>
            </a:r>
          </a:p>
        </p:txBody>
      </p:sp>
    </p:spTree>
    <p:extLst>
      <p:ext uri="{BB962C8B-B14F-4D97-AF65-F5344CB8AC3E}">
        <p14:creationId xmlns:p14="http://schemas.microsoft.com/office/powerpoint/2010/main" val="34516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93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Creating PowerShell Projects and More with Plaster</vt:lpstr>
      <vt:lpstr>Who Am I?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Pleau, Robert</cp:lastModifiedBy>
  <cp:revision>32</cp:revision>
  <dcterms:created xsi:type="dcterms:W3CDTF">2017-08-03T21:53:21Z</dcterms:created>
  <dcterms:modified xsi:type="dcterms:W3CDTF">2018-04-11T20:43:04Z</dcterms:modified>
</cp:coreProperties>
</file>