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9" autoAdjust="0"/>
    <p:restoredTop sz="95073"/>
  </p:normalViewPr>
  <p:slideViewPr>
    <p:cSldViewPr snapToGrid="0">
      <p:cViewPr varScale="1">
        <p:scale>
          <a:sx n="89" d="100"/>
          <a:sy n="89" d="100"/>
        </p:scale>
        <p:origin x="7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E8379-C883-4E65-87A8-CE0422722DB5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07364-DB25-4F3A-83FF-9BB3F178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9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Top 10 Worst PowerShell Script Mistakes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Bertram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1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#4 </a:t>
            </a:r>
            <a:r>
              <a:rPr lang="en-US" dirty="0"/>
              <a:t>– </a:t>
            </a:r>
            <a:r>
              <a:rPr lang="en-US" dirty="0" smtClean="0"/>
              <a:t>No Validation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5981699"/>
            <a:ext cx="809625" cy="809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625" y="627697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Puppy Scale: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24550" y="3143250"/>
            <a:ext cx="0" cy="3086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4394" y="2224385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1658" y="2262485"/>
            <a:ext cx="1609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5986460"/>
            <a:ext cx="809625" cy="809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5" y="5981697"/>
            <a:ext cx="809625" cy="80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5" y="5995986"/>
            <a:ext cx="809625" cy="8096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25" y="5995986"/>
            <a:ext cx="809625" cy="809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5981698"/>
            <a:ext cx="809625" cy="809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75" y="5981696"/>
            <a:ext cx="8096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63" y="3993206"/>
            <a:ext cx="4486275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13" y="3555353"/>
            <a:ext cx="5334376" cy="176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 </a:t>
            </a:r>
            <a:r>
              <a:rPr lang="en-US" dirty="0"/>
              <a:t>– </a:t>
            </a:r>
            <a:r>
              <a:rPr lang="en-US" dirty="0" smtClean="0"/>
              <a:t>Write-Host –ne Write-Output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5981699"/>
            <a:ext cx="809625" cy="809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625" y="627697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Puppy Scale: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5986460"/>
            <a:ext cx="809625" cy="809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5" y="5981697"/>
            <a:ext cx="809625" cy="80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5" y="5995986"/>
            <a:ext cx="809625" cy="8096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25" y="5995986"/>
            <a:ext cx="809625" cy="809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5981698"/>
            <a:ext cx="809625" cy="809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75" y="5981696"/>
            <a:ext cx="809625" cy="8096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5995986"/>
            <a:ext cx="8096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2338839"/>
            <a:ext cx="6062663" cy="38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 </a:t>
            </a:r>
            <a:r>
              <a:rPr lang="en-US" dirty="0"/>
              <a:t>– </a:t>
            </a:r>
            <a:r>
              <a:rPr lang="en-US" dirty="0" smtClean="0"/>
              <a:t>No Advanced Functions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5981699"/>
            <a:ext cx="809625" cy="809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625" y="627697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Puppy Scale: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24550" y="3143250"/>
            <a:ext cx="0" cy="3086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4394" y="2224385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1658" y="2262485"/>
            <a:ext cx="1609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5986460"/>
            <a:ext cx="809625" cy="809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5" y="5981697"/>
            <a:ext cx="809625" cy="80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5" y="5995986"/>
            <a:ext cx="809625" cy="8096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25" y="5995986"/>
            <a:ext cx="809625" cy="809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5981698"/>
            <a:ext cx="809625" cy="809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75" y="5981696"/>
            <a:ext cx="809625" cy="8096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5995986"/>
            <a:ext cx="809625" cy="809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5995986"/>
            <a:ext cx="8096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3662362"/>
            <a:ext cx="4514850" cy="1285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27" y="3407567"/>
            <a:ext cx="5324947" cy="179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</a:t>
            </a:r>
            <a:r>
              <a:rPr lang="en-US" dirty="0"/>
              <a:t>– </a:t>
            </a:r>
            <a:r>
              <a:rPr lang="en-US" dirty="0" smtClean="0"/>
              <a:t>No Comment-Based Help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5981699"/>
            <a:ext cx="809625" cy="809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625" y="627697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Puppy Scale: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24550" y="3143250"/>
            <a:ext cx="0" cy="3086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4394" y="2224385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1658" y="2262485"/>
            <a:ext cx="1609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292" y="5981698"/>
            <a:ext cx="809625" cy="809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474" y="5981697"/>
            <a:ext cx="809625" cy="80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218" y="5977227"/>
            <a:ext cx="809625" cy="8096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687" y="5981697"/>
            <a:ext cx="809625" cy="809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093" y="5970077"/>
            <a:ext cx="809625" cy="809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064" y="5970078"/>
            <a:ext cx="809625" cy="8096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681" y="5972462"/>
            <a:ext cx="809625" cy="809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42" y="5981697"/>
            <a:ext cx="809625" cy="8096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03" y="5972462"/>
            <a:ext cx="8096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31" y="3179252"/>
            <a:ext cx="4181475" cy="2790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907" y="3050034"/>
            <a:ext cx="2576735" cy="304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the Puppies!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2664619"/>
            <a:ext cx="4638675" cy="347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PS&gt; </a:t>
            </a:r>
            <a:r>
              <a:rPr lang="en-US" dirty="0" err="1" smtClean="0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5658" y="2867842"/>
            <a:ext cx="6008641" cy="2562058"/>
          </a:xfrm>
        </p:spPr>
        <p:txBody>
          <a:bodyPr>
            <a:normAutofit/>
          </a:bodyPr>
          <a:lstStyle/>
          <a:p>
            <a:r>
              <a:rPr lang="en-US" dirty="0" smtClean="0"/>
              <a:t>PowerShell MVP</a:t>
            </a:r>
          </a:p>
          <a:p>
            <a:r>
              <a:rPr lang="en-US" dirty="0" smtClean="0"/>
              <a:t>Consultant (Automation Engineer)</a:t>
            </a:r>
          </a:p>
          <a:p>
            <a:r>
              <a:rPr lang="en-US" dirty="0" err="1" smtClean="0"/>
              <a:t>Pluralsight</a:t>
            </a:r>
            <a:r>
              <a:rPr lang="en-US" dirty="0" smtClean="0"/>
              <a:t> </a:t>
            </a:r>
            <a:r>
              <a:rPr lang="en-US" dirty="0"/>
              <a:t>Author (http://</a:t>
            </a:r>
            <a:r>
              <a:rPr lang="en-US" dirty="0" err="1" smtClean="0"/>
              <a:t>bit.ly</a:t>
            </a:r>
            <a:r>
              <a:rPr lang="en-US" dirty="0" smtClean="0"/>
              <a:t>/</a:t>
            </a:r>
            <a:r>
              <a:rPr lang="en-US" dirty="0" err="1" smtClean="0"/>
              <a:t>adambpluralsight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Freelance Writer</a:t>
            </a:r>
          </a:p>
          <a:p>
            <a:r>
              <a:rPr lang="en-US" dirty="0" smtClean="0"/>
              <a:t>Blogger: adamtheautomator.com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adbertram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60863" y="2980471"/>
            <a:ext cx="2336800" cy="2336800"/>
          </a:xfrm>
          <a:prstGeom prst="ellipse">
            <a:avLst/>
          </a:prstGeom>
          <a:blipFill dpi="0" rotWithShape="1">
            <a:blip r:embed="rId2"/>
            <a:srcRect/>
            <a:stretch>
              <a:fillRect t="-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18838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26" y="2314575"/>
            <a:ext cx="8763000" cy="45434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 Spot the Mistake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85474" y="2377963"/>
            <a:ext cx="1291389" cy="14064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85473" y="2518610"/>
            <a:ext cx="2887580" cy="160421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27358" y="2823410"/>
            <a:ext cx="116305" cy="129979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99811" y="2823410"/>
            <a:ext cx="1588168" cy="129979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90801" y="4042611"/>
            <a:ext cx="2069431" cy="1363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47474" y="4957011"/>
            <a:ext cx="7363326" cy="1363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02043" y="6468699"/>
            <a:ext cx="6497052" cy="148669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20190" y="5417942"/>
            <a:ext cx="7170821" cy="156690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77452" y="6324321"/>
            <a:ext cx="1331495" cy="140647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21769" y="5121163"/>
            <a:ext cx="713873" cy="124605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237748" y="5105121"/>
            <a:ext cx="802105" cy="132626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3524250" y="2409825"/>
            <a:ext cx="2867025" cy="19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19850" y="2257425"/>
            <a:ext cx="5133975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What if $</a:t>
            </a:r>
            <a:r>
              <a:rPr lang="en-US" dirty="0" err="1" smtClean="0"/>
              <a:t>CsvFilePath</a:t>
            </a:r>
            <a:r>
              <a:rPr lang="en-US" dirty="0" smtClean="0"/>
              <a:t> –</a:t>
            </a:r>
            <a:r>
              <a:rPr lang="en-US" dirty="0" err="1" smtClean="0"/>
              <a:t>eq</a:t>
            </a:r>
            <a:r>
              <a:rPr lang="en-US" dirty="0" smtClean="0"/>
              <a:t> CLJDF:\</a:t>
            </a:r>
            <a:r>
              <a:rPr lang="en-US" dirty="0" err="1" smtClean="0"/>
              <a:t>dlj</a:t>
            </a:r>
            <a:r>
              <a:rPr lang="en-US" dirty="0" smtClean="0"/>
              <a:t>%%@@?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5038726" y="2600325"/>
            <a:ext cx="1581149" cy="171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86551" y="2647950"/>
            <a:ext cx="4543424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Soooo</a:t>
            </a:r>
            <a:r>
              <a:rPr lang="en-US" dirty="0" smtClean="0"/>
              <a:t>.. you don’t care if errors occur?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4400552" y="2990850"/>
            <a:ext cx="390523" cy="466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43451" y="3305175"/>
            <a:ext cx="2466974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Aliases are the devil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162675" y="2943225"/>
            <a:ext cx="1438276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58101" y="3076575"/>
            <a:ext cx="3276599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Always </a:t>
            </a:r>
            <a:r>
              <a:rPr lang="en-US" dirty="0" err="1" smtClean="0"/>
              <a:t>remember..filter</a:t>
            </a:r>
            <a:r>
              <a:rPr lang="en-US" dirty="0" smtClean="0"/>
              <a:t> LEFT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714878" y="4133851"/>
            <a:ext cx="581022" cy="142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34000" y="3876675"/>
            <a:ext cx="4876799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Did we lose Remove-</a:t>
            </a:r>
            <a:r>
              <a:rPr lang="en-US" dirty="0" err="1" smtClean="0"/>
              <a:t>AdUser</a:t>
            </a:r>
            <a:r>
              <a:rPr lang="en-US" dirty="0" smtClean="0"/>
              <a:t> somewhere? I must be pretty confident to auto-remove users.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50" idx="2"/>
          </p:cNvCxnSpPr>
          <p:nvPr/>
        </p:nvCxnSpPr>
        <p:spPr>
          <a:xfrm>
            <a:off x="1547813" y="4750832"/>
            <a:ext cx="1223965" cy="240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1450" y="4381500"/>
            <a:ext cx="2752725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Write-Host kills puppies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829050" y="5238750"/>
            <a:ext cx="428626" cy="590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228851" y="5810250"/>
            <a:ext cx="373380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…but I have </a:t>
            </a:r>
            <a:r>
              <a:rPr lang="en-US" dirty="0" err="1" smtClean="0"/>
              <a:t>EmployeeNumber</a:t>
            </a:r>
            <a:r>
              <a:rPr lang="en-US" dirty="0"/>
              <a:t>!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171950" y="5267326"/>
            <a:ext cx="1276350" cy="628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9" idx="3"/>
          </p:cNvCxnSpPr>
          <p:nvPr/>
        </p:nvCxnSpPr>
        <p:spPr>
          <a:xfrm flipV="1">
            <a:off x="2752725" y="5467351"/>
            <a:ext cx="266700" cy="8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866775" y="5829300"/>
            <a:ext cx="1123950" cy="41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0" y="5153025"/>
            <a:ext cx="2752725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Are you </a:t>
            </a:r>
            <a:r>
              <a:rPr lang="en-US" i="1" dirty="0" smtClean="0"/>
              <a:t>trying</a:t>
            </a:r>
            <a:r>
              <a:rPr lang="en-US" dirty="0" smtClean="0"/>
              <a:t> to make your script slower?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3524250" y="6238875"/>
            <a:ext cx="2914650" cy="15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581776" y="5981700"/>
            <a:ext cx="2476499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oreach</a:t>
            </a:r>
            <a:r>
              <a:rPr lang="en-US" dirty="0" smtClean="0"/>
              <a:t> –ne </a:t>
            </a:r>
            <a:r>
              <a:rPr lang="en-US" dirty="0" err="1" smtClean="0"/>
              <a:t>foreach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7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4" grpId="0" animBg="1"/>
      <p:bldP spid="38" grpId="0" animBg="1"/>
      <p:bldP spid="41" grpId="0" animBg="1"/>
      <p:bldP spid="44" grpId="0" animBg="1"/>
      <p:bldP spid="48" grpId="0" animBg="1"/>
      <p:bldP spid="50" grpId="0" animBg="1"/>
      <p:bldP spid="56" grpId="0" animBg="1"/>
      <p:bldP spid="69" grpId="0" animBg="1"/>
      <p:bldP spid="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#10 – Not Using -</a:t>
            </a:r>
            <a:r>
              <a:rPr lang="en-US" dirty="0" err="1" smtClean="0"/>
              <a:t>Whatif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5981699"/>
            <a:ext cx="809625" cy="809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625" y="627697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Puppy Scale: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4014788"/>
            <a:ext cx="5519737" cy="322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13" y="3138488"/>
            <a:ext cx="5891212" cy="243173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924550" y="3143250"/>
            <a:ext cx="0" cy="3086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4394" y="2224385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1658" y="2262485"/>
            <a:ext cx="1609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12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#9 </a:t>
            </a:r>
            <a:r>
              <a:rPr lang="en-US" dirty="0"/>
              <a:t>– </a:t>
            </a:r>
            <a:r>
              <a:rPr lang="en-US" dirty="0" smtClean="0"/>
              <a:t>Not Limiting Input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5981699"/>
            <a:ext cx="809625" cy="809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625" y="627697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Puppy Scale: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24550" y="3143250"/>
            <a:ext cx="0" cy="3086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4394" y="2224385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1658" y="2262485"/>
            <a:ext cx="1609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47" y="5981699"/>
            <a:ext cx="809625" cy="809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3171401"/>
            <a:ext cx="4229100" cy="26102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129" y="3185816"/>
            <a:ext cx="4024134" cy="25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#8 </a:t>
            </a:r>
            <a:r>
              <a:rPr lang="en-US" dirty="0"/>
              <a:t>– </a:t>
            </a:r>
            <a:r>
              <a:rPr lang="en-US" dirty="0" smtClean="0"/>
              <a:t>Using External Utilities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5981699"/>
            <a:ext cx="809625" cy="809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625" y="627697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Puppy Scale: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24550" y="3143250"/>
            <a:ext cx="0" cy="3086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4394" y="2224385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1658" y="2262485"/>
            <a:ext cx="1609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94" y="5981699"/>
            <a:ext cx="809625" cy="809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50" y="5981698"/>
            <a:ext cx="8096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0" y="3920541"/>
            <a:ext cx="5442800" cy="955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1" y="3920541"/>
            <a:ext cx="5701450" cy="92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4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#7 </a:t>
            </a:r>
            <a:r>
              <a:rPr lang="en-US" dirty="0"/>
              <a:t>– </a:t>
            </a:r>
            <a:r>
              <a:rPr lang="en-US" dirty="0" smtClean="0"/>
              <a:t>Not Enough Parameters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5981699"/>
            <a:ext cx="809625" cy="809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625" y="627697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Puppy Scale: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24550" y="3143250"/>
            <a:ext cx="0" cy="3086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4394" y="2224385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1658" y="2262485"/>
            <a:ext cx="1609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26" y="5981699"/>
            <a:ext cx="809625" cy="809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8" y="5981699"/>
            <a:ext cx="809625" cy="80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77" y="5981699"/>
            <a:ext cx="8096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41" y="4079257"/>
            <a:ext cx="5498487" cy="168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548" y="3971888"/>
            <a:ext cx="5691188" cy="38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4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#6 </a:t>
            </a:r>
            <a:r>
              <a:rPr lang="en-US" dirty="0"/>
              <a:t>– </a:t>
            </a:r>
            <a:r>
              <a:rPr lang="en-US" dirty="0" smtClean="0"/>
              <a:t>Silencing Errors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5981699"/>
            <a:ext cx="809625" cy="809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625" y="627697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Puppy Scale: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24550" y="3143250"/>
            <a:ext cx="0" cy="3086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4394" y="2224385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1658" y="2262485"/>
            <a:ext cx="1609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7" y="6005511"/>
            <a:ext cx="809625" cy="809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61" y="6010272"/>
            <a:ext cx="809625" cy="80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09" y="6005510"/>
            <a:ext cx="809625" cy="8096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935" y="6005511"/>
            <a:ext cx="8096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0" y="4154827"/>
            <a:ext cx="5413723" cy="4266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4211012"/>
            <a:ext cx="39624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#5 </a:t>
            </a:r>
            <a:r>
              <a:rPr lang="en-US" dirty="0"/>
              <a:t>– </a:t>
            </a:r>
            <a:r>
              <a:rPr lang="en-US" dirty="0" smtClean="0"/>
              <a:t>No Error Handling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5981699"/>
            <a:ext cx="809625" cy="809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625" y="627697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Puppy Scale: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24550" y="3143250"/>
            <a:ext cx="0" cy="30861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4394" y="2224385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1658" y="2262485"/>
            <a:ext cx="1609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5986460"/>
            <a:ext cx="809625" cy="809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5" y="5981697"/>
            <a:ext cx="809625" cy="80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5" y="5995986"/>
            <a:ext cx="809625" cy="8096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25" y="5995986"/>
            <a:ext cx="809625" cy="809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5981698"/>
            <a:ext cx="809625" cy="80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21" y="2976277"/>
            <a:ext cx="3267075" cy="3105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24" y="3143250"/>
            <a:ext cx="4045083" cy="256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257</TotalTime>
  <Words>227</Words>
  <Application>Microsoft Macintosh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 Boardroom</vt:lpstr>
      <vt:lpstr>The Top 10 Worst PowerShell Script Mistakes</vt:lpstr>
      <vt:lpstr>PS&gt; Whoami</vt:lpstr>
      <vt:lpstr>Let’s Play Spot the Mistake</vt:lpstr>
      <vt:lpstr>#10 – Not Using -Whatif</vt:lpstr>
      <vt:lpstr>#9 – Not Limiting Input</vt:lpstr>
      <vt:lpstr>#8 – Using External Utilities</vt:lpstr>
      <vt:lpstr>#7 – Not Enough Parameters</vt:lpstr>
      <vt:lpstr>#6 – Silencing Errors</vt:lpstr>
      <vt:lpstr>#5 – No Error Handling</vt:lpstr>
      <vt:lpstr>#4 – No Validation</vt:lpstr>
      <vt:lpstr>#3 – Write-Host –ne Write-Output</vt:lpstr>
      <vt:lpstr>#2 – No Advanced Functions</vt:lpstr>
      <vt:lpstr>#1 – No Comment-Based Help</vt:lpstr>
      <vt:lpstr>Save the Puppies!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Top 10 Worst PowerShell Script Mistakes</dc:title>
  <dc:creator>Adam Bertram</dc:creator>
  <cp:lastModifiedBy>Adam Bertram</cp:lastModifiedBy>
  <cp:revision>19</cp:revision>
  <dcterms:created xsi:type="dcterms:W3CDTF">2015-08-13T23:02:22Z</dcterms:created>
  <dcterms:modified xsi:type="dcterms:W3CDTF">2015-11-28T20:59:10Z</dcterms:modified>
</cp:coreProperties>
</file>