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05" r:id="rId3"/>
    <p:sldId id="259" r:id="rId4"/>
    <p:sldId id="257" r:id="rId5"/>
    <p:sldId id="258" r:id="rId6"/>
    <p:sldId id="260" r:id="rId7"/>
    <p:sldId id="261" r:id="rId8"/>
    <p:sldId id="263" r:id="rId9"/>
    <p:sldId id="264" r:id="rId10"/>
    <p:sldId id="265" r:id="rId11"/>
    <p:sldId id="268" r:id="rId12"/>
    <p:sldId id="270" r:id="rId13"/>
    <p:sldId id="269" r:id="rId14"/>
    <p:sldId id="271" r:id="rId15"/>
    <p:sldId id="275" r:id="rId16"/>
    <p:sldId id="276" r:id="rId17"/>
    <p:sldId id="277" r:id="rId18"/>
    <p:sldId id="278" r:id="rId19"/>
    <p:sldId id="300" r:id="rId20"/>
    <p:sldId id="301" r:id="rId21"/>
    <p:sldId id="302" r:id="rId22"/>
    <p:sldId id="304" r:id="rId23"/>
    <p:sldId id="283" r:id="rId24"/>
    <p:sldId id="284" r:id="rId25"/>
    <p:sldId id="289" r:id="rId26"/>
    <p:sldId id="285" r:id="rId27"/>
    <p:sldId id="286" r:id="rId28"/>
    <p:sldId id="287" r:id="rId29"/>
    <p:sldId id="288" r:id="rId30"/>
    <p:sldId id="290" r:id="rId31"/>
    <p:sldId id="292" r:id="rId32"/>
    <p:sldId id="293" r:id="rId33"/>
    <p:sldId id="294" r:id="rId34"/>
    <p:sldId id="303" r:id="rId35"/>
    <p:sldId id="295" r:id="rId36"/>
    <p:sldId id="296" r:id="rId37"/>
    <p:sldId id="297" r:id="rId38"/>
  </p:sldIdLst>
  <p:sldSz cx="9144000" cy="5143500" type="screen16x9"/>
  <p:notesSz cx="6858000" cy="91440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8F321C2-CF4B-495A-A8B2-9F256432DA23}">
          <p14:sldIdLst>
            <p14:sldId id="256"/>
            <p14:sldId id="305"/>
            <p14:sldId id="259"/>
            <p14:sldId id="257"/>
            <p14:sldId id="258"/>
            <p14:sldId id="260"/>
            <p14:sldId id="261"/>
            <p14:sldId id="263"/>
            <p14:sldId id="264"/>
            <p14:sldId id="265"/>
          </p14:sldIdLst>
        </p14:section>
        <p14:section name="Installs" id="{350B46C7-A1B2-4E90-B3F3-BD578292FE65}">
          <p14:sldIdLst>
            <p14:sldId id="268"/>
            <p14:sldId id="270"/>
            <p14:sldId id="269"/>
            <p14:sldId id="271"/>
            <p14:sldId id="275"/>
            <p14:sldId id="276"/>
            <p14:sldId id="277"/>
            <p14:sldId id="278"/>
          </p14:sldIdLst>
        </p14:section>
        <p14:section name="Logging" id="{F80FB44E-C3A7-4195-B1FB-985AF7CF6389}">
          <p14:sldIdLst>
            <p14:sldId id="300"/>
            <p14:sldId id="301"/>
            <p14:sldId id="302"/>
            <p14:sldId id="304"/>
          </p14:sldIdLst>
        </p14:section>
        <p14:section name="Uninstalls" id="{60A65DFC-8B06-4C40-A2E8-82FB084D3511}">
          <p14:sldIdLst>
            <p14:sldId id="283"/>
            <p14:sldId id="284"/>
            <p14:sldId id="289"/>
            <p14:sldId id="285"/>
            <p14:sldId id="286"/>
            <p14:sldId id="287"/>
            <p14:sldId id="288"/>
          </p14:sldIdLst>
        </p14:section>
        <p14:section name="Upgrades" id="{F5738FC8-BA73-42BA-8883-EB2469C46D3C}">
          <p14:sldIdLst>
            <p14:sldId id="290"/>
            <p14:sldId id="292"/>
            <p14:sldId id="293"/>
            <p14:sldId id="294"/>
          </p14:sldIdLst>
        </p14:section>
        <p14:section name="Configuration" id="{5592B6D4-327B-4892-A57B-E714EAC5D7BA}">
          <p14:sldIdLst>
            <p14:sldId id="303"/>
          </p14:sldIdLst>
        </p14:section>
        <p14:section name="WrapUp" id="{7696AAF5-5C02-4D5E-84C1-E8F3B9C0625E}">
          <p14:sldIdLst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81A"/>
    <a:srgbClr val="C49A2C"/>
    <a:srgbClr val="00A4DE"/>
    <a:srgbClr val="404040"/>
    <a:srgbClr val="216F8E"/>
    <a:srgbClr val="FBDDB5"/>
    <a:srgbClr val="945124"/>
    <a:srgbClr val="787878"/>
    <a:srgbClr val="B4B4BD"/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64286" autoAdjust="0"/>
  </p:normalViewPr>
  <p:slideViewPr>
    <p:cSldViewPr>
      <p:cViewPr varScale="1">
        <p:scale>
          <a:sx n="60" d="100"/>
          <a:sy n="60" d="100"/>
        </p:scale>
        <p:origin x="148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800" b="1" dirty="0" smtClean="0"/>
              <a:t>TechMentor Redmond 2015</a:t>
            </a:r>
            <a:endParaRPr lang="en-US" sz="18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EB679-9BF7-409B-854F-880B3D55C468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2967A-E1AC-4915-860A-D9B48D523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0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800" b="1"/>
            </a:lvl1pPr>
          </a:lstStyle>
          <a:p>
            <a:r>
              <a:rPr lang="en-US" dirty="0" smtClean="0"/>
              <a:t>TechMentor Redmond 2015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C2351-C4FE-4E1E-A991-D4642B1AAADD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1437B-3AA8-43CB-B57A-495CDFDB7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6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</a:t>
            </a:r>
            <a:r>
              <a:rPr lang="en-US" baseline="0" dirty="0" smtClean="0"/>
              <a:t> you ever…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How’d you approach it?  Did you use the same methodology as a similar piece of software?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is what this talk is all about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96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here</a:t>
            </a:r>
            <a:r>
              <a:rPr lang="en-US" baseline="0" dirty="0" smtClean="0"/>
              <a:t> is not a raving fan of PowerShell?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1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74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Taking</a:t>
            </a:r>
            <a:r>
              <a:rPr lang="en-US" baseline="0" dirty="0" smtClean="0"/>
              <a:t> the launch script’s activities step by step</a:t>
            </a:r>
          </a:p>
          <a:p>
            <a:r>
              <a:rPr lang="en-US" baseline="0" dirty="0" smtClean="0"/>
              <a:t> - Manually showing each piece of the launch script and how it executes the deployments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Picked EMET because it’s easy (NOT the norm!). Can be installed with minimal effort with default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13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31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38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 flexibility</a:t>
            </a:r>
            <a:r>
              <a:rPr lang="en-US" baseline="0" dirty="0" smtClean="0"/>
              <a:t> of a PowerShell script you can do anything you want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does multiple MSIs in the same deployment with a MST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AnyConnect breaks out MSIs into different program functions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AnyConnect has connection notices that show up in the </a:t>
            </a:r>
            <a:r>
              <a:rPr lang="en-US" baseline="0" dirty="0" err="1" smtClean="0"/>
              <a:t>systray</a:t>
            </a:r>
            <a:r>
              <a:rPr lang="en-US" baseline="0" dirty="0" smtClean="0"/>
              <a:t>.  A registry value prevents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01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06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54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24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2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Anyone worked 100</a:t>
            </a:r>
            <a:r>
              <a:rPr lang="en-US" baseline="0" dirty="0" smtClean="0"/>
              <a:t> hours in a week? …was it what you’d consider fun?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Application that rhymes with </a:t>
            </a:r>
            <a:r>
              <a:rPr lang="en-US" dirty="0" err="1" smtClean="0"/>
              <a:t>itrix</a:t>
            </a:r>
            <a:r>
              <a:rPr lang="en-US" baseline="0" dirty="0" smtClean="0"/>
              <a:t> that needed upgraded enterprise-wide from 12.4 to 13.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app</a:t>
            </a:r>
            <a:r>
              <a:rPr lang="en-US" baseline="0" dirty="0" smtClean="0"/>
              <a:t> required different configurations whether it was a thin client, x86/x64, desktop, etc.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Citrix</a:t>
            </a:r>
            <a:r>
              <a:rPr lang="en-US" baseline="0" dirty="0" smtClean="0"/>
              <a:t> admin comes up to me on Friday..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Used the methodology for an old version and thought it’d work for the new version.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Pushed out to group on Monday </a:t>
            </a:r>
            <a:r>
              <a:rPr lang="en-US" baseline="0" dirty="0" err="1" smtClean="0"/>
              <a:t>evening..minor</a:t>
            </a:r>
            <a:r>
              <a:rPr lang="en-US" baseline="0" dirty="0" smtClean="0"/>
              <a:t> problems…fixed.</a:t>
            </a:r>
          </a:p>
          <a:p>
            <a:r>
              <a:rPr lang="en-US" baseline="0" dirty="0" smtClean="0"/>
              <a:t> - Tested checking if in ARP and a single Citrix </a:t>
            </a:r>
            <a:r>
              <a:rPr lang="en-US" baseline="0" dirty="0" err="1" smtClean="0"/>
              <a:t>application..worked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Helpdesk calls about icon that’s changed the next day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Pushed out again on Tuesday </a:t>
            </a:r>
            <a:r>
              <a:rPr lang="en-US" baseline="0" dirty="0" err="1" smtClean="0"/>
              <a:t>evening..minor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problems..fixed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Finance calls in a panic on Wednesday morning that their application won’t run.</a:t>
            </a:r>
          </a:p>
          <a:p>
            <a:r>
              <a:rPr lang="en-US" baseline="0" dirty="0" smtClean="0"/>
              <a:t> - we didn’t test that application. It required another registry key to enable single sign 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week continues like this until I eventually accumulated 100 hours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was a consultant at the time for this client and my boss emailed me and said “did you make a typo on your timesheet”?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could have been prevented if the versions didn’t change so much.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56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19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92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94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Unfortunately,</a:t>
            </a:r>
            <a:r>
              <a:rPr lang="en-US" baseline="0" dirty="0" smtClean="0"/>
              <a:t> not all (most!) applications clean up after themselves.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to pull install folders, registry stuff, files placed in </a:t>
            </a:r>
            <a:r>
              <a:rPr lang="en-US" baseline="0" dirty="0" err="1" smtClean="0"/>
              <a:t>AppData</a:t>
            </a:r>
            <a:r>
              <a:rPr lang="en-US" baseline="0" dirty="0" smtClean="0"/>
              <a:t>, temp folders,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develop a complete software deployment solution you must account for this stuff.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What’s also important is detecting both when you need to perform some manual intervention and when it’s removed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79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</a:t>
            </a:r>
            <a:r>
              <a:rPr lang="en-US" baseline="0" dirty="0" smtClean="0"/>
              <a:t> you guys ever seen Joe Dirt? Awesome movie.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best representation I could come up with.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always felt like a code janitor having to cleanup after these software vendors!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Even when you uninstall the software like they recommend it always leaves stuff behind.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42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01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688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470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16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Healthcare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applications..thinking</a:t>
            </a:r>
            <a:r>
              <a:rPr lang="en-US" baseline="0" dirty="0" smtClean="0"/>
              <a:t> it was a GE or a Siemens app that would not uninstall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Handle with care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5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082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736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325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8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5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564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21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974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3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94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</a:t>
            </a:r>
            <a:r>
              <a:rPr lang="en-US" baseline="0" dirty="0" smtClean="0"/>
              <a:t> this look like your environment?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Who here has all Windows 8.1 and Server 2012 R2 only? …..are you hiring?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OS and architecture is different and needs to be accounted for.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65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47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talk is not going to concentrate on any new technology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We’re using native PowerShell code</a:t>
            </a:r>
          </a:p>
          <a:p>
            <a:r>
              <a:rPr lang="en-US" baseline="0" dirty="0" smtClean="0"/>
              <a:t> - no PowerShell Package Manager</a:t>
            </a:r>
          </a:p>
          <a:p>
            <a:r>
              <a:rPr lang="en-US" baseline="0" dirty="0" smtClean="0"/>
              <a:t> - no DSC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64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Extreme</a:t>
            </a:r>
            <a:r>
              <a:rPr lang="en-US" baseline="0" dirty="0" smtClean="0"/>
              <a:t> frustration with software vendors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Was a SCCM admin for 5 years and got tired of the different ways vendors packaged their software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Tired of recreating the wheel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Came from necessity, a grass roots effort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Whatever had to be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80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will focus on the </a:t>
            </a:r>
            <a:r>
              <a:rPr lang="en-US" dirty="0" err="1" smtClean="0"/>
              <a:t>SofwareInstallManager</a:t>
            </a:r>
            <a:r>
              <a:rPr lang="en-US" dirty="0" smtClean="0"/>
              <a:t> PowerShell</a:t>
            </a:r>
            <a:r>
              <a:rPr lang="en-US" baseline="0" dirty="0" smtClean="0"/>
              <a:t> module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on </a:t>
            </a:r>
            <a:r>
              <a:rPr lang="en-US" baseline="0" dirty="0" err="1" smtClean="0"/>
              <a:t>Github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It’s not perfect so help me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9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7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9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chMentor Redmond 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14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26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7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9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4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6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7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7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C07B-3116-4988-B38F-EA28153ACB2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8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cpmag.com/articles/2014/12/02/powershell-in-an-enterprise.asp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details.aspx?id=36213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14350"/>
            <a:ext cx="6400800" cy="1102519"/>
          </a:xfrm>
        </p:spPr>
        <p:txBody>
          <a:bodyPr>
            <a:normAutofit fontScale="90000"/>
          </a:bodyPr>
          <a:lstStyle/>
          <a:p>
            <a:pPr algn="r"/>
            <a:r>
              <a:rPr lang="en-IN" dirty="0">
                <a:solidFill>
                  <a:srgbClr val="FFC000"/>
                </a:solidFill>
              </a:rPr>
              <a:t>Automating Software Installs with PowerShell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62150"/>
            <a:ext cx="7696200" cy="13144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/>
              <a:t>Adam Bertram</a:t>
            </a:r>
          </a:p>
          <a:p>
            <a:pPr algn="r"/>
            <a:r>
              <a:rPr lang="en-IN" sz="2800" i="1" dirty="0"/>
              <a:t>PowerShell MVP</a:t>
            </a:r>
            <a:endParaRPr lang="en-US" sz="2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105150"/>
            <a:ext cx="1943104" cy="78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What's Required of You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30197" y="1323769"/>
            <a:ext cx="1676402" cy="1384992"/>
            <a:chOff x="609599" y="1209140"/>
            <a:chExt cx="1676402" cy="1384992"/>
          </a:xfrm>
        </p:grpSpPr>
        <p:sp>
          <p:nvSpPr>
            <p:cNvPr id="11" name="Oval 10"/>
            <p:cNvSpPr/>
            <p:nvPr/>
          </p:nvSpPr>
          <p:spPr>
            <a:xfrm>
              <a:off x="914400" y="1209140"/>
              <a:ext cx="1066800" cy="1066800"/>
            </a:xfrm>
            <a:prstGeom prst="ellipse">
              <a:avLst/>
            </a:prstGeom>
            <a:solidFill>
              <a:srgbClr val="C49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9599" y="2317133"/>
              <a:ext cx="1676402" cy="276999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ctr"/>
              <a:r>
                <a:rPr lang="en-IN" sz="1200" dirty="0">
                  <a:solidFill>
                    <a:srgbClr val="333333"/>
                  </a:solidFill>
                  <a:latin typeface="Helvetica Neue" panose="02000503000000020004" pitchFamily="2"/>
                </a:rPr>
                <a:t>A raving fan of PowerShell</a:t>
              </a:r>
              <a:endParaRPr lang="en-IN" sz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237326" y="1496766"/>
              <a:ext cx="392243" cy="530124"/>
            </a:xfrm>
            <a:custGeom>
              <a:avLst/>
              <a:gdLst>
                <a:gd name="connsiteX0" fmla="*/ 687354 w 1443331"/>
                <a:gd name="connsiteY0" fmla="*/ 1383966 h 1950687"/>
                <a:gd name="connsiteX1" fmla="*/ 625868 w 1443331"/>
                <a:gd name="connsiteY1" fmla="*/ 1415748 h 1950687"/>
                <a:gd name="connsiteX2" fmla="*/ 618344 w 1443331"/>
                <a:gd name="connsiteY2" fmla="*/ 1439445 h 1950687"/>
                <a:gd name="connsiteX3" fmla="*/ 620601 w 1443331"/>
                <a:gd name="connsiteY3" fmla="*/ 1464203 h 1950687"/>
                <a:gd name="connsiteX4" fmla="*/ 673822 w 1443331"/>
                <a:gd name="connsiteY4" fmla="*/ 1508454 h 1950687"/>
                <a:gd name="connsiteX5" fmla="*/ 952125 w 1443331"/>
                <a:gd name="connsiteY5" fmla="*/ 1538708 h 1950687"/>
                <a:gd name="connsiteX6" fmla="*/ 1021136 w 1443331"/>
                <a:gd name="connsiteY6" fmla="*/ 1483230 h 1950687"/>
                <a:gd name="connsiteX7" fmla="*/ 1021137 w 1443331"/>
                <a:gd name="connsiteY7" fmla="*/ 1483230 h 1950687"/>
                <a:gd name="connsiteX8" fmla="*/ 965659 w 1443331"/>
                <a:gd name="connsiteY8" fmla="*/ 1414220 h 1950687"/>
                <a:gd name="connsiteX9" fmla="*/ 416416 w 1443331"/>
                <a:gd name="connsiteY9" fmla="*/ 430867 h 1950687"/>
                <a:gd name="connsiteX10" fmla="*/ 355495 w 1443331"/>
                <a:gd name="connsiteY10" fmla="*/ 449233 h 1950687"/>
                <a:gd name="connsiteX11" fmla="*/ 343769 w 1443331"/>
                <a:gd name="connsiteY11" fmla="*/ 566216 h 1950687"/>
                <a:gd name="connsiteX12" fmla="*/ 699675 w 1443331"/>
                <a:gd name="connsiteY12" fmla="*/ 1001422 h 1950687"/>
                <a:gd name="connsiteX13" fmla="*/ 332498 w 1443331"/>
                <a:gd name="connsiteY13" fmla="*/ 1311317 h 1950687"/>
                <a:gd name="connsiteX14" fmla="*/ 322587 w 1443331"/>
                <a:gd name="connsiteY14" fmla="*/ 1428469 h 1950687"/>
                <a:gd name="connsiteX15" fmla="*/ 439739 w 1443331"/>
                <a:gd name="connsiteY15" fmla="*/ 1438381 h 1950687"/>
                <a:gd name="connsiteX16" fmla="*/ 859475 w 1443331"/>
                <a:gd name="connsiteY16" fmla="*/ 1084126 h 1950687"/>
                <a:gd name="connsiteX17" fmla="*/ 863459 w 1443331"/>
                <a:gd name="connsiteY17" fmla="*/ 1079104 h 1950687"/>
                <a:gd name="connsiteX18" fmla="*/ 868444 w 1443331"/>
                <a:gd name="connsiteY18" fmla="*/ 1076470 h 1950687"/>
                <a:gd name="connsiteX19" fmla="*/ 880170 w 1443331"/>
                <a:gd name="connsiteY19" fmla="*/ 959485 h 1950687"/>
                <a:gd name="connsiteX20" fmla="*/ 472480 w 1443331"/>
                <a:gd name="connsiteY20" fmla="*/ 460959 h 1950687"/>
                <a:gd name="connsiteX21" fmla="*/ 416416 w 1443331"/>
                <a:gd name="connsiteY21" fmla="*/ 430867 h 1950687"/>
                <a:gd name="connsiteX22" fmla="*/ 182679 w 1443331"/>
                <a:gd name="connsiteY22" fmla="*/ 40626 h 1950687"/>
                <a:gd name="connsiteX23" fmla="*/ 123608 w 1443331"/>
                <a:gd name="connsiteY23" fmla="*/ 52552 h 1950687"/>
                <a:gd name="connsiteX24" fmla="*/ 113012 w 1443331"/>
                <a:gd name="connsiteY24" fmla="*/ 59696 h 1950687"/>
                <a:gd name="connsiteX25" fmla="*/ 140134 w 1443331"/>
                <a:gd name="connsiteY25" fmla="*/ 52061 h 1950687"/>
                <a:gd name="connsiteX26" fmla="*/ 215780 w 1443331"/>
                <a:gd name="connsiteY26" fmla="*/ 56367 h 1950687"/>
                <a:gd name="connsiteX27" fmla="*/ 979867 w 1443331"/>
                <a:gd name="connsiteY27" fmla="*/ 181628 h 1950687"/>
                <a:gd name="connsiteX28" fmla="*/ 1211599 w 1443331"/>
                <a:gd name="connsiteY28" fmla="*/ 507304 h 1950687"/>
                <a:gd name="connsiteX29" fmla="*/ 1205543 w 1443331"/>
                <a:gd name="connsiteY29" fmla="*/ 1742759 h 1950687"/>
                <a:gd name="connsiteX30" fmla="*/ 1255522 w 1443331"/>
                <a:gd name="connsiteY30" fmla="*/ 1742759 h 1950687"/>
                <a:gd name="connsiteX31" fmla="*/ 1407279 w 1443331"/>
                <a:gd name="connsiteY31" fmla="*/ 1591002 h 1950687"/>
                <a:gd name="connsiteX32" fmla="*/ 1407279 w 1443331"/>
                <a:gd name="connsiteY32" fmla="*/ 192383 h 1950687"/>
                <a:gd name="connsiteX33" fmla="*/ 1255522 w 1443331"/>
                <a:gd name="connsiteY33" fmla="*/ 40626 h 1950687"/>
                <a:gd name="connsiteX34" fmla="*/ 159142 w 1443331"/>
                <a:gd name="connsiteY34" fmla="*/ 0 h 1950687"/>
                <a:gd name="connsiteX35" fmla="*/ 1284189 w 1443331"/>
                <a:gd name="connsiteY35" fmla="*/ 0 h 1950687"/>
                <a:gd name="connsiteX36" fmla="*/ 1443331 w 1443331"/>
                <a:gd name="connsiteY36" fmla="*/ 159142 h 1950687"/>
                <a:gd name="connsiteX37" fmla="*/ 1443331 w 1443331"/>
                <a:gd name="connsiteY37" fmla="*/ 1625817 h 1950687"/>
                <a:gd name="connsiteX38" fmla="*/ 1284189 w 1443331"/>
                <a:gd name="connsiteY38" fmla="*/ 1784959 h 1950687"/>
                <a:gd name="connsiteX39" fmla="*/ 1205336 w 1443331"/>
                <a:gd name="connsiteY39" fmla="*/ 1784959 h 1950687"/>
                <a:gd name="connsiteX40" fmla="*/ 973604 w 1443331"/>
                <a:gd name="connsiteY40" fmla="*/ 1941535 h 1950687"/>
                <a:gd name="connsiteX41" fmla="*/ 202326 w 1443331"/>
                <a:gd name="connsiteY41" fmla="*/ 1784959 h 1950687"/>
                <a:gd name="connsiteX42" fmla="*/ 159142 w 1443331"/>
                <a:gd name="connsiteY42" fmla="*/ 1784959 h 1950687"/>
                <a:gd name="connsiteX43" fmla="*/ 0 w 1443331"/>
                <a:gd name="connsiteY43" fmla="*/ 1625817 h 1950687"/>
                <a:gd name="connsiteX44" fmla="*/ 0 w 1443331"/>
                <a:gd name="connsiteY44" fmla="*/ 159142 h 1950687"/>
                <a:gd name="connsiteX45" fmla="*/ 159142 w 1443331"/>
                <a:gd name="connsiteY45" fmla="*/ 0 h 195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43331" h="1950687">
                  <a:moveTo>
                    <a:pt x="687354" y="1383966"/>
                  </a:moveTo>
                  <a:cubicBezTo>
                    <a:pt x="661572" y="1381164"/>
                    <a:pt x="637746" y="1394435"/>
                    <a:pt x="625868" y="1415748"/>
                  </a:cubicBezTo>
                  <a:lnTo>
                    <a:pt x="618344" y="1439445"/>
                  </a:lnTo>
                  <a:lnTo>
                    <a:pt x="620601" y="1464203"/>
                  </a:lnTo>
                  <a:cubicBezTo>
                    <a:pt x="627622" y="1487571"/>
                    <a:pt x="648040" y="1505651"/>
                    <a:pt x="673822" y="1508454"/>
                  </a:cubicBezTo>
                  <a:lnTo>
                    <a:pt x="952125" y="1538708"/>
                  </a:lnTo>
                  <a:cubicBezTo>
                    <a:pt x="986502" y="1542445"/>
                    <a:pt x="1017399" y="1517607"/>
                    <a:pt x="1021136" y="1483230"/>
                  </a:cubicBezTo>
                  <a:lnTo>
                    <a:pt x="1021137" y="1483230"/>
                  </a:lnTo>
                  <a:cubicBezTo>
                    <a:pt x="1024874" y="1448854"/>
                    <a:pt x="1000035" y="1417957"/>
                    <a:pt x="965659" y="1414220"/>
                  </a:cubicBezTo>
                  <a:close/>
                  <a:moveTo>
                    <a:pt x="416416" y="430867"/>
                  </a:moveTo>
                  <a:cubicBezTo>
                    <a:pt x="395246" y="428745"/>
                    <a:pt x="373267" y="434699"/>
                    <a:pt x="355495" y="449233"/>
                  </a:cubicBezTo>
                  <a:cubicBezTo>
                    <a:pt x="319953" y="478298"/>
                    <a:pt x="314703" y="530674"/>
                    <a:pt x="343769" y="566216"/>
                  </a:cubicBezTo>
                  <a:lnTo>
                    <a:pt x="699675" y="1001422"/>
                  </a:lnTo>
                  <a:lnTo>
                    <a:pt x="332498" y="1311317"/>
                  </a:lnTo>
                  <a:cubicBezTo>
                    <a:pt x="297410" y="1340931"/>
                    <a:pt x="292973" y="1393381"/>
                    <a:pt x="322587" y="1428469"/>
                  </a:cubicBezTo>
                  <a:cubicBezTo>
                    <a:pt x="352200" y="1463557"/>
                    <a:pt x="404651" y="1467994"/>
                    <a:pt x="439739" y="1438381"/>
                  </a:cubicBezTo>
                  <a:lnTo>
                    <a:pt x="859475" y="1084126"/>
                  </a:lnTo>
                  <a:lnTo>
                    <a:pt x="863459" y="1079104"/>
                  </a:lnTo>
                  <a:lnTo>
                    <a:pt x="868444" y="1076470"/>
                  </a:lnTo>
                  <a:cubicBezTo>
                    <a:pt x="903986" y="1047403"/>
                    <a:pt x="909236" y="995028"/>
                    <a:pt x="880170" y="959485"/>
                  </a:cubicBezTo>
                  <a:lnTo>
                    <a:pt x="472480" y="460959"/>
                  </a:lnTo>
                  <a:cubicBezTo>
                    <a:pt x="457947" y="443187"/>
                    <a:pt x="437586" y="432989"/>
                    <a:pt x="416416" y="430867"/>
                  </a:cubicBezTo>
                  <a:close/>
                  <a:moveTo>
                    <a:pt x="182679" y="40626"/>
                  </a:moveTo>
                  <a:cubicBezTo>
                    <a:pt x="161726" y="40626"/>
                    <a:pt x="141764" y="44873"/>
                    <a:pt x="123608" y="52552"/>
                  </a:cubicBezTo>
                  <a:lnTo>
                    <a:pt x="113012" y="59696"/>
                  </a:lnTo>
                  <a:lnTo>
                    <a:pt x="140134" y="52061"/>
                  </a:lnTo>
                  <a:cubicBezTo>
                    <a:pt x="162805" y="50365"/>
                    <a:pt x="188118" y="52192"/>
                    <a:pt x="215780" y="56367"/>
                  </a:cubicBezTo>
                  <a:lnTo>
                    <a:pt x="979867" y="181628"/>
                  </a:lnTo>
                  <a:cubicBezTo>
                    <a:pt x="1163582" y="233820"/>
                    <a:pt x="1196985" y="292274"/>
                    <a:pt x="1211599" y="507304"/>
                  </a:cubicBezTo>
                  <a:lnTo>
                    <a:pt x="1205543" y="1742759"/>
                  </a:lnTo>
                  <a:lnTo>
                    <a:pt x="1255522" y="1742759"/>
                  </a:lnTo>
                  <a:cubicBezTo>
                    <a:pt x="1339335" y="1742759"/>
                    <a:pt x="1407279" y="1674815"/>
                    <a:pt x="1407279" y="1591002"/>
                  </a:cubicBezTo>
                  <a:lnTo>
                    <a:pt x="1407279" y="192383"/>
                  </a:lnTo>
                  <a:cubicBezTo>
                    <a:pt x="1407279" y="108570"/>
                    <a:pt x="1339335" y="40626"/>
                    <a:pt x="1255522" y="40626"/>
                  </a:cubicBezTo>
                  <a:close/>
                  <a:moveTo>
                    <a:pt x="159142" y="0"/>
                  </a:moveTo>
                  <a:lnTo>
                    <a:pt x="1284189" y="0"/>
                  </a:lnTo>
                  <a:cubicBezTo>
                    <a:pt x="1372081" y="0"/>
                    <a:pt x="1443331" y="71250"/>
                    <a:pt x="1443331" y="159142"/>
                  </a:cubicBezTo>
                  <a:lnTo>
                    <a:pt x="1443331" y="1625817"/>
                  </a:lnTo>
                  <a:cubicBezTo>
                    <a:pt x="1443331" y="1713709"/>
                    <a:pt x="1372081" y="1784959"/>
                    <a:pt x="1284189" y="1784959"/>
                  </a:cubicBezTo>
                  <a:lnTo>
                    <a:pt x="1205336" y="1784959"/>
                  </a:lnTo>
                  <a:cubicBezTo>
                    <a:pt x="1190722" y="1906045"/>
                    <a:pt x="1151056" y="1977026"/>
                    <a:pt x="973604" y="1941535"/>
                  </a:cubicBezTo>
                  <a:lnTo>
                    <a:pt x="202326" y="1784959"/>
                  </a:lnTo>
                  <a:lnTo>
                    <a:pt x="159142" y="1784959"/>
                  </a:lnTo>
                  <a:cubicBezTo>
                    <a:pt x="71250" y="1784959"/>
                    <a:pt x="0" y="1713709"/>
                    <a:pt x="0" y="1625817"/>
                  </a:cubicBezTo>
                  <a:lnTo>
                    <a:pt x="0" y="159142"/>
                  </a:lnTo>
                  <a:cubicBezTo>
                    <a:pt x="0" y="71250"/>
                    <a:pt x="71250" y="0"/>
                    <a:pt x="1591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860282" y="1297709"/>
            <a:ext cx="1676402" cy="1384992"/>
            <a:chOff x="2692399" y="1209140"/>
            <a:chExt cx="1676402" cy="1384992"/>
          </a:xfrm>
        </p:grpSpPr>
        <p:sp>
          <p:nvSpPr>
            <p:cNvPr id="12" name="Oval 11"/>
            <p:cNvSpPr/>
            <p:nvPr/>
          </p:nvSpPr>
          <p:spPr>
            <a:xfrm>
              <a:off x="2997200" y="1209140"/>
              <a:ext cx="1066800" cy="1066800"/>
            </a:xfrm>
            <a:prstGeom prst="ellipse">
              <a:avLst/>
            </a:prstGeom>
            <a:solidFill>
              <a:srgbClr val="216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92399" y="2317133"/>
              <a:ext cx="1676402" cy="276999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ctr"/>
              <a:r>
                <a:rPr lang="en-IN" sz="1200" dirty="0">
                  <a:solidFill>
                    <a:srgbClr val="333333"/>
                  </a:solidFill>
                  <a:latin typeface="Helvetica Neue" panose="02000503000000020004" pitchFamily="2"/>
                </a:rPr>
                <a:t>Intermediate PowerShell skills</a:t>
              </a:r>
              <a:endParaRPr lang="en-IN" sz="1200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276904" y="1493758"/>
              <a:ext cx="580632" cy="489690"/>
              <a:chOff x="-2679700" y="4706938"/>
              <a:chExt cx="1054100" cy="889000"/>
            </a:xfrm>
            <a:solidFill>
              <a:schemeClr val="bg1"/>
            </a:solidFill>
          </p:grpSpPr>
          <p:sp>
            <p:nvSpPr>
              <p:cNvPr id="48" name="Freeform 162"/>
              <p:cNvSpPr>
                <a:spLocks/>
              </p:cNvSpPr>
              <p:nvPr/>
            </p:nvSpPr>
            <p:spPr bwMode="auto">
              <a:xfrm>
                <a:off x="-2003425" y="4713288"/>
                <a:ext cx="288925" cy="882650"/>
              </a:xfrm>
              <a:custGeom>
                <a:avLst/>
                <a:gdLst>
                  <a:gd name="T0" fmla="*/ 180 w 182"/>
                  <a:gd name="T1" fmla="*/ 508 h 556"/>
                  <a:gd name="T2" fmla="*/ 180 w 182"/>
                  <a:gd name="T3" fmla="*/ 508 h 556"/>
                  <a:gd name="T4" fmla="*/ 182 w 182"/>
                  <a:gd name="T5" fmla="*/ 522 h 556"/>
                  <a:gd name="T6" fmla="*/ 182 w 182"/>
                  <a:gd name="T7" fmla="*/ 532 h 556"/>
                  <a:gd name="T8" fmla="*/ 182 w 182"/>
                  <a:gd name="T9" fmla="*/ 540 h 556"/>
                  <a:gd name="T10" fmla="*/ 180 w 182"/>
                  <a:gd name="T11" fmla="*/ 544 h 556"/>
                  <a:gd name="T12" fmla="*/ 178 w 182"/>
                  <a:gd name="T13" fmla="*/ 544 h 556"/>
                  <a:gd name="T14" fmla="*/ 130 w 182"/>
                  <a:gd name="T15" fmla="*/ 556 h 556"/>
                  <a:gd name="T16" fmla="*/ 130 w 182"/>
                  <a:gd name="T17" fmla="*/ 556 h 556"/>
                  <a:gd name="T18" fmla="*/ 128 w 182"/>
                  <a:gd name="T19" fmla="*/ 556 h 556"/>
                  <a:gd name="T20" fmla="*/ 126 w 182"/>
                  <a:gd name="T21" fmla="*/ 554 h 556"/>
                  <a:gd name="T22" fmla="*/ 120 w 182"/>
                  <a:gd name="T23" fmla="*/ 546 h 556"/>
                  <a:gd name="T24" fmla="*/ 116 w 182"/>
                  <a:gd name="T25" fmla="*/ 536 h 556"/>
                  <a:gd name="T26" fmla="*/ 112 w 182"/>
                  <a:gd name="T27" fmla="*/ 522 h 556"/>
                  <a:gd name="T28" fmla="*/ 4 w 182"/>
                  <a:gd name="T29" fmla="*/ 48 h 556"/>
                  <a:gd name="T30" fmla="*/ 4 w 182"/>
                  <a:gd name="T31" fmla="*/ 48 h 556"/>
                  <a:gd name="T32" fmla="*/ 2 w 182"/>
                  <a:gd name="T33" fmla="*/ 34 h 556"/>
                  <a:gd name="T34" fmla="*/ 0 w 182"/>
                  <a:gd name="T35" fmla="*/ 22 h 556"/>
                  <a:gd name="T36" fmla="*/ 2 w 182"/>
                  <a:gd name="T37" fmla="*/ 14 h 556"/>
                  <a:gd name="T38" fmla="*/ 4 w 182"/>
                  <a:gd name="T39" fmla="*/ 12 h 556"/>
                  <a:gd name="T40" fmla="*/ 6 w 182"/>
                  <a:gd name="T41" fmla="*/ 10 h 556"/>
                  <a:gd name="T42" fmla="*/ 54 w 182"/>
                  <a:gd name="T43" fmla="*/ 0 h 556"/>
                  <a:gd name="T44" fmla="*/ 54 w 182"/>
                  <a:gd name="T45" fmla="*/ 0 h 556"/>
                  <a:gd name="T46" fmla="*/ 56 w 182"/>
                  <a:gd name="T47" fmla="*/ 0 h 556"/>
                  <a:gd name="T48" fmla="*/ 58 w 182"/>
                  <a:gd name="T49" fmla="*/ 2 h 556"/>
                  <a:gd name="T50" fmla="*/ 62 w 182"/>
                  <a:gd name="T51" fmla="*/ 8 h 556"/>
                  <a:gd name="T52" fmla="*/ 68 w 182"/>
                  <a:gd name="T53" fmla="*/ 18 h 556"/>
                  <a:gd name="T54" fmla="*/ 72 w 182"/>
                  <a:gd name="T55" fmla="*/ 32 h 556"/>
                  <a:gd name="T56" fmla="*/ 180 w 182"/>
                  <a:gd name="T57" fmla="*/ 508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2" h="556">
                    <a:moveTo>
                      <a:pt x="180" y="508"/>
                    </a:moveTo>
                    <a:lnTo>
                      <a:pt x="180" y="508"/>
                    </a:lnTo>
                    <a:lnTo>
                      <a:pt x="182" y="522"/>
                    </a:lnTo>
                    <a:lnTo>
                      <a:pt x="182" y="532"/>
                    </a:lnTo>
                    <a:lnTo>
                      <a:pt x="182" y="540"/>
                    </a:lnTo>
                    <a:lnTo>
                      <a:pt x="180" y="544"/>
                    </a:lnTo>
                    <a:lnTo>
                      <a:pt x="178" y="544"/>
                    </a:lnTo>
                    <a:lnTo>
                      <a:pt x="130" y="556"/>
                    </a:lnTo>
                    <a:lnTo>
                      <a:pt x="130" y="556"/>
                    </a:lnTo>
                    <a:lnTo>
                      <a:pt x="128" y="556"/>
                    </a:lnTo>
                    <a:lnTo>
                      <a:pt x="126" y="554"/>
                    </a:lnTo>
                    <a:lnTo>
                      <a:pt x="120" y="546"/>
                    </a:lnTo>
                    <a:lnTo>
                      <a:pt x="116" y="536"/>
                    </a:lnTo>
                    <a:lnTo>
                      <a:pt x="112" y="522"/>
                    </a:lnTo>
                    <a:lnTo>
                      <a:pt x="4" y="48"/>
                    </a:lnTo>
                    <a:lnTo>
                      <a:pt x="4" y="48"/>
                    </a:lnTo>
                    <a:lnTo>
                      <a:pt x="2" y="34"/>
                    </a:lnTo>
                    <a:lnTo>
                      <a:pt x="0" y="22"/>
                    </a:lnTo>
                    <a:lnTo>
                      <a:pt x="2" y="14"/>
                    </a:lnTo>
                    <a:lnTo>
                      <a:pt x="4" y="12"/>
                    </a:lnTo>
                    <a:lnTo>
                      <a:pt x="6" y="1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56" y="0"/>
                    </a:lnTo>
                    <a:lnTo>
                      <a:pt x="58" y="2"/>
                    </a:lnTo>
                    <a:lnTo>
                      <a:pt x="62" y="8"/>
                    </a:lnTo>
                    <a:lnTo>
                      <a:pt x="68" y="18"/>
                    </a:lnTo>
                    <a:lnTo>
                      <a:pt x="72" y="32"/>
                    </a:lnTo>
                    <a:lnTo>
                      <a:pt x="180" y="5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63"/>
              <p:cNvSpPr>
                <a:spLocks noEditPoints="1"/>
              </p:cNvSpPr>
              <p:nvPr/>
            </p:nvSpPr>
            <p:spPr bwMode="auto">
              <a:xfrm>
                <a:off x="-2679700" y="4706938"/>
                <a:ext cx="390525" cy="889000"/>
              </a:xfrm>
              <a:custGeom>
                <a:avLst/>
                <a:gdLst>
                  <a:gd name="T0" fmla="*/ 34 w 246"/>
                  <a:gd name="T1" fmla="*/ 0 h 560"/>
                  <a:gd name="T2" fmla="*/ 28 w 246"/>
                  <a:gd name="T3" fmla="*/ 2 h 560"/>
                  <a:gd name="T4" fmla="*/ 14 w 246"/>
                  <a:gd name="T5" fmla="*/ 6 h 560"/>
                  <a:gd name="T6" fmla="*/ 6 w 246"/>
                  <a:gd name="T7" fmla="*/ 16 h 560"/>
                  <a:gd name="T8" fmla="*/ 0 w 246"/>
                  <a:gd name="T9" fmla="*/ 30 h 560"/>
                  <a:gd name="T10" fmla="*/ 0 w 246"/>
                  <a:gd name="T11" fmla="*/ 524 h 560"/>
                  <a:gd name="T12" fmla="*/ 0 w 246"/>
                  <a:gd name="T13" fmla="*/ 532 h 560"/>
                  <a:gd name="T14" fmla="*/ 6 w 246"/>
                  <a:gd name="T15" fmla="*/ 544 h 560"/>
                  <a:gd name="T16" fmla="*/ 14 w 246"/>
                  <a:gd name="T17" fmla="*/ 554 h 560"/>
                  <a:gd name="T18" fmla="*/ 28 w 246"/>
                  <a:gd name="T19" fmla="*/ 558 h 560"/>
                  <a:gd name="T20" fmla="*/ 212 w 246"/>
                  <a:gd name="T21" fmla="*/ 560 h 560"/>
                  <a:gd name="T22" fmla="*/ 218 w 246"/>
                  <a:gd name="T23" fmla="*/ 558 h 560"/>
                  <a:gd name="T24" fmla="*/ 232 w 246"/>
                  <a:gd name="T25" fmla="*/ 554 h 560"/>
                  <a:gd name="T26" fmla="*/ 240 w 246"/>
                  <a:gd name="T27" fmla="*/ 544 h 560"/>
                  <a:gd name="T28" fmla="*/ 246 w 246"/>
                  <a:gd name="T29" fmla="*/ 532 h 560"/>
                  <a:gd name="T30" fmla="*/ 246 w 246"/>
                  <a:gd name="T31" fmla="*/ 36 h 560"/>
                  <a:gd name="T32" fmla="*/ 246 w 246"/>
                  <a:gd name="T33" fmla="*/ 30 h 560"/>
                  <a:gd name="T34" fmla="*/ 240 w 246"/>
                  <a:gd name="T35" fmla="*/ 16 h 560"/>
                  <a:gd name="T36" fmla="*/ 232 w 246"/>
                  <a:gd name="T37" fmla="*/ 6 h 560"/>
                  <a:gd name="T38" fmla="*/ 218 w 246"/>
                  <a:gd name="T39" fmla="*/ 2 h 560"/>
                  <a:gd name="T40" fmla="*/ 212 w 246"/>
                  <a:gd name="T41" fmla="*/ 0 h 560"/>
                  <a:gd name="T42" fmla="*/ 210 w 246"/>
                  <a:gd name="T43" fmla="*/ 136 h 560"/>
                  <a:gd name="T44" fmla="*/ 208 w 246"/>
                  <a:gd name="T45" fmla="*/ 150 h 560"/>
                  <a:gd name="T46" fmla="*/ 200 w 246"/>
                  <a:gd name="T47" fmla="*/ 162 h 560"/>
                  <a:gd name="T48" fmla="*/ 188 w 246"/>
                  <a:gd name="T49" fmla="*/ 168 h 560"/>
                  <a:gd name="T50" fmla="*/ 174 w 246"/>
                  <a:gd name="T51" fmla="*/ 172 h 560"/>
                  <a:gd name="T52" fmla="*/ 64 w 246"/>
                  <a:gd name="T53" fmla="*/ 172 h 560"/>
                  <a:gd name="T54" fmla="*/ 50 w 246"/>
                  <a:gd name="T55" fmla="*/ 168 h 560"/>
                  <a:gd name="T56" fmla="*/ 38 w 246"/>
                  <a:gd name="T57" fmla="*/ 162 h 560"/>
                  <a:gd name="T58" fmla="*/ 30 w 246"/>
                  <a:gd name="T59" fmla="*/ 150 h 560"/>
                  <a:gd name="T60" fmla="*/ 28 w 246"/>
                  <a:gd name="T61" fmla="*/ 136 h 560"/>
                  <a:gd name="T62" fmla="*/ 28 w 246"/>
                  <a:gd name="T63" fmla="*/ 74 h 560"/>
                  <a:gd name="T64" fmla="*/ 30 w 246"/>
                  <a:gd name="T65" fmla="*/ 60 h 560"/>
                  <a:gd name="T66" fmla="*/ 38 w 246"/>
                  <a:gd name="T67" fmla="*/ 48 h 560"/>
                  <a:gd name="T68" fmla="*/ 50 w 246"/>
                  <a:gd name="T69" fmla="*/ 40 h 560"/>
                  <a:gd name="T70" fmla="*/ 64 w 246"/>
                  <a:gd name="T71" fmla="*/ 38 h 560"/>
                  <a:gd name="T72" fmla="*/ 174 w 246"/>
                  <a:gd name="T73" fmla="*/ 38 h 560"/>
                  <a:gd name="T74" fmla="*/ 188 w 246"/>
                  <a:gd name="T75" fmla="*/ 40 h 560"/>
                  <a:gd name="T76" fmla="*/ 200 w 246"/>
                  <a:gd name="T77" fmla="*/ 48 h 560"/>
                  <a:gd name="T78" fmla="*/ 208 w 246"/>
                  <a:gd name="T79" fmla="*/ 60 h 560"/>
                  <a:gd name="T80" fmla="*/ 210 w 246"/>
                  <a:gd name="T81" fmla="*/ 7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6" h="560">
                    <a:moveTo>
                      <a:pt x="212" y="0"/>
                    </a:moveTo>
                    <a:lnTo>
                      <a:pt x="34" y="0"/>
                    </a:lnTo>
                    <a:lnTo>
                      <a:pt x="34" y="0"/>
                    </a:lnTo>
                    <a:lnTo>
                      <a:pt x="28" y="2"/>
                    </a:lnTo>
                    <a:lnTo>
                      <a:pt x="22" y="4"/>
                    </a:lnTo>
                    <a:lnTo>
                      <a:pt x="14" y="6"/>
                    </a:lnTo>
                    <a:lnTo>
                      <a:pt x="10" y="12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524"/>
                    </a:lnTo>
                    <a:lnTo>
                      <a:pt x="0" y="524"/>
                    </a:lnTo>
                    <a:lnTo>
                      <a:pt x="0" y="532"/>
                    </a:lnTo>
                    <a:lnTo>
                      <a:pt x="2" y="538"/>
                    </a:lnTo>
                    <a:lnTo>
                      <a:pt x="6" y="544"/>
                    </a:lnTo>
                    <a:lnTo>
                      <a:pt x="10" y="550"/>
                    </a:lnTo>
                    <a:lnTo>
                      <a:pt x="14" y="554"/>
                    </a:lnTo>
                    <a:lnTo>
                      <a:pt x="22" y="556"/>
                    </a:lnTo>
                    <a:lnTo>
                      <a:pt x="28" y="558"/>
                    </a:lnTo>
                    <a:lnTo>
                      <a:pt x="34" y="560"/>
                    </a:lnTo>
                    <a:lnTo>
                      <a:pt x="212" y="560"/>
                    </a:lnTo>
                    <a:lnTo>
                      <a:pt x="212" y="560"/>
                    </a:lnTo>
                    <a:lnTo>
                      <a:pt x="218" y="558"/>
                    </a:lnTo>
                    <a:lnTo>
                      <a:pt x="226" y="556"/>
                    </a:lnTo>
                    <a:lnTo>
                      <a:pt x="232" y="554"/>
                    </a:lnTo>
                    <a:lnTo>
                      <a:pt x="236" y="550"/>
                    </a:lnTo>
                    <a:lnTo>
                      <a:pt x="240" y="544"/>
                    </a:lnTo>
                    <a:lnTo>
                      <a:pt x="244" y="538"/>
                    </a:lnTo>
                    <a:lnTo>
                      <a:pt x="246" y="532"/>
                    </a:lnTo>
                    <a:lnTo>
                      <a:pt x="246" y="524"/>
                    </a:lnTo>
                    <a:lnTo>
                      <a:pt x="246" y="36"/>
                    </a:lnTo>
                    <a:lnTo>
                      <a:pt x="246" y="36"/>
                    </a:lnTo>
                    <a:lnTo>
                      <a:pt x="246" y="30"/>
                    </a:lnTo>
                    <a:lnTo>
                      <a:pt x="244" y="22"/>
                    </a:lnTo>
                    <a:lnTo>
                      <a:pt x="240" y="16"/>
                    </a:lnTo>
                    <a:lnTo>
                      <a:pt x="236" y="12"/>
                    </a:lnTo>
                    <a:lnTo>
                      <a:pt x="232" y="6"/>
                    </a:lnTo>
                    <a:lnTo>
                      <a:pt x="226" y="4"/>
                    </a:lnTo>
                    <a:lnTo>
                      <a:pt x="218" y="2"/>
                    </a:lnTo>
                    <a:lnTo>
                      <a:pt x="212" y="0"/>
                    </a:lnTo>
                    <a:lnTo>
                      <a:pt x="212" y="0"/>
                    </a:lnTo>
                    <a:close/>
                    <a:moveTo>
                      <a:pt x="210" y="136"/>
                    </a:moveTo>
                    <a:lnTo>
                      <a:pt x="210" y="136"/>
                    </a:lnTo>
                    <a:lnTo>
                      <a:pt x="210" y="144"/>
                    </a:lnTo>
                    <a:lnTo>
                      <a:pt x="208" y="150"/>
                    </a:lnTo>
                    <a:lnTo>
                      <a:pt x="204" y="156"/>
                    </a:lnTo>
                    <a:lnTo>
                      <a:pt x="200" y="162"/>
                    </a:lnTo>
                    <a:lnTo>
                      <a:pt x="194" y="166"/>
                    </a:lnTo>
                    <a:lnTo>
                      <a:pt x="188" y="168"/>
                    </a:lnTo>
                    <a:lnTo>
                      <a:pt x="182" y="170"/>
                    </a:lnTo>
                    <a:lnTo>
                      <a:pt x="174" y="172"/>
                    </a:lnTo>
                    <a:lnTo>
                      <a:pt x="64" y="172"/>
                    </a:lnTo>
                    <a:lnTo>
                      <a:pt x="64" y="172"/>
                    </a:lnTo>
                    <a:lnTo>
                      <a:pt x="56" y="170"/>
                    </a:lnTo>
                    <a:lnTo>
                      <a:pt x="50" y="168"/>
                    </a:lnTo>
                    <a:lnTo>
                      <a:pt x="44" y="166"/>
                    </a:lnTo>
                    <a:lnTo>
                      <a:pt x="38" y="162"/>
                    </a:lnTo>
                    <a:lnTo>
                      <a:pt x="34" y="156"/>
                    </a:lnTo>
                    <a:lnTo>
                      <a:pt x="30" y="150"/>
                    </a:lnTo>
                    <a:lnTo>
                      <a:pt x="28" y="144"/>
                    </a:lnTo>
                    <a:lnTo>
                      <a:pt x="28" y="136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28" y="66"/>
                    </a:lnTo>
                    <a:lnTo>
                      <a:pt x="30" y="60"/>
                    </a:lnTo>
                    <a:lnTo>
                      <a:pt x="34" y="54"/>
                    </a:lnTo>
                    <a:lnTo>
                      <a:pt x="38" y="48"/>
                    </a:lnTo>
                    <a:lnTo>
                      <a:pt x="44" y="44"/>
                    </a:lnTo>
                    <a:lnTo>
                      <a:pt x="50" y="40"/>
                    </a:lnTo>
                    <a:lnTo>
                      <a:pt x="56" y="38"/>
                    </a:lnTo>
                    <a:lnTo>
                      <a:pt x="64" y="38"/>
                    </a:lnTo>
                    <a:lnTo>
                      <a:pt x="174" y="38"/>
                    </a:lnTo>
                    <a:lnTo>
                      <a:pt x="174" y="38"/>
                    </a:lnTo>
                    <a:lnTo>
                      <a:pt x="182" y="38"/>
                    </a:lnTo>
                    <a:lnTo>
                      <a:pt x="188" y="40"/>
                    </a:lnTo>
                    <a:lnTo>
                      <a:pt x="194" y="44"/>
                    </a:lnTo>
                    <a:lnTo>
                      <a:pt x="200" y="48"/>
                    </a:lnTo>
                    <a:lnTo>
                      <a:pt x="204" y="54"/>
                    </a:lnTo>
                    <a:lnTo>
                      <a:pt x="208" y="60"/>
                    </a:lnTo>
                    <a:lnTo>
                      <a:pt x="210" y="66"/>
                    </a:lnTo>
                    <a:lnTo>
                      <a:pt x="210" y="74"/>
                    </a:lnTo>
                    <a:lnTo>
                      <a:pt x="210" y="1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64"/>
              <p:cNvSpPr>
                <a:spLocks/>
              </p:cNvSpPr>
              <p:nvPr/>
            </p:nvSpPr>
            <p:spPr bwMode="auto">
              <a:xfrm>
                <a:off x="-2597150" y="4805363"/>
                <a:ext cx="174625" cy="34925"/>
              </a:xfrm>
              <a:custGeom>
                <a:avLst/>
                <a:gdLst>
                  <a:gd name="T0" fmla="*/ 110 w 110"/>
                  <a:gd name="T1" fmla="*/ 10 h 22"/>
                  <a:gd name="T2" fmla="*/ 110 w 110"/>
                  <a:gd name="T3" fmla="*/ 10 h 22"/>
                  <a:gd name="T4" fmla="*/ 110 w 110"/>
                  <a:gd name="T5" fmla="*/ 16 h 22"/>
                  <a:gd name="T6" fmla="*/ 106 w 110"/>
                  <a:gd name="T7" fmla="*/ 18 h 22"/>
                  <a:gd name="T8" fmla="*/ 104 w 110"/>
                  <a:gd name="T9" fmla="*/ 22 h 22"/>
                  <a:gd name="T10" fmla="*/ 98 w 110"/>
                  <a:gd name="T11" fmla="*/ 22 h 22"/>
                  <a:gd name="T12" fmla="*/ 10 w 110"/>
                  <a:gd name="T13" fmla="*/ 22 h 22"/>
                  <a:gd name="T14" fmla="*/ 10 w 110"/>
                  <a:gd name="T15" fmla="*/ 22 h 22"/>
                  <a:gd name="T16" fmla="*/ 6 w 110"/>
                  <a:gd name="T17" fmla="*/ 22 h 22"/>
                  <a:gd name="T18" fmla="*/ 2 w 110"/>
                  <a:gd name="T19" fmla="*/ 18 h 22"/>
                  <a:gd name="T20" fmla="*/ 0 w 110"/>
                  <a:gd name="T21" fmla="*/ 16 h 22"/>
                  <a:gd name="T22" fmla="*/ 0 w 110"/>
                  <a:gd name="T23" fmla="*/ 10 h 22"/>
                  <a:gd name="T24" fmla="*/ 0 w 110"/>
                  <a:gd name="T25" fmla="*/ 10 h 22"/>
                  <a:gd name="T26" fmla="*/ 0 w 110"/>
                  <a:gd name="T27" fmla="*/ 10 h 22"/>
                  <a:gd name="T28" fmla="*/ 0 w 110"/>
                  <a:gd name="T29" fmla="*/ 6 h 22"/>
                  <a:gd name="T30" fmla="*/ 2 w 110"/>
                  <a:gd name="T31" fmla="*/ 2 h 22"/>
                  <a:gd name="T32" fmla="*/ 6 w 110"/>
                  <a:gd name="T33" fmla="*/ 0 h 22"/>
                  <a:gd name="T34" fmla="*/ 10 w 110"/>
                  <a:gd name="T35" fmla="*/ 0 h 22"/>
                  <a:gd name="T36" fmla="*/ 98 w 110"/>
                  <a:gd name="T37" fmla="*/ 0 h 22"/>
                  <a:gd name="T38" fmla="*/ 98 w 110"/>
                  <a:gd name="T39" fmla="*/ 0 h 22"/>
                  <a:gd name="T40" fmla="*/ 104 w 110"/>
                  <a:gd name="T41" fmla="*/ 0 h 22"/>
                  <a:gd name="T42" fmla="*/ 106 w 110"/>
                  <a:gd name="T43" fmla="*/ 2 h 22"/>
                  <a:gd name="T44" fmla="*/ 110 w 110"/>
                  <a:gd name="T45" fmla="*/ 6 h 22"/>
                  <a:gd name="T46" fmla="*/ 110 w 110"/>
                  <a:gd name="T47" fmla="*/ 10 h 22"/>
                  <a:gd name="T48" fmla="*/ 110 w 110"/>
                  <a:gd name="T49" fmla="*/ 1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0" h="22">
                    <a:moveTo>
                      <a:pt x="110" y="10"/>
                    </a:moveTo>
                    <a:lnTo>
                      <a:pt x="110" y="10"/>
                    </a:lnTo>
                    <a:lnTo>
                      <a:pt x="110" y="16"/>
                    </a:lnTo>
                    <a:lnTo>
                      <a:pt x="106" y="18"/>
                    </a:lnTo>
                    <a:lnTo>
                      <a:pt x="104" y="22"/>
                    </a:lnTo>
                    <a:lnTo>
                      <a:pt x="9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6" y="22"/>
                    </a:lnTo>
                    <a:lnTo>
                      <a:pt x="2" y="18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104" y="0"/>
                    </a:lnTo>
                    <a:lnTo>
                      <a:pt x="106" y="2"/>
                    </a:lnTo>
                    <a:lnTo>
                      <a:pt x="110" y="6"/>
                    </a:lnTo>
                    <a:lnTo>
                      <a:pt x="110" y="10"/>
                    </a:lnTo>
                    <a:lnTo>
                      <a:pt x="11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65"/>
              <p:cNvSpPr>
                <a:spLocks/>
              </p:cNvSpPr>
              <p:nvPr/>
            </p:nvSpPr>
            <p:spPr bwMode="auto">
              <a:xfrm>
                <a:off x="-2597150" y="4872038"/>
                <a:ext cx="136525" cy="63500"/>
              </a:xfrm>
              <a:custGeom>
                <a:avLst/>
                <a:gdLst>
                  <a:gd name="T0" fmla="*/ 86 w 86"/>
                  <a:gd name="T1" fmla="*/ 20 h 40"/>
                  <a:gd name="T2" fmla="*/ 86 w 86"/>
                  <a:gd name="T3" fmla="*/ 20 h 40"/>
                  <a:gd name="T4" fmla="*/ 84 w 86"/>
                  <a:gd name="T5" fmla="*/ 28 h 40"/>
                  <a:gd name="T6" fmla="*/ 80 w 86"/>
                  <a:gd name="T7" fmla="*/ 34 h 40"/>
                  <a:gd name="T8" fmla="*/ 74 w 86"/>
                  <a:gd name="T9" fmla="*/ 38 h 40"/>
                  <a:gd name="T10" fmla="*/ 66 w 86"/>
                  <a:gd name="T11" fmla="*/ 40 h 40"/>
                  <a:gd name="T12" fmla="*/ 18 w 86"/>
                  <a:gd name="T13" fmla="*/ 40 h 40"/>
                  <a:gd name="T14" fmla="*/ 18 w 86"/>
                  <a:gd name="T15" fmla="*/ 40 h 40"/>
                  <a:gd name="T16" fmla="*/ 12 w 86"/>
                  <a:gd name="T17" fmla="*/ 38 h 40"/>
                  <a:gd name="T18" fmla="*/ 4 w 86"/>
                  <a:gd name="T19" fmla="*/ 34 h 40"/>
                  <a:gd name="T20" fmla="*/ 0 w 86"/>
                  <a:gd name="T21" fmla="*/ 28 h 40"/>
                  <a:gd name="T22" fmla="*/ 0 w 86"/>
                  <a:gd name="T23" fmla="*/ 20 h 40"/>
                  <a:gd name="T24" fmla="*/ 0 w 86"/>
                  <a:gd name="T25" fmla="*/ 20 h 40"/>
                  <a:gd name="T26" fmla="*/ 0 w 86"/>
                  <a:gd name="T27" fmla="*/ 20 h 40"/>
                  <a:gd name="T28" fmla="*/ 0 w 86"/>
                  <a:gd name="T29" fmla="*/ 12 h 40"/>
                  <a:gd name="T30" fmla="*/ 4 w 86"/>
                  <a:gd name="T31" fmla="*/ 6 h 40"/>
                  <a:gd name="T32" fmla="*/ 12 w 86"/>
                  <a:gd name="T33" fmla="*/ 2 h 40"/>
                  <a:gd name="T34" fmla="*/ 18 w 86"/>
                  <a:gd name="T35" fmla="*/ 0 h 40"/>
                  <a:gd name="T36" fmla="*/ 66 w 86"/>
                  <a:gd name="T37" fmla="*/ 0 h 40"/>
                  <a:gd name="T38" fmla="*/ 66 w 86"/>
                  <a:gd name="T39" fmla="*/ 0 h 40"/>
                  <a:gd name="T40" fmla="*/ 74 w 86"/>
                  <a:gd name="T41" fmla="*/ 2 h 40"/>
                  <a:gd name="T42" fmla="*/ 80 w 86"/>
                  <a:gd name="T43" fmla="*/ 6 h 40"/>
                  <a:gd name="T44" fmla="*/ 84 w 86"/>
                  <a:gd name="T45" fmla="*/ 12 h 40"/>
                  <a:gd name="T46" fmla="*/ 86 w 86"/>
                  <a:gd name="T47" fmla="*/ 20 h 40"/>
                  <a:gd name="T48" fmla="*/ 86 w 86"/>
                  <a:gd name="T49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6" h="40">
                    <a:moveTo>
                      <a:pt x="86" y="20"/>
                    </a:moveTo>
                    <a:lnTo>
                      <a:pt x="86" y="20"/>
                    </a:lnTo>
                    <a:lnTo>
                      <a:pt x="84" y="28"/>
                    </a:lnTo>
                    <a:lnTo>
                      <a:pt x="80" y="34"/>
                    </a:lnTo>
                    <a:lnTo>
                      <a:pt x="74" y="38"/>
                    </a:lnTo>
                    <a:lnTo>
                      <a:pt x="66" y="40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12" y="38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4" y="6"/>
                    </a:lnTo>
                    <a:lnTo>
                      <a:pt x="12" y="2"/>
                    </a:lnTo>
                    <a:lnTo>
                      <a:pt x="18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74" y="2"/>
                    </a:lnTo>
                    <a:lnTo>
                      <a:pt x="80" y="6"/>
                    </a:lnTo>
                    <a:lnTo>
                      <a:pt x="84" y="12"/>
                    </a:lnTo>
                    <a:lnTo>
                      <a:pt x="86" y="20"/>
                    </a:lnTo>
                    <a:lnTo>
                      <a:pt x="86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66"/>
              <p:cNvSpPr>
                <a:spLocks noEditPoints="1"/>
              </p:cNvSpPr>
              <p:nvPr/>
            </p:nvSpPr>
            <p:spPr bwMode="auto">
              <a:xfrm>
                <a:off x="-2266950" y="4706938"/>
                <a:ext cx="244475" cy="889000"/>
              </a:xfrm>
              <a:custGeom>
                <a:avLst/>
                <a:gdLst>
                  <a:gd name="T0" fmla="*/ 22 w 154"/>
                  <a:gd name="T1" fmla="*/ 0 h 560"/>
                  <a:gd name="T2" fmla="*/ 16 w 154"/>
                  <a:gd name="T3" fmla="*/ 2 h 560"/>
                  <a:gd name="T4" fmla="*/ 6 w 154"/>
                  <a:gd name="T5" fmla="*/ 12 h 560"/>
                  <a:gd name="T6" fmla="*/ 0 w 154"/>
                  <a:gd name="T7" fmla="*/ 36 h 560"/>
                  <a:gd name="T8" fmla="*/ 0 w 154"/>
                  <a:gd name="T9" fmla="*/ 524 h 560"/>
                  <a:gd name="T10" fmla="*/ 6 w 154"/>
                  <a:gd name="T11" fmla="*/ 550 h 560"/>
                  <a:gd name="T12" fmla="*/ 16 w 154"/>
                  <a:gd name="T13" fmla="*/ 558 h 560"/>
                  <a:gd name="T14" fmla="*/ 132 w 154"/>
                  <a:gd name="T15" fmla="*/ 560 h 560"/>
                  <a:gd name="T16" fmla="*/ 136 w 154"/>
                  <a:gd name="T17" fmla="*/ 558 h 560"/>
                  <a:gd name="T18" fmla="*/ 148 w 154"/>
                  <a:gd name="T19" fmla="*/ 550 h 560"/>
                  <a:gd name="T20" fmla="*/ 154 w 154"/>
                  <a:gd name="T21" fmla="*/ 524 h 560"/>
                  <a:gd name="T22" fmla="*/ 154 w 154"/>
                  <a:gd name="T23" fmla="*/ 36 h 560"/>
                  <a:gd name="T24" fmla="*/ 148 w 154"/>
                  <a:gd name="T25" fmla="*/ 12 h 560"/>
                  <a:gd name="T26" fmla="*/ 136 w 154"/>
                  <a:gd name="T27" fmla="*/ 2 h 560"/>
                  <a:gd name="T28" fmla="*/ 132 w 154"/>
                  <a:gd name="T29" fmla="*/ 0 h 560"/>
                  <a:gd name="T30" fmla="*/ 114 w 154"/>
                  <a:gd name="T31" fmla="*/ 448 h 560"/>
                  <a:gd name="T32" fmla="*/ 112 w 154"/>
                  <a:gd name="T33" fmla="*/ 460 h 560"/>
                  <a:gd name="T34" fmla="*/ 102 w 154"/>
                  <a:gd name="T35" fmla="*/ 468 h 560"/>
                  <a:gd name="T36" fmla="*/ 82 w 154"/>
                  <a:gd name="T37" fmla="*/ 476 h 560"/>
                  <a:gd name="T38" fmla="*/ 72 w 154"/>
                  <a:gd name="T39" fmla="*/ 478 h 560"/>
                  <a:gd name="T40" fmla="*/ 56 w 154"/>
                  <a:gd name="T41" fmla="*/ 474 h 560"/>
                  <a:gd name="T42" fmla="*/ 38 w 154"/>
                  <a:gd name="T43" fmla="*/ 464 h 560"/>
                  <a:gd name="T44" fmla="*/ 32 w 154"/>
                  <a:gd name="T45" fmla="*/ 454 h 560"/>
                  <a:gd name="T46" fmla="*/ 30 w 154"/>
                  <a:gd name="T47" fmla="*/ 102 h 560"/>
                  <a:gd name="T48" fmla="*/ 32 w 154"/>
                  <a:gd name="T49" fmla="*/ 96 h 560"/>
                  <a:gd name="T50" fmla="*/ 38 w 154"/>
                  <a:gd name="T51" fmla="*/ 86 h 560"/>
                  <a:gd name="T52" fmla="*/ 56 w 154"/>
                  <a:gd name="T53" fmla="*/ 76 h 560"/>
                  <a:gd name="T54" fmla="*/ 72 w 154"/>
                  <a:gd name="T55" fmla="*/ 72 h 560"/>
                  <a:gd name="T56" fmla="*/ 82 w 154"/>
                  <a:gd name="T57" fmla="*/ 74 h 560"/>
                  <a:gd name="T58" fmla="*/ 102 w 154"/>
                  <a:gd name="T59" fmla="*/ 82 h 560"/>
                  <a:gd name="T60" fmla="*/ 112 w 154"/>
                  <a:gd name="T61" fmla="*/ 90 h 560"/>
                  <a:gd name="T62" fmla="*/ 114 w 154"/>
                  <a:gd name="T63" fmla="*/ 102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4" h="560">
                    <a:moveTo>
                      <a:pt x="132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16" y="2"/>
                    </a:lnTo>
                    <a:lnTo>
                      <a:pt x="12" y="4"/>
                    </a:lnTo>
                    <a:lnTo>
                      <a:pt x="6" y="12"/>
                    </a:lnTo>
                    <a:lnTo>
                      <a:pt x="0" y="22"/>
                    </a:lnTo>
                    <a:lnTo>
                      <a:pt x="0" y="36"/>
                    </a:lnTo>
                    <a:lnTo>
                      <a:pt x="0" y="524"/>
                    </a:lnTo>
                    <a:lnTo>
                      <a:pt x="0" y="524"/>
                    </a:lnTo>
                    <a:lnTo>
                      <a:pt x="0" y="538"/>
                    </a:lnTo>
                    <a:lnTo>
                      <a:pt x="6" y="550"/>
                    </a:lnTo>
                    <a:lnTo>
                      <a:pt x="12" y="556"/>
                    </a:lnTo>
                    <a:lnTo>
                      <a:pt x="16" y="558"/>
                    </a:lnTo>
                    <a:lnTo>
                      <a:pt x="22" y="560"/>
                    </a:lnTo>
                    <a:lnTo>
                      <a:pt x="132" y="560"/>
                    </a:lnTo>
                    <a:lnTo>
                      <a:pt x="132" y="560"/>
                    </a:lnTo>
                    <a:lnTo>
                      <a:pt x="136" y="558"/>
                    </a:lnTo>
                    <a:lnTo>
                      <a:pt x="140" y="556"/>
                    </a:lnTo>
                    <a:lnTo>
                      <a:pt x="148" y="550"/>
                    </a:lnTo>
                    <a:lnTo>
                      <a:pt x="152" y="538"/>
                    </a:lnTo>
                    <a:lnTo>
                      <a:pt x="154" y="524"/>
                    </a:lnTo>
                    <a:lnTo>
                      <a:pt x="154" y="36"/>
                    </a:lnTo>
                    <a:lnTo>
                      <a:pt x="154" y="36"/>
                    </a:lnTo>
                    <a:lnTo>
                      <a:pt x="152" y="22"/>
                    </a:lnTo>
                    <a:lnTo>
                      <a:pt x="148" y="12"/>
                    </a:lnTo>
                    <a:lnTo>
                      <a:pt x="140" y="4"/>
                    </a:lnTo>
                    <a:lnTo>
                      <a:pt x="136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  <a:moveTo>
                      <a:pt x="114" y="448"/>
                    </a:moveTo>
                    <a:lnTo>
                      <a:pt x="114" y="448"/>
                    </a:lnTo>
                    <a:lnTo>
                      <a:pt x="114" y="454"/>
                    </a:lnTo>
                    <a:lnTo>
                      <a:pt x="112" y="460"/>
                    </a:lnTo>
                    <a:lnTo>
                      <a:pt x="108" y="464"/>
                    </a:lnTo>
                    <a:lnTo>
                      <a:pt x="102" y="468"/>
                    </a:lnTo>
                    <a:lnTo>
                      <a:pt x="90" y="474"/>
                    </a:lnTo>
                    <a:lnTo>
                      <a:pt x="82" y="476"/>
                    </a:lnTo>
                    <a:lnTo>
                      <a:pt x="72" y="478"/>
                    </a:lnTo>
                    <a:lnTo>
                      <a:pt x="72" y="478"/>
                    </a:lnTo>
                    <a:lnTo>
                      <a:pt x="64" y="476"/>
                    </a:lnTo>
                    <a:lnTo>
                      <a:pt x="56" y="474"/>
                    </a:lnTo>
                    <a:lnTo>
                      <a:pt x="44" y="468"/>
                    </a:lnTo>
                    <a:lnTo>
                      <a:pt x="38" y="464"/>
                    </a:lnTo>
                    <a:lnTo>
                      <a:pt x="34" y="460"/>
                    </a:lnTo>
                    <a:lnTo>
                      <a:pt x="32" y="454"/>
                    </a:lnTo>
                    <a:lnTo>
                      <a:pt x="30" y="448"/>
                    </a:lnTo>
                    <a:lnTo>
                      <a:pt x="30" y="102"/>
                    </a:lnTo>
                    <a:lnTo>
                      <a:pt x="30" y="102"/>
                    </a:lnTo>
                    <a:lnTo>
                      <a:pt x="32" y="96"/>
                    </a:lnTo>
                    <a:lnTo>
                      <a:pt x="34" y="90"/>
                    </a:lnTo>
                    <a:lnTo>
                      <a:pt x="38" y="86"/>
                    </a:lnTo>
                    <a:lnTo>
                      <a:pt x="44" y="82"/>
                    </a:lnTo>
                    <a:lnTo>
                      <a:pt x="56" y="76"/>
                    </a:lnTo>
                    <a:lnTo>
                      <a:pt x="64" y="74"/>
                    </a:lnTo>
                    <a:lnTo>
                      <a:pt x="72" y="72"/>
                    </a:lnTo>
                    <a:lnTo>
                      <a:pt x="72" y="72"/>
                    </a:lnTo>
                    <a:lnTo>
                      <a:pt x="82" y="74"/>
                    </a:lnTo>
                    <a:lnTo>
                      <a:pt x="90" y="76"/>
                    </a:lnTo>
                    <a:lnTo>
                      <a:pt x="102" y="82"/>
                    </a:lnTo>
                    <a:lnTo>
                      <a:pt x="108" y="86"/>
                    </a:lnTo>
                    <a:lnTo>
                      <a:pt x="112" y="90"/>
                    </a:lnTo>
                    <a:lnTo>
                      <a:pt x="114" y="96"/>
                    </a:lnTo>
                    <a:lnTo>
                      <a:pt x="114" y="102"/>
                    </a:lnTo>
                    <a:lnTo>
                      <a:pt x="114" y="4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67"/>
              <p:cNvSpPr>
                <a:spLocks/>
              </p:cNvSpPr>
              <p:nvPr/>
            </p:nvSpPr>
            <p:spPr bwMode="auto">
              <a:xfrm>
                <a:off x="-2184400" y="5151438"/>
                <a:ext cx="25400" cy="269875"/>
              </a:xfrm>
              <a:custGeom>
                <a:avLst/>
                <a:gdLst>
                  <a:gd name="T0" fmla="*/ 16 w 16"/>
                  <a:gd name="T1" fmla="*/ 164 h 170"/>
                  <a:gd name="T2" fmla="*/ 16 w 16"/>
                  <a:gd name="T3" fmla="*/ 164 h 170"/>
                  <a:gd name="T4" fmla="*/ 14 w 16"/>
                  <a:gd name="T5" fmla="*/ 168 h 170"/>
                  <a:gd name="T6" fmla="*/ 8 w 16"/>
                  <a:gd name="T7" fmla="*/ 170 h 170"/>
                  <a:gd name="T8" fmla="*/ 8 w 16"/>
                  <a:gd name="T9" fmla="*/ 170 h 170"/>
                  <a:gd name="T10" fmla="*/ 8 w 16"/>
                  <a:gd name="T11" fmla="*/ 170 h 170"/>
                  <a:gd name="T12" fmla="*/ 2 w 16"/>
                  <a:gd name="T13" fmla="*/ 168 h 170"/>
                  <a:gd name="T14" fmla="*/ 0 w 16"/>
                  <a:gd name="T15" fmla="*/ 164 h 170"/>
                  <a:gd name="T16" fmla="*/ 0 w 16"/>
                  <a:gd name="T17" fmla="*/ 8 h 170"/>
                  <a:gd name="T18" fmla="*/ 0 w 16"/>
                  <a:gd name="T19" fmla="*/ 8 h 170"/>
                  <a:gd name="T20" fmla="*/ 2 w 16"/>
                  <a:gd name="T21" fmla="*/ 2 h 170"/>
                  <a:gd name="T22" fmla="*/ 8 w 16"/>
                  <a:gd name="T23" fmla="*/ 0 h 170"/>
                  <a:gd name="T24" fmla="*/ 8 w 16"/>
                  <a:gd name="T25" fmla="*/ 0 h 170"/>
                  <a:gd name="T26" fmla="*/ 8 w 16"/>
                  <a:gd name="T27" fmla="*/ 0 h 170"/>
                  <a:gd name="T28" fmla="*/ 14 w 16"/>
                  <a:gd name="T29" fmla="*/ 2 h 170"/>
                  <a:gd name="T30" fmla="*/ 16 w 16"/>
                  <a:gd name="T31" fmla="*/ 8 h 170"/>
                  <a:gd name="T32" fmla="*/ 16 w 16"/>
                  <a:gd name="T33" fmla="*/ 16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70">
                    <a:moveTo>
                      <a:pt x="16" y="164"/>
                    </a:moveTo>
                    <a:lnTo>
                      <a:pt x="16" y="164"/>
                    </a:lnTo>
                    <a:lnTo>
                      <a:pt x="14" y="168"/>
                    </a:lnTo>
                    <a:lnTo>
                      <a:pt x="8" y="170"/>
                    </a:lnTo>
                    <a:lnTo>
                      <a:pt x="8" y="170"/>
                    </a:lnTo>
                    <a:lnTo>
                      <a:pt x="8" y="170"/>
                    </a:lnTo>
                    <a:lnTo>
                      <a:pt x="2" y="168"/>
                    </a:lnTo>
                    <a:lnTo>
                      <a:pt x="0" y="16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4" y="2"/>
                    </a:lnTo>
                    <a:lnTo>
                      <a:pt x="16" y="8"/>
                    </a:lnTo>
                    <a:lnTo>
                      <a:pt x="16" y="1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68"/>
              <p:cNvSpPr>
                <a:spLocks/>
              </p:cNvSpPr>
              <p:nvPr/>
            </p:nvSpPr>
            <p:spPr bwMode="auto">
              <a:xfrm>
                <a:off x="-2146300" y="5205413"/>
                <a:ext cx="22225" cy="215900"/>
              </a:xfrm>
              <a:custGeom>
                <a:avLst/>
                <a:gdLst>
                  <a:gd name="T0" fmla="*/ 14 w 14"/>
                  <a:gd name="T1" fmla="*/ 130 h 136"/>
                  <a:gd name="T2" fmla="*/ 14 w 14"/>
                  <a:gd name="T3" fmla="*/ 130 h 136"/>
                  <a:gd name="T4" fmla="*/ 12 w 14"/>
                  <a:gd name="T5" fmla="*/ 134 h 136"/>
                  <a:gd name="T6" fmla="*/ 6 w 14"/>
                  <a:gd name="T7" fmla="*/ 136 h 136"/>
                  <a:gd name="T8" fmla="*/ 6 w 14"/>
                  <a:gd name="T9" fmla="*/ 136 h 136"/>
                  <a:gd name="T10" fmla="*/ 6 w 14"/>
                  <a:gd name="T11" fmla="*/ 136 h 136"/>
                  <a:gd name="T12" fmla="*/ 2 w 14"/>
                  <a:gd name="T13" fmla="*/ 134 h 136"/>
                  <a:gd name="T14" fmla="*/ 0 w 14"/>
                  <a:gd name="T15" fmla="*/ 130 h 136"/>
                  <a:gd name="T16" fmla="*/ 0 w 14"/>
                  <a:gd name="T17" fmla="*/ 6 h 136"/>
                  <a:gd name="T18" fmla="*/ 0 w 14"/>
                  <a:gd name="T19" fmla="*/ 6 h 136"/>
                  <a:gd name="T20" fmla="*/ 2 w 14"/>
                  <a:gd name="T21" fmla="*/ 2 h 136"/>
                  <a:gd name="T22" fmla="*/ 6 w 14"/>
                  <a:gd name="T23" fmla="*/ 0 h 136"/>
                  <a:gd name="T24" fmla="*/ 6 w 14"/>
                  <a:gd name="T25" fmla="*/ 0 h 136"/>
                  <a:gd name="T26" fmla="*/ 6 w 14"/>
                  <a:gd name="T27" fmla="*/ 0 h 136"/>
                  <a:gd name="T28" fmla="*/ 12 w 14"/>
                  <a:gd name="T29" fmla="*/ 2 h 136"/>
                  <a:gd name="T30" fmla="*/ 14 w 14"/>
                  <a:gd name="T31" fmla="*/ 6 h 136"/>
                  <a:gd name="T32" fmla="*/ 14 w 14"/>
                  <a:gd name="T33" fmla="*/ 13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136">
                    <a:moveTo>
                      <a:pt x="14" y="130"/>
                    </a:moveTo>
                    <a:lnTo>
                      <a:pt x="14" y="130"/>
                    </a:lnTo>
                    <a:lnTo>
                      <a:pt x="12" y="134"/>
                    </a:lnTo>
                    <a:lnTo>
                      <a:pt x="6" y="136"/>
                    </a:lnTo>
                    <a:lnTo>
                      <a:pt x="6" y="136"/>
                    </a:lnTo>
                    <a:lnTo>
                      <a:pt x="6" y="136"/>
                    </a:lnTo>
                    <a:lnTo>
                      <a:pt x="2" y="134"/>
                    </a:lnTo>
                    <a:lnTo>
                      <a:pt x="0" y="13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12" y="2"/>
                    </a:lnTo>
                    <a:lnTo>
                      <a:pt x="14" y="6"/>
                    </a:lnTo>
                    <a:lnTo>
                      <a:pt x="14" y="1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69"/>
              <p:cNvSpPr>
                <a:spLocks/>
              </p:cNvSpPr>
              <p:nvPr/>
            </p:nvSpPr>
            <p:spPr bwMode="auto">
              <a:xfrm>
                <a:off x="-1882775" y="4732338"/>
                <a:ext cx="257175" cy="863600"/>
              </a:xfrm>
              <a:custGeom>
                <a:avLst/>
                <a:gdLst>
                  <a:gd name="T0" fmla="*/ 154 w 162"/>
                  <a:gd name="T1" fmla="*/ 504 h 544"/>
                  <a:gd name="T2" fmla="*/ 154 w 162"/>
                  <a:gd name="T3" fmla="*/ 504 h 544"/>
                  <a:gd name="T4" fmla="*/ 160 w 162"/>
                  <a:gd name="T5" fmla="*/ 528 h 544"/>
                  <a:gd name="T6" fmla="*/ 162 w 162"/>
                  <a:gd name="T7" fmla="*/ 536 h 544"/>
                  <a:gd name="T8" fmla="*/ 162 w 162"/>
                  <a:gd name="T9" fmla="*/ 540 h 544"/>
                  <a:gd name="T10" fmla="*/ 146 w 162"/>
                  <a:gd name="T11" fmla="*/ 544 h 544"/>
                  <a:gd name="T12" fmla="*/ 146 w 162"/>
                  <a:gd name="T13" fmla="*/ 544 h 544"/>
                  <a:gd name="T14" fmla="*/ 144 w 162"/>
                  <a:gd name="T15" fmla="*/ 542 h 544"/>
                  <a:gd name="T16" fmla="*/ 142 w 162"/>
                  <a:gd name="T17" fmla="*/ 534 h 544"/>
                  <a:gd name="T18" fmla="*/ 134 w 162"/>
                  <a:gd name="T19" fmla="*/ 510 h 544"/>
                  <a:gd name="T20" fmla="*/ 8 w 162"/>
                  <a:gd name="T21" fmla="*/ 40 h 544"/>
                  <a:gd name="T22" fmla="*/ 8 w 162"/>
                  <a:gd name="T23" fmla="*/ 40 h 544"/>
                  <a:gd name="T24" fmla="*/ 2 w 162"/>
                  <a:gd name="T25" fmla="*/ 14 h 544"/>
                  <a:gd name="T26" fmla="*/ 0 w 162"/>
                  <a:gd name="T27" fmla="*/ 6 h 544"/>
                  <a:gd name="T28" fmla="*/ 2 w 162"/>
                  <a:gd name="T29" fmla="*/ 4 h 544"/>
                  <a:gd name="T30" fmla="*/ 16 w 162"/>
                  <a:gd name="T31" fmla="*/ 0 h 544"/>
                  <a:gd name="T32" fmla="*/ 16 w 162"/>
                  <a:gd name="T33" fmla="*/ 0 h 544"/>
                  <a:gd name="T34" fmla="*/ 18 w 162"/>
                  <a:gd name="T35" fmla="*/ 2 h 544"/>
                  <a:gd name="T36" fmla="*/ 20 w 162"/>
                  <a:gd name="T37" fmla="*/ 10 h 544"/>
                  <a:gd name="T38" fmla="*/ 28 w 162"/>
                  <a:gd name="T39" fmla="*/ 34 h 544"/>
                  <a:gd name="T40" fmla="*/ 154 w 162"/>
                  <a:gd name="T41" fmla="*/ 50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2" h="544">
                    <a:moveTo>
                      <a:pt x="154" y="504"/>
                    </a:moveTo>
                    <a:lnTo>
                      <a:pt x="154" y="504"/>
                    </a:lnTo>
                    <a:lnTo>
                      <a:pt x="160" y="528"/>
                    </a:lnTo>
                    <a:lnTo>
                      <a:pt x="162" y="536"/>
                    </a:lnTo>
                    <a:lnTo>
                      <a:pt x="162" y="540"/>
                    </a:lnTo>
                    <a:lnTo>
                      <a:pt x="146" y="544"/>
                    </a:lnTo>
                    <a:lnTo>
                      <a:pt x="146" y="544"/>
                    </a:lnTo>
                    <a:lnTo>
                      <a:pt x="144" y="542"/>
                    </a:lnTo>
                    <a:lnTo>
                      <a:pt x="142" y="534"/>
                    </a:lnTo>
                    <a:lnTo>
                      <a:pt x="134" y="510"/>
                    </a:lnTo>
                    <a:lnTo>
                      <a:pt x="8" y="40"/>
                    </a:lnTo>
                    <a:lnTo>
                      <a:pt x="8" y="40"/>
                    </a:lnTo>
                    <a:lnTo>
                      <a:pt x="2" y="14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20" y="10"/>
                    </a:lnTo>
                    <a:lnTo>
                      <a:pt x="28" y="34"/>
                    </a:lnTo>
                    <a:lnTo>
                      <a:pt x="154" y="5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1651000" y="3038470"/>
            <a:ext cx="1676402" cy="1538169"/>
            <a:chOff x="1651000" y="3038470"/>
            <a:chExt cx="1676402" cy="1538169"/>
          </a:xfrm>
        </p:grpSpPr>
        <p:sp>
          <p:nvSpPr>
            <p:cNvPr id="15" name="Oval 14"/>
            <p:cNvSpPr/>
            <p:nvPr/>
          </p:nvSpPr>
          <p:spPr>
            <a:xfrm>
              <a:off x="1981200" y="3038470"/>
              <a:ext cx="1066800" cy="1066800"/>
            </a:xfrm>
            <a:prstGeom prst="ellipse">
              <a:avLst/>
            </a:prstGeom>
            <a:solidFill>
              <a:srgbClr val="C49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651000" y="4114974"/>
              <a:ext cx="16764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200" dirty="0">
                  <a:solidFill>
                    <a:srgbClr val="333333"/>
                  </a:solidFill>
                  <a:latin typeface="Helvetica Neue" panose="02000503000000020004" pitchFamily="2"/>
                </a:rPr>
                <a:t>The PowerShell Module</a:t>
              </a:r>
              <a:endParaRPr lang="en-IN" sz="1200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2272146" y="3362787"/>
              <a:ext cx="443807" cy="458925"/>
              <a:chOff x="8134350" y="0"/>
              <a:chExt cx="652463" cy="674688"/>
            </a:xfrm>
            <a:solidFill>
              <a:schemeClr val="bg1"/>
            </a:solidFill>
          </p:grpSpPr>
          <p:sp>
            <p:nvSpPr>
              <p:cNvPr id="57" name="Freeform 63"/>
              <p:cNvSpPr>
                <a:spLocks/>
              </p:cNvSpPr>
              <p:nvPr/>
            </p:nvSpPr>
            <p:spPr bwMode="auto">
              <a:xfrm>
                <a:off x="8134350" y="477838"/>
                <a:ext cx="652463" cy="196850"/>
              </a:xfrm>
              <a:custGeom>
                <a:avLst/>
                <a:gdLst>
                  <a:gd name="T0" fmla="*/ 412 w 821"/>
                  <a:gd name="T1" fmla="*/ 56 h 247"/>
                  <a:gd name="T2" fmla="*/ 408 w 821"/>
                  <a:gd name="T3" fmla="*/ 56 h 247"/>
                  <a:gd name="T4" fmla="*/ 408 w 821"/>
                  <a:gd name="T5" fmla="*/ 56 h 247"/>
                  <a:gd name="T6" fmla="*/ 324 w 821"/>
                  <a:gd name="T7" fmla="*/ 55 h 247"/>
                  <a:gd name="T8" fmla="*/ 245 w 821"/>
                  <a:gd name="T9" fmla="*/ 51 h 247"/>
                  <a:gd name="T10" fmla="*/ 172 w 821"/>
                  <a:gd name="T11" fmla="*/ 43 h 247"/>
                  <a:gd name="T12" fmla="*/ 107 w 821"/>
                  <a:gd name="T13" fmla="*/ 32 h 247"/>
                  <a:gd name="T14" fmla="*/ 107 w 821"/>
                  <a:gd name="T15" fmla="*/ 32 h 247"/>
                  <a:gd name="T16" fmla="*/ 84 w 821"/>
                  <a:gd name="T17" fmla="*/ 28 h 247"/>
                  <a:gd name="T18" fmla="*/ 58 w 821"/>
                  <a:gd name="T19" fmla="*/ 21 h 247"/>
                  <a:gd name="T20" fmla="*/ 28 w 821"/>
                  <a:gd name="T21" fmla="*/ 13 h 247"/>
                  <a:gd name="T22" fmla="*/ 0 w 821"/>
                  <a:gd name="T23" fmla="*/ 0 h 247"/>
                  <a:gd name="T24" fmla="*/ 0 w 821"/>
                  <a:gd name="T25" fmla="*/ 169 h 247"/>
                  <a:gd name="T26" fmla="*/ 0 w 821"/>
                  <a:gd name="T27" fmla="*/ 169 h 247"/>
                  <a:gd name="T28" fmla="*/ 2 w 821"/>
                  <a:gd name="T29" fmla="*/ 176 h 247"/>
                  <a:gd name="T30" fmla="*/ 9 w 821"/>
                  <a:gd name="T31" fmla="*/ 185 h 247"/>
                  <a:gd name="T32" fmla="*/ 19 w 821"/>
                  <a:gd name="T33" fmla="*/ 193 h 247"/>
                  <a:gd name="T34" fmla="*/ 32 w 821"/>
                  <a:gd name="T35" fmla="*/ 199 h 247"/>
                  <a:gd name="T36" fmla="*/ 49 w 821"/>
                  <a:gd name="T37" fmla="*/ 206 h 247"/>
                  <a:gd name="T38" fmla="*/ 69 w 821"/>
                  <a:gd name="T39" fmla="*/ 214 h 247"/>
                  <a:gd name="T40" fmla="*/ 120 w 821"/>
                  <a:gd name="T41" fmla="*/ 225 h 247"/>
                  <a:gd name="T42" fmla="*/ 180 w 821"/>
                  <a:gd name="T43" fmla="*/ 234 h 247"/>
                  <a:gd name="T44" fmla="*/ 249 w 821"/>
                  <a:gd name="T45" fmla="*/ 242 h 247"/>
                  <a:gd name="T46" fmla="*/ 326 w 821"/>
                  <a:gd name="T47" fmla="*/ 245 h 247"/>
                  <a:gd name="T48" fmla="*/ 408 w 821"/>
                  <a:gd name="T49" fmla="*/ 247 h 247"/>
                  <a:gd name="T50" fmla="*/ 408 w 821"/>
                  <a:gd name="T51" fmla="*/ 247 h 247"/>
                  <a:gd name="T52" fmla="*/ 412 w 821"/>
                  <a:gd name="T53" fmla="*/ 247 h 247"/>
                  <a:gd name="T54" fmla="*/ 412 w 821"/>
                  <a:gd name="T55" fmla="*/ 247 h 247"/>
                  <a:gd name="T56" fmla="*/ 494 w 821"/>
                  <a:gd name="T57" fmla="*/ 245 h 247"/>
                  <a:gd name="T58" fmla="*/ 571 w 821"/>
                  <a:gd name="T59" fmla="*/ 242 h 247"/>
                  <a:gd name="T60" fmla="*/ 640 w 821"/>
                  <a:gd name="T61" fmla="*/ 234 h 247"/>
                  <a:gd name="T62" fmla="*/ 701 w 821"/>
                  <a:gd name="T63" fmla="*/ 223 h 247"/>
                  <a:gd name="T64" fmla="*/ 750 w 821"/>
                  <a:gd name="T65" fmla="*/ 212 h 247"/>
                  <a:gd name="T66" fmla="*/ 771 w 821"/>
                  <a:gd name="T67" fmla="*/ 206 h 247"/>
                  <a:gd name="T68" fmla="*/ 787 w 821"/>
                  <a:gd name="T69" fmla="*/ 199 h 247"/>
                  <a:gd name="T70" fmla="*/ 802 w 821"/>
                  <a:gd name="T71" fmla="*/ 191 h 247"/>
                  <a:gd name="T72" fmla="*/ 812 w 821"/>
                  <a:gd name="T73" fmla="*/ 184 h 247"/>
                  <a:gd name="T74" fmla="*/ 819 w 821"/>
                  <a:gd name="T75" fmla="*/ 176 h 247"/>
                  <a:gd name="T76" fmla="*/ 821 w 821"/>
                  <a:gd name="T77" fmla="*/ 167 h 247"/>
                  <a:gd name="T78" fmla="*/ 819 w 821"/>
                  <a:gd name="T79" fmla="*/ 0 h 247"/>
                  <a:gd name="T80" fmla="*/ 819 w 821"/>
                  <a:gd name="T81" fmla="*/ 0 h 247"/>
                  <a:gd name="T82" fmla="*/ 791 w 821"/>
                  <a:gd name="T83" fmla="*/ 12 h 247"/>
                  <a:gd name="T84" fmla="*/ 763 w 821"/>
                  <a:gd name="T85" fmla="*/ 21 h 247"/>
                  <a:gd name="T86" fmla="*/ 735 w 821"/>
                  <a:gd name="T87" fmla="*/ 28 h 247"/>
                  <a:gd name="T88" fmla="*/ 713 w 821"/>
                  <a:gd name="T89" fmla="*/ 32 h 247"/>
                  <a:gd name="T90" fmla="*/ 713 w 821"/>
                  <a:gd name="T91" fmla="*/ 32 h 247"/>
                  <a:gd name="T92" fmla="*/ 647 w 821"/>
                  <a:gd name="T93" fmla="*/ 43 h 247"/>
                  <a:gd name="T94" fmla="*/ 574 w 821"/>
                  <a:gd name="T95" fmla="*/ 51 h 247"/>
                  <a:gd name="T96" fmla="*/ 494 w 821"/>
                  <a:gd name="T97" fmla="*/ 55 h 247"/>
                  <a:gd name="T98" fmla="*/ 412 w 821"/>
                  <a:gd name="T99" fmla="*/ 56 h 247"/>
                  <a:gd name="T100" fmla="*/ 412 w 821"/>
                  <a:gd name="T101" fmla="*/ 56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21" h="247">
                    <a:moveTo>
                      <a:pt x="412" y="56"/>
                    </a:moveTo>
                    <a:lnTo>
                      <a:pt x="408" y="56"/>
                    </a:lnTo>
                    <a:lnTo>
                      <a:pt x="408" y="56"/>
                    </a:lnTo>
                    <a:lnTo>
                      <a:pt x="324" y="55"/>
                    </a:lnTo>
                    <a:lnTo>
                      <a:pt x="245" y="51"/>
                    </a:lnTo>
                    <a:lnTo>
                      <a:pt x="172" y="43"/>
                    </a:lnTo>
                    <a:lnTo>
                      <a:pt x="107" y="32"/>
                    </a:lnTo>
                    <a:lnTo>
                      <a:pt x="107" y="32"/>
                    </a:lnTo>
                    <a:lnTo>
                      <a:pt x="84" y="28"/>
                    </a:lnTo>
                    <a:lnTo>
                      <a:pt x="58" y="21"/>
                    </a:lnTo>
                    <a:lnTo>
                      <a:pt x="28" y="13"/>
                    </a:lnTo>
                    <a:lnTo>
                      <a:pt x="0" y="0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2" y="176"/>
                    </a:lnTo>
                    <a:lnTo>
                      <a:pt x="9" y="185"/>
                    </a:lnTo>
                    <a:lnTo>
                      <a:pt x="19" y="193"/>
                    </a:lnTo>
                    <a:lnTo>
                      <a:pt x="32" y="199"/>
                    </a:lnTo>
                    <a:lnTo>
                      <a:pt x="49" y="206"/>
                    </a:lnTo>
                    <a:lnTo>
                      <a:pt x="69" y="214"/>
                    </a:lnTo>
                    <a:lnTo>
                      <a:pt x="120" y="225"/>
                    </a:lnTo>
                    <a:lnTo>
                      <a:pt x="180" y="234"/>
                    </a:lnTo>
                    <a:lnTo>
                      <a:pt x="249" y="242"/>
                    </a:lnTo>
                    <a:lnTo>
                      <a:pt x="326" y="245"/>
                    </a:lnTo>
                    <a:lnTo>
                      <a:pt x="408" y="247"/>
                    </a:lnTo>
                    <a:lnTo>
                      <a:pt x="408" y="247"/>
                    </a:lnTo>
                    <a:lnTo>
                      <a:pt x="412" y="247"/>
                    </a:lnTo>
                    <a:lnTo>
                      <a:pt x="412" y="247"/>
                    </a:lnTo>
                    <a:lnTo>
                      <a:pt x="494" y="245"/>
                    </a:lnTo>
                    <a:lnTo>
                      <a:pt x="571" y="242"/>
                    </a:lnTo>
                    <a:lnTo>
                      <a:pt x="640" y="234"/>
                    </a:lnTo>
                    <a:lnTo>
                      <a:pt x="701" y="223"/>
                    </a:lnTo>
                    <a:lnTo>
                      <a:pt x="750" y="212"/>
                    </a:lnTo>
                    <a:lnTo>
                      <a:pt x="771" y="206"/>
                    </a:lnTo>
                    <a:lnTo>
                      <a:pt x="787" y="199"/>
                    </a:lnTo>
                    <a:lnTo>
                      <a:pt x="802" y="191"/>
                    </a:lnTo>
                    <a:lnTo>
                      <a:pt x="812" y="184"/>
                    </a:lnTo>
                    <a:lnTo>
                      <a:pt x="819" y="176"/>
                    </a:lnTo>
                    <a:lnTo>
                      <a:pt x="821" y="167"/>
                    </a:lnTo>
                    <a:lnTo>
                      <a:pt x="819" y="0"/>
                    </a:lnTo>
                    <a:lnTo>
                      <a:pt x="819" y="0"/>
                    </a:lnTo>
                    <a:lnTo>
                      <a:pt x="791" y="12"/>
                    </a:lnTo>
                    <a:lnTo>
                      <a:pt x="763" y="21"/>
                    </a:lnTo>
                    <a:lnTo>
                      <a:pt x="735" y="28"/>
                    </a:lnTo>
                    <a:lnTo>
                      <a:pt x="713" y="32"/>
                    </a:lnTo>
                    <a:lnTo>
                      <a:pt x="713" y="32"/>
                    </a:lnTo>
                    <a:lnTo>
                      <a:pt x="647" y="43"/>
                    </a:lnTo>
                    <a:lnTo>
                      <a:pt x="574" y="51"/>
                    </a:lnTo>
                    <a:lnTo>
                      <a:pt x="494" y="55"/>
                    </a:lnTo>
                    <a:lnTo>
                      <a:pt x="412" y="56"/>
                    </a:lnTo>
                    <a:lnTo>
                      <a:pt x="412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4"/>
              <p:cNvSpPr>
                <a:spLocks/>
              </p:cNvSpPr>
              <p:nvPr/>
            </p:nvSpPr>
            <p:spPr bwMode="auto">
              <a:xfrm>
                <a:off x="8134350" y="269875"/>
                <a:ext cx="652463" cy="200025"/>
              </a:xfrm>
              <a:custGeom>
                <a:avLst/>
                <a:gdLst>
                  <a:gd name="T0" fmla="*/ 412 w 821"/>
                  <a:gd name="T1" fmla="*/ 57 h 251"/>
                  <a:gd name="T2" fmla="*/ 408 w 821"/>
                  <a:gd name="T3" fmla="*/ 57 h 251"/>
                  <a:gd name="T4" fmla="*/ 408 w 821"/>
                  <a:gd name="T5" fmla="*/ 57 h 251"/>
                  <a:gd name="T6" fmla="*/ 324 w 821"/>
                  <a:gd name="T7" fmla="*/ 55 h 251"/>
                  <a:gd name="T8" fmla="*/ 245 w 821"/>
                  <a:gd name="T9" fmla="*/ 51 h 251"/>
                  <a:gd name="T10" fmla="*/ 172 w 821"/>
                  <a:gd name="T11" fmla="*/ 43 h 251"/>
                  <a:gd name="T12" fmla="*/ 107 w 821"/>
                  <a:gd name="T13" fmla="*/ 32 h 251"/>
                  <a:gd name="T14" fmla="*/ 107 w 821"/>
                  <a:gd name="T15" fmla="*/ 32 h 251"/>
                  <a:gd name="T16" fmla="*/ 84 w 821"/>
                  <a:gd name="T17" fmla="*/ 28 h 251"/>
                  <a:gd name="T18" fmla="*/ 58 w 821"/>
                  <a:gd name="T19" fmla="*/ 21 h 251"/>
                  <a:gd name="T20" fmla="*/ 28 w 821"/>
                  <a:gd name="T21" fmla="*/ 12 h 251"/>
                  <a:gd name="T22" fmla="*/ 0 w 821"/>
                  <a:gd name="T23" fmla="*/ 0 h 251"/>
                  <a:gd name="T24" fmla="*/ 0 w 821"/>
                  <a:gd name="T25" fmla="*/ 0 h 251"/>
                  <a:gd name="T26" fmla="*/ 0 w 821"/>
                  <a:gd name="T27" fmla="*/ 0 h 251"/>
                  <a:gd name="T28" fmla="*/ 0 w 821"/>
                  <a:gd name="T29" fmla="*/ 173 h 251"/>
                  <a:gd name="T30" fmla="*/ 0 w 821"/>
                  <a:gd name="T31" fmla="*/ 173 h 251"/>
                  <a:gd name="T32" fmla="*/ 2 w 821"/>
                  <a:gd name="T33" fmla="*/ 180 h 251"/>
                  <a:gd name="T34" fmla="*/ 9 w 821"/>
                  <a:gd name="T35" fmla="*/ 187 h 251"/>
                  <a:gd name="T36" fmla="*/ 19 w 821"/>
                  <a:gd name="T37" fmla="*/ 195 h 251"/>
                  <a:gd name="T38" fmla="*/ 32 w 821"/>
                  <a:gd name="T39" fmla="*/ 202 h 251"/>
                  <a:gd name="T40" fmla="*/ 49 w 821"/>
                  <a:gd name="T41" fmla="*/ 210 h 251"/>
                  <a:gd name="T42" fmla="*/ 69 w 821"/>
                  <a:gd name="T43" fmla="*/ 216 h 251"/>
                  <a:gd name="T44" fmla="*/ 120 w 821"/>
                  <a:gd name="T45" fmla="*/ 229 h 251"/>
                  <a:gd name="T46" fmla="*/ 180 w 821"/>
                  <a:gd name="T47" fmla="*/ 238 h 251"/>
                  <a:gd name="T48" fmla="*/ 249 w 821"/>
                  <a:gd name="T49" fmla="*/ 245 h 251"/>
                  <a:gd name="T50" fmla="*/ 326 w 821"/>
                  <a:gd name="T51" fmla="*/ 249 h 251"/>
                  <a:gd name="T52" fmla="*/ 408 w 821"/>
                  <a:gd name="T53" fmla="*/ 251 h 251"/>
                  <a:gd name="T54" fmla="*/ 408 w 821"/>
                  <a:gd name="T55" fmla="*/ 251 h 251"/>
                  <a:gd name="T56" fmla="*/ 412 w 821"/>
                  <a:gd name="T57" fmla="*/ 251 h 251"/>
                  <a:gd name="T58" fmla="*/ 412 w 821"/>
                  <a:gd name="T59" fmla="*/ 251 h 251"/>
                  <a:gd name="T60" fmla="*/ 494 w 821"/>
                  <a:gd name="T61" fmla="*/ 249 h 251"/>
                  <a:gd name="T62" fmla="*/ 571 w 821"/>
                  <a:gd name="T63" fmla="*/ 244 h 251"/>
                  <a:gd name="T64" fmla="*/ 640 w 821"/>
                  <a:gd name="T65" fmla="*/ 236 h 251"/>
                  <a:gd name="T66" fmla="*/ 701 w 821"/>
                  <a:gd name="T67" fmla="*/ 227 h 251"/>
                  <a:gd name="T68" fmla="*/ 750 w 821"/>
                  <a:gd name="T69" fmla="*/ 216 h 251"/>
                  <a:gd name="T70" fmla="*/ 771 w 821"/>
                  <a:gd name="T71" fmla="*/ 208 h 251"/>
                  <a:gd name="T72" fmla="*/ 787 w 821"/>
                  <a:gd name="T73" fmla="*/ 202 h 251"/>
                  <a:gd name="T74" fmla="*/ 802 w 821"/>
                  <a:gd name="T75" fmla="*/ 195 h 251"/>
                  <a:gd name="T76" fmla="*/ 812 w 821"/>
                  <a:gd name="T77" fmla="*/ 187 h 251"/>
                  <a:gd name="T78" fmla="*/ 819 w 821"/>
                  <a:gd name="T79" fmla="*/ 180 h 251"/>
                  <a:gd name="T80" fmla="*/ 821 w 821"/>
                  <a:gd name="T81" fmla="*/ 171 h 251"/>
                  <a:gd name="T82" fmla="*/ 819 w 821"/>
                  <a:gd name="T83" fmla="*/ 0 h 251"/>
                  <a:gd name="T84" fmla="*/ 819 w 821"/>
                  <a:gd name="T85" fmla="*/ 0 h 251"/>
                  <a:gd name="T86" fmla="*/ 819 w 821"/>
                  <a:gd name="T87" fmla="*/ 0 h 251"/>
                  <a:gd name="T88" fmla="*/ 819 w 821"/>
                  <a:gd name="T89" fmla="*/ 0 h 251"/>
                  <a:gd name="T90" fmla="*/ 791 w 821"/>
                  <a:gd name="T91" fmla="*/ 12 h 251"/>
                  <a:gd name="T92" fmla="*/ 763 w 821"/>
                  <a:gd name="T93" fmla="*/ 21 h 251"/>
                  <a:gd name="T94" fmla="*/ 735 w 821"/>
                  <a:gd name="T95" fmla="*/ 27 h 251"/>
                  <a:gd name="T96" fmla="*/ 713 w 821"/>
                  <a:gd name="T97" fmla="*/ 32 h 251"/>
                  <a:gd name="T98" fmla="*/ 713 w 821"/>
                  <a:gd name="T99" fmla="*/ 32 h 251"/>
                  <a:gd name="T100" fmla="*/ 647 w 821"/>
                  <a:gd name="T101" fmla="*/ 42 h 251"/>
                  <a:gd name="T102" fmla="*/ 574 w 821"/>
                  <a:gd name="T103" fmla="*/ 49 h 251"/>
                  <a:gd name="T104" fmla="*/ 494 w 821"/>
                  <a:gd name="T105" fmla="*/ 55 h 251"/>
                  <a:gd name="T106" fmla="*/ 412 w 821"/>
                  <a:gd name="T107" fmla="*/ 57 h 251"/>
                  <a:gd name="T108" fmla="*/ 412 w 821"/>
                  <a:gd name="T109" fmla="*/ 57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21" h="251">
                    <a:moveTo>
                      <a:pt x="412" y="57"/>
                    </a:moveTo>
                    <a:lnTo>
                      <a:pt x="408" y="57"/>
                    </a:lnTo>
                    <a:lnTo>
                      <a:pt x="408" y="57"/>
                    </a:lnTo>
                    <a:lnTo>
                      <a:pt x="324" y="55"/>
                    </a:lnTo>
                    <a:lnTo>
                      <a:pt x="245" y="51"/>
                    </a:lnTo>
                    <a:lnTo>
                      <a:pt x="172" y="43"/>
                    </a:lnTo>
                    <a:lnTo>
                      <a:pt x="107" y="32"/>
                    </a:lnTo>
                    <a:lnTo>
                      <a:pt x="107" y="32"/>
                    </a:lnTo>
                    <a:lnTo>
                      <a:pt x="84" y="28"/>
                    </a:lnTo>
                    <a:lnTo>
                      <a:pt x="58" y="21"/>
                    </a:lnTo>
                    <a:lnTo>
                      <a:pt x="28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" y="180"/>
                    </a:lnTo>
                    <a:lnTo>
                      <a:pt x="9" y="187"/>
                    </a:lnTo>
                    <a:lnTo>
                      <a:pt x="19" y="195"/>
                    </a:lnTo>
                    <a:lnTo>
                      <a:pt x="32" y="202"/>
                    </a:lnTo>
                    <a:lnTo>
                      <a:pt x="49" y="210"/>
                    </a:lnTo>
                    <a:lnTo>
                      <a:pt x="69" y="216"/>
                    </a:lnTo>
                    <a:lnTo>
                      <a:pt x="120" y="229"/>
                    </a:lnTo>
                    <a:lnTo>
                      <a:pt x="180" y="238"/>
                    </a:lnTo>
                    <a:lnTo>
                      <a:pt x="249" y="245"/>
                    </a:lnTo>
                    <a:lnTo>
                      <a:pt x="326" y="249"/>
                    </a:lnTo>
                    <a:lnTo>
                      <a:pt x="408" y="251"/>
                    </a:lnTo>
                    <a:lnTo>
                      <a:pt x="408" y="251"/>
                    </a:lnTo>
                    <a:lnTo>
                      <a:pt x="412" y="251"/>
                    </a:lnTo>
                    <a:lnTo>
                      <a:pt x="412" y="251"/>
                    </a:lnTo>
                    <a:lnTo>
                      <a:pt x="494" y="249"/>
                    </a:lnTo>
                    <a:lnTo>
                      <a:pt x="571" y="244"/>
                    </a:lnTo>
                    <a:lnTo>
                      <a:pt x="640" y="236"/>
                    </a:lnTo>
                    <a:lnTo>
                      <a:pt x="701" y="227"/>
                    </a:lnTo>
                    <a:lnTo>
                      <a:pt x="750" y="216"/>
                    </a:lnTo>
                    <a:lnTo>
                      <a:pt x="771" y="208"/>
                    </a:lnTo>
                    <a:lnTo>
                      <a:pt x="787" y="202"/>
                    </a:lnTo>
                    <a:lnTo>
                      <a:pt x="802" y="195"/>
                    </a:lnTo>
                    <a:lnTo>
                      <a:pt x="812" y="187"/>
                    </a:lnTo>
                    <a:lnTo>
                      <a:pt x="819" y="180"/>
                    </a:lnTo>
                    <a:lnTo>
                      <a:pt x="821" y="171"/>
                    </a:lnTo>
                    <a:lnTo>
                      <a:pt x="819" y="0"/>
                    </a:lnTo>
                    <a:lnTo>
                      <a:pt x="819" y="0"/>
                    </a:lnTo>
                    <a:lnTo>
                      <a:pt x="819" y="0"/>
                    </a:lnTo>
                    <a:lnTo>
                      <a:pt x="819" y="0"/>
                    </a:lnTo>
                    <a:lnTo>
                      <a:pt x="791" y="12"/>
                    </a:lnTo>
                    <a:lnTo>
                      <a:pt x="763" y="21"/>
                    </a:lnTo>
                    <a:lnTo>
                      <a:pt x="735" y="27"/>
                    </a:lnTo>
                    <a:lnTo>
                      <a:pt x="713" y="32"/>
                    </a:lnTo>
                    <a:lnTo>
                      <a:pt x="713" y="32"/>
                    </a:lnTo>
                    <a:lnTo>
                      <a:pt x="647" y="42"/>
                    </a:lnTo>
                    <a:lnTo>
                      <a:pt x="574" y="49"/>
                    </a:lnTo>
                    <a:lnTo>
                      <a:pt x="494" y="55"/>
                    </a:lnTo>
                    <a:lnTo>
                      <a:pt x="412" y="57"/>
                    </a:lnTo>
                    <a:lnTo>
                      <a:pt x="412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"/>
              <p:cNvSpPr>
                <a:spLocks/>
              </p:cNvSpPr>
              <p:nvPr/>
            </p:nvSpPr>
            <p:spPr bwMode="auto">
              <a:xfrm>
                <a:off x="8134350" y="0"/>
                <a:ext cx="652463" cy="261938"/>
              </a:xfrm>
              <a:custGeom>
                <a:avLst/>
                <a:gdLst>
                  <a:gd name="T0" fmla="*/ 408 w 821"/>
                  <a:gd name="T1" fmla="*/ 329 h 329"/>
                  <a:gd name="T2" fmla="*/ 408 w 821"/>
                  <a:gd name="T3" fmla="*/ 329 h 329"/>
                  <a:gd name="T4" fmla="*/ 412 w 821"/>
                  <a:gd name="T5" fmla="*/ 329 h 329"/>
                  <a:gd name="T6" fmla="*/ 412 w 821"/>
                  <a:gd name="T7" fmla="*/ 329 h 329"/>
                  <a:gd name="T8" fmla="*/ 494 w 821"/>
                  <a:gd name="T9" fmla="*/ 327 h 329"/>
                  <a:gd name="T10" fmla="*/ 571 w 821"/>
                  <a:gd name="T11" fmla="*/ 322 h 329"/>
                  <a:gd name="T12" fmla="*/ 640 w 821"/>
                  <a:gd name="T13" fmla="*/ 314 h 329"/>
                  <a:gd name="T14" fmla="*/ 701 w 821"/>
                  <a:gd name="T15" fmla="*/ 305 h 329"/>
                  <a:gd name="T16" fmla="*/ 750 w 821"/>
                  <a:gd name="T17" fmla="*/ 294 h 329"/>
                  <a:gd name="T18" fmla="*/ 771 w 821"/>
                  <a:gd name="T19" fmla="*/ 286 h 329"/>
                  <a:gd name="T20" fmla="*/ 787 w 821"/>
                  <a:gd name="T21" fmla="*/ 279 h 329"/>
                  <a:gd name="T22" fmla="*/ 802 w 821"/>
                  <a:gd name="T23" fmla="*/ 273 h 329"/>
                  <a:gd name="T24" fmla="*/ 812 w 821"/>
                  <a:gd name="T25" fmla="*/ 264 h 329"/>
                  <a:gd name="T26" fmla="*/ 819 w 821"/>
                  <a:gd name="T27" fmla="*/ 256 h 329"/>
                  <a:gd name="T28" fmla="*/ 821 w 821"/>
                  <a:gd name="T29" fmla="*/ 249 h 329"/>
                  <a:gd name="T30" fmla="*/ 819 w 821"/>
                  <a:gd name="T31" fmla="*/ 79 h 329"/>
                  <a:gd name="T32" fmla="*/ 819 w 821"/>
                  <a:gd name="T33" fmla="*/ 79 h 329"/>
                  <a:gd name="T34" fmla="*/ 817 w 821"/>
                  <a:gd name="T35" fmla="*/ 69 h 329"/>
                  <a:gd name="T36" fmla="*/ 812 w 821"/>
                  <a:gd name="T37" fmla="*/ 62 h 329"/>
                  <a:gd name="T38" fmla="*/ 802 w 821"/>
                  <a:gd name="T39" fmla="*/ 54 h 329"/>
                  <a:gd name="T40" fmla="*/ 787 w 821"/>
                  <a:gd name="T41" fmla="*/ 47 h 329"/>
                  <a:gd name="T42" fmla="*/ 771 w 821"/>
                  <a:gd name="T43" fmla="*/ 41 h 329"/>
                  <a:gd name="T44" fmla="*/ 750 w 821"/>
                  <a:gd name="T45" fmla="*/ 34 h 329"/>
                  <a:gd name="T46" fmla="*/ 701 w 821"/>
                  <a:gd name="T47" fmla="*/ 22 h 329"/>
                  <a:gd name="T48" fmla="*/ 642 w 821"/>
                  <a:gd name="T49" fmla="*/ 13 h 329"/>
                  <a:gd name="T50" fmla="*/ 572 w 821"/>
                  <a:gd name="T51" fmla="*/ 6 h 329"/>
                  <a:gd name="T52" fmla="*/ 496 w 821"/>
                  <a:gd name="T53" fmla="*/ 0 h 329"/>
                  <a:gd name="T54" fmla="*/ 413 w 821"/>
                  <a:gd name="T55" fmla="*/ 0 h 329"/>
                  <a:gd name="T56" fmla="*/ 413 w 821"/>
                  <a:gd name="T57" fmla="*/ 0 h 329"/>
                  <a:gd name="T58" fmla="*/ 410 w 821"/>
                  <a:gd name="T59" fmla="*/ 0 h 329"/>
                  <a:gd name="T60" fmla="*/ 410 w 821"/>
                  <a:gd name="T61" fmla="*/ 0 h 329"/>
                  <a:gd name="T62" fmla="*/ 327 w 821"/>
                  <a:gd name="T63" fmla="*/ 0 h 329"/>
                  <a:gd name="T64" fmla="*/ 251 w 821"/>
                  <a:gd name="T65" fmla="*/ 6 h 329"/>
                  <a:gd name="T66" fmla="*/ 181 w 821"/>
                  <a:gd name="T67" fmla="*/ 13 h 329"/>
                  <a:gd name="T68" fmla="*/ 120 w 821"/>
                  <a:gd name="T69" fmla="*/ 22 h 329"/>
                  <a:gd name="T70" fmla="*/ 69 w 821"/>
                  <a:gd name="T71" fmla="*/ 34 h 329"/>
                  <a:gd name="T72" fmla="*/ 49 w 821"/>
                  <a:gd name="T73" fmla="*/ 41 h 329"/>
                  <a:gd name="T74" fmla="*/ 32 w 821"/>
                  <a:gd name="T75" fmla="*/ 49 h 329"/>
                  <a:gd name="T76" fmla="*/ 19 w 821"/>
                  <a:gd name="T77" fmla="*/ 56 h 329"/>
                  <a:gd name="T78" fmla="*/ 8 w 821"/>
                  <a:gd name="T79" fmla="*/ 64 h 329"/>
                  <a:gd name="T80" fmla="*/ 2 w 821"/>
                  <a:gd name="T81" fmla="*/ 71 h 329"/>
                  <a:gd name="T82" fmla="*/ 0 w 821"/>
                  <a:gd name="T83" fmla="*/ 79 h 329"/>
                  <a:gd name="T84" fmla="*/ 0 w 821"/>
                  <a:gd name="T85" fmla="*/ 249 h 329"/>
                  <a:gd name="T86" fmla="*/ 0 w 821"/>
                  <a:gd name="T87" fmla="*/ 249 h 329"/>
                  <a:gd name="T88" fmla="*/ 2 w 821"/>
                  <a:gd name="T89" fmla="*/ 258 h 329"/>
                  <a:gd name="T90" fmla="*/ 9 w 821"/>
                  <a:gd name="T91" fmla="*/ 266 h 329"/>
                  <a:gd name="T92" fmla="*/ 19 w 821"/>
                  <a:gd name="T93" fmla="*/ 273 h 329"/>
                  <a:gd name="T94" fmla="*/ 32 w 821"/>
                  <a:gd name="T95" fmla="*/ 281 h 329"/>
                  <a:gd name="T96" fmla="*/ 49 w 821"/>
                  <a:gd name="T97" fmla="*/ 288 h 329"/>
                  <a:gd name="T98" fmla="*/ 69 w 821"/>
                  <a:gd name="T99" fmla="*/ 294 h 329"/>
                  <a:gd name="T100" fmla="*/ 120 w 821"/>
                  <a:gd name="T101" fmla="*/ 305 h 329"/>
                  <a:gd name="T102" fmla="*/ 180 w 821"/>
                  <a:gd name="T103" fmla="*/ 314 h 329"/>
                  <a:gd name="T104" fmla="*/ 249 w 821"/>
                  <a:gd name="T105" fmla="*/ 322 h 329"/>
                  <a:gd name="T106" fmla="*/ 326 w 821"/>
                  <a:gd name="T107" fmla="*/ 327 h 329"/>
                  <a:gd name="T108" fmla="*/ 408 w 821"/>
                  <a:gd name="T109" fmla="*/ 329 h 329"/>
                  <a:gd name="T110" fmla="*/ 408 w 821"/>
                  <a:gd name="T111" fmla="*/ 32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21" h="329">
                    <a:moveTo>
                      <a:pt x="408" y="329"/>
                    </a:moveTo>
                    <a:lnTo>
                      <a:pt x="408" y="329"/>
                    </a:lnTo>
                    <a:lnTo>
                      <a:pt x="412" y="329"/>
                    </a:lnTo>
                    <a:lnTo>
                      <a:pt x="412" y="329"/>
                    </a:lnTo>
                    <a:lnTo>
                      <a:pt x="494" y="327"/>
                    </a:lnTo>
                    <a:lnTo>
                      <a:pt x="571" y="322"/>
                    </a:lnTo>
                    <a:lnTo>
                      <a:pt x="640" y="314"/>
                    </a:lnTo>
                    <a:lnTo>
                      <a:pt x="701" y="305"/>
                    </a:lnTo>
                    <a:lnTo>
                      <a:pt x="750" y="294"/>
                    </a:lnTo>
                    <a:lnTo>
                      <a:pt x="771" y="286"/>
                    </a:lnTo>
                    <a:lnTo>
                      <a:pt x="787" y="279"/>
                    </a:lnTo>
                    <a:lnTo>
                      <a:pt x="802" y="273"/>
                    </a:lnTo>
                    <a:lnTo>
                      <a:pt x="812" y="264"/>
                    </a:lnTo>
                    <a:lnTo>
                      <a:pt x="819" y="256"/>
                    </a:lnTo>
                    <a:lnTo>
                      <a:pt x="821" y="249"/>
                    </a:lnTo>
                    <a:lnTo>
                      <a:pt x="819" y="79"/>
                    </a:lnTo>
                    <a:lnTo>
                      <a:pt x="819" y="79"/>
                    </a:lnTo>
                    <a:lnTo>
                      <a:pt x="817" y="69"/>
                    </a:lnTo>
                    <a:lnTo>
                      <a:pt x="812" y="62"/>
                    </a:lnTo>
                    <a:lnTo>
                      <a:pt x="802" y="54"/>
                    </a:lnTo>
                    <a:lnTo>
                      <a:pt x="787" y="47"/>
                    </a:lnTo>
                    <a:lnTo>
                      <a:pt x="771" y="41"/>
                    </a:lnTo>
                    <a:lnTo>
                      <a:pt x="750" y="34"/>
                    </a:lnTo>
                    <a:lnTo>
                      <a:pt x="701" y="22"/>
                    </a:lnTo>
                    <a:lnTo>
                      <a:pt x="642" y="13"/>
                    </a:lnTo>
                    <a:lnTo>
                      <a:pt x="572" y="6"/>
                    </a:lnTo>
                    <a:lnTo>
                      <a:pt x="496" y="0"/>
                    </a:lnTo>
                    <a:lnTo>
                      <a:pt x="413" y="0"/>
                    </a:lnTo>
                    <a:lnTo>
                      <a:pt x="413" y="0"/>
                    </a:lnTo>
                    <a:lnTo>
                      <a:pt x="410" y="0"/>
                    </a:lnTo>
                    <a:lnTo>
                      <a:pt x="410" y="0"/>
                    </a:lnTo>
                    <a:lnTo>
                      <a:pt x="327" y="0"/>
                    </a:lnTo>
                    <a:lnTo>
                      <a:pt x="251" y="6"/>
                    </a:lnTo>
                    <a:lnTo>
                      <a:pt x="181" y="13"/>
                    </a:lnTo>
                    <a:lnTo>
                      <a:pt x="120" y="22"/>
                    </a:lnTo>
                    <a:lnTo>
                      <a:pt x="69" y="34"/>
                    </a:lnTo>
                    <a:lnTo>
                      <a:pt x="49" y="41"/>
                    </a:lnTo>
                    <a:lnTo>
                      <a:pt x="32" y="49"/>
                    </a:lnTo>
                    <a:lnTo>
                      <a:pt x="19" y="56"/>
                    </a:lnTo>
                    <a:lnTo>
                      <a:pt x="8" y="64"/>
                    </a:lnTo>
                    <a:lnTo>
                      <a:pt x="2" y="71"/>
                    </a:lnTo>
                    <a:lnTo>
                      <a:pt x="0" y="79"/>
                    </a:lnTo>
                    <a:lnTo>
                      <a:pt x="0" y="249"/>
                    </a:lnTo>
                    <a:lnTo>
                      <a:pt x="0" y="249"/>
                    </a:lnTo>
                    <a:lnTo>
                      <a:pt x="2" y="258"/>
                    </a:lnTo>
                    <a:lnTo>
                      <a:pt x="9" y="266"/>
                    </a:lnTo>
                    <a:lnTo>
                      <a:pt x="19" y="273"/>
                    </a:lnTo>
                    <a:lnTo>
                      <a:pt x="32" y="281"/>
                    </a:lnTo>
                    <a:lnTo>
                      <a:pt x="49" y="288"/>
                    </a:lnTo>
                    <a:lnTo>
                      <a:pt x="69" y="294"/>
                    </a:lnTo>
                    <a:lnTo>
                      <a:pt x="120" y="305"/>
                    </a:lnTo>
                    <a:lnTo>
                      <a:pt x="180" y="314"/>
                    </a:lnTo>
                    <a:lnTo>
                      <a:pt x="249" y="322"/>
                    </a:lnTo>
                    <a:lnTo>
                      <a:pt x="326" y="327"/>
                    </a:lnTo>
                    <a:lnTo>
                      <a:pt x="408" y="329"/>
                    </a:lnTo>
                    <a:lnTo>
                      <a:pt x="408" y="3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733800" y="3038470"/>
            <a:ext cx="1676402" cy="1538169"/>
            <a:chOff x="3733800" y="3038470"/>
            <a:chExt cx="1676402" cy="1538169"/>
          </a:xfrm>
        </p:grpSpPr>
        <p:sp>
          <p:nvSpPr>
            <p:cNvPr id="16" name="Oval 15"/>
            <p:cNvSpPr/>
            <p:nvPr/>
          </p:nvSpPr>
          <p:spPr>
            <a:xfrm>
              <a:off x="4064000" y="3038470"/>
              <a:ext cx="1066800" cy="1066800"/>
            </a:xfrm>
            <a:prstGeom prst="ellipse">
              <a:avLst/>
            </a:prstGeom>
            <a:solidFill>
              <a:srgbClr val="216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33800" y="4114974"/>
              <a:ext cx="16764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200" dirty="0">
                  <a:solidFill>
                    <a:srgbClr val="333333"/>
                  </a:solidFill>
                  <a:latin typeface="Helvetica Neue" panose="02000503000000020004" pitchFamily="2"/>
                </a:rPr>
                <a:t>The Windows Installer Module</a:t>
              </a:r>
              <a:endParaRPr lang="en-IN" sz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4317618" y="3309617"/>
              <a:ext cx="508764" cy="501889"/>
            </a:xfrm>
            <a:custGeom>
              <a:avLst/>
              <a:gdLst>
                <a:gd name="connsiteX0" fmla="*/ 236048 w 508764"/>
                <a:gd name="connsiteY0" fmla="*/ 261257 h 501889"/>
                <a:gd name="connsiteX1" fmla="*/ 508764 w 508764"/>
                <a:gd name="connsiteY1" fmla="*/ 265841 h 501889"/>
                <a:gd name="connsiteX2" fmla="*/ 506472 w 508764"/>
                <a:gd name="connsiteY2" fmla="*/ 501889 h 501889"/>
                <a:gd name="connsiteX3" fmla="*/ 238339 w 508764"/>
                <a:gd name="connsiteY3" fmla="*/ 460638 h 501889"/>
                <a:gd name="connsiteX4" fmla="*/ 236048 w 508764"/>
                <a:gd name="connsiteY4" fmla="*/ 261257 h 501889"/>
                <a:gd name="connsiteX5" fmla="*/ 4583 w 508764"/>
                <a:gd name="connsiteY5" fmla="*/ 249798 h 501889"/>
                <a:gd name="connsiteX6" fmla="*/ 213130 w 508764"/>
                <a:gd name="connsiteY6" fmla="*/ 258966 h 501889"/>
                <a:gd name="connsiteX7" fmla="*/ 213130 w 508764"/>
                <a:gd name="connsiteY7" fmla="*/ 458346 h 501889"/>
                <a:gd name="connsiteX8" fmla="*/ 6875 w 508764"/>
                <a:gd name="connsiteY8" fmla="*/ 433137 h 501889"/>
                <a:gd name="connsiteX9" fmla="*/ 208547 w 508764"/>
                <a:gd name="connsiteY9" fmla="*/ 41251 h 501889"/>
                <a:gd name="connsiteX10" fmla="*/ 213130 w 508764"/>
                <a:gd name="connsiteY10" fmla="*/ 240632 h 501889"/>
                <a:gd name="connsiteX11" fmla="*/ 4583 w 508764"/>
                <a:gd name="connsiteY11" fmla="*/ 236048 h 501889"/>
                <a:gd name="connsiteX12" fmla="*/ 0 w 508764"/>
                <a:gd name="connsiteY12" fmla="*/ 68752 h 501889"/>
                <a:gd name="connsiteX13" fmla="*/ 506472 w 508764"/>
                <a:gd name="connsiteY13" fmla="*/ 0 h 501889"/>
                <a:gd name="connsiteX14" fmla="*/ 504180 w 508764"/>
                <a:gd name="connsiteY14" fmla="*/ 242924 h 501889"/>
                <a:gd name="connsiteX15" fmla="*/ 236048 w 508764"/>
                <a:gd name="connsiteY15" fmla="*/ 240632 h 501889"/>
                <a:gd name="connsiteX16" fmla="*/ 236048 w 508764"/>
                <a:gd name="connsiteY16" fmla="*/ 36668 h 50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8764" h="501889">
                  <a:moveTo>
                    <a:pt x="236048" y="261257"/>
                  </a:moveTo>
                  <a:lnTo>
                    <a:pt x="508764" y="265841"/>
                  </a:lnTo>
                  <a:lnTo>
                    <a:pt x="506472" y="501889"/>
                  </a:lnTo>
                  <a:lnTo>
                    <a:pt x="238339" y="460638"/>
                  </a:lnTo>
                  <a:cubicBezTo>
                    <a:pt x="237575" y="394178"/>
                    <a:pt x="236812" y="327717"/>
                    <a:pt x="236048" y="261257"/>
                  </a:cubicBezTo>
                  <a:close/>
                  <a:moveTo>
                    <a:pt x="4583" y="249798"/>
                  </a:moveTo>
                  <a:lnTo>
                    <a:pt x="213130" y="258966"/>
                  </a:lnTo>
                  <a:lnTo>
                    <a:pt x="213130" y="458346"/>
                  </a:lnTo>
                  <a:lnTo>
                    <a:pt x="6875" y="433137"/>
                  </a:lnTo>
                  <a:close/>
                  <a:moveTo>
                    <a:pt x="208547" y="41251"/>
                  </a:moveTo>
                  <a:lnTo>
                    <a:pt x="213130" y="240632"/>
                  </a:lnTo>
                  <a:lnTo>
                    <a:pt x="4583" y="236048"/>
                  </a:lnTo>
                  <a:lnTo>
                    <a:pt x="0" y="68752"/>
                  </a:lnTo>
                  <a:close/>
                  <a:moveTo>
                    <a:pt x="506472" y="0"/>
                  </a:moveTo>
                  <a:lnTo>
                    <a:pt x="504180" y="242924"/>
                  </a:lnTo>
                  <a:lnTo>
                    <a:pt x="236048" y="240632"/>
                  </a:lnTo>
                  <a:lnTo>
                    <a:pt x="236048" y="366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08600" y="1493758"/>
            <a:ext cx="1676402" cy="1353503"/>
            <a:chOff x="5816600" y="3038470"/>
            <a:chExt cx="1676402" cy="1353503"/>
          </a:xfrm>
        </p:grpSpPr>
        <p:sp>
          <p:nvSpPr>
            <p:cNvPr id="17" name="Oval 16"/>
            <p:cNvSpPr/>
            <p:nvPr/>
          </p:nvSpPr>
          <p:spPr>
            <a:xfrm>
              <a:off x="6146800" y="3038470"/>
              <a:ext cx="1066800" cy="1066800"/>
            </a:xfrm>
            <a:prstGeom prst="ellipse">
              <a:avLst/>
            </a:prstGeom>
            <a:solidFill>
              <a:srgbClr val="C49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816600" y="4114974"/>
              <a:ext cx="1676402" cy="276999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ctr"/>
              <a:r>
                <a:rPr lang="en-IN" sz="1200" dirty="0">
                  <a:solidFill>
                    <a:srgbClr val="333333"/>
                  </a:solidFill>
                  <a:latin typeface="Helvetica Neue" panose="02000503000000020004" pitchFamily="2"/>
                </a:rPr>
                <a:t>CMTrace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430500" y="3309617"/>
              <a:ext cx="581462" cy="512095"/>
              <a:chOff x="5497513" y="4513263"/>
              <a:chExt cx="904875" cy="796925"/>
            </a:xfrm>
            <a:solidFill>
              <a:schemeClr val="bg1"/>
            </a:solidFill>
          </p:grpSpPr>
          <p:sp>
            <p:nvSpPr>
              <p:cNvPr id="64" name="Freeform 9"/>
              <p:cNvSpPr>
                <a:spLocks/>
              </p:cNvSpPr>
              <p:nvPr/>
            </p:nvSpPr>
            <p:spPr bwMode="auto">
              <a:xfrm>
                <a:off x="5497513" y="4664075"/>
                <a:ext cx="646113" cy="646113"/>
              </a:xfrm>
              <a:custGeom>
                <a:avLst/>
                <a:gdLst>
                  <a:gd name="T0" fmla="*/ 356 w 407"/>
                  <a:gd name="T1" fmla="*/ 339 h 407"/>
                  <a:gd name="T2" fmla="*/ 356 w 407"/>
                  <a:gd name="T3" fmla="*/ 339 h 407"/>
                  <a:gd name="T4" fmla="*/ 355 w 407"/>
                  <a:gd name="T5" fmla="*/ 345 h 407"/>
                  <a:gd name="T6" fmla="*/ 351 w 407"/>
                  <a:gd name="T7" fmla="*/ 351 h 407"/>
                  <a:gd name="T8" fmla="*/ 346 w 407"/>
                  <a:gd name="T9" fmla="*/ 355 h 407"/>
                  <a:gd name="T10" fmla="*/ 340 w 407"/>
                  <a:gd name="T11" fmla="*/ 356 h 407"/>
                  <a:gd name="T12" fmla="*/ 68 w 407"/>
                  <a:gd name="T13" fmla="*/ 356 h 407"/>
                  <a:gd name="T14" fmla="*/ 68 w 407"/>
                  <a:gd name="T15" fmla="*/ 356 h 407"/>
                  <a:gd name="T16" fmla="*/ 62 w 407"/>
                  <a:gd name="T17" fmla="*/ 355 h 407"/>
                  <a:gd name="T18" fmla="*/ 56 w 407"/>
                  <a:gd name="T19" fmla="*/ 351 h 407"/>
                  <a:gd name="T20" fmla="*/ 52 w 407"/>
                  <a:gd name="T21" fmla="*/ 345 h 407"/>
                  <a:gd name="T22" fmla="*/ 51 w 407"/>
                  <a:gd name="T23" fmla="*/ 339 h 407"/>
                  <a:gd name="T24" fmla="*/ 51 w 407"/>
                  <a:gd name="T25" fmla="*/ 67 h 407"/>
                  <a:gd name="T26" fmla="*/ 51 w 407"/>
                  <a:gd name="T27" fmla="*/ 67 h 407"/>
                  <a:gd name="T28" fmla="*/ 52 w 407"/>
                  <a:gd name="T29" fmla="*/ 61 h 407"/>
                  <a:gd name="T30" fmla="*/ 56 w 407"/>
                  <a:gd name="T31" fmla="*/ 56 h 407"/>
                  <a:gd name="T32" fmla="*/ 62 w 407"/>
                  <a:gd name="T33" fmla="*/ 52 h 407"/>
                  <a:gd name="T34" fmla="*/ 68 w 407"/>
                  <a:gd name="T35" fmla="*/ 51 h 407"/>
                  <a:gd name="T36" fmla="*/ 303 w 407"/>
                  <a:gd name="T37" fmla="*/ 51 h 407"/>
                  <a:gd name="T38" fmla="*/ 352 w 407"/>
                  <a:gd name="T39" fmla="*/ 1 h 407"/>
                  <a:gd name="T40" fmla="*/ 352 w 407"/>
                  <a:gd name="T41" fmla="*/ 1 h 407"/>
                  <a:gd name="T42" fmla="*/ 340 w 407"/>
                  <a:gd name="T43" fmla="*/ 0 h 407"/>
                  <a:gd name="T44" fmla="*/ 68 w 407"/>
                  <a:gd name="T45" fmla="*/ 0 h 407"/>
                  <a:gd name="T46" fmla="*/ 68 w 407"/>
                  <a:gd name="T47" fmla="*/ 0 h 407"/>
                  <a:gd name="T48" fmla="*/ 55 w 407"/>
                  <a:gd name="T49" fmla="*/ 1 h 407"/>
                  <a:gd name="T50" fmla="*/ 42 w 407"/>
                  <a:gd name="T51" fmla="*/ 5 h 407"/>
                  <a:gd name="T52" fmla="*/ 30 w 407"/>
                  <a:gd name="T53" fmla="*/ 11 h 407"/>
                  <a:gd name="T54" fmla="*/ 20 w 407"/>
                  <a:gd name="T55" fmla="*/ 20 h 407"/>
                  <a:gd name="T56" fmla="*/ 13 w 407"/>
                  <a:gd name="T57" fmla="*/ 30 h 407"/>
                  <a:gd name="T58" fmla="*/ 5 w 407"/>
                  <a:gd name="T59" fmla="*/ 41 h 407"/>
                  <a:gd name="T60" fmla="*/ 2 w 407"/>
                  <a:gd name="T61" fmla="*/ 54 h 407"/>
                  <a:gd name="T62" fmla="*/ 0 w 407"/>
                  <a:gd name="T63" fmla="*/ 67 h 407"/>
                  <a:gd name="T64" fmla="*/ 0 w 407"/>
                  <a:gd name="T65" fmla="*/ 339 h 407"/>
                  <a:gd name="T66" fmla="*/ 0 w 407"/>
                  <a:gd name="T67" fmla="*/ 339 h 407"/>
                  <a:gd name="T68" fmla="*/ 2 w 407"/>
                  <a:gd name="T69" fmla="*/ 352 h 407"/>
                  <a:gd name="T70" fmla="*/ 5 w 407"/>
                  <a:gd name="T71" fmla="*/ 365 h 407"/>
                  <a:gd name="T72" fmla="*/ 13 w 407"/>
                  <a:gd name="T73" fmla="*/ 377 h 407"/>
                  <a:gd name="T74" fmla="*/ 20 w 407"/>
                  <a:gd name="T75" fmla="*/ 387 h 407"/>
                  <a:gd name="T76" fmla="*/ 30 w 407"/>
                  <a:gd name="T77" fmla="*/ 396 h 407"/>
                  <a:gd name="T78" fmla="*/ 42 w 407"/>
                  <a:gd name="T79" fmla="*/ 402 h 407"/>
                  <a:gd name="T80" fmla="*/ 55 w 407"/>
                  <a:gd name="T81" fmla="*/ 405 h 407"/>
                  <a:gd name="T82" fmla="*/ 68 w 407"/>
                  <a:gd name="T83" fmla="*/ 407 h 407"/>
                  <a:gd name="T84" fmla="*/ 340 w 407"/>
                  <a:gd name="T85" fmla="*/ 407 h 407"/>
                  <a:gd name="T86" fmla="*/ 340 w 407"/>
                  <a:gd name="T87" fmla="*/ 407 h 407"/>
                  <a:gd name="T88" fmla="*/ 353 w 407"/>
                  <a:gd name="T89" fmla="*/ 405 h 407"/>
                  <a:gd name="T90" fmla="*/ 366 w 407"/>
                  <a:gd name="T91" fmla="*/ 402 h 407"/>
                  <a:gd name="T92" fmla="*/ 377 w 407"/>
                  <a:gd name="T93" fmla="*/ 396 h 407"/>
                  <a:gd name="T94" fmla="*/ 387 w 407"/>
                  <a:gd name="T95" fmla="*/ 387 h 407"/>
                  <a:gd name="T96" fmla="*/ 396 w 407"/>
                  <a:gd name="T97" fmla="*/ 377 h 407"/>
                  <a:gd name="T98" fmla="*/ 402 w 407"/>
                  <a:gd name="T99" fmla="*/ 365 h 407"/>
                  <a:gd name="T100" fmla="*/ 406 w 407"/>
                  <a:gd name="T101" fmla="*/ 352 h 407"/>
                  <a:gd name="T102" fmla="*/ 407 w 407"/>
                  <a:gd name="T103" fmla="*/ 339 h 407"/>
                  <a:gd name="T104" fmla="*/ 407 w 407"/>
                  <a:gd name="T105" fmla="*/ 189 h 407"/>
                  <a:gd name="T106" fmla="*/ 356 w 407"/>
                  <a:gd name="T107" fmla="*/ 239 h 407"/>
                  <a:gd name="T108" fmla="*/ 356 w 407"/>
                  <a:gd name="T109" fmla="*/ 339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07" h="407">
                    <a:moveTo>
                      <a:pt x="356" y="339"/>
                    </a:moveTo>
                    <a:lnTo>
                      <a:pt x="356" y="339"/>
                    </a:lnTo>
                    <a:lnTo>
                      <a:pt x="355" y="345"/>
                    </a:lnTo>
                    <a:lnTo>
                      <a:pt x="351" y="351"/>
                    </a:lnTo>
                    <a:lnTo>
                      <a:pt x="346" y="355"/>
                    </a:lnTo>
                    <a:lnTo>
                      <a:pt x="340" y="356"/>
                    </a:lnTo>
                    <a:lnTo>
                      <a:pt x="68" y="356"/>
                    </a:lnTo>
                    <a:lnTo>
                      <a:pt x="68" y="356"/>
                    </a:lnTo>
                    <a:lnTo>
                      <a:pt x="62" y="355"/>
                    </a:lnTo>
                    <a:lnTo>
                      <a:pt x="56" y="351"/>
                    </a:lnTo>
                    <a:lnTo>
                      <a:pt x="52" y="345"/>
                    </a:lnTo>
                    <a:lnTo>
                      <a:pt x="51" y="339"/>
                    </a:lnTo>
                    <a:lnTo>
                      <a:pt x="51" y="67"/>
                    </a:lnTo>
                    <a:lnTo>
                      <a:pt x="51" y="67"/>
                    </a:lnTo>
                    <a:lnTo>
                      <a:pt x="52" y="61"/>
                    </a:lnTo>
                    <a:lnTo>
                      <a:pt x="56" y="56"/>
                    </a:lnTo>
                    <a:lnTo>
                      <a:pt x="62" y="52"/>
                    </a:lnTo>
                    <a:lnTo>
                      <a:pt x="68" y="51"/>
                    </a:lnTo>
                    <a:lnTo>
                      <a:pt x="303" y="51"/>
                    </a:lnTo>
                    <a:lnTo>
                      <a:pt x="352" y="1"/>
                    </a:lnTo>
                    <a:lnTo>
                      <a:pt x="352" y="1"/>
                    </a:lnTo>
                    <a:lnTo>
                      <a:pt x="340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55" y="1"/>
                    </a:lnTo>
                    <a:lnTo>
                      <a:pt x="42" y="5"/>
                    </a:lnTo>
                    <a:lnTo>
                      <a:pt x="30" y="11"/>
                    </a:lnTo>
                    <a:lnTo>
                      <a:pt x="20" y="20"/>
                    </a:lnTo>
                    <a:lnTo>
                      <a:pt x="13" y="30"/>
                    </a:lnTo>
                    <a:lnTo>
                      <a:pt x="5" y="41"/>
                    </a:lnTo>
                    <a:lnTo>
                      <a:pt x="2" y="54"/>
                    </a:lnTo>
                    <a:lnTo>
                      <a:pt x="0" y="67"/>
                    </a:lnTo>
                    <a:lnTo>
                      <a:pt x="0" y="339"/>
                    </a:lnTo>
                    <a:lnTo>
                      <a:pt x="0" y="339"/>
                    </a:lnTo>
                    <a:lnTo>
                      <a:pt x="2" y="352"/>
                    </a:lnTo>
                    <a:lnTo>
                      <a:pt x="5" y="365"/>
                    </a:lnTo>
                    <a:lnTo>
                      <a:pt x="13" y="377"/>
                    </a:lnTo>
                    <a:lnTo>
                      <a:pt x="20" y="387"/>
                    </a:lnTo>
                    <a:lnTo>
                      <a:pt x="30" y="396"/>
                    </a:lnTo>
                    <a:lnTo>
                      <a:pt x="42" y="402"/>
                    </a:lnTo>
                    <a:lnTo>
                      <a:pt x="55" y="405"/>
                    </a:lnTo>
                    <a:lnTo>
                      <a:pt x="68" y="407"/>
                    </a:lnTo>
                    <a:lnTo>
                      <a:pt x="340" y="407"/>
                    </a:lnTo>
                    <a:lnTo>
                      <a:pt x="340" y="407"/>
                    </a:lnTo>
                    <a:lnTo>
                      <a:pt x="353" y="405"/>
                    </a:lnTo>
                    <a:lnTo>
                      <a:pt x="366" y="402"/>
                    </a:lnTo>
                    <a:lnTo>
                      <a:pt x="377" y="396"/>
                    </a:lnTo>
                    <a:lnTo>
                      <a:pt x="387" y="387"/>
                    </a:lnTo>
                    <a:lnTo>
                      <a:pt x="396" y="377"/>
                    </a:lnTo>
                    <a:lnTo>
                      <a:pt x="402" y="365"/>
                    </a:lnTo>
                    <a:lnTo>
                      <a:pt x="406" y="352"/>
                    </a:lnTo>
                    <a:lnTo>
                      <a:pt x="407" y="339"/>
                    </a:lnTo>
                    <a:lnTo>
                      <a:pt x="407" y="189"/>
                    </a:lnTo>
                    <a:lnTo>
                      <a:pt x="356" y="239"/>
                    </a:lnTo>
                    <a:lnTo>
                      <a:pt x="356" y="3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0"/>
              <p:cNvSpPr>
                <a:spLocks noEditPoints="1"/>
              </p:cNvSpPr>
              <p:nvPr/>
            </p:nvSpPr>
            <p:spPr bwMode="auto">
              <a:xfrm>
                <a:off x="5767388" y="4627563"/>
                <a:ext cx="519113" cy="519113"/>
              </a:xfrm>
              <a:custGeom>
                <a:avLst/>
                <a:gdLst>
                  <a:gd name="T0" fmla="*/ 327 w 327"/>
                  <a:gd name="T1" fmla="*/ 73 h 327"/>
                  <a:gd name="T2" fmla="*/ 254 w 327"/>
                  <a:gd name="T3" fmla="*/ 0 h 327"/>
                  <a:gd name="T4" fmla="*/ 36 w 327"/>
                  <a:gd name="T5" fmla="*/ 219 h 327"/>
                  <a:gd name="T6" fmla="*/ 36 w 327"/>
                  <a:gd name="T7" fmla="*/ 219 h 327"/>
                  <a:gd name="T8" fmla="*/ 36 w 327"/>
                  <a:gd name="T9" fmla="*/ 219 h 327"/>
                  <a:gd name="T10" fmla="*/ 36 w 327"/>
                  <a:gd name="T11" fmla="*/ 219 h 327"/>
                  <a:gd name="T12" fmla="*/ 36 w 327"/>
                  <a:gd name="T13" fmla="*/ 219 h 327"/>
                  <a:gd name="T14" fmla="*/ 0 w 327"/>
                  <a:gd name="T15" fmla="*/ 327 h 327"/>
                  <a:gd name="T16" fmla="*/ 109 w 327"/>
                  <a:gd name="T17" fmla="*/ 292 h 327"/>
                  <a:gd name="T18" fmla="*/ 109 w 327"/>
                  <a:gd name="T19" fmla="*/ 292 h 327"/>
                  <a:gd name="T20" fmla="*/ 109 w 327"/>
                  <a:gd name="T21" fmla="*/ 292 h 327"/>
                  <a:gd name="T22" fmla="*/ 109 w 327"/>
                  <a:gd name="T23" fmla="*/ 292 h 327"/>
                  <a:gd name="T24" fmla="*/ 109 w 327"/>
                  <a:gd name="T25" fmla="*/ 292 h 327"/>
                  <a:gd name="T26" fmla="*/ 327 w 327"/>
                  <a:gd name="T27" fmla="*/ 73 h 327"/>
                  <a:gd name="T28" fmla="*/ 86 w 327"/>
                  <a:gd name="T29" fmla="*/ 230 h 327"/>
                  <a:gd name="T30" fmla="*/ 73 w 327"/>
                  <a:gd name="T31" fmla="*/ 219 h 327"/>
                  <a:gd name="T32" fmla="*/ 254 w 327"/>
                  <a:gd name="T33" fmla="*/ 38 h 327"/>
                  <a:gd name="T34" fmla="*/ 266 w 327"/>
                  <a:gd name="T35" fmla="*/ 49 h 327"/>
                  <a:gd name="T36" fmla="*/ 86 w 327"/>
                  <a:gd name="T37" fmla="*/ 23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7" h="327">
                    <a:moveTo>
                      <a:pt x="327" y="73"/>
                    </a:moveTo>
                    <a:lnTo>
                      <a:pt x="254" y="0"/>
                    </a:lnTo>
                    <a:lnTo>
                      <a:pt x="36" y="219"/>
                    </a:lnTo>
                    <a:lnTo>
                      <a:pt x="36" y="219"/>
                    </a:lnTo>
                    <a:lnTo>
                      <a:pt x="36" y="219"/>
                    </a:lnTo>
                    <a:lnTo>
                      <a:pt x="36" y="219"/>
                    </a:lnTo>
                    <a:lnTo>
                      <a:pt x="36" y="219"/>
                    </a:lnTo>
                    <a:lnTo>
                      <a:pt x="0" y="327"/>
                    </a:lnTo>
                    <a:lnTo>
                      <a:pt x="109" y="292"/>
                    </a:lnTo>
                    <a:lnTo>
                      <a:pt x="109" y="292"/>
                    </a:lnTo>
                    <a:lnTo>
                      <a:pt x="109" y="292"/>
                    </a:lnTo>
                    <a:lnTo>
                      <a:pt x="109" y="292"/>
                    </a:lnTo>
                    <a:lnTo>
                      <a:pt x="109" y="292"/>
                    </a:lnTo>
                    <a:lnTo>
                      <a:pt x="327" y="73"/>
                    </a:lnTo>
                    <a:close/>
                    <a:moveTo>
                      <a:pt x="86" y="230"/>
                    </a:moveTo>
                    <a:lnTo>
                      <a:pt x="73" y="219"/>
                    </a:lnTo>
                    <a:lnTo>
                      <a:pt x="254" y="38"/>
                    </a:lnTo>
                    <a:lnTo>
                      <a:pt x="266" y="49"/>
                    </a:lnTo>
                    <a:lnTo>
                      <a:pt x="86" y="2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1"/>
              <p:cNvSpPr>
                <a:spLocks/>
              </p:cNvSpPr>
              <p:nvPr/>
            </p:nvSpPr>
            <p:spPr bwMode="auto">
              <a:xfrm>
                <a:off x="6210300" y="4513263"/>
                <a:ext cx="192088" cy="190500"/>
              </a:xfrm>
              <a:custGeom>
                <a:avLst/>
                <a:gdLst>
                  <a:gd name="T0" fmla="*/ 0 w 121"/>
                  <a:gd name="T1" fmla="*/ 47 h 120"/>
                  <a:gd name="T2" fmla="*/ 73 w 121"/>
                  <a:gd name="T3" fmla="*/ 120 h 120"/>
                  <a:gd name="T4" fmla="*/ 121 w 121"/>
                  <a:gd name="T5" fmla="*/ 72 h 120"/>
                  <a:gd name="T6" fmla="*/ 48 w 121"/>
                  <a:gd name="T7" fmla="*/ 0 h 120"/>
                  <a:gd name="T8" fmla="*/ 0 w 121"/>
                  <a:gd name="T9" fmla="*/ 47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0">
                    <a:moveTo>
                      <a:pt x="0" y="47"/>
                    </a:moveTo>
                    <a:lnTo>
                      <a:pt x="73" y="120"/>
                    </a:lnTo>
                    <a:lnTo>
                      <a:pt x="121" y="72"/>
                    </a:lnTo>
                    <a:lnTo>
                      <a:pt x="48" y="0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581141" y="2171929"/>
            <a:ext cx="2057401" cy="2332188"/>
            <a:chOff x="6857999" y="446610"/>
            <a:chExt cx="2057401" cy="2332188"/>
          </a:xfrm>
        </p:grpSpPr>
        <p:sp>
          <p:nvSpPr>
            <p:cNvPr id="14" name="Oval 13"/>
            <p:cNvSpPr/>
            <p:nvPr/>
          </p:nvSpPr>
          <p:spPr>
            <a:xfrm>
              <a:off x="7162800" y="1209140"/>
              <a:ext cx="1066800" cy="1066800"/>
            </a:xfrm>
            <a:prstGeom prst="ellipse">
              <a:avLst/>
            </a:prstGeom>
            <a:solidFill>
              <a:srgbClr val="216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57999" y="2317133"/>
              <a:ext cx="16764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200" dirty="0">
                  <a:solidFill>
                    <a:srgbClr val="333333"/>
                  </a:solidFill>
                  <a:latin typeface="Helvetica Neue" panose="02000503000000020004" pitchFamily="2"/>
                </a:rPr>
                <a:t>At least </a:t>
              </a:r>
              <a:r>
                <a:rPr lang="en-IN" sz="1200" dirty="0" smtClean="0">
                  <a:solidFill>
                    <a:srgbClr val="333333"/>
                  </a:solidFill>
                  <a:latin typeface="Helvetica Neue" panose="02000503000000020004" pitchFamily="2"/>
                </a:rPr>
                <a:t>PowerShell </a:t>
              </a:r>
              <a:r>
                <a:rPr lang="en-IN" sz="1200" dirty="0">
                  <a:solidFill>
                    <a:srgbClr val="333333"/>
                  </a:solidFill>
                  <a:latin typeface="Helvetica Neue" panose="02000503000000020004" pitchFamily="2"/>
                </a:rPr>
                <a:t>v2 installed on </a:t>
              </a:r>
              <a:r>
                <a:rPr lang="en-IN" sz="1200" dirty="0" smtClean="0">
                  <a:solidFill>
                    <a:srgbClr val="333333"/>
                  </a:solidFill>
                  <a:latin typeface="Helvetica Neue" panose="02000503000000020004" pitchFamily="2"/>
                </a:rPr>
                <a:t>clients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431544" y="1499064"/>
              <a:ext cx="529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dirty="0" smtClean="0">
                  <a:solidFill>
                    <a:schemeClr val="bg1"/>
                  </a:solidFill>
                </a:rPr>
                <a:t>v2</a:t>
              </a:r>
              <a:endParaRPr lang="en-IN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960856" y="446610"/>
              <a:ext cx="954544" cy="686048"/>
              <a:chOff x="7960856" y="446610"/>
              <a:chExt cx="954544" cy="686048"/>
            </a:xfrm>
          </p:grpSpPr>
          <p:sp>
            <p:nvSpPr>
              <p:cNvPr id="4" name="Oval Callout 3"/>
              <p:cNvSpPr/>
              <p:nvPr/>
            </p:nvSpPr>
            <p:spPr>
              <a:xfrm>
                <a:off x="7960856" y="446610"/>
                <a:ext cx="954544" cy="686048"/>
              </a:xfrm>
              <a:prstGeom prst="wedgeEllipse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8057128" y="590394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hlinkClick r:id="rId3"/>
                  </a:rPr>
                  <a:t>Linkie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81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Demo Environment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43" y="992185"/>
            <a:ext cx="5044723" cy="387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2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231F20"/>
                </a:solidFill>
                <a:latin typeface="Helvetica Neue" panose="02000503000000020004" pitchFamily="2"/>
              </a:rPr>
              <a:t>Demo: Deployment Walkthrough</a:t>
            </a:r>
            <a:endParaRPr lang="en-US" sz="3600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37" y="1561777"/>
            <a:ext cx="2881514" cy="2146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043961" y="1462252"/>
            <a:ext cx="4114800" cy="230832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Helvetica Neue" panose="02000503000000020004" pitchFamily="2"/>
              </a:rPr>
              <a:t>Step-by-Step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Helvetica Neue" panose="02000503000000020004" pitchFamily="2"/>
              </a:rPr>
              <a:t>Manual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Helvetica Neue"/>
              </a:rPr>
              <a:t>Mimicking the Actual Launch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Helvetica Neue"/>
              </a:rPr>
              <a:t>A Well-Behaved </a:t>
            </a:r>
            <a:r>
              <a:rPr lang="en-US" sz="2400" dirty="0" smtClean="0">
                <a:solidFill>
                  <a:srgbClr val="666666"/>
                </a:solidFill>
                <a:latin typeface="Helvetica Neue"/>
              </a:rPr>
              <a:t>MSI with a dependency</a:t>
            </a:r>
            <a:endParaRPr lang="en-US" sz="2400" dirty="0">
              <a:solidFill>
                <a:srgbClr val="666666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1409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The Launching Script </a:t>
            </a:r>
            <a:r>
              <a:rPr lang="en-IN" dirty="0" smtClean="0">
                <a:solidFill>
                  <a:srgbClr val="231F20"/>
                </a:solidFill>
                <a:latin typeface="Helvetica Neue" panose="02000503000000020004" pitchFamily="2"/>
              </a:rPr>
              <a:t/>
            </a:r>
            <a:br>
              <a:rPr lang="en-IN" dirty="0" smtClean="0">
                <a:solidFill>
                  <a:srgbClr val="231F20"/>
                </a:solidFill>
                <a:latin typeface="Helvetica Neue" panose="02000503000000020004" pitchFamily="2"/>
              </a:rPr>
            </a:br>
            <a:r>
              <a:rPr lang="en-IN" dirty="0" smtClean="0">
                <a:solidFill>
                  <a:srgbClr val="231F20"/>
                </a:solidFill>
                <a:latin typeface="Helvetica Neue" panose="02000503000000020004" pitchFamily="2"/>
              </a:rPr>
              <a:t>(</a:t>
            </a:r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A Poor Man's SCCM)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45412" y="2001715"/>
            <a:ext cx="9906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2743200" y="2001715"/>
            <a:ext cx="9906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4099560" y="2001715"/>
            <a:ext cx="9906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455920" y="2001715"/>
            <a:ext cx="9906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6812280" y="2001715"/>
            <a:ext cx="9906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066800" y="3028950"/>
            <a:ext cx="7010400" cy="152400"/>
          </a:xfrm>
          <a:prstGeom prst="rect">
            <a:avLst/>
          </a:prstGeom>
          <a:solidFill>
            <a:srgbClr val="C49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/>
          <p:cNvSpPr/>
          <p:nvPr/>
        </p:nvSpPr>
        <p:spPr>
          <a:xfrm rot="5400000">
            <a:off x="2347442" y="2420815"/>
            <a:ext cx="342900" cy="152400"/>
          </a:xfrm>
          <a:prstGeom prst="triangle">
            <a:avLst/>
          </a:prstGeom>
          <a:solidFill>
            <a:srgbClr val="C49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3752850" y="2420815"/>
            <a:ext cx="342900" cy="152400"/>
          </a:xfrm>
          <a:prstGeom prst="triangle">
            <a:avLst/>
          </a:prstGeom>
          <a:solidFill>
            <a:srgbClr val="C49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5117523" y="2420815"/>
            <a:ext cx="342900" cy="152400"/>
          </a:xfrm>
          <a:prstGeom prst="triangle">
            <a:avLst/>
          </a:prstGeom>
          <a:solidFill>
            <a:srgbClr val="C49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6467648" y="2420815"/>
            <a:ext cx="342900" cy="152400"/>
          </a:xfrm>
          <a:prstGeom prst="triangle">
            <a:avLst/>
          </a:prstGeom>
          <a:solidFill>
            <a:srgbClr val="C49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370369" y="2223725"/>
            <a:ext cx="949710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Server Tests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21707" y="2339337"/>
            <a:ext cx="1003780" cy="307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Deploy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13741" y="2223725"/>
            <a:ext cx="949710" cy="307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Client Tests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04580" y="2209672"/>
            <a:ext cx="949710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Client </a:t>
            </a:r>
            <a:r>
              <a:rPr lang="en-I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Monitor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91251" y="2331446"/>
            <a:ext cx="832658" cy="307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IN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Cleanup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3749" y="3477408"/>
            <a:ext cx="6355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NOT needed if you have another tool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51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Demo: Adobe Reader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pic>
        <p:nvPicPr>
          <p:cNvPr id="2050" name="Picture 2" descr="https://photos-2.dropbox.com/t/2/AACzkRLpVFBdzKD03V0Yz5LvAs9ocnDunPKjdZDv5eIN2g/12/17296364/png/32x32/1/1435564800/0/2/acrobat.png/COzXnwggASACIAMgBCAFIAYgBygBKAIoBw/5BPTZdd2G6OKMXjoNtadLzQgKlL5PYiBLatWy0Zxhjg?size=1280x960&amp;size_mode=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81150"/>
            <a:ext cx="2438400" cy="2438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55444" y="1548524"/>
            <a:ext cx="4674155" cy="193899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Windows Installer Package (MSI)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Two Deployments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Default Install 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Helvetica Neue"/>
              </a:rPr>
              <a:t>Customizing Install with a TRANSFORMS (MST)</a:t>
            </a:r>
          </a:p>
        </p:txBody>
      </p:sp>
    </p:spTree>
    <p:extLst>
      <p:ext uri="{BB962C8B-B14F-4D97-AF65-F5344CB8AC3E}">
        <p14:creationId xmlns:p14="http://schemas.microsoft.com/office/powerpoint/2010/main" val="5852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Demo: Cisco AnyConnect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pic>
        <p:nvPicPr>
          <p:cNvPr id="4" name="Picture 3" descr="Cisco_AnyConne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90" y="1464976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754899" y="1984662"/>
            <a:ext cx="4725219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Helvetica Neue"/>
              </a:rPr>
              <a:t>Multiple MSIs at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Helvetica Neue"/>
              </a:rPr>
              <a:t>Using MSTs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04040"/>
                </a:solidFill>
                <a:latin typeface="Helvetica Neue"/>
              </a:rPr>
              <a:t>Set-</a:t>
            </a:r>
            <a:r>
              <a:rPr lang="en-US" sz="2400" dirty="0" err="1" smtClean="0">
                <a:solidFill>
                  <a:srgbClr val="404040"/>
                </a:solidFill>
                <a:latin typeface="Helvetica Neue"/>
              </a:rPr>
              <a:t>RegistryValueforAllUsers</a:t>
            </a:r>
            <a:r>
              <a:rPr lang="en-US" sz="2400" dirty="0">
                <a:solidFill>
                  <a:srgbClr val="404040"/>
                </a:solidFill>
                <a:latin typeface="Helvetica Neue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83501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Demo: Web Apps Need Deployed?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25" y="1304852"/>
            <a:ext cx="2419321" cy="10696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340" y="1284413"/>
            <a:ext cx="2325994" cy="11199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018" y="1952587"/>
            <a:ext cx="2057400" cy="7800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82" y="3450549"/>
            <a:ext cx="2071316" cy="13783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r="28662"/>
          <a:stretch/>
        </p:blipFill>
        <p:spPr>
          <a:xfrm>
            <a:off x="5144065" y="3565386"/>
            <a:ext cx="2412142" cy="7681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71660" y="2601651"/>
            <a:ext cx="2743200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Helvetica Neue"/>
              </a:rPr>
              <a:t>Shortcuts, Oh My!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Helvetica Neue"/>
              </a:rPr>
              <a:t>New-Shortcut</a:t>
            </a:r>
          </a:p>
        </p:txBody>
      </p:sp>
    </p:spTree>
    <p:extLst>
      <p:ext uri="{BB962C8B-B14F-4D97-AF65-F5344CB8AC3E}">
        <p14:creationId xmlns:p14="http://schemas.microsoft.com/office/powerpoint/2010/main" val="34214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Demo: Windows Features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pic>
        <p:nvPicPr>
          <p:cNvPr id="3074" name="Picture 2" descr="https://upload.wikimedia.org/wikipedia/commons/c/c7/Windows_logo_-_20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59" y="1309442"/>
            <a:ext cx="1875329" cy="205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31138" y="1752993"/>
            <a:ext cx="6282754" cy="156966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Helvetica Neue"/>
              </a:rPr>
              <a:t>Deployments...not just for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Helvetica Neue"/>
              </a:rPr>
              <a:t>Deployments don't have to be third party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Helvetica Neue"/>
              </a:rPr>
              <a:t>PowerShell automates anything!</a:t>
            </a:r>
          </a:p>
        </p:txBody>
      </p:sp>
    </p:spTree>
    <p:extLst>
      <p:ext uri="{BB962C8B-B14F-4D97-AF65-F5344CB8AC3E}">
        <p14:creationId xmlns:p14="http://schemas.microsoft.com/office/powerpoint/2010/main" val="33233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231F20"/>
                </a:solidFill>
              </a:rPr>
              <a:t>Demo: What's "Installed" Actually Mean?</a:t>
            </a:r>
            <a:endParaRPr lang="en-US" dirty="0">
              <a:solidFill>
                <a:srgbClr val="231F2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81400" y="3320682"/>
            <a:ext cx="1447800" cy="1447800"/>
          </a:xfrm>
          <a:prstGeom prst="ellipse">
            <a:avLst/>
          </a:prstGeom>
          <a:solidFill>
            <a:srgbClr val="C49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>
                <a:latin typeface="Helvetica Neue"/>
              </a:rPr>
              <a:t>File Locations</a:t>
            </a:r>
          </a:p>
        </p:txBody>
      </p:sp>
      <p:sp>
        <p:nvSpPr>
          <p:cNvPr id="5" name="Oval 4"/>
          <p:cNvSpPr/>
          <p:nvPr/>
        </p:nvSpPr>
        <p:spPr>
          <a:xfrm>
            <a:off x="1527628" y="3357317"/>
            <a:ext cx="1447800" cy="14478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dirty="0">
                <a:latin typeface="Helvetica Neue"/>
              </a:rPr>
              <a:t>Registry keys</a:t>
            </a:r>
          </a:p>
        </p:txBody>
      </p:sp>
      <p:sp>
        <p:nvSpPr>
          <p:cNvPr id="6" name="Oval 5"/>
          <p:cNvSpPr/>
          <p:nvPr/>
        </p:nvSpPr>
        <p:spPr>
          <a:xfrm>
            <a:off x="5562600" y="3257550"/>
            <a:ext cx="1447800" cy="1447800"/>
          </a:xfrm>
          <a:prstGeom prst="ellipse">
            <a:avLst/>
          </a:prstGeom>
          <a:solidFill>
            <a:srgbClr val="00A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>
                <a:latin typeface="Helvetica Neue"/>
              </a:rPr>
              <a:t>File Versions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5900" y="1853357"/>
            <a:ext cx="61722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  <a:latin typeface="Helvetica Neue"/>
              </a:rPr>
              <a:t>Just in Programs and Features? Yeah, right.</a:t>
            </a:r>
          </a:p>
        </p:txBody>
      </p:sp>
    </p:spTree>
    <p:extLst>
      <p:ext uri="{BB962C8B-B14F-4D97-AF65-F5344CB8AC3E}">
        <p14:creationId xmlns:p14="http://schemas.microsoft.com/office/powerpoint/2010/main" val="237741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Building useful logs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65766" y="1809750"/>
            <a:ext cx="1181100" cy="1181100"/>
          </a:xfrm>
          <a:prstGeom prst="ellipse">
            <a:avLst/>
          </a:prstGeom>
          <a:solidFill>
            <a:srgbClr val="C49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982080" y="1809750"/>
            <a:ext cx="1181100" cy="1181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" name="Oval 10"/>
          <p:cNvSpPr/>
          <p:nvPr/>
        </p:nvSpPr>
        <p:spPr>
          <a:xfrm>
            <a:off x="6797134" y="1809750"/>
            <a:ext cx="1181100" cy="1181100"/>
          </a:xfrm>
          <a:prstGeom prst="ellipse">
            <a:avLst/>
          </a:prstGeom>
          <a:solidFill>
            <a:srgbClr val="00A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0897" y="3230740"/>
            <a:ext cx="2462206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400" b="1" dirty="0">
                <a:solidFill>
                  <a:srgbClr val="333333"/>
                </a:solidFill>
                <a:latin typeface="Helvetica Neue"/>
              </a:rPr>
              <a:t>Severity Levels</a:t>
            </a:r>
            <a:endParaRPr lang="en-US" sz="2400" b="1" dirty="0"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6616" y="3244304"/>
            <a:ext cx="2549595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400" b="1" dirty="0">
                <a:solidFill>
                  <a:srgbClr val="333333"/>
                </a:solidFill>
                <a:latin typeface="Helvetica Neue"/>
              </a:rPr>
              <a:t>Easily consumable</a:t>
            </a:r>
            <a:endParaRPr lang="en-US" sz="2400" b="1" dirty="0">
              <a:latin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13291" y="3230740"/>
            <a:ext cx="1437852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400" b="1" dirty="0">
                <a:latin typeface="Helvetica Neue"/>
              </a:rPr>
              <a:t>Verbose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454553" y="2016326"/>
            <a:ext cx="589470" cy="739842"/>
            <a:chOff x="6600825" y="492125"/>
            <a:chExt cx="1244601" cy="1562101"/>
          </a:xfrm>
          <a:solidFill>
            <a:schemeClr val="bg1"/>
          </a:solidFill>
        </p:grpSpPr>
        <p:sp>
          <p:nvSpPr>
            <p:cNvPr id="16" name="Freeform 295"/>
            <p:cNvSpPr>
              <a:spLocks/>
            </p:cNvSpPr>
            <p:nvPr/>
          </p:nvSpPr>
          <p:spPr bwMode="auto">
            <a:xfrm>
              <a:off x="7575550" y="1279525"/>
              <a:ext cx="115888" cy="133350"/>
            </a:xfrm>
            <a:custGeom>
              <a:avLst/>
              <a:gdLst>
                <a:gd name="T0" fmla="*/ 75 w 147"/>
                <a:gd name="T1" fmla="*/ 169 h 169"/>
                <a:gd name="T2" fmla="*/ 75 w 147"/>
                <a:gd name="T3" fmla="*/ 59 h 169"/>
                <a:gd name="T4" fmla="*/ 75 w 147"/>
                <a:gd name="T5" fmla="*/ 59 h 169"/>
                <a:gd name="T6" fmla="*/ 59 w 147"/>
                <a:gd name="T7" fmla="*/ 66 h 169"/>
                <a:gd name="T8" fmla="*/ 42 w 147"/>
                <a:gd name="T9" fmla="*/ 72 h 169"/>
                <a:gd name="T10" fmla="*/ 42 w 147"/>
                <a:gd name="T11" fmla="*/ 72 h 169"/>
                <a:gd name="T12" fmla="*/ 24 w 147"/>
                <a:gd name="T13" fmla="*/ 77 h 169"/>
                <a:gd name="T14" fmla="*/ 0 w 147"/>
                <a:gd name="T15" fmla="*/ 83 h 169"/>
                <a:gd name="T16" fmla="*/ 0 w 147"/>
                <a:gd name="T17" fmla="*/ 46 h 169"/>
                <a:gd name="T18" fmla="*/ 0 w 147"/>
                <a:gd name="T19" fmla="*/ 46 h 169"/>
                <a:gd name="T20" fmla="*/ 33 w 147"/>
                <a:gd name="T21" fmla="*/ 37 h 169"/>
                <a:gd name="T22" fmla="*/ 46 w 147"/>
                <a:gd name="T23" fmla="*/ 32 h 169"/>
                <a:gd name="T24" fmla="*/ 57 w 147"/>
                <a:gd name="T25" fmla="*/ 28 h 169"/>
                <a:gd name="T26" fmla="*/ 57 w 147"/>
                <a:gd name="T27" fmla="*/ 28 h 169"/>
                <a:gd name="T28" fmla="*/ 66 w 147"/>
                <a:gd name="T29" fmla="*/ 22 h 169"/>
                <a:gd name="T30" fmla="*/ 75 w 147"/>
                <a:gd name="T31" fmla="*/ 15 h 169"/>
                <a:gd name="T32" fmla="*/ 83 w 147"/>
                <a:gd name="T33" fmla="*/ 10 h 169"/>
                <a:gd name="T34" fmla="*/ 88 w 147"/>
                <a:gd name="T35" fmla="*/ 0 h 169"/>
                <a:gd name="T36" fmla="*/ 147 w 147"/>
                <a:gd name="T37" fmla="*/ 0 h 169"/>
                <a:gd name="T38" fmla="*/ 147 w 147"/>
                <a:gd name="T39" fmla="*/ 169 h 169"/>
                <a:gd name="T40" fmla="*/ 75 w 147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7" h="169">
                  <a:moveTo>
                    <a:pt x="75" y="169"/>
                  </a:moveTo>
                  <a:lnTo>
                    <a:pt x="75" y="59"/>
                  </a:lnTo>
                  <a:lnTo>
                    <a:pt x="75" y="59"/>
                  </a:lnTo>
                  <a:lnTo>
                    <a:pt x="59" y="6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24" y="77"/>
                  </a:lnTo>
                  <a:lnTo>
                    <a:pt x="0" y="83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33" y="37"/>
                  </a:lnTo>
                  <a:lnTo>
                    <a:pt x="46" y="32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66" y="22"/>
                  </a:lnTo>
                  <a:lnTo>
                    <a:pt x="75" y="15"/>
                  </a:lnTo>
                  <a:lnTo>
                    <a:pt x="83" y="10"/>
                  </a:lnTo>
                  <a:lnTo>
                    <a:pt x="88" y="0"/>
                  </a:lnTo>
                  <a:lnTo>
                    <a:pt x="147" y="0"/>
                  </a:lnTo>
                  <a:lnTo>
                    <a:pt x="147" y="169"/>
                  </a:lnTo>
                  <a:lnTo>
                    <a:pt x="75" y="1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96"/>
            <p:cNvSpPr>
              <a:spLocks noEditPoints="1"/>
            </p:cNvSpPr>
            <p:nvPr/>
          </p:nvSpPr>
          <p:spPr bwMode="auto">
            <a:xfrm>
              <a:off x="7566025" y="1717675"/>
              <a:ext cx="163513" cy="134938"/>
            </a:xfrm>
            <a:custGeom>
              <a:avLst/>
              <a:gdLst>
                <a:gd name="T0" fmla="*/ 184 w 207"/>
                <a:gd name="T1" fmla="*/ 150 h 170"/>
                <a:gd name="T2" fmla="*/ 171 w 207"/>
                <a:gd name="T3" fmla="*/ 159 h 170"/>
                <a:gd name="T4" fmla="*/ 130 w 207"/>
                <a:gd name="T5" fmla="*/ 169 h 170"/>
                <a:gd name="T6" fmla="*/ 103 w 207"/>
                <a:gd name="T7" fmla="*/ 170 h 170"/>
                <a:gd name="T8" fmla="*/ 63 w 207"/>
                <a:gd name="T9" fmla="*/ 167 h 170"/>
                <a:gd name="T10" fmla="*/ 52 w 207"/>
                <a:gd name="T11" fmla="*/ 163 h 170"/>
                <a:gd name="T12" fmla="*/ 26 w 207"/>
                <a:gd name="T13" fmla="*/ 150 h 170"/>
                <a:gd name="T14" fmla="*/ 19 w 207"/>
                <a:gd name="T15" fmla="*/ 145 h 170"/>
                <a:gd name="T16" fmla="*/ 4 w 207"/>
                <a:gd name="T17" fmla="*/ 119 h 170"/>
                <a:gd name="T18" fmla="*/ 0 w 207"/>
                <a:gd name="T19" fmla="*/ 103 h 170"/>
                <a:gd name="T20" fmla="*/ 0 w 207"/>
                <a:gd name="T21" fmla="*/ 84 h 170"/>
                <a:gd name="T22" fmla="*/ 6 w 207"/>
                <a:gd name="T23" fmla="*/ 44 h 170"/>
                <a:gd name="T24" fmla="*/ 15 w 207"/>
                <a:gd name="T25" fmla="*/ 29 h 170"/>
                <a:gd name="T26" fmla="*/ 26 w 207"/>
                <a:gd name="T27" fmla="*/ 18 h 170"/>
                <a:gd name="T28" fmla="*/ 41 w 207"/>
                <a:gd name="T29" fmla="*/ 11 h 170"/>
                <a:gd name="T30" fmla="*/ 81 w 207"/>
                <a:gd name="T31" fmla="*/ 2 h 170"/>
                <a:gd name="T32" fmla="*/ 105 w 207"/>
                <a:gd name="T33" fmla="*/ 0 h 170"/>
                <a:gd name="T34" fmla="*/ 147 w 207"/>
                <a:gd name="T35" fmla="*/ 4 h 170"/>
                <a:gd name="T36" fmla="*/ 163 w 207"/>
                <a:gd name="T37" fmla="*/ 9 h 170"/>
                <a:gd name="T38" fmla="*/ 174 w 207"/>
                <a:gd name="T39" fmla="*/ 15 h 170"/>
                <a:gd name="T40" fmla="*/ 191 w 207"/>
                <a:gd name="T41" fmla="*/ 29 h 170"/>
                <a:gd name="T42" fmla="*/ 196 w 207"/>
                <a:gd name="T43" fmla="*/ 37 h 170"/>
                <a:gd name="T44" fmla="*/ 200 w 207"/>
                <a:gd name="T45" fmla="*/ 46 h 170"/>
                <a:gd name="T46" fmla="*/ 207 w 207"/>
                <a:gd name="T47" fmla="*/ 84 h 170"/>
                <a:gd name="T48" fmla="*/ 206 w 207"/>
                <a:gd name="T49" fmla="*/ 104 h 170"/>
                <a:gd name="T50" fmla="*/ 195 w 207"/>
                <a:gd name="T51" fmla="*/ 137 h 170"/>
                <a:gd name="T52" fmla="*/ 184 w 207"/>
                <a:gd name="T53" fmla="*/ 150 h 170"/>
                <a:gd name="T54" fmla="*/ 138 w 207"/>
                <a:gd name="T55" fmla="*/ 86 h 170"/>
                <a:gd name="T56" fmla="*/ 136 w 207"/>
                <a:gd name="T57" fmla="*/ 59 h 170"/>
                <a:gd name="T58" fmla="*/ 129 w 207"/>
                <a:gd name="T59" fmla="*/ 42 h 170"/>
                <a:gd name="T60" fmla="*/ 123 w 207"/>
                <a:gd name="T61" fmla="*/ 37 h 170"/>
                <a:gd name="T62" fmla="*/ 110 w 207"/>
                <a:gd name="T63" fmla="*/ 31 h 170"/>
                <a:gd name="T64" fmla="*/ 103 w 207"/>
                <a:gd name="T65" fmla="*/ 31 h 170"/>
                <a:gd name="T66" fmla="*/ 88 w 207"/>
                <a:gd name="T67" fmla="*/ 33 h 170"/>
                <a:gd name="T68" fmla="*/ 77 w 207"/>
                <a:gd name="T69" fmla="*/ 42 h 170"/>
                <a:gd name="T70" fmla="*/ 74 w 207"/>
                <a:gd name="T71" fmla="*/ 50 h 170"/>
                <a:gd name="T72" fmla="*/ 70 w 207"/>
                <a:gd name="T73" fmla="*/ 70 h 170"/>
                <a:gd name="T74" fmla="*/ 70 w 207"/>
                <a:gd name="T75" fmla="*/ 84 h 170"/>
                <a:gd name="T76" fmla="*/ 72 w 207"/>
                <a:gd name="T77" fmla="*/ 112 h 170"/>
                <a:gd name="T78" fmla="*/ 79 w 207"/>
                <a:gd name="T79" fmla="*/ 128 h 170"/>
                <a:gd name="T80" fmla="*/ 83 w 207"/>
                <a:gd name="T81" fmla="*/ 132 h 170"/>
                <a:gd name="T82" fmla="*/ 96 w 207"/>
                <a:gd name="T83" fmla="*/ 139 h 170"/>
                <a:gd name="T84" fmla="*/ 103 w 207"/>
                <a:gd name="T85" fmla="*/ 139 h 170"/>
                <a:gd name="T86" fmla="*/ 121 w 207"/>
                <a:gd name="T87" fmla="*/ 134 h 170"/>
                <a:gd name="T88" fmla="*/ 129 w 207"/>
                <a:gd name="T89" fmla="*/ 128 h 170"/>
                <a:gd name="T90" fmla="*/ 134 w 207"/>
                <a:gd name="T91" fmla="*/ 119 h 170"/>
                <a:gd name="T92" fmla="*/ 138 w 207"/>
                <a:gd name="T93" fmla="*/ 8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" h="170">
                  <a:moveTo>
                    <a:pt x="184" y="150"/>
                  </a:moveTo>
                  <a:lnTo>
                    <a:pt x="184" y="150"/>
                  </a:lnTo>
                  <a:lnTo>
                    <a:pt x="178" y="154"/>
                  </a:lnTo>
                  <a:lnTo>
                    <a:pt x="171" y="159"/>
                  </a:lnTo>
                  <a:lnTo>
                    <a:pt x="152" y="165"/>
                  </a:lnTo>
                  <a:lnTo>
                    <a:pt x="130" y="169"/>
                  </a:lnTo>
                  <a:lnTo>
                    <a:pt x="103" y="170"/>
                  </a:lnTo>
                  <a:lnTo>
                    <a:pt x="103" y="170"/>
                  </a:lnTo>
                  <a:lnTo>
                    <a:pt x="74" y="169"/>
                  </a:lnTo>
                  <a:lnTo>
                    <a:pt x="63" y="167"/>
                  </a:lnTo>
                  <a:lnTo>
                    <a:pt x="52" y="163"/>
                  </a:lnTo>
                  <a:lnTo>
                    <a:pt x="52" y="163"/>
                  </a:lnTo>
                  <a:lnTo>
                    <a:pt x="33" y="156"/>
                  </a:lnTo>
                  <a:lnTo>
                    <a:pt x="26" y="150"/>
                  </a:lnTo>
                  <a:lnTo>
                    <a:pt x="19" y="145"/>
                  </a:lnTo>
                  <a:lnTo>
                    <a:pt x="19" y="145"/>
                  </a:lnTo>
                  <a:lnTo>
                    <a:pt x="11" y="134"/>
                  </a:lnTo>
                  <a:lnTo>
                    <a:pt x="4" y="119"/>
                  </a:lnTo>
                  <a:lnTo>
                    <a:pt x="4" y="119"/>
                  </a:lnTo>
                  <a:lnTo>
                    <a:pt x="0" y="10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62"/>
                  </a:lnTo>
                  <a:lnTo>
                    <a:pt x="6" y="44"/>
                  </a:lnTo>
                  <a:lnTo>
                    <a:pt x="9" y="37"/>
                  </a:lnTo>
                  <a:lnTo>
                    <a:pt x="15" y="29"/>
                  </a:lnTo>
                  <a:lnTo>
                    <a:pt x="20" y="24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41" y="11"/>
                  </a:lnTo>
                  <a:lnTo>
                    <a:pt x="59" y="6"/>
                  </a:lnTo>
                  <a:lnTo>
                    <a:pt x="81" y="2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29" y="2"/>
                  </a:lnTo>
                  <a:lnTo>
                    <a:pt x="147" y="4"/>
                  </a:lnTo>
                  <a:lnTo>
                    <a:pt x="147" y="4"/>
                  </a:lnTo>
                  <a:lnTo>
                    <a:pt x="163" y="9"/>
                  </a:lnTo>
                  <a:lnTo>
                    <a:pt x="174" y="15"/>
                  </a:lnTo>
                  <a:lnTo>
                    <a:pt x="174" y="15"/>
                  </a:lnTo>
                  <a:lnTo>
                    <a:pt x="184" y="22"/>
                  </a:lnTo>
                  <a:lnTo>
                    <a:pt x="191" y="29"/>
                  </a:lnTo>
                  <a:lnTo>
                    <a:pt x="191" y="29"/>
                  </a:lnTo>
                  <a:lnTo>
                    <a:pt x="196" y="37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6" y="64"/>
                  </a:lnTo>
                  <a:lnTo>
                    <a:pt x="207" y="84"/>
                  </a:lnTo>
                  <a:lnTo>
                    <a:pt x="207" y="84"/>
                  </a:lnTo>
                  <a:lnTo>
                    <a:pt x="206" y="104"/>
                  </a:lnTo>
                  <a:lnTo>
                    <a:pt x="202" y="123"/>
                  </a:lnTo>
                  <a:lnTo>
                    <a:pt x="195" y="137"/>
                  </a:lnTo>
                  <a:lnTo>
                    <a:pt x="184" y="150"/>
                  </a:lnTo>
                  <a:lnTo>
                    <a:pt x="184" y="150"/>
                  </a:lnTo>
                  <a:close/>
                  <a:moveTo>
                    <a:pt x="138" y="86"/>
                  </a:moveTo>
                  <a:lnTo>
                    <a:pt x="138" y="86"/>
                  </a:lnTo>
                  <a:lnTo>
                    <a:pt x="138" y="72"/>
                  </a:lnTo>
                  <a:lnTo>
                    <a:pt x="136" y="59"/>
                  </a:lnTo>
                  <a:lnTo>
                    <a:pt x="132" y="50"/>
                  </a:lnTo>
                  <a:lnTo>
                    <a:pt x="129" y="42"/>
                  </a:lnTo>
                  <a:lnTo>
                    <a:pt x="129" y="42"/>
                  </a:lnTo>
                  <a:lnTo>
                    <a:pt x="123" y="37"/>
                  </a:lnTo>
                  <a:lnTo>
                    <a:pt x="118" y="33"/>
                  </a:lnTo>
                  <a:lnTo>
                    <a:pt x="110" y="31"/>
                  </a:lnTo>
                  <a:lnTo>
                    <a:pt x="103" y="31"/>
                  </a:lnTo>
                  <a:lnTo>
                    <a:pt x="103" y="31"/>
                  </a:lnTo>
                  <a:lnTo>
                    <a:pt x="96" y="31"/>
                  </a:lnTo>
                  <a:lnTo>
                    <a:pt x="88" y="33"/>
                  </a:lnTo>
                  <a:lnTo>
                    <a:pt x="83" y="37"/>
                  </a:lnTo>
                  <a:lnTo>
                    <a:pt x="77" y="42"/>
                  </a:lnTo>
                  <a:lnTo>
                    <a:pt x="77" y="42"/>
                  </a:lnTo>
                  <a:lnTo>
                    <a:pt x="74" y="50"/>
                  </a:lnTo>
                  <a:lnTo>
                    <a:pt x="72" y="59"/>
                  </a:lnTo>
                  <a:lnTo>
                    <a:pt x="70" y="70"/>
                  </a:lnTo>
                  <a:lnTo>
                    <a:pt x="70" y="84"/>
                  </a:lnTo>
                  <a:lnTo>
                    <a:pt x="70" y="84"/>
                  </a:lnTo>
                  <a:lnTo>
                    <a:pt x="70" y="99"/>
                  </a:lnTo>
                  <a:lnTo>
                    <a:pt x="72" y="112"/>
                  </a:lnTo>
                  <a:lnTo>
                    <a:pt x="75" y="121"/>
                  </a:lnTo>
                  <a:lnTo>
                    <a:pt x="79" y="128"/>
                  </a:lnTo>
                  <a:lnTo>
                    <a:pt x="79" y="128"/>
                  </a:lnTo>
                  <a:lnTo>
                    <a:pt x="83" y="132"/>
                  </a:lnTo>
                  <a:lnTo>
                    <a:pt x="88" y="136"/>
                  </a:lnTo>
                  <a:lnTo>
                    <a:pt x="96" y="139"/>
                  </a:lnTo>
                  <a:lnTo>
                    <a:pt x="103" y="139"/>
                  </a:lnTo>
                  <a:lnTo>
                    <a:pt x="103" y="139"/>
                  </a:lnTo>
                  <a:lnTo>
                    <a:pt x="114" y="137"/>
                  </a:lnTo>
                  <a:lnTo>
                    <a:pt x="121" y="134"/>
                  </a:lnTo>
                  <a:lnTo>
                    <a:pt x="121" y="134"/>
                  </a:lnTo>
                  <a:lnTo>
                    <a:pt x="129" y="128"/>
                  </a:lnTo>
                  <a:lnTo>
                    <a:pt x="134" y="119"/>
                  </a:lnTo>
                  <a:lnTo>
                    <a:pt x="134" y="119"/>
                  </a:lnTo>
                  <a:lnTo>
                    <a:pt x="136" y="104"/>
                  </a:lnTo>
                  <a:lnTo>
                    <a:pt x="138" y="86"/>
                  </a:lnTo>
                  <a:lnTo>
                    <a:pt x="138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97"/>
            <p:cNvSpPr>
              <a:spLocks noEditPoints="1"/>
            </p:cNvSpPr>
            <p:nvPr/>
          </p:nvSpPr>
          <p:spPr bwMode="auto">
            <a:xfrm>
              <a:off x="7566025" y="1498600"/>
              <a:ext cx="163513" cy="134938"/>
            </a:xfrm>
            <a:custGeom>
              <a:avLst/>
              <a:gdLst>
                <a:gd name="T0" fmla="*/ 184 w 207"/>
                <a:gd name="T1" fmla="*/ 149 h 171"/>
                <a:gd name="T2" fmla="*/ 171 w 207"/>
                <a:gd name="T3" fmla="*/ 158 h 171"/>
                <a:gd name="T4" fmla="*/ 130 w 207"/>
                <a:gd name="T5" fmla="*/ 169 h 171"/>
                <a:gd name="T6" fmla="*/ 103 w 207"/>
                <a:gd name="T7" fmla="*/ 171 h 171"/>
                <a:gd name="T8" fmla="*/ 63 w 207"/>
                <a:gd name="T9" fmla="*/ 167 h 171"/>
                <a:gd name="T10" fmla="*/ 52 w 207"/>
                <a:gd name="T11" fmla="*/ 163 h 171"/>
                <a:gd name="T12" fmla="*/ 26 w 207"/>
                <a:gd name="T13" fmla="*/ 150 h 171"/>
                <a:gd name="T14" fmla="*/ 19 w 207"/>
                <a:gd name="T15" fmla="*/ 143 h 171"/>
                <a:gd name="T16" fmla="*/ 4 w 207"/>
                <a:gd name="T17" fmla="*/ 119 h 171"/>
                <a:gd name="T18" fmla="*/ 0 w 207"/>
                <a:gd name="T19" fmla="*/ 103 h 171"/>
                <a:gd name="T20" fmla="*/ 0 w 207"/>
                <a:gd name="T21" fmla="*/ 84 h 171"/>
                <a:gd name="T22" fmla="*/ 6 w 207"/>
                <a:gd name="T23" fmla="*/ 44 h 171"/>
                <a:gd name="T24" fmla="*/ 15 w 207"/>
                <a:gd name="T25" fmla="*/ 29 h 171"/>
                <a:gd name="T26" fmla="*/ 26 w 207"/>
                <a:gd name="T27" fmla="*/ 18 h 171"/>
                <a:gd name="T28" fmla="*/ 41 w 207"/>
                <a:gd name="T29" fmla="*/ 11 h 171"/>
                <a:gd name="T30" fmla="*/ 81 w 207"/>
                <a:gd name="T31" fmla="*/ 0 h 171"/>
                <a:gd name="T32" fmla="*/ 105 w 207"/>
                <a:gd name="T33" fmla="*/ 0 h 171"/>
                <a:gd name="T34" fmla="*/ 147 w 207"/>
                <a:gd name="T35" fmla="*/ 4 h 171"/>
                <a:gd name="T36" fmla="*/ 163 w 207"/>
                <a:gd name="T37" fmla="*/ 9 h 171"/>
                <a:gd name="T38" fmla="*/ 174 w 207"/>
                <a:gd name="T39" fmla="*/ 15 h 171"/>
                <a:gd name="T40" fmla="*/ 191 w 207"/>
                <a:gd name="T41" fmla="*/ 28 h 171"/>
                <a:gd name="T42" fmla="*/ 196 w 207"/>
                <a:gd name="T43" fmla="*/ 37 h 171"/>
                <a:gd name="T44" fmla="*/ 200 w 207"/>
                <a:gd name="T45" fmla="*/ 46 h 171"/>
                <a:gd name="T46" fmla="*/ 207 w 207"/>
                <a:gd name="T47" fmla="*/ 84 h 171"/>
                <a:gd name="T48" fmla="*/ 206 w 207"/>
                <a:gd name="T49" fmla="*/ 105 h 171"/>
                <a:gd name="T50" fmla="*/ 195 w 207"/>
                <a:gd name="T51" fmla="*/ 138 h 171"/>
                <a:gd name="T52" fmla="*/ 184 w 207"/>
                <a:gd name="T53" fmla="*/ 149 h 171"/>
                <a:gd name="T54" fmla="*/ 134 w 207"/>
                <a:gd name="T55" fmla="*/ 117 h 171"/>
                <a:gd name="T56" fmla="*/ 138 w 207"/>
                <a:gd name="T57" fmla="*/ 86 h 171"/>
                <a:gd name="T58" fmla="*/ 138 w 207"/>
                <a:gd name="T59" fmla="*/ 70 h 171"/>
                <a:gd name="T60" fmla="*/ 132 w 207"/>
                <a:gd name="T61" fmla="*/ 48 h 171"/>
                <a:gd name="T62" fmla="*/ 129 w 207"/>
                <a:gd name="T63" fmla="*/ 42 h 171"/>
                <a:gd name="T64" fmla="*/ 118 w 207"/>
                <a:gd name="T65" fmla="*/ 33 h 171"/>
                <a:gd name="T66" fmla="*/ 103 w 207"/>
                <a:gd name="T67" fmla="*/ 29 h 171"/>
                <a:gd name="T68" fmla="*/ 96 w 207"/>
                <a:gd name="T69" fmla="*/ 31 h 171"/>
                <a:gd name="T70" fmla="*/ 83 w 207"/>
                <a:gd name="T71" fmla="*/ 37 h 171"/>
                <a:gd name="T72" fmla="*/ 77 w 207"/>
                <a:gd name="T73" fmla="*/ 42 h 171"/>
                <a:gd name="T74" fmla="*/ 72 w 207"/>
                <a:gd name="T75" fmla="*/ 59 h 171"/>
                <a:gd name="T76" fmla="*/ 70 w 207"/>
                <a:gd name="T77" fmla="*/ 84 h 171"/>
                <a:gd name="T78" fmla="*/ 70 w 207"/>
                <a:gd name="T79" fmla="*/ 99 h 171"/>
                <a:gd name="T80" fmla="*/ 75 w 207"/>
                <a:gd name="T81" fmla="*/ 119 h 171"/>
                <a:gd name="T82" fmla="*/ 79 w 207"/>
                <a:gd name="T83" fmla="*/ 127 h 171"/>
                <a:gd name="T84" fmla="*/ 88 w 207"/>
                <a:gd name="T85" fmla="*/ 136 h 171"/>
                <a:gd name="T86" fmla="*/ 103 w 207"/>
                <a:gd name="T87" fmla="*/ 139 h 171"/>
                <a:gd name="T88" fmla="*/ 114 w 207"/>
                <a:gd name="T89" fmla="*/ 138 h 171"/>
                <a:gd name="T90" fmla="*/ 121 w 207"/>
                <a:gd name="T91" fmla="*/ 134 h 171"/>
                <a:gd name="T92" fmla="*/ 134 w 207"/>
                <a:gd name="T93" fmla="*/ 11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" h="171">
                  <a:moveTo>
                    <a:pt x="184" y="149"/>
                  </a:moveTo>
                  <a:lnTo>
                    <a:pt x="184" y="149"/>
                  </a:lnTo>
                  <a:lnTo>
                    <a:pt x="178" y="154"/>
                  </a:lnTo>
                  <a:lnTo>
                    <a:pt x="171" y="158"/>
                  </a:lnTo>
                  <a:lnTo>
                    <a:pt x="152" y="165"/>
                  </a:lnTo>
                  <a:lnTo>
                    <a:pt x="130" y="169"/>
                  </a:lnTo>
                  <a:lnTo>
                    <a:pt x="103" y="171"/>
                  </a:lnTo>
                  <a:lnTo>
                    <a:pt x="103" y="171"/>
                  </a:lnTo>
                  <a:lnTo>
                    <a:pt x="74" y="169"/>
                  </a:lnTo>
                  <a:lnTo>
                    <a:pt x="63" y="167"/>
                  </a:lnTo>
                  <a:lnTo>
                    <a:pt x="52" y="163"/>
                  </a:lnTo>
                  <a:lnTo>
                    <a:pt x="52" y="163"/>
                  </a:lnTo>
                  <a:lnTo>
                    <a:pt x="33" y="156"/>
                  </a:lnTo>
                  <a:lnTo>
                    <a:pt x="26" y="150"/>
                  </a:lnTo>
                  <a:lnTo>
                    <a:pt x="19" y="143"/>
                  </a:lnTo>
                  <a:lnTo>
                    <a:pt x="19" y="143"/>
                  </a:lnTo>
                  <a:lnTo>
                    <a:pt x="11" y="134"/>
                  </a:lnTo>
                  <a:lnTo>
                    <a:pt x="4" y="119"/>
                  </a:lnTo>
                  <a:lnTo>
                    <a:pt x="4" y="119"/>
                  </a:lnTo>
                  <a:lnTo>
                    <a:pt x="0" y="10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62"/>
                  </a:lnTo>
                  <a:lnTo>
                    <a:pt x="6" y="44"/>
                  </a:lnTo>
                  <a:lnTo>
                    <a:pt x="9" y="37"/>
                  </a:lnTo>
                  <a:lnTo>
                    <a:pt x="15" y="29"/>
                  </a:lnTo>
                  <a:lnTo>
                    <a:pt x="20" y="24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41" y="11"/>
                  </a:lnTo>
                  <a:lnTo>
                    <a:pt x="59" y="4"/>
                  </a:lnTo>
                  <a:lnTo>
                    <a:pt x="81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47" y="4"/>
                  </a:lnTo>
                  <a:lnTo>
                    <a:pt x="147" y="4"/>
                  </a:lnTo>
                  <a:lnTo>
                    <a:pt x="163" y="9"/>
                  </a:lnTo>
                  <a:lnTo>
                    <a:pt x="174" y="15"/>
                  </a:lnTo>
                  <a:lnTo>
                    <a:pt x="174" y="15"/>
                  </a:lnTo>
                  <a:lnTo>
                    <a:pt x="184" y="22"/>
                  </a:lnTo>
                  <a:lnTo>
                    <a:pt x="191" y="28"/>
                  </a:lnTo>
                  <a:lnTo>
                    <a:pt x="191" y="28"/>
                  </a:lnTo>
                  <a:lnTo>
                    <a:pt x="196" y="37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6" y="64"/>
                  </a:lnTo>
                  <a:lnTo>
                    <a:pt x="207" y="84"/>
                  </a:lnTo>
                  <a:lnTo>
                    <a:pt x="207" y="84"/>
                  </a:lnTo>
                  <a:lnTo>
                    <a:pt x="206" y="105"/>
                  </a:lnTo>
                  <a:lnTo>
                    <a:pt x="202" y="123"/>
                  </a:lnTo>
                  <a:lnTo>
                    <a:pt x="195" y="138"/>
                  </a:lnTo>
                  <a:lnTo>
                    <a:pt x="184" y="149"/>
                  </a:lnTo>
                  <a:lnTo>
                    <a:pt x="184" y="149"/>
                  </a:lnTo>
                  <a:close/>
                  <a:moveTo>
                    <a:pt x="134" y="117"/>
                  </a:moveTo>
                  <a:lnTo>
                    <a:pt x="134" y="117"/>
                  </a:lnTo>
                  <a:lnTo>
                    <a:pt x="136" y="105"/>
                  </a:lnTo>
                  <a:lnTo>
                    <a:pt x="138" y="86"/>
                  </a:lnTo>
                  <a:lnTo>
                    <a:pt x="138" y="86"/>
                  </a:lnTo>
                  <a:lnTo>
                    <a:pt x="138" y="70"/>
                  </a:lnTo>
                  <a:lnTo>
                    <a:pt x="136" y="59"/>
                  </a:lnTo>
                  <a:lnTo>
                    <a:pt x="132" y="48"/>
                  </a:lnTo>
                  <a:lnTo>
                    <a:pt x="129" y="42"/>
                  </a:lnTo>
                  <a:lnTo>
                    <a:pt x="129" y="42"/>
                  </a:lnTo>
                  <a:lnTo>
                    <a:pt x="123" y="37"/>
                  </a:lnTo>
                  <a:lnTo>
                    <a:pt x="118" y="33"/>
                  </a:lnTo>
                  <a:lnTo>
                    <a:pt x="110" y="31"/>
                  </a:lnTo>
                  <a:lnTo>
                    <a:pt x="103" y="29"/>
                  </a:lnTo>
                  <a:lnTo>
                    <a:pt x="103" y="29"/>
                  </a:lnTo>
                  <a:lnTo>
                    <a:pt x="96" y="31"/>
                  </a:lnTo>
                  <a:lnTo>
                    <a:pt x="88" y="33"/>
                  </a:lnTo>
                  <a:lnTo>
                    <a:pt x="83" y="37"/>
                  </a:lnTo>
                  <a:lnTo>
                    <a:pt x="77" y="42"/>
                  </a:lnTo>
                  <a:lnTo>
                    <a:pt x="77" y="42"/>
                  </a:lnTo>
                  <a:lnTo>
                    <a:pt x="74" y="48"/>
                  </a:lnTo>
                  <a:lnTo>
                    <a:pt x="72" y="59"/>
                  </a:lnTo>
                  <a:lnTo>
                    <a:pt x="70" y="70"/>
                  </a:lnTo>
                  <a:lnTo>
                    <a:pt x="70" y="84"/>
                  </a:lnTo>
                  <a:lnTo>
                    <a:pt x="70" y="84"/>
                  </a:lnTo>
                  <a:lnTo>
                    <a:pt x="70" y="99"/>
                  </a:lnTo>
                  <a:lnTo>
                    <a:pt x="72" y="110"/>
                  </a:lnTo>
                  <a:lnTo>
                    <a:pt x="75" y="119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3" y="132"/>
                  </a:lnTo>
                  <a:lnTo>
                    <a:pt x="88" y="136"/>
                  </a:lnTo>
                  <a:lnTo>
                    <a:pt x="96" y="138"/>
                  </a:lnTo>
                  <a:lnTo>
                    <a:pt x="103" y="139"/>
                  </a:lnTo>
                  <a:lnTo>
                    <a:pt x="103" y="139"/>
                  </a:lnTo>
                  <a:lnTo>
                    <a:pt x="114" y="138"/>
                  </a:lnTo>
                  <a:lnTo>
                    <a:pt x="121" y="134"/>
                  </a:lnTo>
                  <a:lnTo>
                    <a:pt x="121" y="134"/>
                  </a:lnTo>
                  <a:lnTo>
                    <a:pt x="129" y="127"/>
                  </a:lnTo>
                  <a:lnTo>
                    <a:pt x="134" y="117"/>
                  </a:lnTo>
                  <a:lnTo>
                    <a:pt x="134" y="1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98"/>
            <p:cNvSpPr>
              <a:spLocks/>
            </p:cNvSpPr>
            <p:nvPr/>
          </p:nvSpPr>
          <p:spPr bwMode="auto">
            <a:xfrm>
              <a:off x="7388225" y="1717675"/>
              <a:ext cx="115888" cy="131763"/>
            </a:xfrm>
            <a:custGeom>
              <a:avLst/>
              <a:gdLst>
                <a:gd name="T0" fmla="*/ 146 w 146"/>
                <a:gd name="T1" fmla="*/ 0 h 167"/>
                <a:gd name="T2" fmla="*/ 146 w 146"/>
                <a:gd name="T3" fmla="*/ 167 h 167"/>
                <a:gd name="T4" fmla="*/ 73 w 146"/>
                <a:gd name="T5" fmla="*/ 167 h 167"/>
                <a:gd name="T6" fmla="*/ 73 w 146"/>
                <a:gd name="T7" fmla="*/ 59 h 167"/>
                <a:gd name="T8" fmla="*/ 73 w 146"/>
                <a:gd name="T9" fmla="*/ 59 h 167"/>
                <a:gd name="T10" fmla="*/ 56 w 146"/>
                <a:gd name="T11" fmla="*/ 66 h 167"/>
                <a:gd name="T12" fmla="*/ 40 w 146"/>
                <a:gd name="T13" fmla="*/ 72 h 167"/>
                <a:gd name="T14" fmla="*/ 40 w 146"/>
                <a:gd name="T15" fmla="*/ 72 h 167"/>
                <a:gd name="T16" fmla="*/ 22 w 146"/>
                <a:gd name="T17" fmla="*/ 77 h 167"/>
                <a:gd name="T18" fmla="*/ 0 w 146"/>
                <a:gd name="T19" fmla="*/ 83 h 167"/>
                <a:gd name="T20" fmla="*/ 0 w 146"/>
                <a:gd name="T21" fmla="*/ 44 h 167"/>
                <a:gd name="T22" fmla="*/ 0 w 146"/>
                <a:gd name="T23" fmla="*/ 44 h 167"/>
                <a:gd name="T24" fmla="*/ 31 w 146"/>
                <a:gd name="T25" fmla="*/ 37 h 167"/>
                <a:gd name="T26" fmla="*/ 45 w 146"/>
                <a:gd name="T27" fmla="*/ 31 h 167"/>
                <a:gd name="T28" fmla="*/ 56 w 146"/>
                <a:gd name="T29" fmla="*/ 26 h 167"/>
                <a:gd name="T30" fmla="*/ 56 w 146"/>
                <a:gd name="T31" fmla="*/ 26 h 167"/>
                <a:gd name="T32" fmla="*/ 73 w 146"/>
                <a:gd name="T33" fmla="*/ 15 h 167"/>
                <a:gd name="T34" fmla="*/ 80 w 146"/>
                <a:gd name="T35" fmla="*/ 7 h 167"/>
                <a:gd name="T36" fmla="*/ 88 w 146"/>
                <a:gd name="T37" fmla="*/ 0 h 167"/>
                <a:gd name="T38" fmla="*/ 146 w 146"/>
                <a:gd name="T3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6" h="167">
                  <a:moveTo>
                    <a:pt x="146" y="0"/>
                  </a:moveTo>
                  <a:lnTo>
                    <a:pt x="146" y="167"/>
                  </a:lnTo>
                  <a:lnTo>
                    <a:pt x="73" y="167"/>
                  </a:lnTo>
                  <a:lnTo>
                    <a:pt x="73" y="59"/>
                  </a:lnTo>
                  <a:lnTo>
                    <a:pt x="73" y="59"/>
                  </a:lnTo>
                  <a:lnTo>
                    <a:pt x="56" y="6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22" y="77"/>
                  </a:lnTo>
                  <a:lnTo>
                    <a:pt x="0" y="83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31" y="37"/>
                  </a:lnTo>
                  <a:lnTo>
                    <a:pt x="45" y="31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73" y="15"/>
                  </a:lnTo>
                  <a:lnTo>
                    <a:pt x="80" y="7"/>
                  </a:lnTo>
                  <a:lnTo>
                    <a:pt x="88" y="0"/>
                  </a:ln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99"/>
            <p:cNvSpPr>
              <a:spLocks/>
            </p:cNvSpPr>
            <p:nvPr/>
          </p:nvSpPr>
          <p:spPr bwMode="auto">
            <a:xfrm>
              <a:off x="7388225" y="1498600"/>
              <a:ext cx="115888" cy="131763"/>
            </a:xfrm>
            <a:custGeom>
              <a:avLst/>
              <a:gdLst>
                <a:gd name="T0" fmla="*/ 146 w 146"/>
                <a:gd name="T1" fmla="*/ 0 h 167"/>
                <a:gd name="T2" fmla="*/ 146 w 146"/>
                <a:gd name="T3" fmla="*/ 167 h 167"/>
                <a:gd name="T4" fmla="*/ 73 w 146"/>
                <a:gd name="T5" fmla="*/ 167 h 167"/>
                <a:gd name="T6" fmla="*/ 73 w 146"/>
                <a:gd name="T7" fmla="*/ 57 h 167"/>
                <a:gd name="T8" fmla="*/ 73 w 146"/>
                <a:gd name="T9" fmla="*/ 57 h 167"/>
                <a:gd name="T10" fmla="*/ 56 w 146"/>
                <a:gd name="T11" fmla="*/ 64 h 167"/>
                <a:gd name="T12" fmla="*/ 40 w 146"/>
                <a:gd name="T13" fmla="*/ 72 h 167"/>
                <a:gd name="T14" fmla="*/ 40 w 146"/>
                <a:gd name="T15" fmla="*/ 72 h 167"/>
                <a:gd name="T16" fmla="*/ 22 w 146"/>
                <a:gd name="T17" fmla="*/ 77 h 167"/>
                <a:gd name="T18" fmla="*/ 0 w 146"/>
                <a:gd name="T19" fmla="*/ 81 h 167"/>
                <a:gd name="T20" fmla="*/ 0 w 146"/>
                <a:gd name="T21" fmla="*/ 44 h 167"/>
                <a:gd name="T22" fmla="*/ 0 w 146"/>
                <a:gd name="T23" fmla="*/ 44 h 167"/>
                <a:gd name="T24" fmla="*/ 31 w 146"/>
                <a:gd name="T25" fmla="*/ 35 h 167"/>
                <a:gd name="T26" fmla="*/ 45 w 146"/>
                <a:gd name="T27" fmla="*/ 31 h 167"/>
                <a:gd name="T28" fmla="*/ 56 w 146"/>
                <a:gd name="T29" fmla="*/ 26 h 167"/>
                <a:gd name="T30" fmla="*/ 56 w 146"/>
                <a:gd name="T31" fmla="*/ 26 h 167"/>
                <a:gd name="T32" fmla="*/ 66 w 146"/>
                <a:gd name="T33" fmla="*/ 20 h 167"/>
                <a:gd name="T34" fmla="*/ 73 w 146"/>
                <a:gd name="T35" fmla="*/ 15 h 167"/>
                <a:gd name="T36" fmla="*/ 80 w 146"/>
                <a:gd name="T37" fmla="*/ 7 h 167"/>
                <a:gd name="T38" fmla="*/ 88 w 146"/>
                <a:gd name="T39" fmla="*/ 0 h 167"/>
                <a:gd name="T40" fmla="*/ 146 w 146"/>
                <a:gd name="T4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6" h="167">
                  <a:moveTo>
                    <a:pt x="146" y="0"/>
                  </a:moveTo>
                  <a:lnTo>
                    <a:pt x="146" y="167"/>
                  </a:lnTo>
                  <a:lnTo>
                    <a:pt x="73" y="167"/>
                  </a:lnTo>
                  <a:lnTo>
                    <a:pt x="73" y="57"/>
                  </a:lnTo>
                  <a:lnTo>
                    <a:pt x="73" y="57"/>
                  </a:lnTo>
                  <a:lnTo>
                    <a:pt x="56" y="64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22" y="77"/>
                  </a:lnTo>
                  <a:lnTo>
                    <a:pt x="0" y="81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31" y="35"/>
                  </a:lnTo>
                  <a:lnTo>
                    <a:pt x="45" y="31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66" y="20"/>
                  </a:lnTo>
                  <a:lnTo>
                    <a:pt x="73" y="15"/>
                  </a:lnTo>
                  <a:lnTo>
                    <a:pt x="80" y="7"/>
                  </a:lnTo>
                  <a:lnTo>
                    <a:pt x="88" y="0"/>
                  </a:ln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00"/>
            <p:cNvSpPr>
              <a:spLocks/>
            </p:cNvSpPr>
            <p:nvPr/>
          </p:nvSpPr>
          <p:spPr bwMode="auto">
            <a:xfrm>
              <a:off x="7388225" y="1279525"/>
              <a:ext cx="115888" cy="133350"/>
            </a:xfrm>
            <a:custGeom>
              <a:avLst/>
              <a:gdLst>
                <a:gd name="T0" fmla="*/ 146 w 146"/>
                <a:gd name="T1" fmla="*/ 0 h 169"/>
                <a:gd name="T2" fmla="*/ 146 w 146"/>
                <a:gd name="T3" fmla="*/ 169 h 169"/>
                <a:gd name="T4" fmla="*/ 73 w 146"/>
                <a:gd name="T5" fmla="*/ 169 h 169"/>
                <a:gd name="T6" fmla="*/ 73 w 146"/>
                <a:gd name="T7" fmla="*/ 59 h 169"/>
                <a:gd name="T8" fmla="*/ 73 w 146"/>
                <a:gd name="T9" fmla="*/ 59 h 169"/>
                <a:gd name="T10" fmla="*/ 56 w 146"/>
                <a:gd name="T11" fmla="*/ 66 h 169"/>
                <a:gd name="T12" fmla="*/ 40 w 146"/>
                <a:gd name="T13" fmla="*/ 72 h 169"/>
                <a:gd name="T14" fmla="*/ 40 w 146"/>
                <a:gd name="T15" fmla="*/ 72 h 169"/>
                <a:gd name="T16" fmla="*/ 22 w 146"/>
                <a:gd name="T17" fmla="*/ 77 h 169"/>
                <a:gd name="T18" fmla="*/ 0 w 146"/>
                <a:gd name="T19" fmla="*/ 83 h 169"/>
                <a:gd name="T20" fmla="*/ 0 w 146"/>
                <a:gd name="T21" fmla="*/ 46 h 169"/>
                <a:gd name="T22" fmla="*/ 0 w 146"/>
                <a:gd name="T23" fmla="*/ 46 h 169"/>
                <a:gd name="T24" fmla="*/ 31 w 146"/>
                <a:gd name="T25" fmla="*/ 37 h 169"/>
                <a:gd name="T26" fmla="*/ 45 w 146"/>
                <a:gd name="T27" fmla="*/ 32 h 169"/>
                <a:gd name="T28" fmla="*/ 56 w 146"/>
                <a:gd name="T29" fmla="*/ 28 h 169"/>
                <a:gd name="T30" fmla="*/ 56 w 146"/>
                <a:gd name="T31" fmla="*/ 28 h 169"/>
                <a:gd name="T32" fmla="*/ 66 w 146"/>
                <a:gd name="T33" fmla="*/ 22 h 169"/>
                <a:gd name="T34" fmla="*/ 73 w 146"/>
                <a:gd name="T35" fmla="*/ 15 h 169"/>
                <a:gd name="T36" fmla="*/ 80 w 146"/>
                <a:gd name="T37" fmla="*/ 10 h 169"/>
                <a:gd name="T38" fmla="*/ 88 w 146"/>
                <a:gd name="T39" fmla="*/ 0 h 169"/>
                <a:gd name="T40" fmla="*/ 146 w 146"/>
                <a:gd name="T4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6" h="169">
                  <a:moveTo>
                    <a:pt x="146" y="0"/>
                  </a:moveTo>
                  <a:lnTo>
                    <a:pt x="146" y="169"/>
                  </a:lnTo>
                  <a:lnTo>
                    <a:pt x="73" y="169"/>
                  </a:lnTo>
                  <a:lnTo>
                    <a:pt x="73" y="59"/>
                  </a:lnTo>
                  <a:lnTo>
                    <a:pt x="73" y="59"/>
                  </a:lnTo>
                  <a:lnTo>
                    <a:pt x="56" y="6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22" y="77"/>
                  </a:lnTo>
                  <a:lnTo>
                    <a:pt x="0" y="83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31" y="37"/>
                  </a:lnTo>
                  <a:lnTo>
                    <a:pt x="45" y="32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66" y="22"/>
                  </a:lnTo>
                  <a:lnTo>
                    <a:pt x="73" y="15"/>
                  </a:lnTo>
                  <a:lnTo>
                    <a:pt x="80" y="10"/>
                  </a:lnTo>
                  <a:lnTo>
                    <a:pt x="88" y="0"/>
                  </a:ln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01"/>
            <p:cNvSpPr>
              <a:spLocks/>
            </p:cNvSpPr>
            <p:nvPr/>
          </p:nvSpPr>
          <p:spPr bwMode="auto">
            <a:xfrm>
              <a:off x="7451725" y="625475"/>
              <a:ext cx="366713" cy="441325"/>
            </a:xfrm>
            <a:custGeom>
              <a:avLst/>
              <a:gdLst>
                <a:gd name="T0" fmla="*/ 367 w 462"/>
                <a:gd name="T1" fmla="*/ 555 h 555"/>
                <a:gd name="T2" fmla="*/ 259 w 462"/>
                <a:gd name="T3" fmla="*/ 427 h 555"/>
                <a:gd name="T4" fmla="*/ 325 w 462"/>
                <a:gd name="T5" fmla="*/ 427 h 555"/>
                <a:gd name="T6" fmla="*/ 325 w 462"/>
                <a:gd name="T7" fmla="*/ 427 h 555"/>
                <a:gd name="T8" fmla="*/ 325 w 462"/>
                <a:gd name="T9" fmla="*/ 395 h 555"/>
                <a:gd name="T10" fmla="*/ 321 w 462"/>
                <a:gd name="T11" fmla="*/ 364 h 555"/>
                <a:gd name="T12" fmla="*/ 317 w 462"/>
                <a:gd name="T13" fmla="*/ 337 h 555"/>
                <a:gd name="T14" fmla="*/ 312 w 462"/>
                <a:gd name="T15" fmla="*/ 311 h 555"/>
                <a:gd name="T16" fmla="*/ 305 w 462"/>
                <a:gd name="T17" fmla="*/ 285 h 555"/>
                <a:gd name="T18" fmla="*/ 295 w 462"/>
                <a:gd name="T19" fmla="*/ 263 h 555"/>
                <a:gd name="T20" fmla="*/ 286 w 462"/>
                <a:gd name="T21" fmla="*/ 242 h 555"/>
                <a:gd name="T22" fmla="*/ 275 w 462"/>
                <a:gd name="T23" fmla="*/ 223 h 555"/>
                <a:gd name="T24" fmla="*/ 262 w 462"/>
                <a:gd name="T25" fmla="*/ 205 h 555"/>
                <a:gd name="T26" fmla="*/ 250 w 462"/>
                <a:gd name="T27" fmla="*/ 188 h 555"/>
                <a:gd name="T28" fmla="*/ 237 w 462"/>
                <a:gd name="T29" fmla="*/ 174 h 555"/>
                <a:gd name="T30" fmla="*/ 222 w 462"/>
                <a:gd name="T31" fmla="*/ 159 h 555"/>
                <a:gd name="T32" fmla="*/ 209 w 462"/>
                <a:gd name="T33" fmla="*/ 148 h 555"/>
                <a:gd name="T34" fmla="*/ 193 w 462"/>
                <a:gd name="T35" fmla="*/ 135 h 555"/>
                <a:gd name="T36" fmla="*/ 163 w 462"/>
                <a:gd name="T37" fmla="*/ 117 h 555"/>
                <a:gd name="T38" fmla="*/ 132 w 462"/>
                <a:gd name="T39" fmla="*/ 102 h 555"/>
                <a:gd name="T40" fmla="*/ 103 w 462"/>
                <a:gd name="T41" fmla="*/ 91 h 555"/>
                <a:gd name="T42" fmla="*/ 75 w 462"/>
                <a:gd name="T43" fmla="*/ 84 h 555"/>
                <a:gd name="T44" fmla="*/ 52 w 462"/>
                <a:gd name="T45" fmla="*/ 78 h 555"/>
                <a:gd name="T46" fmla="*/ 31 w 462"/>
                <a:gd name="T47" fmla="*/ 75 h 555"/>
                <a:gd name="T48" fmla="*/ 15 w 462"/>
                <a:gd name="T49" fmla="*/ 73 h 555"/>
                <a:gd name="T50" fmla="*/ 0 w 462"/>
                <a:gd name="T51" fmla="*/ 71 h 555"/>
                <a:gd name="T52" fmla="*/ 0 w 462"/>
                <a:gd name="T53" fmla="*/ 0 h 555"/>
                <a:gd name="T54" fmla="*/ 0 w 462"/>
                <a:gd name="T55" fmla="*/ 0 h 555"/>
                <a:gd name="T56" fmla="*/ 19 w 462"/>
                <a:gd name="T57" fmla="*/ 0 h 555"/>
                <a:gd name="T58" fmla="*/ 37 w 462"/>
                <a:gd name="T59" fmla="*/ 1 h 555"/>
                <a:gd name="T60" fmla="*/ 63 w 462"/>
                <a:gd name="T61" fmla="*/ 5 h 555"/>
                <a:gd name="T62" fmla="*/ 94 w 462"/>
                <a:gd name="T63" fmla="*/ 12 h 555"/>
                <a:gd name="T64" fmla="*/ 127 w 462"/>
                <a:gd name="T65" fmla="*/ 22 h 555"/>
                <a:gd name="T66" fmla="*/ 163 w 462"/>
                <a:gd name="T67" fmla="*/ 34 h 555"/>
                <a:gd name="T68" fmla="*/ 200 w 462"/>
                <a:gd name="T69" fmla="*/ 51 h 555"/>
                <a:gd name="T70" fmla="*/ 220 w 462"/>
                <a:gd name="T71" fmla="*/ 62 h 555"/>
                <a:gd name="T72" fmla="*/ 239 w 462"/>
                <a:gd name="T73" fmla="*/ 75 h 555"/>
                <a:gd name="T74" fmla="*/ 257 w 462"/>
                <a:gd name="T75" fmla="*/ 88 h 555"/>
                <a:gd name="T76" fmla="*/ 273 w 462"/>
                <a:gd name="T77" fmla="*/ 102 h 555"/>
                <a:gd name="T78" fmla="*/ 292 w 462"/>
                <a:gd name="T79" fmla="*/ 119 h 555"/>
                <a:gd name="T80" fmla="*/ 308 w 462"/>
                <a:gd name="T81" fmla="*/ 137 h 555"/>
                <a:gd name="T82" fmla="*/ 323 w 462"/>
                <a:gd name="T83" fmla="*/ 157 h 555"/>
                <a:gd name="T84" fmla="*/ 338 w 462"/>
                <a:gd name="T85" fmla="*/ 177 h 555"/>
                <a:gd name="T86" fmla="*/ 352 w 462"/>
                <a:gd name="T87" fmla="*/ 201 h 555"/>
                <a:gd name="T88" fmla="*/ 363 w 462"/>
                <a:gd name="T89" fmla="*/ 227 h 555"/>
                <a:gd name="T90" fmla="*/ 374 w 462"/>
                <a:gd name="T91" fmla="*/ 254 h 555"/>
                <a:gd name="T92" fmla="*/ 383 w 462"/>
                <a:gd name="T93" fmla="*/ 284 h 555"/>
                <a:gd name="T94" fmla="*/ 391 w 462"/>
                <a:gd name="T95" fmla="*/ 317 h 555"/>
                <a:gd name="T96" fmla="*/ 396 w 462"/>
                <a:gd name="T97" fmla="*/ 351 h 555"/>
                <a:gd name="T98" fmla="*/ 400 w 462"/>
                <a:gd name="T99" fmla="*/ 388 h 555"/>
                <a:gd name="T100" fmla="*/ 402 w 462"/>
                <a:gd name="T101" fmla="*/ 427 h 555"/>
                <a:gd name="T102" fmla="*/ 462 w 462"/>
                <a:gd name="T103" fmla="*/ 427 h 555"/>
                <a:gd name="T104" fmla="*/ 367 w 462"/>
                <a:gd name="T105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2" h="555">
                  <a:moveTo>
                    <a:pt x="367" y="555"/>
                  </a:moveTo>
                  <a:lnTo>
                    <a:pt x="259" y="427"/>
                  </a:lnTo>
                  <a:lnTo>
                    <a:pt x="325" y="427"/>
                  </a:lnTo>
                  <a:lnTo>
                    <a:pt x="325" y="427"/>
                  </a:lnTo>
                  <a:lnTo>
                    <a:pt x="325" y="395"/>
                  </a:lnTo>
                  <a:lnTo>
                    <a:pt x="321" y="364"/>
                  </a:lnTo>
                  <a:lnTo>
                    <a:pt x="317" y="337"/>
                  </a:lnTo>
                  <a:lnTo>
                    <a:pt x="312" y="311"/>
                  </a:lnTo>
                  <a:lnTo>
                    <a:pt x="305" y="285"/>
                  </a:lnTo>
                  <a:lnTo>
                    <a:pt x="295" y="263"/>
                  </a:lnTo>
                  <a:lnTo>
                    <a:pt x="286" y="242"/>
                  </a:lnTo>
                  <a:lnTo>
                    <a:pt x="275" y="223"/>
                  </a:lnTo>
                  <a:lnTo>
                    <a:pt x="262" y="205"/>
                  </a:lnTo>
                  <a:lnTo>
                    <a:pt x="250" y="188"/>
                  </a:lnTo>
                  <a:lnTo>
                    <a:pt x="237" y="174"/>
                  </a:lnTo>
                  <a:lnTo>
                    <a:pt x="222" y="159"/>
                  </a:lnTo>
                  <a:lnTo>
                    <a:pt x="209" y="148"/>
                  </a:lnTo>
                  <a:lnTo>
                    <a:pt x="193" y="135"/>
                  </a:lnTo>
                  <a:lnTo>
                    <a:pt x="163" y="117"/>
                  </a:lnTo>
                  <a:lnTo>
                    <a:pt x="132" y="102"/>
                  </a:lnTo>
                  <a:lnTo>
                    <a:pt x="103" y="91"/>
                  </a:lnTo>
                  <a:lnTo>
                    <a:pt x="75" y="84"/>
                  </a:lnTo>
                  <a:lnTo>
                    <a:pt x="52" y="78"/>
                  </a:lnTo>
                  <a:lnTo>
                    <a:pt x="31" y="75"/>
                  </a:lnTo>
                  <a:lnTo>
                    <a:pt x="15" y="73"/>
                  </a:lnTo>
                  <a:lnTo>
                    <a:pt x="0" y="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7" y="1"/>
                  </a:lnTo>
                  <a:lnTo>
                    <a:pt x="63" y="5"/>
                  </a:lnTo>
                  <a:lnTo>
                    <a:pt x="94" y="12"/>
                  </a:lnTo>
                  <a:lnTo>
                    <a:pt x="127" y="22"/>
                  </a:lnTo>
                  <a:lnTo>
                    <a:pt x="163" y="34"/>
                  </a:lnTo>
                  <a:lnTo>
                    <a:pt x="200" y="51"/>
                  </a:lnTo>
                  <a:lnTo>
                    <a:pt x="220" y="62"/>
                  </a:lnTo>
                  <a:lnTo>
                    <a:pt x="239" y="75"/>
                  </a:lnTo>
                  <a:lnTo>
                    <a:pt x="257" y="88"/>
                  </a:lnTo>
                  <a:lnTo>
                    <a:pt x="273" y="102"/>
                  </a:lnTo>
                  <a:lnTo>
                    <a:pt x="292" y="119"/>
                  </a:lnTo>
                  <a:lnTo>
                    <a:pt x="308" y="137"/>
                  </a:lnTo>
                  <a:lnTo>
                    <a:pt x="323" y="157"/>
                  </a:lnTo>
                  <a:lnTo>
                    <a:pt x="338" y="177"/>
                  </a:lnTo>
                  <a:lnTo>
                    <a:pt x="352" y="201"/>
                  </a:lnTo>
                  <a:lnTo>
                    <a:pt x="363" y="227"/>
                  </a:lnTo>
                  <a:lnTo>
                    <a:pt x="374" y="254"/>
                  </a:lnTo>
                  <a:lnTo>
                    <a:pt x="383" y="284"/>
                  </a:lnTo>
                  <a:lnTo>
                    <a:pt x="391" y="317"/>
                  </a:lnTo>
                  <a:lnTo>
                    <a:pt x="396" y="351"/>
                  </a:lnTo>
                  <a:lnTo>
                    <a:pt x="400" y="388"/>
                  </a:lnTo>
                  <a:lnTo>
                    <a:pt x="402" y="427"/>
                  </a:lnTo>
                  <a:lnTo>
                    <a:pt x="462" y="427"/>
                  </a:lnTo>
                  <a:lnTo>
                    <a:pt x="367" y="5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302"/>
            <p:cNvSpPr>
              <a:spLocks noChangeArrowheads="1"/>
            </p:cNvSpPr>
            <p:nvPr/>
          </p:nvSpPr>
          <p:spPr bwMode="auto">
            <a:xfrm>
              <a:off x="7358063" y="1100138"/>
              <a:ext cx="28575" cy="285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03"/>
            <p:cNvSpPr>
              <a:spLocks/>
            </p:cNvSpPr>
            <p:nvPr/>
          </p:nvSpPr>
          <p:spPr bwMode="auto">
            <a:xfrm>
              <a:off x="7059613" y="1100138"/>
              <a:ext cx="298450" cy="42863"/>
            </a:xfrm>
            <a:custGeom>
              <a:avLst/>
              <a:gdLst>
                <a:gd name="T0" fmla="*/ 0 w 378"/>
                <a:gd name="T1" fmla="*/ 48 h 53"/>
                <a:gd name="T2" fmla="*/ 0 w 378"/>
                <a:gd name="T3" fmla="*/ 48 h 53"/>
                <a:gd name="T4" fmla="*/ 2 w 378"/>
                <a:gd name="T5" fmla="*/ 39 h 53"/>
                <a:gd name="T6" fmla="*/ 4 w 378"/>
                <a:gd name="T7" fmla="*/ 29 h 53"/>
                <a:gd name="T8" fmla="*/ 10 w 378"/>
                <a:gd name="T9" fmla="*/ 20 h 53"/>
                <a:gd name="T10" fmla="*/ 15 w 378"/>
                <a:gd name="T11" fmla="*/ 15 h 53"/>
                <a:gd name="T12" fmla="*/ 22 w 378"/>
                <a:gd name="T13" fmla="*/ 9 h 53"/>
                <a:gd name="T14" fmla="*/ 30 w 378"/>
                <a:gd name="T15" fmla="*/ 4 h 53"/>
                <a:gd name="T16" fmla="*/ 39 w 378"/>
                <a:gd name="T17" fmla="*/ 2 h 53"/>
                <a:gd name="T18" fmla="*/ 48 w 378"/>
                <a:gd name="T19" fmla="*/ 0 h 53"/>
                <a:gd name="T20" fmla="*/ 378 w 378"/>
                <a:gd name="T21" fmla="*/ 0 h 53"/>
                <a:gd name="T22" fmla="*/ 378 w 378"/>
                <a:gd name="T23" fmla="*/ 37 h 53"/>
                <a:gd name="T24" fmla="*/ 79 w 378"/>
                <a:gd name="T25" fmla="*/ 37 h 53"/>
                <a:gd name="T26" fmla="*/ 79 w 378"/>
                <a:gd name="T27" fmla="*/ 37 h 53"/>
                <a:gd name="T28" fmla="*/ 70 w 378"/>
                <a:gd name="T29" fmla="*/ 39 h 53"/>
                <a:gd name="T30" fmla="*/ 61 w 378"/>
                <a:gd name="T31" fmla="*/ 40 h 53"/>
                <a:gd name="T32" fmla="*/ 52 w 378"/>
                <a:gd name="T33" fmla="*/ 46 h 53"/>
                <a:gd name="T34" fmla="*/ 46 w 378"/>
                <a:gd name="T35" fmla="*/ 53 h 53"/>
                <a:gd name="T36" fmla="*/ 0 w 378"/>
                <a:gd name="T37" fmla="*/ 53 h 53"/>
                <a:gd name="T38" fmla="*/ 0 w 378"/>
                <a:gd name="T39" fmla="*/ 4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8" h="53">
                  <a:moveTo>
                    <a:pt x="0" y="48"/>
                  </a:moveTo>
                  <a:lnTo>
                    <a:pt x="0" y="48"/>
                  </a:lnTo>
                  <a:lnTo>
                    <a:pt x="2" y="39"/>
                  </a:lnTo>
                  <a:lnTo>
                    <a:pt x="4" y="29"/>
                  </a:lnTo>
                  <a:lnTo>
                    <a:pt x="10" y="20"/>
                  </a:lnTo>
                  <a:lnTo>
                    <a:pt x="15" y="15"/>
                  </a:lnTo>
                  <a:lnTo>
                    <a:pt x="22" y="9"/>
                  </a:lnTo>
                  <a:lnTo>
                    <a:pt x="30" y="4"/>
                  </a:lnTo>
                  <a:lnTo>
                    <a:pt x="39" y="2"/>
                  </a:lnTo>
                  <a:lnTo>
                    <a:pt x="48" y="0"/>
                  </a:lnTo>
                  <a:lnTo>
                    <a:pt x="378" y="0"/>
                  </a:lnTo>
                  <a:lnTo>
                    <a:pt x="378" y="37"/>
                  </a:lnTo>
                  <a:lnTo>
                    <a:pt x="79" y="37"/>
                  </a:lnTo>
                  <a:lnTo>
                    <a:pt x="79" y="37"/>
                  </a:lnTo>
                  <a:lnTo>
                    <a:pt x="70" y="39"/>
                  </a:lnTo>
                  <a:lnTo>
                    <a:pt x="61" y="40"/>
                  </a:lnTo>
                  <a:lnTo>
                    <a:pt x="52" y="46"/>
                  </a:lnTo>
                  <a:lnTo>
                    <a:pt x="46" y="53"/>
                  </a:lnTo>
                  <a:lnTo>
                    <a:pt x="0" y="53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4"/>
            <p:cNvSpPr>
              <a:spLocks/>
            </p:cNvSpPr>
            <p:nvPr/>
          </p:nvSpPr>
          <p:spPr bwMode="auto">
            <a:xfrm>
              <a:off x="7199313" y="1717675"/>
              <a:ext cx="115888" cy="131763"/>
            </a:xfrm>
            <a:custGeom>
              <a:avLst/>
              <a:gdLst>
                <a:gd name="T0" fmla="*/ 147 w 147"/>
                <a:gd name="T1" fmla="*/ 0 h 167"/>
                <a:gd name="T2" fmla="*/ 147 w 147"/>
                <a:gd name="T3" fmla="*/ 167 h 167"/>
                <a:gd name="T4" fmla="*/ 76 w 147"/>
                <a:gd name="T5" fmla="*/ 167 h 167"/>
                <a:gd name="T6" fmla="*/ 76 w 147"/>
                <a:gd name="T7" fmla="*/ 59 h 167"/>
                <a:gd name="T8" fmla="*/ 76 w 147"/>
                <a:gd name="T9" fmla="*/ 59 h 167"/>
                <a:gd name="T10" fmla="*/ 59 w 147"/>
                <a:gd name="T11" fmla="*/ 66 h 167"/>
                <a:gd name="T12" fmla="*/ 43 w 147"/>
                <a:gd name="T13" fmla="*/ 72 h 167"/>
                <a:gd name="T14" fmla="*/ 43 w 147"/>
                <a:gd name="T15" fmla="*/ 72 h 167"/>
                <a:gd name="T16" fmla="*/ 24 w 147"/>
                <a:gd name="T17" fmla="*/ 77 h 167"/>
                <a:gd name="T18" fmla="*/ 0 w 147"/>
                <a:gd name="T19" fmla="*/ 83 h 167"/>
                <a:gd name="T20" fmla="*/ 0 w 147"/>
                <a:gd name="T21" fmla="*/ 44 h 167"/>
                <a:gd name="T22" fmla="*/ 0 w 147"/>
                <a:gd name="T23" fmla="*/ 44 h 167"/>
                <a:gd name="T24" fmla="*/ 33 w 147"/>
                <a:gd name="T25" fmla="*/ 37 h 167"/>
                <a:gd name="T26" fmla="*/ 46 w 147"/>
                <a:gd name="T27" fmla="*/ 31 h 167"/>
                <a:gd name="T28" fmla="*/ 57 w 147"/>
                <a:gd name="T29" fmla="*/ 26 h 167"/>
                <a:gd name="T30" fmla="*/ 57 w 147"/>
                <a:gd name="T31" fmla="*/ 26 h 167"/>
                <a:gd name="T32" fmla="*/ 66 w 147"/>
                <a:gd name="T33" fmla="*/ 20 h 167"/>
                <a:gd name="T34" fmla="*/ 76 w 147"/>
                <a:gd name="T35" fmla="*/ 15 h 167"/>
                <a:gd name="T36" fmla="*/ 83 w 147"/>
                <a:gd name="T37" fmla="*/ 7 h 167"/>
                <a:gd name="T38" fmla="*/ 88 w 147"/>
                <a:gd name="T39" fmla="*/ 0 h 167"/>
                <a:gd name="T40" fmla="*/ 147 w 147"/>
                <a:gd name="T4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7" h="167">
                  <a:moveTo>
                    <a:pt x="147" y="0"/>
                  </a:moveTo>
                  <a:lnTo>
                    <a:pt x="147" y="167"/>
                  </a:lnTo>
                  <a:lnTo>
                    <a:pt x="76" y="167"/>
                  </a:lnTo>
                  <a:lnTo>
                    <a:pt x="76" y="59"/>
                  </a:lnTo>
                  <a:lnTo>
                    <a:pt x="76" y="59"/>
                  </a:lnTo>
                  <a:lnTo>
                    <a:pt x="59" y="66"/>
                  </a:lnTo>
                  <a:lnTo>
                    <a:pt x="43" y="72"/>
                  </a:lnTo>
                  <a:lnTo>
                    <a:pt x="43" y="72"/>
                  </a:lnTo>
                  <a:lnTo>
                    <a:pt x="24" y="77"/>
                  </a:lnTo>
                  <a:lnTo>
                    <a:pt x="0" y="83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33" y="37"/>
                  </a:lnTo>
                  <a:lnTo>
                    <a:pt x="46" y="31"/>
                  </a:lnTo>
                  <a:lnTo>
                    <a:pt x="57" y="26"/>
                  </a:lnTo>
                  <a:lnTo>
                    <a:pt x="57" y="26"/>
                  </a:lnTo>
                  <a:lnTo>
                    <a:pt x="66" y="20"/>
                  </a:lnTo>
                  <a:lnTo>
                    <a:pt x="76" y="15"/>
                  </a:lnTo>
                  <a:lnTo>
                    <a:pt x="83" y="7"/>
                  </a:lnTo>
                  <a:lnTo>
                    <a:pt x="88" y="0"/>
                  </a:lnTo>
                  <a:lnTo>
                    <a:pt x="1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5"/>
            <p:cNvSpPr>
              <a:spLocks noEditPoints="1"/>
            </p:cNvSpPr>
            <p:nvPr/>
          </p:nvSpPr>
          <p:spPr bwMode="auto">
            <a:xfrm>
              <a:off x="7186613" y="1498600"/>
              <a:ext cx="166688" cy="134938"/>
            </a:xfrm>
            <a:custGeom>
              <a:avLst/>
              <a:gdLst>
                <a:gd name="T0" fmla="*/ 185 w 209"/>
                <a:gd name="T1" fmla="*/ 149 h 171"/>
                <a:gd name="T2" fmla="*/ 172 w 209"/>
                <a:gd name="T3" fmla="*/ 158 h 171"/>
                <a:gd name="T4" fmla="*/ 132 w 209"/>
                <a:gd name="T5" fmla="*/ 169 h 171"/>
                <a:gd name="T6" fmla="*/ 104 w 209"/>
                <a:gd name="T7" fmla="*/ 171 h 171"/>
                <a:gd name="T8" fmla="*/ 64 w 209"/>
                <a:gd name="T9" fmla="*/ 167 h 171"/>
                <a:gd name="T10" fmla="*/ 53 w 209"/>
                <a:gd name="T11" fmla="*/ 163 h 171"/>
                <a:gd name="T12" fmla="*/ 27 w 209"/>
                <a:gd name="T13" fmla="*/ 150 h 171"/>
                <a:gd name="T14" fmla="*/ 20 w 209"/>
                <a:gd name="T15" fmla="*/ 143 h 171"/>
                <a:gd name="T16" fmla="*/ 5 w 209"/>
                <a:gd name="T17" fmla="*/ 119 h 171"/>
                <a:gd name="T18" fmla="*/ 2 w 209"/>
                <a:gd name="T19" fmla="*/ 103 h 171"/>
                <a:gd name="T20" fmla="*/ 0 w 209"/>
                <a:gd name="T21" fmla="*/ 84 h 171"/>
                <a:gd name="T22" fmla="*/ 7 w 209"/>
                <a:gd name="T23" fmla="*/ 44 h 171"/>
                <a:gd name="T24" fmla="*/ 14 w 209"/>
                <a:gd name="T25" fmla="*/ 29 h 171"/>
                <a:gd name="T26" fmla="*/ 27 w 209"/>
                <a:gd name="T27" fmla="*/ 18 h 171"/>
                <a:gd name="T28" fmla="*/ 42 w 209"/>
                <a:gd name="T29" fmla="*/ 11 h 171"/>
                <a:gd name="T30" fmla="*/ 82 w 209"/>
                <a:gd name="T31" fmla="*/ 0 h 171"/>
                <a:gd name="T32" fmla="*/ 106 w 209"/>
                <a:gd name="T33" fmla="*/ 0 h 171"/>
                <a:gd name="T34" fmla="*/ 148 w 209"/>
                <a:gd name="T35" fmla="*/ 4 h 171"/>
                <a:gd name="T36" fmla="*/ 163 w 209"/>
                <a:gd name="T37" fmla="*/ 9 h 171"/>
                <a:gd name="T38" fmla="*/ 176 w 209"/>
                <a:gd name="T39" fmla="*/ 15 h 171"/>
                <a:gd name="T40" fmla="*/ 192 w 209"/>
                <a:gd name="T41" fmla="*/ 28 h 171"/>
                <a:gd name="T42" fmla="*/ 198 w 209"/>
                <a:gd name="T43" fmla="*/ 37 h 171"/>
                <a:gd name="T44" fmla="*/ 201 w 209"/>
                <a:gd name="T45" fmla="*/ 46 h 171"/>
                <a:gd name="T46" fmla="*/ 209 w 209"/>
                <a:gd name="T47" fmla="*/ 84 h 171"/>
                <a:gd name="T48" fmla="*/ 207 w 209"/>
                <a:gd name="T49" fmla="*/ 105 h 171"/>
                <a:gd name="T50" fmla="*/ 196 w 209"/>
                <a:gd name="T51" fmla="*/ 138 h 171"/>
                <a:gd name="T52" fmla="*/ 185 w 209"/>
                <a:gd name="T53" fmla="*/ 149 h 171"/>
                <a:gd name="T54" fmla="*/ 71 w 209"/>
                <a:gd name="T55" fmla="*/ 84 h 171"/>
                <a:gd name="T56" fmla="*/ 73 w 209"/>
                <a:gd name="T57" fmla="*/ 110 h 171"/>
                <a:gd name="T58" fmla="*/ 79 w 209"/>
                <a:gd name="T59" fmla="*/ 127 h 171"/>
                <a:gd name="T60" fmla="*/ 84 w 209"/>
                <a:gd name="T61" fmla="*/ 132 h 171"/>
                <a:gd name="T62" fmla="*/ 97 w 209"/>
                <a:gd name="T63" fmla="*/ 138 h 171"/>
                <a:gd name="T64" fmla="*/ 104 w 209"/>
                <a:gd name="T65" fmla="*/ 139 h 171"/>
                <a:gd name="T66" fmla="*/ 123 w 209"/>
                <a:gd name="T67" fmla="*/ 134 h 171"/>
                <a:gd name="T68" fmla="*/ 130 w 209"/>
                <a:gd name="T69" fmla="*/ 127 h 171"/>
                <a:gd name="T70" fmla="*/ 135 w 209"/>
                <a:gd name="T71" fmla="*/ 117 h 171"/>
                <a:gd name="T72" fmla="*/ 139 w 209"/>
                <a:gd name="T73" fmla="*/ 86 h 171"/>
                <a:gd name="T74" fmla="*/ 137 w 209"/>
                <a:gd name="T75" fmla="*/ 70 h 171"/>
                <a:gd name="T76" fmla="*/ 134 w 209"/>
                <a:gd name="T77" fmla="*/ 48 h 171"/>
                <a:gd name="T78" fmla="*/ 130 w 209"/>
                <a:gd name="T79" fmla="*/ 42 h 171"/>
                <a:gd name="T80" fmla="*/ 119 w 209"/>
                <a:gd name="T81" fmla="*/ 33 h 171"/>
                <a:gd name="T82" fmla="*/ 104 w 209"/>
                <a:gd name="T83" fmla="*/ 29 h 171"/>
                <a:gd name="T84" fmla="*/ 95 w 209"/>
                <a:gd name="T85" fmla="*/ 31 h 171"/>
                <a:gd name="T86" fmla="*/ 82 w 209"/>
                <a:gd name="T87" fmla="*/ 37 h 171"/>
                <a:gd name="T88" fmla="*/ 79 w 209"/>
                <a:gd name="T89" fmla="*/ 42 h 171"/>
                <a:gd name="T90" fmla="*/ 73 w 209"/>
                <a:gd name="T91" fmla="*/ 59 h 171"/>
                <a:gd name="T92" fmla="*/ 71 w 209"/>
                <a:gd name="T93" fmla="*/ 8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9" h="171">
                  <a:moveTo>
                    <a:pt x="185" y="149"/>
                  </a:moveTo>
                  <a:lnTo>
                    <a:pt x="185" y="149"/>
                  </a:lnTo>
                  <a:lnTo>
                    <a:pt x="179" y="154"/>
                  </a:lnTo>
                  <a:lnTo>
                    <a:pt x="172" y="158"/>
                  </a:lnTo>
                  <a:lnTo>
                    <a:pt x="154" y="165"/>
                  </a:lnTo>
                  <a:lnTo>
                    <a:pt x="132" y="169"/>
                  </a:lnTo>
                  <a:lnTo>
                    <a:pt x="104" y="171"/>
                  </a:lnTo>
                  <a:lnTo>
                    <a:pt x="104" y="171"/>
                  </a:lnTo>
                  <a:lnTo>
                    <a:pt x="75" y="169"/>
                  </a:lnTo>
                  <a:lnTo>
                    <a:pt x="64" y="167"/>
                  </a:lnTo>
                  <a:lnTo>
                    <a:pt x="53" y="163"/>
                  </a:lnTo>
                  <a:lnTo>
                    <a:pt x="53" y="163"/>
                  </a:lnTo>
                  <a:lnTo>
                    <a:pt x="35" y="156"/>
                  </a:lnTo>
                  <a:lnTo>
                    <a:pt x="27" y="150"/>
                  </a:lnTo>
                  <a:lnTo>
                    <a:pt x="20" y="143"/>
                  </a:lnTo>
                  <a:lnTo>
                    <a:pt x="20" y="143"/>
                  </a:lnTo>
                  <a:lnTo>
                    <a:pt x="13" y="134"/>
                  </a:lnTo>
                  <a:lnTo>
                    <a:pt x="5" y="119"/>
                  </a:lnTo>
                  <a:lnTo>
                    <a:pt x="5" y="119"/>
                  </a:lnTo>
                  <a:lnTo>
                    <a:pt x="2" y="10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62"/>
                  </a:lnTo>
                  <a:lnTo>
                    <a:pt x="7" y="44"/>
                  </a:lnTo>
                  <a:lnTo>
                    <a:pt x="11" y="37"/>
                  </a:lnTo>
                  <a:lnTo>
                    <a:pt x="14" y="29"/>
                  </a:lnTo>
                  <a:lnTo>
                    <a:pt x="20" y="24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42" y="11"/>
                  </a:lnTo>
                  <a:lnTo>
                    <a:pt x="60" y="4"/>
                  </a:lnTo>
                  <a:lnTo>
                    <a:pt x="82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30" y="0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63" y="9"/>
                  </a:lnTo>
                  <a:lnTo>
                    <a:pt x="176" y="15"/>
                  </a:lnTo>
                  <a:lnTo>
                    <a:pt x="176" y="15"/>
                  </a:lnTo>
                  <a:lnTo>
                    <a:pt x="185" y="22"/>
                  </a:lnTo>
                  <a:lnTo>
                    <a:pt x="192" y="28"/>
                  </a:lnTo>
                  <a:lnTo>
                    <a:pt x="192" y="28"/>
                  </a:lnTo>
                  <a:lnTo>
                    <a:pt x="198" y="37"/>
                  </a:lnTo>
                  <a:lnTo>
                    <a:pt x="201" y="46"/>
                  </a:lnTo>
                  <a:lnTo>
                    <a:pt x="201" y="46"/>
                  </a:lnTo>
                  <a:lnTo>
                    <a:pt x="207" y="64"/>
                  </a:lnTo>
                  <a:lnTo>
                    <a:pt x="209" y="84"/>
                  </a:lnTo>
                  <a:lnTo>
                    <a:pt x="209" y="84"/>
                  </a:lnTo>
                  <a:lnTo>
                    <a:pt x="207" y="105"/>
                  </a:lnTo>
                  <a:lnTo>
                    <a:pt x="203" y="123"/>
                  </a:lnTo>
                  <a:lnTo>
                    <a:pt x="196" y="138"/>
                  </a:lnTo>
                  <a:lnTo>
                    <a:pt x="185" y="149"/>
                  </a:lnTo>
                  <a:lnTo>
                    <a:pt x="185" y="149"/>
                  </a:lnTo>
                  <a:close/>
                  <a:moveTo>
                    <a:pt x="71" y="84"/>
                  </a:moveTo>
                  <a:lnTo>
                    <a:pt x="71" y="84"/>
                  </a:lnTo>
                  <a:lnTo>
                    <a:pt x="71" y="99"/>
                  </a:lnTo>
                  <a:lnTo>
                    <a:pt x="73" y="110"/>
                  </a:lnTo>
                  <a:lnTo>
                    <a:pt x="75" y="119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4" y="132"/>
                  </a:lnTo>
                  <a:lnTo>
                    <a:pt x="90" y="136"/>
                  </a:lnTo>
                  <a:lnTo>
                    <a:pt x="97" y="138"/>
                  </a:lnTo>
                  <a:lnTo>
                    <a:pt x="104" y="139"/>
                  </a:lnTo>
                  <a:lnTo>
                    <a:pt x="104" y="139"/>
                  </a:lnTo>
                  <a:lnTo>
                    <a:pt x="115" y="138"/>
                  </a:lnTo>
                  <a:lnTo>
                    <a:pt x="123" y="134"/>
                  </a:lnTo>
                  <a:lnTo>
                    <a:pt x="123" y="134"/>
                  </a:lnTo>
                  <a:lnTo>
                    <a:pt x="130" y="127"/>
                  </a:lnTo>
                  <a:lnTo>
                    <a:pt x="135" y="117"/>
                  </a:lnTo>
                  <a:lnTo>
                    <a:pt x="135" y="117"/>
                  </a:lnTo>
                  <a:lnTo>
                    <a:pt x="137" y="105"/>
                  </a:lnTo>
                  <a:lnTo>
                    <a:pt x="139" y="86"/>
                  </a:lnTo>
                  <a:lnTo>
                    <a:pt x="139" y="86"/>
                  </a:lnTo>
                  <a:lnTo>
                    <a:pt x="137" y="70"/>
                  </a:lnTo>
                  <a:lnTo>
                    <a:pt x="135" y="59"/>
                  </a:lnTo>
                  <a:lnTo>
                    <a:pt x="134" y="48"/>
                  </a:lnTo>
                  <a:lnTo>
                    <a:pt x="130" y="42"/>
                  </a:lnTo>
                  <a:lnTo>
                    <a:pt x="130" y="42"/>
                  </a:lnTo>
                  <a:lnTo>
                    <a:pt x="124" y="37"/>
                  </a:lnTo>
                  <a:lnTo>
                    <a:pt x="119" y="33"/>
                  </a:lnTo>
                  <a:lnTo>
                    <a:pt x="112" y="31"/>
                  </a:lnTo>
                  <a:lnTo>
                    <a:pt x="104" y="29"/>
                  </a:lnTo>
                  <a:lnTo>
                    <a:pt x="104" y="29"/>
                  </a:lnTo>
                  <a:lnTo>
                    <a:pt x="95" y="31"/>
                  </a:lnTo>
                  <a:lnTo>
                    <a:pt x="90" y="33"/>
                  </a:lnTo>
                  <a:lnTo>
                    <a:pt x="82" y="37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75" y="48"/>
                  </a:lnTo>
                  <a:lnTo>
                    <a:pt x="73" y="59"/>
                  </a:lnTo>
                  <a:lnTo>
                    <a:pt x="71" y="70"/>
                  </a:lnTo>
                  <a:lnTo>
                    <a:pt x="71" y="84"/>
                  </a:lnTo>
                  <a:lnTo>
                    <a:pt x="71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6"/>
            <p:cNvSpPr>
              <a:spLocks/>
            </p:cNvSpPr>
            <p:nvPr/>
          </p:nvSpPr>
          <p:spPr bwMode="auto">
            <a:xfrm>
              <a:off x="6761163" y="650875"/>
              <a:ext cx="465138" cy="38100"/>
            </a:xfrm>
            <a:custGeom>
              <a:avLst/>
              <a:gdLst>
                <a:gd name="T0" fmla="*/ 586 w 586"/>
                <a:gd name="T1" fmla="*/ 24 h 47"/>
                <a:gd name="T2" fmla="*/ 586 w 586"/>
                <a:gd name="T3" fmla="*/ 24 h 47"/>
                <a:gd name="T4" fmla="*/ 584 w 586"/>
                <a:gd name="T5" fmla="*/ 29 h 47"/>
                <a:gd name="T6" fmla="*/ 583 w 586"/>
                <a:gd name="T7" fmla="*/ 33 h 47"/>
                <a:gd name="T8" fmla="*/ 577 w 586"/>
                <a:gd name="T9" fmla="*/ 40 h 47"/>
                <a:gd name="T10" fmla="*/ 568 w 586"/>
                <a:gd name="T11" fmla="*/ 46 h 47"/>
                <a:gd name="T12" fmla="*/ 557 w 586"/>
                <a:gd name="T13" fmla="*/ 47 h 47"/>
                <a:gd name="T14" fmla="*/ 27 w 586"/>
                <a:gd name="T15" fmla="*/ 47 h 47"/>
                <a:gd name="T16" fmla="*/ 27 w 586"/>
                <a:gd name="T17" fmla="*/ 47 h 47"/>
                <a:gd name="T18" fmla="*/ 16 w 586"/>
                <a:gd name="T19" fmla="*/ 46 h 47"/>
                <a:gd name="T20" fmla="*/ 7 w 586"/>
                <a:gd name="T21" fmla="*/ 40 h 47"/>
                <a:gd name="T22" fmla="*/ 1 w 586"/>
                <a:gd name="T23" fmla="*/ 33 h 47"/>
                <a:gd name="T24" fmla="*/ 0 w 586"/>
                <a:gd name="T25" fmla="*/ 29 h 47"/>
                <a:gd name="T26" fmla="*/ 0 w 586"/>
                <a:gd name="T27" fmla="*/ 24 h 47"/>
                <a:gd name="T28" fmla="*/ 0 w 586"/>
                <a:gd name="T29" fmla="*/ 24 h 47"/>
                <a:gd name="T30" fmla="*/ 0 w 586"/>
                <a:gd name="T31" fmla="*/ 18 h 47"/>
                <a:gd name="T32" fmla="*/ 1 w 586"/>
                <a:gd name="T33" fmla="*/ 14 h 47"/>
                <a:gd name="T34" fmla="*/ 7 w 586"/>
                <a:gd name="T35" fmla="*/ 7 h 47"/>
                <a:gd name="T36" fmla="*/ 7 w 586"/>
                <a:gd name="T37" fmla="*/ 7 h 47"/>
                <a:gd name="T38" fmla="*/ 16 w 586"/>
                <a:gd name="T39" fmla="*/ 2 h 47"/>
                <a:gd name="T40" fmla="*/ 27 w 586"/>
                <a:gd name="T41" fmla="*/ 0 h 47"/>
                <a:gd name="T42" fmla="*/ 557 w 586"/>
                <a:gd name="T43" fmla="*/ 0 h 47"/>
                <a:gd name="T44" fmla="*/ 557 w 586"/>
                <a:gd name="T45" fmla="*/ 0 h 47"/>
                <a:gd name="T46" fmla="*/ 568 w 586"/>
                <a:gd name="T47" fmla="*/ 2 h 47"/>
                <a:gd name="T48" fmla="*/ 577 w 586"/>
                <a:gd name="T49" fmla="*/ 7 h 47"/>
                <a:gd name="T50" fmla="*/ 583 w 586"/>
                <a:gd name="T51" fmla="*/ 14 h 47"/>
                <a:gd name="T52" fmla="*/ 584 w 586"/>
                <a:gd name="T53" fmla="*/ 18 h 47"/>
                <a:gd name="T54" fmla="*/ 586 w 586"/>
                <a:gd name="T55" fmla="*/ 24 h 47"/>
                <a:gd name="T56" fmla="*/ 586 w 586"/>
                <a:gd name="T57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6" h="47">
                  <a:moveTo>
                    <a:pt x="586" y="24"/>
                  </a:moveTo>
                  <a:lnTo>
                    <a:pt x="586" y="24"/>
                  </a:lnTo>
                  <a:lnTo>
                    <a:pt x="584" y="29"/>
                  </a:lnTo>
                  <a:lnTo>
                    <a:pt x="583" y="33"/>
                  </a:lnTo>
                  <a:lnTo>
                    <a:pt x="577" y="40"/>
                  </a:lnTo>
                  <a:lnTo>
                    <a:pt x="568" y="46"/>
                  </a:lnTo>
                  <a:lnTo>
                    <a:pt x="557" y="47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16" y="46"/>
                  </a:lnTo>
                  <a:lnTo>
                    <a:pt x="7" y="40"/>
                  </a:lnTo>
                  <a:lnTo>
                    <a:pt x="1" y="33"/>
                  </a:lnTo>
                  <a:lnTo>
                    <a:pt x="0" y="29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7" y="7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68" y="2"/>
                  </a:lnTo>
                  <a:lnTo>
                    <a:pt x="577" y="7"/>
                  </a:lnTo>
                  <a:lnTo>
                    <a:pt x="583" y="14"/>
                  </a:lnTo>
                  <a:lnTo>
                    <a:pt x="584" y="18"/>
                  </a:lnTo>
                  <a:lnTo>
                    <a:pt x="586" y="24"/>
                  </a:lnTo>
                  <a:lnTo>
                    <a:pt x="586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07"/>
            <p:cNvSpPr>
              <a:spLocks/>
            </p:cNvSpPr>
            <p:nvPr/>
          </p:nvSpPr>
          <p:spPr bwMode="auto">
            <a:xfrm>
              <a:off x="6761163" y="766763"/>
              <a:ext cx="465138" cy="38100"/>
            </a:xfrm>
            <a:custGeom>
              <a:avLst/>
              <a:gdLst>
                <a:gd name="T0" fmla="*/ 586 w 586"/>
                <a:gd name="T1" fmla="*/ 24 h 48"/>
                <a:gd name="T2" fmla="*/ 586 w 586"/>
                <a:gd name="T3" fmla="*/ 24 h 48"/>
                <a:gd name="T4" fmla="*/ 584 w 586"/>
                <a:gd name="T5" fmla="*/ 30 h 48"/>
                <a:gd name="T6" fmla="*/ 583 w 586"/>
                <a:gd name="T7" fmla="*/ 33 h 48"/>
                <a:gd name="T8" fmla="*/ 577 w 586"/>
                <a:gd name="T9" fmla="*/ 41 h 48"/>
                <a:gd name="T10" fmla="*/ 568 w 586"/>
                <a:gd name="T11" fmla="*/ 46 h 48"/>
                <a:gd name="T12" fmla="*/ 557 w 586"/>
                <a:gd name="T13" fmla="*/ 48 h 48"/>
                <a:gd name="T14" fmla="*/ 27 w 586"/>
                <a:gd name="T15" fmla="*/ 48 h 48"/>
                <a:gd name="T16" fmla="*/ 27 w 586"/>
                <a:gd name="T17" fmla="*/ 48 h 48"/>
                <a:gd name="T18" fmla="*/ 16 w 586"/>
                <a:gd name="T19" fmla="*/ 46 h 48"/>
                <a:gd name="T20" fmla="*/ 7 w 586"/>
                <a:gd name="T21" fmla="*/ 41 h 48"/>
                <a:gd name="T22" fmla="*/ 1 w 586"/>
                <a:gd name="T23" fmla="*/ 33 h 48"/>
                <a:gd name="T24" fmla="*/ 0 w 586"/>
                <a:gd name="T25" fmla="*/ 30 h 48"/>
                <a:gd name="T26" fmla="*/ 0 w 586"/>
                <a:gd name="T27" fmla="*/ 24 h 48"/>
                <a:gd name="T28" fmla="*/ 0 w 586"/>
                <a:gd name="T29" fmla="*/ 24 h 48"/>
                <a:gd name="T30" fmla="*/ 0 w 586"/>
                <a:gd name="T31" fmla="*/ 19 h 48"/>
                <a:gd name="T32" fmla="*/ 1 w 586"/>
                <a:gd name="T33" fmla="*/ 15 h 48"/>
                <a:gd name="T34" fmla="*/ 7 w 586"/>
                <a:gd name="T35" fmla="*/ 8 h 48"/>
                <a:gd name="T36" fmla="*/ 7 w 586"/>
                <a:gd name="T37" fmla="*/ 8 h 48"/>
                <a:gd name="T38" fmla="*/ 16 w 586"/>
                <a:gd name="T39" fmla="*/ 2 h 48"/>
                <a:gd name="T40" fmla="*/ 27 w 586"/>
                <a:gd name="T41" fmla="*/ 0 h 48"/>
                <a:gd name="T42" fmla="*/ 557 w 586"/>
                <a:gd name="T43" fmla="*/ 0 h 48"/>
                <a:gd name="T44" fmla="*/ 557 w 586"/>
                <a:gd name="T45" fmla="*/ 0 h 48"/>
                <a:gd name="T46" fmla="*/ 568 w 586"/>
                <a:gd name="T47" fmla="*/ 2 h 48"/>
                <a:gd name="T48" fmla="*/ 577 w 586"/>
                <a:gd name="T49" fmla="*/ 8 h 48"/>
                <a:gd name="T50" fmla="*/ 583 w 586"/>
                <a:gd name="T51" fmla="*/ 15 h 48"/>
                <a:gd name="T52" fmla="*/ 584 w 586"/>
                <a:gd name="T53" fmla="*/ 19 h 48"/>
                <a:gd name="T54" fmla="*/ 586 w 586"/>
                <a:gd name="T55" fmla="*/ 24 h 48"/>
                <a:gd name="T56" fmla="*/ 586 w 586"/>
                <a:gd name="T5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6" h="48">
                  <a:moveTo>
                    <a:pt x="586" y="24"/>
                  </a:moveTo>
                  <a:lnTo>
                    <a:pt x="586" y="24"/>
                  </a:lnTo>
                  <a:lnTo>
                    <a:pt x="584" y="30"/>
                  </a:lnTo>
                  <a:lnTo>
                    <a:pt x="583" y="33"/>
                  </a:lnTo>
                  <a:lnTo>
                    <a:pt x="577" y="41"/>
                  </a:lnTo>
                  <a:lnTo>
                    <a:pt x="568" y="46"/>
                  </a:lnTo>
                  <a:lnTo>
                    <a:pt x="557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16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7" y="8"/>
                  </a:lnTo>
                  <a:lnTo>
                    <a:pt x="7" y="8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68" y="2"/>
                  </a:lnTo>
                  <a:lnTo>
                    <a:pt x="577" y="8"/>
                  </a:lnTo>
                  <a:lnTo>
                    <a:pt x="583" y="15"/>
                  </a:lnTo>
                  <a:lnTo>
                    <a:pt x="584" y="19"/>
                  </a:lnTo>
                  <a:lnTo>
                    <a:pt x="586" y="24"/>
                  </a:lnTo>
                  <a:lnTo>
                    <a:pt x="586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8"/>
            <p:cNvSpPr>
              <a:spLocks/>
            </p:cNvSpPr>
            <p:nvPr/>
          </p:nvSpPr>
          <p:spPr bwMode="auto">
            <a:xfrm>
              <a:off x="6761163" y="898525"/>
              <a:ext cx="465138" cy="36513"/>
            </a:xfrm>
            <a:custGeom>
              <a:avLst/>
              <a:gdLst>
                <a:gd name="T0" fmla="*/ 586 w 586"/>
                <a:gd name="T1" fmla="*/ 24 h 48"/>
                <a:gd name="T2" fmla="*/ 586 w 586"/>
                <a:gd name="T3" fmla="*/ 24 h 48"/>
                <a:gd name="T4" fmla="*/ 584 w 586"/>
                <a:gd name="T5" fmla="*/ 30 h 48"/>
                <a:gd name="T6" fmla="*/ 583 w 586"/>
                <a:gd name="T7" fmla="*/ 33 h 48"/>
                <a:gd name="T8" fmla="*/ 577 w 586"/>
                <a:gd name="T9" fmla="*/ 41 h 48"/>
                <a:gd name="T10" fmla="*/ 568 w 586"/>
                <a:gd name="T11" fmla="*/ 46 h 48"/>
                <a:gd name="T12" fmla="*/ 557 w 586"/>
                <a:gd name="T13" fmla="*/ 48 h 48"/>
                <a:gd name="T14" fmla="*/ 27 w 586"/>
                <a:gd name="T15" fmla="*/ 48 h 48"/>
                <a:gd name="T16" fmla="*/ 27 w 586"/>
                <a:gd name="T17" fmla="*/ 48 h 48"/>
                <a:gd name="T18" fmla="*/ 16 w 586"/>
                <a:gd name="T19" fmla="*/ 46 h 48"/>
                <a:gd name="T20" fmla="*/ 7 w 586"/>
                <a:gd name="T21" fmla="*/ 41 h 48"/>
                <a:gd name="T22" fmla="*/ 1 w 586"/>
                <a:gd name="T23" fmla="*/ 33 h 48"/>
                <a:gd name="T24" fmla="*/ 0 w 586"/>
                <a:gd name="T25" fmla="*/ 30 h 48"/>
                <a:gd name="T26" fmla="*/ 0 w 586"/>
                <a:gd name="T27" fmla="*/ 24 h 48"/>
                <a:gd name="T28" fmla="*/ 0 w 586"/>
                <a:gd name="T29" fmla="*/ 24 h 48"/>
                <a:gd name="T30" fmla="*/ 0 w 586"/>
                <a:gd name="T31" fmla="*/ 19 h 48"/>
                <a:gd name="T32" fmla="*/ 1 w 586"/>
                <a:gd name="T33" fmla="*/ 15 h 48"/>
                <a:gd name="T34" fmla="*/ 7 w 586"/>
                <a:gd name="T35" fmla="*/ 8 h 48"/>
                <a:gd name="T36" fmla="*/ 7 w 586"/>
                <a:gd name="T37" fmla="*/ 8 h 48"/>
                <a:gd name="T38" fmla="*/ 16 w 586"/>
                <a:gd name="T39" fmla="*/ 2 h 48"/>
                <a:gd name="T40" fmla="*/ 27 w 586"/>
                <a:gd name="T41" fmla="*/ 0 h 48"/>
                <a:gd name="T42" fmla="*/ 557 w 586"/>
                <a:gd name="T43" fmla="*/ 0 h 48"/>
                <a:gd name="T44" fmla="*/ 557 w 586"/>
                <a:gd name="T45" fmla="*/ 0 h 48"/>
                <a:gd name="T46" fmla="*/ 568 w 586"/>
                <a:gd name="T47" fmla="*/ 2 h 48"/>
                <a:gd name="T48" fmla="*/ 577 w 586"/>
                <a:gd name="T49" fmla="*/ 8 h 48"/>
                <a:gd name="T50" fmla="*/ 583 w 586"/>
                <a:gd name="T51" fmla="*/ 15 h 48"/>
                <a:gd name="T52" fmla="*/ 584 w 586"/>
                <a:gd name="T53" fmla="*/ 19 h 48"/>
                <a:gd name="T54" fmla="*/ 586 w 586"/>
                <a:gd name="T55" fmla="*/ 24 h 48"/>
                <a:gd name="T56" fmla="*/ 586 w 586"/>
                <a:gd name="T5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6" h="48">
                  <a:moveTo>
                    <a:pt x="586" y="24"/>
                  </a:moveTo>
                  <a:lnTo>
                    <a:pt x="586" y="24"/>
                  </a:lnTo>
                  <a:lnTo>
                    <a:pt x="584" y="30"/>
                  </a:lnTo>
                  <a:lnTo>
                    <a:pt x="583" y="33"/>
                  </a:lnTo>
                  <a:lnTo>
                    <a:pt x="577" y="41"/>
                  </a:lnTo>
                  <a:lnTo>
                    <a:pt x="568" y="46"/>
                  </a:lnTo>
                  <a:lnTo>
                    <a:pt x="557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16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7" y="8"/>
                  </a:lnTo>
                  <a:lnTo>
                    <a:pt x="7" y="8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68" y="2"/>
                  </a:lnTo>
                  <a:lnTo>
                    <a:pt x="577" y="8"/>
                  </a:lnTo>
                  <a:lnTo>
                    <a:pt x="583" y="15"/>
                  </a:lnTo>
                  <a:lnTo>
                    <a:pt x="584" y="19"/>
                  </a:lnTo>
                  <a:lnTo>
                    <a:pt x="586" y="24"/>
                  </a:lnTo>
                  <a:lnTo>
                    <a:pt x="586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9"/>
            <p:cNvSpPr>
              <a:spLocks noEditPoints="1"/>
            </p:cNvSpPr>
            <p:nvPr/>
          </p:nvSpPr>
          <p:spPr bwMode="auto">
            <a:xfrm>
              <a:off x="7186613" y="1279525"/>
              <a:ext cx="166688" cy="134938"/>
            </a:xfrm>
            <a:custGeom>
              <a:avLst/>
              <a:gdLst>
                <a:gd name="T0" fmla="*/ 0 w 209"/>
                <a:gd name="T1" fmla="*/ 85 h 171"/>
                <a:gd name="T2" fmla="*/ 7 w 209"/>
                <a:gd name="T3" fmla="*/ 48 h 171"/>
                <a:gd name="T4" fmla="*/ 24 w 209"/>
                <a:gd name="T5" fmla="*/ 22 h 171"/>
                <a:gd name="T6" fmla="*/ 31 w 209"/>
                <a:gd name="T7" fmla="*/ 21 h 171"/>
                <a:gd name="T8" fmla="*/ 40 w 209"/>
                <a:gd name="T9" fmla="*/ 15 h 171"/>
                <a:gd name="T10" fmla="*/ 44 w 209"/>
                <a:gd name="T11" fmla="*/ 11 h 171"/>
                <a:gd name="T12" fmla="*/ 71 w 209"/>
                <a:gd name="T13" fmla="*/ 4 h 171"/>
                <a:gd name="T14" fmla="*/ 106 w 209"/>
                <a:gd name="T15" fmla="*/ 0 h 171"/>
                <a:gd name="T16" fmla="*/ 130 w 209"/>
                <a:gd name="T17" fmla="*/ 2 h 171"/>
                <a:gd name="T18" fmla="*/ 148 w 209"/>
                <a:gd name="T19" fmla="*/ 6 h 171"/>
                <a:gd name="T20" fmla="*/ 176 w 209"/>
                <a:gd name="T21" fmla="*/ 17 h 171"/>
                <a:gd name="T22" fmla="*/ 185 w 209"/>
                <a:gd name="T23" fmla="*/ 22 h 171"/>
                <a:gd name="T24" fmla="*/ 192 w 209"/>
                <a:gd name="T25" fmla="*/ 30 h 171"/>
                <a:gd name="T26" fmla="*/ 201 w 209"/>
                <a:gd name="T27" fmla="*/ 46 h 171"/>
                <a:gd name="T28" fmla="*/ 207 w 209"/>
                <a:gd name="T29" fmla="*/ 66 h 171"/>
                <a:gd name="T30" fmla="*/ 209 w 209"/>
                <a:gd name="T31" fmla="*/ 85 h 171"/>
                <a:gd name="T32" fmla="*/ 203 w 209"/>
                <a:gd name="T33" fmla="*/ 123 h 171"/>
                <a:gd name="T34" fmla="*/ 185 w 209"/>
                <a:gd name="T35" fmla="*/ 151 h 171"/>
                <a:gd name="T36" fmla="*/ 179 w 209"/>
                <a:gd name="T37" fmla="*/ 156 h 171"/>
                <a:gd name="T38" fmla="*/ 154 w 209"/>
                <a:gd name="T39" fmla="*/ 165 h 171"/>
                <a:gd name="T40" fmla="*/ 104 w 209"/>
                <a:gd name="T41" fmla="*/ 171 h 171"/>
                <a:gd name="T42" fmla="*/ 75 w 209"/>
                <a:gd name="T43" fmla="*/ 169 h 171"/>
                <a:gd name="T44" fmla="*/ 53 w 209"/>
                <a:gd name="T45" fmla="*/ 165 h 171"/>
                <a:gd name="T46" fmla="*/ 35 w 209"/>
                <a:gd name="T47" fmla="*/ 156 h 171"/>
                <a:gd name="T48" fmla="*/ 20 w 209"/>
                <a:gd name="T49" fmla="*/ 145 h 171"/>
                <a:gd name="T50" fmla="*/ 13 w 209"/>
                <a:gd name="T51" fmla="*/ 134 h 171"/>
                <a:gd name="T52" fmla="*/ 5 w 209"/>
                <a:gd name="T53" fmla="*/ 120 h 171"/>
                <a:gd name="T54" fmla="*/ 0 w 209"/>
                <a:gd name="T55" fmla="*/ 85 h 171"/>
                <a:gd name="T56" fmla="*/ 71 w 209"/>
                <a:gd name="T57" fmla="*/ 87 h 171"/>
                <a:gd name="T58" fmla="*/ 71 w 209"/>
                <a:gd name="T59" fmla="*/ 99 h 171"/>
                <a:gd name="T60" fmla="*/ 75 w 209"/>
                <a:gd name="T61" fmla="*/ 121 h 171"/>
                <a:gd name="T62" fmla="*/ 79 w 209"/>
                <a:gd name="T63" fmla="*/ 129 h 171"/>
                <a:gd name="T64" fmla="*/ 90 w 209"/>
                <a:gd name="T65" fmla="*/ 138 h 171"/>
                <a:gd name="T66" fmla="*/ 104 w 209"/>
                <a:gd name="T67" fmla="*/ 140 h 171"/>
                <a:gd name="T68" fmla="*/ 115 w 209"/>
                <a:gd name="T69" fmla="*/ 140 h 171"/>
                <a:gd name="T70" fmla="*/ 123 w 209"/>
                <a:gd name="T71" fmla="*/ 136 h 171"/>
                <a:gd name="T72" fmla="*/ 135 w 209"/>
                <a:gd name="T73" fmla="*/ 120 h 171"/>
                <a:gd name="T74" fmla="*/ 137 w 209"/>
                <a:gd name="T75" fmla="*/ 107 h 171"/>
                <a:gd name="T76" fmla="*/ 139 w 209"/>
                <a:gd name="T77" fmla="*/ 87 h 171"/>
                <a:gd name="T78" fmla="*/ 135 w 209"/>
                <a:gd name="T79" fmla="*/ 59 h 171"/>
                <a:gd name="T80" fmla="*/ 130 w 209"/>
                <a:gd name="T81" fmla="*/ 43 h 171"/>
                <a:gd name="T82" fmla="*/ 124 w 209"/>
                <a:gd name="T83" fmla="*/ 39 h 171"/>
                <a:gd name="T84" fmla="*/ 112 w 209"/>
                <a:gd name="T85" fmla="*/ 32 h 171"/>
                <a:gd name="T86" fmla="*/ 104 w 209"/>
                <a:gd name="T87" fmla="*/ 32 h 171"/>
                <a:gd name="T88" fmla="*/ 90 w 209"/>
                <a:gd name="T89" fmla="*/ 35 h 171"/>
                <a:gd name="T90" fmla="*/ 79 w 209"/>
                <a:gd name="T91" fmla="*/ 43 h 171"/>
                <a:gd name="T92" fmla="*/ 75 w 209"/>
                <a:gd name="T93" fmla="*/ 50 h 171"/>
                <a:gd name="T94" fmla="*/ 71 w 209"/>
                <a:gd name="T95" fmla="*/ 72 h 171"/>
                <a:gd name="T96" fmla="*/ 71 w 209"/>
                <a:gd name="T97" fmla="*/ 8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9" h="171">
                  <a:moveTo>
                    <a:pt x="0" y="85"/>
                  </a:moveTo>
                  <a:lnTo>
                    <a:pt x="0" y="85"/>
                  </a:lnTo>
                  <a:lnTo>
                    <a:pt x="2" y="65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31" y="21"/>
                  </a:lnTo>
                  <a:lnTo>
                    <a:pt x="36" y="19"/>
                  </a:lnTo>
                  <a:lnTo>
                    <a:pt x="40" y="15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57" y="6"/>
                  </a:lnTo>
                  <a:lnTo>
                    <a:pt x="71" y="4"/>
                  </a:lnTo>
                  <a:lnTo>
                    <a:pt x="88" y="2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30" y="2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63" y="10"/>
                  </a:lnTo>
                  <a:lnTo>
                    <a:pt x="176" y="17"/>
                  </a:lnTo>
                  <a:lnTo>
                    <a:pt x="176" y="17"/>
                  </a:lnTo>
                  <a:lnTo>
                    <a:pt x="185" y="22"/>
                  </a:lnTo>
                  <a:lnTo>
                    <a:pt x="192" y="30"/>
                  </a:lnTo>
                  <a:lnTo>
                    <a:pt x="192" y="30"/>
                  </a:lnTo>
                  <a:lnTo>
                    <a:pt x="198" y="37"/>
                  </a:lnTo>
                  <a:lnTo>
                    <a:pt x="201" y="46"/>
                  </a:lnTo>
                  <a:lnTo>
                    <a:pt x="201" y="46"/>
                  </a:lnTo>
                  <a:lnTo>
                    <a:pt x="207" y="66"/>
                  </a:lnTo>
                  <a:lnTo>
                    <a:pt x="209" y="85"/>
                  </a:lnTo>
                  <a:lnTo>
                    <a:pt x="209" y="85"/>
                  </a:lnTo>
                  <a:lnTo>
                    <a:pt x="207" y="107"/>
                  </a:lnTo>
                  <a:lnTo>
                    <a:pt x="203" y="123"/>
                  </a:lnTo>
                  <a:lnTo>
                    <a:pt x="196" y="138"/>
                  </a:lnTo>
                  <a:lnTo>
                    <a:pt x="185" y="151"/>
                  </a:lnTo>
                  <a:lnTo>
                    <a:pt x="185" y="151"/>
                  </a:lnTo>
                  <a:lnTo>
                    <a:pt x="179" y="156"/>
                  </a:lnTo>
                  <a:lnTo>
                    <a:pt x="172" y="160"/>
                  </a:lnTo>
                  <a:lnTo>
                    <a:pt x="154" y="165"/>
                  </a:lnTo>
                  <a:lnTo>
                    <a:pt x="132" y="171"/>
                  </a:lnTo>
                  <a:lnTo>
                    <a:pt x="104" y="171"/>
                  </a:lnTo>
                  <a:lnTo>
                    <a:pt x="104" y="171"/>
                  </a:lnTo>
                  <a:lnTo>
                    <a:pt x="75" y="169"/>
                  </a:lnTo>
                  <a:lnTo>
                    <a:pt x="64" y="167"/>
                  </a:lnTo>
                  <a:lnTo>
                    <a:pt x="53" y="165"/>
                  </a:lnTo>
                  <a:lnTo>
                    <a:pt x="53" y="165"/>
                  </a:lnTo>
                  <a:lnTo>
                    <a:pt x="35" y="156"/>
                  </a:lnTo>
                  <a:lnTo>
                    <a:pt x="27" y="151"/>
                  </a:lnTo>
                  <a:lnTo>
                    <a:pt x="20" y="145"/>
                  </a:lnTo>
                  <a:lnTo>
                    <a:pt x="20" y="145"/>
                  </a:lnTo>
                  <a:lnTo>
                    <a:pt x="13" y="134"/>
                  </a:lnTo>
                  <a:lnTo>
                    <a:pt x="5" y="120"/>
                  </a:lnTo>
                  <a:lnTo>
                    <a:pt x="5" y="120"/>
                  </a:lnTo>
                  <a:lnTo>
                    <a:pt x="2" y="103"/>
                  </a:lnTo>
                  <a:lnTo>
                    <a:pt x="0" y="85"/>
                  </a:lnTo>
                  <a:lnTo>
                    <a:pt x="0" y="85"/>
                  </a:lnTo>
                  <a:close/>
                  <a:moveTo>
                    <a:pt x="71" y="87"/>
                  </a:moveTo>
                  <a:lnTo>
                    <a:pt x="71" y="87"/>
                  </a:lnTo>
                  <a:lnTo>
                    <a:pt x="71" y="99"/>
                  </a:lnTo>
                  <a:lnTo>
                    <a:pt x="73" y="112"/>
                  </a:lnTo>
                  <a:lnTo>
                    <a:pt x="75" y="121"/>
                  </a:lnTo>
                  <a:lnTo>
                    <a:pt x="79" y="129"/>
                  </a:lnTo>
                  <a:lnTo>
                    <a:pt x="79" y="129"/>
                  </a:lnTo>
                  <a:lnTo>
                    <a:pt x="84" y="134"/>
                  </a:lnTo>
                  <a:lnTo>
                    <a:pt x="90" y="138"/>
                  </a:lnTo>
                  <a:lnTo>
                    <a:pt x="97" y="140"/>
                  </a:lnTo>
                  <a:lnTo>
                    <a:pt x="104" y="140"/>
                  </a:lnTo>
                  <a:lnTo>
                    <a:pt x="104" y="140"/>
                  </a:lnTo>
                  <a:lnTo>
                    <a:pt x="115" y="140"/>
                  </a:lnTo>
                  <a:lnTo>
                    <a:pt x="123" y="136"/>
                  </a:lnTo>
                  <a:lnTo>
                    <a:pt x="123" y="136"/>
                  </a:lnTo>
                  <a:lnTo>
                    <a:pt x="130" y="129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7" y="107"/>
                  </a:lnTo>
                  <a:lnTo>
                    <a:pt x="139" y="87"/>
                  </a:lnTo>
                  <a:lnTo>
                    <a:pt x="139" y="87"/>
                  </a:lnTo>
                  <a:lnTo>
                    <a:pt x="137" y="72"/>
                  </a:lnTo>
                  <a:lnTo>
                    <a:pt x="135" y="59"/>
                  </a:lnTo>
                  <a:lnTo>
                    <a:pt x="134" y="50"/>
                  </a:lnTo>
                  <a:lnTo>
                    <a:pt x="130" y="43"/>
                  </a:lnTo>
                  <a:lnTo>
                    <a:pt x="130" y="43"/>
                  </a:lnTo>
                  <a:lnTo>
                    <a:pt x="124" y="39"/>
                  </a:lnTo>
                  <a:lnTo>
                    <a:pt x="119" y="35"/>
                  </a:lnTo>
                  <a:lnTo>
                    <a:pt x="112" y="32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95" y="32"/>
                  </a:lnTo>
                  <a:lnTo>
                    <a:pt x="90" y="35"/>
                  </a:lnTo>
                  <a:lnTo>
                    <a:pt x="82" y="39"/>
                  </a:lnTo>
                  <a:lnTo>
                    <a:pt x="79" y="43"/>
                  </a:lnTo>
                  <a:lnTo>
                    <a:pt x="79" y="43"/>
                  </a:lnTo>
                  <a:lnTo>
                    <a:pt x="75" y="50"/>
                  </a:lnTo>
                  <a:lnTo>
                    <a:pt x="73" y="59"/>
                  </a:lnTo>
                  <a:lnTo>
                    <a:pt x="71" y="72"/>
                  </a:lnTo>
                  <a:lnTo>
                    <a:pt x="71" y="87"/>
                  </a:lnTo>
                  <a:lnTo>
                    <a:pt x="71" y="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0"/>
            <p:cNvSpPr>
              <a:spLocks/>
            </p:cNvSpPr>
            <p:nvPr/>
          </p:nvSpPr>
          <p:spPr bwMode="auto">
            <a:xfrm>
              <a:off x="6761163" y="1014413"/>
              <a:ext cx="465138" cy="38100"/>
            </a:xfrm>
            <a:custGeom>
              <a:avLst/>
              <a:gdLst>
                <a:gd name="T0" fmla="*/ 557 w 586"/>
                <a:gd name="T1" fmla="*/ 0 h 48"/>
                <a:gd name="T2" fmla="*/ 557 w 586"/>
                <a:gd name="T3" fmla="*/ 0 h 48"/>
                <a:gd name="T4" fmla="*/ 568 w 586"/>
                <a:gd name="T5" fmla="*/ 2 h 48"/>
                <a:gd name="T6" fmla="*/ 577 w 586"/>
                <a:gd name="T7" fmla="*/ 7 h 48"/>
                <a:gd name="T8" fmla="*/ 583 w 586"/>
                <a:gd name="T9" fmla="*/ 15 h 48"/>
                <a:gd name="T10" fmla="*/ 584 w 586"/>
                <a:gd name="T11" fmla="*/ 18 h 48"/>
                <a:gd name="T12" fmla="*/ 586 w 586"/>
                <a:gd name="T13" fmla="*/ 24 h 48"/>
                <a:gd name="T14" fmla="*/ 586 w 586"/>
                <a:gd name="T15" fmla="*/ 24 h 48"/>
                <a:gd name="T16" fmla="*/ 584 w 586"/>
                <a:gd name="T17" fmla="*/ 29 h 48"/>
                <a:gd name="T18" fmla="*/ 583 w 586"/>
                <a:gd name="T19" fmla="*/ 33 h 48"/>
                <a:gd name="T20" fmla="*/ 577 w 586"/>
                <a:gd name="T21" fmla="*/ 40 h 48"/>
                <a:gd name="T22" fmla="*/ 568 w 586"/>
                <a:gd name="T23" fmla="*/ 46 h 48"/>
                <a:gd name="T24" fmla="*/ 557 w 586"/>
                <a:gd name="T25" fmla="*/ 48 h 48"/>
                <a:gd name="T26" fmla="*/ 27 w 586"/>
                <a:gd name="T27" fmla="*/ 48 h 48"/>
                <a:gd name="T28" fmla="*/ 27 w 586"/>
                <a:gd name="T29" fmla="*/ 48 h 48"/>
                <a:gd name="T30" fmla="*/ 16 w 586"/>
                <a:gd name="T31" fmla="*/ 46 h 48"/>
                <a:gd name="T32" fmla="*/ 7 w 586"/>
                <a:gd name="T33" fmla="*/ 40 h 48"/>
                <a:gd name="T34" fmla="*/ 1 w 586"/>
                <a:gd name="T35" fmla="*/ 33 h 48"/>
                <a:gd name="T36" fmla="*/ 0 w 586"/>
                <a:gd name="T37" fmla="*/ 29 h 48"/>
                <a:gd name="T38" fmla="*/ 0 w 586"/>
                <a:gd name="T39" fmla="*/ 24 h 48"/>
                <a:gd name="T40" fmla="*/ 0 w 586"/>
                <a:gd name="T41" fmla="*/ 24 h 48"/>
                <a:gd name="T42" fmla="*/ 0 w 586"/>
                <a:gd name="T43" fmla="*/ 18 h 48"/>
                <a:gd name="T44" fmla="*/ 1 w 586"/>
                <a:gd name="T45" fmla="*/ 15 h 48"/>
                <a:gd name="T46" fmla="*/ 7 w 586"/>
                <a:gd name="T47" fmla="*/ 7 h 48"/>
                <a:gd name="T48" fmla="*/ 7 w 586"/>
                <a:gd name="T49" fmla="*/ 7 h 48"/>
                <a:gd name="T50" fmla="*/ 16 w 586"/>
                <a:gd name="T51" fmla="*/ 2 h 48"/>
                <a:gd name="T52" fmla="*/ 27 w 586"/>
                <a:gd name="T53" fmla="*/ 0 h 48"/>
                <a:gd name="T54" fmla="*/ 557 w 586"/>
                <a:gd name="T5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6" h="48">
                  <a:moveTo>
                    <a:pt x="557" y="0"/>
                  </a:moveTo>
                  <a:lnTo>
                    <a:pt x="557" y="0"/>
                  </a:lnTo>
                  <a:lnTo>
                    <a:pt x="568" y="2"/>
                  </a:lnTo>
                  <a:lnTo>
                    <a:pt x="577" y="7"/>
                  </a:lnTo>
                  <a:lnTo>
                    <a:pt x="583" y="15"/>
                  </a:lnTo>
                  <a:lnTo>
                    <a:pt x="584" y="18"/>
                  </a:lnTo>
                  <a:lnTo>
                    <a:pt x="586" y="24"/>
                  </a:lnTo>
                  <a:lnTo>
                    <a:pt x="586" y="24"/>
                  </a:lnTo>
                  <a:lnTo>
                    <a:pt x="584" y="29"/>
                  </a:lnTo>
                  <a:lnTo>
                    <a:pt x="583" y="33"/>
                  </a:lnTo>
                  <a:lnTo>
                    <a:pt x="577" y="40"/>
                  </a:lnTo>
                  <a:lnTo>
                    <a:pt x="568" y="46"/>
                  </a:lnTo>
                  <a:lnTo>
                    <a:pt x="557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16" y="46"/>
                  </a:lnTo>
                  <a:lnTo>
                    <a:pt x="7" y="40"/>
                  </a:lnTo>
                  <a:lnTo>
                    <a:pt x="1" y="33"/>
                  </a:lnTo>
                  <a:lnTo>
                    <a:pt x="0" y="29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7" y="7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5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11"/>
            <p:cNvSpPr>
              <a:spLocks/>
            </p:cNvSpPr>
            <p:nvPr/>
          </p:nvSpPr>
          <p:spPr bwMode="auto">
            <a:xfrm>
              <a:off x="7205663" y="1287463"/>
              <a:ext cx="15875" cy="9525"/>
            </a:xfrm>
            <a:custGeom>
              <a:avLst/>
              <a:gdLst>
                <a:gd name="T0" fmla="*/ 20 w 20"/>
                <a:gd name="T1" fmla="*/ 0 h 11"/>
                <a:gd name="T2" fmla="*/ 20 w 20"/>
                <a:gd name="T3" fmla="*/ 0 h 11"/>
                <a:gd name="T4" fmla="*/ 16 w 20"/>
                <a:gd name="T5" fmla="*/ 4 h 11"/>
                <a:gd name="T6" fmla="*/ 12 w 20"/>
                <a:gd name="T7" fmla="*/ 8 h 11"/>
                <a:gd name="T8" fmla="*/ 7 w 20"/>
                <a:gd name="T9" fmla="*/ 10 h 11"/>
                <a:gd name="T10" fmla="*/ 0 w 20"/>
                <a:gd name="T11" fmla="*/ 11 h 11"/>
                <a:gd name="T12" fmla="*/ 0 w 20"/>
                <a:gd name="T13" fmla="*/ 11 h 11"/>
                <a:gd name="T14" fmla="*/ 3 w 20"/>
                <a:gd name="T15" fmla="*/ 10 h 11"/>
                <a:gd name="T16" fmla="*/ 3 w 20"/>
                <a:gd name="T17" fmla="*/ 10 h 11"/>
                <a:gd name="T18" fmla="*/ 11 w 20"/>
                <a:gd name="T19" fmla="*/ 4 h 11"/>
                <a:gd name="T20" fmla="*/ 20 w 20"/>
                <a:gd name="T21" fmla="*/ 0 h 11"/>
                <a:gd name="T22" fmla="*/ 20 w 20"/>
                <a:gd name="T2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11">
                  <a:moveTo>
                    <a:pt x="20" y="0"/>
                  </a:moveTo>
                  <a:lnTo>
                    <a:pt x="20" y="0"/>
                  </a:lnTo>
                  <a:lnTo>
                    <a:pt x="16" y="4"/>
                  </a:lnTo>
                  <a:lnTo>
                    <a:pt x="12" y="8"/>
                  </a:lnTo>
                  <a:lnTo>
                    <a:pt x="7" y="1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1" y="4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2"/>
            <p:cNvSpPr>
              <a:spLocks/>
            </p:cNvSpPr>
            <p:nvPr/>
          </p:nvSpPr>
          <p:spPr bwMode="auto">
            <a:xfrm>
              <a:off x="7059613" y="1143000"/>
              <a:ext cx="36513" cy="36513"/>
            </a:xfrm>
            <a:custGeom>
              <a:avLst/>
              <a:gdLst>
                <a:gd name="T0" fmla="*/ 35 w 46"/>
                <a:gd name="T1" fmla="*/ 48 h 48"/>
                <a:gd name="T2" fmla="*/ 0 w 46"/>
                <a:gd name="T3" fmla="*/ 48 h 48"/>
                <a:gd name="T4" fmla="*/ 0 w 46"/>
                <a:gd name="T5" fmla="*/ 0 h 48"/>
                <a:gd name="T6" fmla="*/ 46 w 46"/>
                <a:gd name="T7" fmla="*/ 0 h 48"/>
                <a:gd name="T8" fmla="*/ 46 w 46"/>
                <a:gd name="T9" fmla="*/ 0 h 48"/>
                <a:gd name="T10" fmla="*/ 41 w 46"/>
                <a:gd name="T11" fmla="*/ 6 h 48"/>
                <a:gd name="T12" fmla="*/ 39 w 46"/>
                <a:gd name="T13" fmla="*/ 13 h 48"/>
                <a:gd name="T14" fmla="*/ 35 w 46"/>
                <a:gd name="T15" fmla="*/ 20 h 48"/>
                <a:gd name="T16" fmla="*/ 35 w 46"/>
                <a:gd name="T17" fmla="*/ 28 h 48"/>
                <a:gd name="T18" fmla="*/ 35 w 46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8">
                  <a:moveTo>
                    <a:pt x="35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1" y="6"/>
                  </a:lnTo>
                  <a:lnTo>
                    <a:pt x="39" y="13"/>
                  </a:lnTo>
                  <a:lnTo>
                    <a:pt x="35" y="20"/>
                  </a:lnTo>
                  <a:lnTo>
                    <a:pt x="35" y="28"/>
                  </a:lnTo>
                  <a:lnTo>
                    <a:pt x="35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13"/>
            <p:cNvSpPr>
              <a:spLocks noChangeArrowheads="1"/>
            </p:cNvSpPr>
            <p:nvPr/>
          </p:nvSpPr>
          <p:spPr bwMode="auto">
            <a:xfrm>
              <a:off x="7059613" y="1179513"/>
              <a:ext cx="26988" cy="793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4"/>
            <p:cNvSpPr>
              <a:spLocks/>
            </p:cNvSpPr>
            <p:nvPr/>
          </p:nvSpPr>
          <p:spPr bwMode="auto">
            <a:xfrm>
              <a:off x="7059613" y="1100138"/>
              <a:ext cx="785813" cy="954088"/>
            </a:xfrm>
            <a:custGeom>
              <a:avLst/>
              <a:gdLst>
                <a:gd name="T0" fmla="*/ 0 w 990"/>
                <a:gd name="T1" fmla="*/ 436 h 1202"/>
                <a:gd name="T2" fmla="*/ 35 w 990"/>
                <a:gd name="T3" fmla="*/ 1122 h 1202"/>
                <a:gd name="T4" fmla="*/ 37 w 990"/>
                <a:gd name="T5" fmla="*/ 1129 h 1202"/>
                <a:gd name="T6" fmla="*/ 43 w 990"/>
                <a:gd name="T7" fmla="*/ 1145 h 1202"/>
                <a:gd name="T8" fmla="*/ 55 w 990"/>
                <a:gd name="T9" fmla="*/ 1158 h 1202"/>
                <a:gd name="T10" fmla="*/ 70 w 990"/>
                <a:gd name="T11" fmla="*/ 1164 h 1202"/>
                <a:gd name="T12" fmla="*/ 913 w 990"/>
                <a:gd name="T13" fmla="*/ 1166 h 1202"/>
                <a:gd name="T14" fmla="*/ 922 w 990"/>
                <a:gd name="T15" fmla="*/ 1164 h 1202"/>
                <a:gd name="T16" fmla="*/ 937 w 990"/>
                <a:gd name="T17" fmla="*/ 1158 h 1202"/>
                <a:gd name="T18" fmla="*/ 950 w 990"/>
                <a:gd name="T19" fmla="*/ 1145 h 1202"/>
                <a:gd name="T20" fmla="*/ 955 w 990"/>
                <a:gd name="T21" fmla="*/ 1129 h 1202"/>
                <a:gd name="T22" fmla="*/ 957 w 990"/>
                <a:gd name="T23" fmla="*/ 81 h 1202"/>
                <a:gd name="T24" fmla="*/ 955 w 990"/>
                <a:gd name="T25" fmla="*/ 71 h 1202"/>
                <a:gd name="T26" fmla="*/ 950 w 990"/>
                <a:gd name="T27" fmla="*/ 57 h 1202"/>
                <a:gd name="T28" fmla="*/ 937 w 990"/>
                <a:gd name="T29" fmla="*/ 44 h 1202"/>
                <a:gd name="T30" fmla="*/ 922 w 990"/>
                <a:gd name="T31" fmla="*/ 39 h 1202"/>
                <a:gd name="T32" fmla="*/ 413 w 990"/>
                <a:gd name="T33" fmla="*/ 37 h 1202"/>
                <a:gd name="T34" fmla="*/ 944 w 990"/>
                <a:gd name="T35" fmla="*/ 0 h 1202"/>
                <a:gd name="T36" fmla="*/ 954 w 990"/>
                <a:gd name="T37" fmla="*/ 2 h 1202"/>
                <a:gd name="T38" fmla="*/ 970 w 990"/>
                <a:gd name="T39" fmla="*/ 9 h 1202"/>
                <a:gd name="T40" fmla="*/ 983 w 990"/>
                <a:gd name="T41" fmla="*/ 20 h 1202"/>
                <a:gd name="T42" fmla="*/ 990 w 990"/>
                <a:gd name="T43" fmla="*/ 39 h 1202"/>
                <a:gd name="T44" fmla="*/ 990 w 990"/>
                <a:gd name="T45" fmla="*/ 1155 h 1202"/>
                <a:gd name="T46" fmla="*/ 990 w 990"/>
                <a:gd name="T47" fmla="*/ 1164 h 1202"/>
                <a:gd name="T48" fmla="*/ 983 w 990"/>
                <a:gd name="T49" fmla="*/ 1180 h 1202"/>
                <a:gd name="T50" fmla="*/ 970 w 990"/>
                <a:gd name="T51" fmla="*/ 1193 h 1202"/>
                <a:gd name="T52" fmla="*/ 954 w 990"/>
                <a:gd name="T53" fmla="*/ 1200 h 1202"/>
                <a:gd name="T54" fmla="*/ 48 w 990"/>
                <a:gd name="T55" fmla="*/ 1202 h 1202"/>
                <a:gd name="T56" fmla="*/ 39 w 990"/>
                <a:gd name="T57" fmla="*/ 1200 h 1202"/>
                <a:gd name="T58" fmla="*/ 22 w 990"/>
                <a:gd name="T59" fmla="*/ 1193 h 1202"/>
                <a:gd name="T60" fmla="*/ 10 w 990"/>
                <a:gd name="T61" fmla="*/ 1180 h 1202"/>
                <a:gd name="T62" fmla="*/ 2 w 990"/>
                <a:gd name="T63" fmla="*/ 1164 h 1202"/>
                <a:gd name="T64" fmla="*/ 0 w 990"/>
                <a:gd name="T65" fmla="*/ 1155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0" h="1202">
                  <a:moveTo>
                    <a:pt x="0" y="1155"/>
                  </a:moveTo>
                  <a:lnTo>
                    <a:pt x="0" y="436"/>
                  </a:lnTo>
                  <a:lnTo>
                    <a:pt x="35" y="436"/>
                  </a:lnTo>
                  <a:lnTo>
                    <a:pt x="35" y="1122"/>
                  </a:lnTo>
                  <a:lnTo>
                    <a:pt x="35" y="1122"/>
                  </a:lnTo>
                  <a:lnTo>
                    <a:pt x="37" y="1129"/>
                  </a:lnTo>
                  <a:lnTo>
                    <a:pt x="39" y="1138"/>
                  </a:lnTo>
                  <a:lnTo>
                    <a:pt x="43" y="1145"/>
                  </a:lnTo>
                  <a:lnTo>
                    <a:pt x="48" y="1153"/>
                  </a:lnTo>
                  <a:lnTo>
                    <a:pt x="55" y="1158"/>
                  </a:lnTo>
                  <a:lnTo>
                    <a:pt x="63" y="1162"/>
                  </a:lnTo>
                  <a:lnTo>
                    <a:pt x="70" y="1164"/>
                  </a:lnTo>
                  <a:lnTo>
                    <a:pt x="79" y="1166"/>
                  </a:lnTo>
                  <a:lnTo>
                    <a:pt x="913" y="1166"/>
                  </a:lnTo>
                  <a:lnTo>
                    <a:pt x="913" y="1166"/>
                  </a:lnTo>
                  <a:lnTo>
                    <a:pt x="922" y="1164"/>
                  </a:lnTo>
                  <a:lnTo>
                    <a:pt x="930" y="1162"/>
                  </a:lnTo>
                  <a:lnTo>
                    <a:pt x="937" y="1158"/>
                  </a:lnTo>
                  <a:lnTo>
                    <a:pt x="944" y="1153"/>
                  </a:lnTo>
                  <a:lnTo>
                    <a:pt x="950" y="1145"/>
                  </a:lnTo>
                  <a:lnTo>
                    <a:pt x="954" y="1138"/>
                  </a:lnTo>
                  <a:lnTo>
                    <a:pt x="955" y="1129"/>
                  </a:lnTo>
                  <a:lnTo>
                    <a:pt x="957" y="1122"/>
                  </a:lnTo>
                  <a:lnTo>
                    <a:pt x="957" y="81"/>
                  </a:lnTo>
                  <a:lnTo>
                    <a:pt x="957" y="81"/>
                  </a:lnTo>
                  <a:lnTo>
                    <a:pt x="955" y="71"/>
                  </a:lnTo>
                  <a:lnTo>
                    <a:pt x="954" y="64"/>
                  </a:lnTo>
                  <a:lnTo>
                    <a:pt x="950" y="57"/>
                  </a:lnTo>
                  <a:lnTo>
                    <a:pt x="944" y="50"/>
                  </a:lnTo>
                  <a:lnTo>
                    <a:pt x="937" y="44"/>
                  </a:lnTo>
                  <a:lnTo>
                    <a:pt x="930" y="40"/>
                  </a:lnTo>
                  <a:lnTo>
                    <a:pt x="922" y="39"/>
                  </a:lnTo>
                  <a:lnTo>
                    <a:pt x="913" y="37"/>
                  </a:lnTo>
                  <a:lnTo>
                    <a:pt x="413" y="37"/>
                  </a:lnTo>
                  <a:lnTo>
                    <a:pt x="413" y="0"/>
                  </a:lnTo>
                  <a:lnTo>
                    <a:pt x="944" y="0"/>
                  </a:lnTo>
                  <a:lnTo>
                    <a:pt x="944" y="0"/>
                  </a:lnTo>
                  <a:lnTo>
                    <a:pt x="954" y="2"/>
                  </a:lnTo>
                  <a:lnTo>
                    <a:pt x="963" y="4"/>
                  </a:lnTo>
                  <a:lnTo>
                    <a:pt x="970" y="9"/>
                  </a:lnTo>
                  <a:lnTo>
                    <a:pt x="977" y="15"/>
                  </a:lnTo>
                  <a:lnTo>
                    <a:pt x="983" y="20"/>
                  </a:lnTo>
                  <a:lnTo>
                    <a:pt x="987" y="29"/>
                  </a:lnTo>
                  <a:lnTo>
                    <a:pt x="990" y="39"/>
                  </a:lnTo>
                  <a:lnTo>
                    <a:pt x="990" y="48"/>
                  </a:lnTo>
                  <a:lnTo>
                    <a:pt x="990" y="1155"/>
                  </a:lnTo>
                  <a:lnTo>
                    <a:pt x="990" y="1155"/>
                  </a:lnTo>
                  <a:lnTo>
                    <a:pt x="990" y="1164"/>
                  </a:lnTo>
                  <a:lnTo>
                    <a:pt x="987" y="1173"/>
                  </a:lnTo>
                  <a:lnTo>
                    <a:pt x="983" y="1180"/>
                  </a:lnTo>
                  <a:lnTo>
                    <a:pt x="977" y="1188"/>
                  </a:lnTo>
                  <a:lnTo>
                    <a:pt x="970" y="1193"/>
                  </a:lnTo>
                  <a:lnTo>
                    <a:pt x="963" y="1199"/>
                  </a:lnTo>
                  <a:lnTo>
                    <a:pt x="954" y="1200"/>
                  </a:lnTo>
                  <a:lnTo>
                    <a:pt x="944" y="1202"/>
                  </a:lnTo>
                  <a:lnTo>
                    <a:pt x="48" y="1202"/>
                  </a:lnTo>
                  <a:lnTo>
                    <a:pt x="48" y="1202"/>
                  </a:lnTo>
                  <a:lnTo>
                    <a:pt x="39" y="1200"/>
                  </a:lnTo>
                  <a:lnTo>
                    <a:pt x="30" y="1199"/>
                  </a:lnTo>
                  <a:lnTo>
                    <a:pt x="22" y="1193"/>
                  </a:lnTo>
                  <a:lnTo>
                    <a:pt x="15" y="1188"/>
                  </a:lnTo>
                  <a:lnTo>
                    <a:pt x="10" y="1180"/>
                  </a:lnTo>
                  <a:lnTo>
                    <a:pt x="4" y="1173"/>
                  </a:lnTo>
                  <a:lnTo>
                    <a:pt x="2" y="1164"/>
                  </a:lnTo>
                  <a:lnTo>
                    <a:pt x="0" y="1155"/>
                  </a:lnTo>
                  <a:lnTo>
                    <a:pt x="0" y="11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15"/>
            <p:cNvSpPr>
              <a:spLocks noChangeArrowheads="1"/>
            </p:cNvSpPr>
            <p:nvPr/>
          </p:nvSpPr>
          <p:spPr bwMode="auto">
            <a:xfrm>
              <a:off x="7059613" y="1417638"/>
              <a:ext cx="26988" cy="285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16"/>
            <p:cNvSpPr>
              <a:spLocks noChangeArrowheads="1"/>
            </p:cNvSpPr>
            <p:nvPr/>
          </p:nvSpPr>
          <p:spPr bwMode="auto">
            <a:xfrm>
              <a:off x="7059613" y="1296988"/>
              <a:ext cx="26988" cy="1206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17"/>
            <p:cNvSpPr>
              <a:spLocks noChangeArrowheads="1"/>
            </p:cNvSpPr>
            <p:nvPr/>
          </p:nvSpPr>
          <p:spPr bwMode="auto">
            <a:xfrm>
              <a:off x="7059613" y="1258888"/>
              <a:ext cx="2698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18"/>
            <p:cNvSpPr>
              <a:spLocks/>
            </p:cNvSpPr>
            <p:nvPr/>
          </p:nvSpPr>
          <p:spPr bwMode="auto">
            <a:xfrm>
              <a:off x="6761163" y="1143000"/>
              <a:ext cx="273050" cy="36513"/>
            </a:xfrm>
            <a:custGeom>
              <a:avLst/>
              <a:gdLst>
                <a:gd name="T0" fmla="*/ 27 w 344"/>
                <a:gd name="T1" fmla="*/ 0 h 48"/>
                <a:gd name="T2" fmla="*/ 344 w 344"/>
                <a:gd name="T3" fmla="*/ 0 h 48"/>
                <a:gd name="T4" fmla="*/ 344 w 344"/>
                <a:gd name="T5" fmla="*/ 0 h 48"/>
                <a:gd name="T6" fmla="*/ 342 w 344"/>
                <a:gd name="T7" fmla="*/ 24 h 48"/>
                <a:gd name="T8" fmla="*/ 342 w 344"/>
                <a:gd name="T9" fmla="*/ 48 h 48"/>
                <a:gd name="T10" fmla="*/ 27 w 344"/>
                <a:gd name="T11" fmla="*/ 48 h 48"/>
                <a:gd name="T12" fmla="*/ 27 w 344"/>
                <a:gd name="T13" fmla="*/ 48 h 48"/>
                <a:gd name="T14" fmla="*/ 16 w 344"/>
                <a:gd name="T15" fmla="*/ 46 h 48"/>
                <a:gd name="T16" fmla="*/ 7 w 344"/>
                <a:gd name="T17" fmla="*/ 40 h 48"/>
                <a:gd name="T18" fmla="*/ 1 w 344"/>
                <a:gd name="T19" fmla="*/ 33 h 48"/>
                <a:gd name="T20" fmla="*/ 0 w 344"/>
                <a:gd name="T21" fmla="*/ 28 h 48"/>
                <a:gd name="T22" fmla="*/ 0 w 344"/>
                <a:gd name="T23" fmla="*/ 24 h 48"/>
                <a:gd name="T24" fmla="*/ 0 w 344"/>
                <a:gd name="T25" fmla="*/ 24 h 48"/>
                <a:gd name="T26" fmla="*/ 0 w 344"/>
                <a:gd name="T27" fmla="*/ 18 h 48"/>
                <a:gd name="T28" fmla="*/ 1 w 344"/>
                <a:gd name="T29" fmla="*/ 15 h 48"/>
                <a:gd name="T30" fmla="*/ 7 w 344"/>
                <a:gd name="T31" fmla="*/ 6 h 48"/>
                <a:gd name="T32" fmla="*/ 7 w 344"/>
                <a:gd name="T33" fmla="*/ 6 h 48"/>
                <a:gd name="T34" fmla="*/ 16 w 344"/>
                <a:gd name="T35" fmla="*/ 2 h 48"/>
                <a:gd name="T36" fmla="*/ 27 w 344"/>
                <a:gd name="T37" fmla="*/ 0 h 48"/>
                <a:gd name="T38" fmla="*/ 27 w 344"/>
                <a:gd name="T3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4" h="48">
                  <a:moveTo>
                    <a:pt x="27" y="0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2" y="24"/>
                  </a:lnTo>
                  <a:lnTo>
                    <a:pt x="342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16" y="46"/>
                  </a:lnTo>
                  <a:lnTo>
                    <a:pt x="7" y="40"/>
                  </a:lnTo>
                  <a:lnTo>
                    <a:pt x="1" y="33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7" y="6"/>
                  </a:lnTo>
                  <a:lnTo>
                    <a:pt x="7" y="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19"/>
            <p:cNvSpPr>
              <a:spLocks/>
            </p:cNvSpPr>
            <p:nvPr/>
          </p:nvSpPr>
          <p:spPr bwMode="auto">
            <a:xfrm>
              <a:off x="6761163" y="1258888"/>
              <a:ext cx="271463" cy="38100"/>
            </a:xfrm>
            <a:custGeom>
              <a:avLst/>
              <a:gdLst>
                <a:gd name="T0" fmla="*/ 342 w 342"/>
                <a:gd name="T1" fmla="*/ 0 h 47"/>
                <a:gd name="T2" fmla="*/ 342 w 342"/>
                <a:gd name="T3" fmla="*/ 47 h 47"/>
                <a:gd name="T4" fmla="*/ 27 w 342"/>
                <a:gd name="T5" fmla="*/ 47 h 47"/>
                <a:gd name="T6" fmla="*/ 27 w 342"/>
                <a:gd name="T7" fmla="*/ 47 h 47"/>
                <a:gd name="T8" fmla="*/ 16 w 342"/>
                <a:gd name="T9" fmla="*/ 46 h 47"/>
                <a:gd name="T10" fmla="*/ 7 w 342"/>
                <a:gd name="T11" fmla="*/ 40 h 47"/>
                <a:gd name="T12" fmla="*/ 1 w 342"/>
                <a:gd name="T13" fmla="*/ 33 h 47"/>
                <a:gd name="T14" fmla="*/ 0 w 342"/>
                <a:gd name="T15" fmla="*/ 27 h 47"/>
                <a:gd name="T16" fmla="*/ 0 w 342"/>
                <a:gd name="T17" fmla="*/ 24 h 47"/>
                <a:gd name="T18" fmla="*/ 0 w 342"/>
                <a:gd name="T19" fmla="*/ 24 h 47"/>
                <a:gd name="T20" fmla="*/ 0 w 342"/>
                <a:gd name="T21" fmla="*/ 18 h 47"/>
                <a:gd name="T22" fmla="*/ 1 w 342"/>
                <a:gd name="T23" fmla="*/ 14 h 47"/>
                <a:gd name="T24" fmla="*/ 7 w 342"/>
                <a:gd name="T25" fmla="*/ 7 h 47"/>
                <a:gd name="T26" fmla="*/ 7 w 342"/>
                <a:gd name="T27" fmla="*/ 7 h 47"/>
                <a:gd name="T28" fmla="*/ 16 w 342"/>
                <a:gd name="T29" fmla="*/ 2 h 47"/>
                <a:gd name="T30" fmla="*/ 27 w 342"/>
                <a:gd name="T31" fmla="*/ 0 h 47"/>
                <a:gd name="T32" fmla="*/ 342 w 342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47">
                  <a:moveTo>
                    <a:pt x="342" y="0"/>
                  </a:moveTo>
                  <a:lnTo>
                    <a:pt x="342" y="47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16" y="46"/>
                  </a:lnTo>
                  <a:lnTo>
                    <a:pt x="7" y="40"/>
                  </a:lnTo>
                  <a:lnTo>
                    <a:pt x="1" y="33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7" y="7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20"/>
            <p:cNvSpPr>
              <a:spLocks/>
            </p:cNvSpPr>
            <p:nvPr/>
          </p:nvSpPr>
          <p:spPr bwMode="auto">
            <a:xfrm>
              <a:off x="6653213" y="1477963"/>
              <a:ext cx="366713" cy="441325"/>
            </a:xfrm>
            <a:custGeom>
              <a:avLst/>
              <a:gdLst>
                <a:gd name="T0" fmla="*/ 462 w 462"/>
                <a:gd name="T1" fmla="*/ 484 h 556"/>
                <a:gd name="T2" fmla="*/ 462 w 462"/>
                <a:gd name="T3" fmla="*/ 556 h 556"/>
                <a:gd name="T4" fmla="*/ 462 w 462"/>
                <a:gd name="T5" fmla="*/ 556 h 556"/>
                <a:gd name="T6" fmla="*/ 444 w 462"/>
                <a:gd name="T7" fmla="*/ 556 h 556"/>
                <a:gd name="T8" fmla="*/ 425 w 462"/>
                <a:gd name="T9" fmla="*/ 554 h 556"/>
                <a:gd name="T10" fmla="*/ 400 w 462"/>
                <a:gd name="T11" fmla="*/ 550 h 556"/>
                <a:gd name="T12" fmla="*/ 368 w 462"/>
                <a:gd name="T13" fmla="*/ 545 h 556"/>
                <a:gd name="T14" fmla="*/ 335 w 462"/>
                <a:gd name="T15" fmla="*/ 536 h 556"/>
                <a:gd name="T16" fmla="*/ 299 w 462"/>
                <a:gd name="T17" fmla="*/ 523 h 556"/>
                <a:gd name="T18" fmla="*/ 262 w 462"/>
                <a:gd name="T19" fmla="*/ 504 h 556"/>
                <a:gd name="T20" fmla="*/ 242 w 462"/>
                <a:gd name="T21" fmla="*/ 493 h 556"/>
                <a:gd name="T22" fmla="*/ 224 w 462"/>
                <a:gd name="T23" fmla="*/ 482 h 556"/>
                <a:gd name="T24" fmla="*/ 205 w 462"/>
                <a:gd name="T25" fmla="*/ 470 h 556"/>
                <a:gd name="T26" fmla="*/ 189 w 462"/>
                <a:gd name="T27" fmla="*/ 455 h 556"/>
                <a:gd name="T28" fmla="*/ 170 w 462"/>
                <a:gd name="T29" fmla="*/ 438 h 556"/>
                <a:gd name="T30" fmla="*/ 154 w 462"/>
                <a:gd name="T31" fmla="*/ 420 h 556"/>
                <a:gd name="T32" fmla="*/ 139 w 462"/>
                <a:gd name="T33" fmla="*/ 400 h 556"/>
                <a:gd name="T34" fmla="*/ 125 w 462"/>
                <a:gd name="T35" fmla="*/ 378 h 556"/>
                <a:gd name="T36" fmla="*/ 110 w 462"/>
                <a:gd name="T37" fmla="*/ 354 h 556"/>
                <a:gd name="T38" fmla="*/ 99 w 462"/>
                <a:gd name="T39" fmla="*/ 329 h 556"/>
                <a:gd name="T40" fmla="*/ 88 w 462"/>
                <a:gd name="T41" fmla="*/ 301 h 556"/>
                <a:gd name="T42" fmla="*/ 79 w 462"/>
                <a:gd name="T43" fmla="*/ 272 h 556"/>
                <a:gd name="T44" fmla="*/ 71 w 462"/>
                <a:gd name="T45" fmla="*/ 241 h 556"/>
                <a:gd name="T46" fmla="*/ 66 w 462"/>
                <a:gd name="T47" fmla="*/ 206 h 556"/>
                <a:gd name="T48" fmla="*/ 62 w 462"/>
                <a:gd name="T49" fmla="*/ 169 h 556"/>
                <a:gd name="T50" fmla="*/ 62 w 462"/>
                <a:gd name="T51" fmla="*/ 129 h 556"/>
                <a:gd name="T52" fmla="*/ 0 w 462"/>
                <a:gd name="T53" fmla="*/ 129 h 556"/>
                <a:gd name="T54" fmla="*/ 95 w 462"/>
                <a:gd name="T55" fmla="*/ 0 h 556"/>
                <a:gd name="T56" fmla="*/ 203 w 462"/>
                <a:gd name="T57" fmla="*/ 129 h 556"/>
                <a:gd name="T58" fmla="*/ 137 w 462"/>
                <a:gd name="T59" fmla="*/ 129 h 556"/>
                <a:gd name="T60" fmla="*/ 137 w 462"/>
                <a:gd name="T61" fmla="*/ 129 h 556"/>
                <a:gd name="T62" fmla="*/ 137 w 462"/>
                <a:gd name="T63" fmla="*/ 162 h 556"/>
                <a:gd name="T64" fmla="*/ 141 w 462"/>
                <a:gd name="T65" fmla="*/ 191 h 556"/>
                <a:gd name="T66" fmla="*/ 145 w 462"/>
                <a:gd name="T67" fmla="*/ 220 h 556"/>
                <a:gd name="T68" fmla="*/ 150 w 462"/>
                <a:gd name="T69" fmla="*/ 246 h 556"/>
                <a:gd name="T70" fmla="*/ 158 w 462"/>
                <a:gd name="T71" fmla="*/ 270 h 556"/>
                <a:gd name="T72" fmla="*/ 167 w 462"/>
                <a:gd name="T73" fmla="*/ 294 h 556"/>
                <a:gd name="T74" fmla="*/ 176 w 462"/>
                <a:gd name="T75" fmla="*/ 314 h 556"/>
                <a:gd name="T76" fmla="*/ 187 w 462"/>
                <a:gd name="T77" fmla="*/ 334 h 556"/>
                <a:gd name="T78" fmla="*/ 200 w 462"/>
                <a:gd name="T79" fmla="*/ 352 h 556"/>
                <a:gd name="T80" fmla="*/ 213 w 462"/>
                <a:gd name="T81" fmla="*/ 369 h 556"/>
                <a:gd name="T82" fmla="*/ 225 w 462"/>
                <a:gd name="T83" fmla="*/ 384 h 556"/>
                <a:gd name="T84" fmla="*/ 240 w 462"/>
                <a:gd name="T85" fmla="*/ 396 h 556"/>
                <a:gd name="T86" fmla="*/ 255 w 462"/>
                <a:gd name="T87" fmla="*/ 409 h 556"/>
                <a:gd name="T88" fmla="*/ 269 w 462"/>
                <a:gd name="T89" fmla="*/ 420 h 556"/>
                <a:gd name="T90" fmla="*/ 299 w 462"/>
                <a:gd name="T91" fmla="*/ 438 h 556"/>
                <a:gd name="T92" fmla="*/ 330 w 462"/>
                <a:gd name="T93" fmla="*/ 453 h 556"/>
                <a:gd name="T94" fmla="*/ 359 w 462"/>
                <a:gd name="T95" fmla="*/ 464 h 556"/>
                <a:gd name="T96" fmla="*/ 387 w 462"/>
                <a:gd name="T97" fmla="*/ 473 h 556"/>
                <a:gd name="T98" fmla="*/ 411 w 462"/>
                <a:gd name="T99" fmla="*/ 479 h 556"/>
                <a:gd name="T100" fmla="*/ 431 w 462"/>
                <a:gd name="T101" fmla="*/ 482 h 556"/>
                <a:gd name="T102" fmla="*/ 447 w 462"/>
                <a:gd name="T103" fmla="*/ 484 h 556"/>
                <a:gd name="T104" fmla="*/ 462 w 462"/>
                <a:gd name="T105" fmla="*/ 484 h 556"/>
                <a:gd name="T106" fmla="*/ 462 w 462"/>
                <a:gd name="T107" fmla="*/ 484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2" h="556">
                  <a:moveTo>
                    <a:pt x="462" y="484"/>
                  </a:moveTo>
                  <a:lnTo>
                    <a:pt x="462" y="556"/>
                  </a:lnTo>
                  <a:lnTo>
                    <a:pt x="462" y="556"/>
                  </a:lnTo>
                  <a:lnTo>
                    <a:pt x="444" y="556"/>
                  </a:lnTo>
                  <a:lnTo>
                    <a:pt x="425" y="554"/>
                  </a:lnTo>
                  <a:lnTo>
                    <a:pt x="400" y="550"/>
                  </a:lnTo>
                  <a:lnTo>
                    <a:pt x="368" y="545"/>
                  </a:lnTo>
                  <a:lnTo>
                    <a:pt x="335" y="536"/>
                  </a:lnTo>
                  <a:lnTo>
                    <a:pt x="299" y="523"/>
                  </a:lnTo>
                  <a:lnTo>
                    <a:pt x="262" y="504"/>
                  </a:lnTo>
                  <a:lnTo>
                    <a:pt x="242" y="493"/>
                  </a:lnTo>
                  <a:lnTo>
                    <a:pt x="224" y="482"/>
                  </a:lnTo>
                  <a:lnTo>
                    <a:pt x="205" y="470"/>
                  </a:lnTo>
                  <a:lnTo>
                    <a:pt x="189" y="455"/>
                  </a:lnTo>
                  <a:lnTo>
                    <a:pt x="170" y="438"/>
                  </a:lnTo>
                  <a:lnTo>
                    <a:pt x="154" y="420"/>
                  </a:lnTo>
                  <a:lnTo>
                    <a:pt x="139" y="400"/>
                  </a:lnTo>
                  <a:lnTo>
                    <a:pt x="125" y="378"/>
                  </a:lnTo>
                  <a:lnTo>
                    <a:pt x="110" y="354"/>
                  </a:lnTo>
                  <a:lnTo>
                    <a:pt x="99" y="329"/>
                  </a:lnTo>
                  <a:lnTo>
                    <a:pt x="88" y="301"/>
                  </a:lnTo>
                  <a:lnTo>
                    <a:pt x="79" y="272"/>
                  </a:lnTo>
                  <a:lnTo>
                    <a:pt x="71" y="241"/>
                  </a:lnTo>
                  <a:lnTo>
                    <a:pt x="66" y="206"/>
                  </a:lnTo>
                  <a:lnTo>
                    <a:pt x="62" y="169"/>
                  </a:lnTo>
                  <a:lnTo>
                    <a:pt x="62" y="129"/>
                  </a:lnTo>
                  <a:lnTo>
                    <a:pt x="0" y="129"/>
                  </a:lnTo>
                  <a:lnTo>
                    <a:pt x="95" y="0"/>
                  </a:lnTo>
                  <a:lnTo>
                    <a:pt x="203" y="129"/>
                  </a:lnTo>
                  <a:lnTo>
                    <a:pt x="137" y="129"/>
                  </a:lnTo>
                  <a:lnTo>
                    <a:pt x="137" y="129"/>
                  </a:lnTo>
                  <a:lnTo>
                    <a:pt x="137" y="162"/>
                  </a:lnTo>
                  <a:lnTo>
                    <a:pt x="141" y="191"/>
                  </a:lnTo>
                  <a:lnTo>
                    <a:pt x="145" y="220"/>
                  </a:lnTo>
                  <a:lnTo>
                    <a:pt x="150" y="246"/>
                  </a:lnTo>
                  <a:lnTo>
                    <a:pt x="158" y="270"/>
                  </a:lnTo>
                  <a:lnTo>
                    <a:pt x="167" y="294"/>
                  </a:lnTo>
                  <a:lnTo>
                    <a:pt x="176" y="314"/>
                  </a:lnTo>
                  <a:lnTo>
                    <a:pt x="187" y="334"/>
                  </a:lnTo>
                  <a:lnTo>
                    <a:pt x="200" y="352"/>
                  </a:lnTo>
                  <a:lnTo>
                    <a:pt x="213" y="369"/>
                  </a:lnTo>
                  <a:lnTo>
                    <a:pt x="225" y="384"/>
                  </a:lnTo>
                  <a:lnTo>
                    <a:pt x="240" y="396"/>
                  </a:lnTo>
                  <a:lnTo>
                    <a:pt x="255" y="409"/>
                  </a:lnTo>
                  <a:lnTo>
                    <a:pt x="269" y="420"/>
                  </a:lnTo>
                  <a:lnTo>
                    <a:pt x="299" y="438"/>
                  </a:lnTo>
                  <a:lnTo>
                    <a:pt x="330" y="453"/>
                  </a:lnTo>
                  <a:lnTo>
                    <a:pt x="359" y="464"/>
                  </a:lnTo>
                  <a:lnTo>
                    <a:pt x="387" y="473"/>
                  </a:lnTo>
                  <a:lnTo>
                    <a:pt x="411" y="479"/>
                  </a:lnTo>
                  <a:lnTo>
                    <a:pt x="431" y="482"/>
                  </a:lnTo>
                  <a:lnTo>
                    <a:pt x="447" y="484"/>
                  </a:lnTo>
                  <a:lnTo>
                    <a:pt x="462" y="484"/>
                  </a:lnTo>
                  <a:lnTo>
                    <a:pt x="462" y="4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21"/>
            <p:cNvSpPr>
              <a:spLocks/>
            </p:cNvSpPr>
            <p:nvPr/>
          </p:nvSpPr>
          <p:spPr bwMode="auto">
            <a:xfrm>
              <a:off x="6600825" y="492125"/>
              <a:ext cx="785813" cy="954088"/>
            </a:xfrm>
            <a:custGeom>
              <a:avLst/>
              <a:gdLst>
                <a:gd name="T0" fmla="*/ 0 w 990"/>
                <a:gd name="T1" fmla="*/ 48 h 1202"/>
                <a:gd name="T2" fmla="*/ 0 w 990"/>
                <a:gd name="T3" fmla="*/ 38 h 1202"/>
                <a:gd name="T4" fmla="*/ 7 w 990"/>
                <a:gd name="T5" fmla="*/ 22 h 1202"/>
                <a:gd name="T6" fmla="*/ 20 w 990"/>
                <a:gd name="T7" fmla="*/ 9 h 1202"/>
                <a:gd name="T8" fmla="*/ 37 w 990"/>
                <a:gd name="T9" fmla="*/ 2 h 1202"/>
                <a:gd name="T10" fmla="*/ 942 w 990"/>
                <a:gd name="T11" fmla="*/ 0 h 1202"/>
                <a:gd name="T12" fmla="*/ 951 w 990"/>
                <a:gd name="T13" fmla="*/ 2 h 1202"/>
                <a:gd name="T14" fmla="*/ 968 w 990"/>
                <a:gd name="T15" fmla="*/ 9 h 1202"/>
                <a:gd name="T16" fmla="*/ 981 w 990"/>
                <a:gd name="T17" fmla="*/ 22 h 1202"/>
                <a:gd name="T18" fmla="*/ 988 w 990"/>
                <a:gd name="T19" fmla="*/ 38 h 1202"/>
                <a:gd name="T20" fmla="*/ 990 w 990"/>
                <a:gd name="T21" fmla="*/ 737 h 1202"/>
                <a:gd name="T22" fmla="*/ 955 w 990"/>
                <a:gd name="T23" fmla="*/ 81 h 1202"/>
                <a:gd name="T24" fmla="*/ 953 w 990"/>
                <a:gd name="T25" fmla="*/ 71 h 1202"/>
                <a:gd name="T26" fmla="*/ 948 w 990"/>
                <a:gd name="T27" fmla="*/ 57 h 1202"/>
                <a:gd name="T28" fmla="*/ 935 w 990"/>
                <a:gd name="T29" fmla="*/ 44 h 1202"/>
                <a:gd name="T30" fmla="*/ 920 w 990"/>
                <a:gd name="T31" fmla="*/ 38 h 1202"/>
                <a:gd name="T32" fmla="*/ 77 w 990"/>
                <a:gd name="T33" fmla="*/ 37 h 1202"/>
                <a:gd name="T34" fmla="*/ 68 w 990"/>
                <a:gd name="T35" fmla="*/ 38 h 1202"/>
                <a:gd name="T36" fmla="*/ 53 w 990"/>
                <a:gd name="T37" fmla="*/ 44 h 1202"/>
                <a:gd name="T38" fmla="*/ 40 w 990"/>
                <a:gd name="T39" fmla="*/ 57 h 1202"/>
                <a:gd name="T40" fmla="*/ 35 w 990"/>
                <a:gd name="T41" fmla="*/ 71 h 1202"/>
                <a:gd name="T42" fmla="*/ 33 w 990"/>
                <a:gd name="T43" fmla="*/ 1122 h 1202"/>
                <a:gd name="T44" fmla="*/ 35 w 990"/>
                <a:gd name="T45" fmla="*/ 1129 h 1202"/>
                <a:gd name="T46" fmla="*/ 40 w 990"/>
                <a:gd name="T47" fmla="*/ 1145 h 1202"/>
                <a:gd name="T48" fmla="*/ 53 w 990"/>
                <a:gd name="T49" fmla="*/ 1158 h 1202"/>
                <a:gd name="T50" fmla="*/ 68 w 990"/>
                <a:gd name="T51" fmla="*/ 1164 h 1202"/>
                <a:gd name="T52" fmla="*/ 544 w 990"/>
                <a:gd name="T53" fmla="*/ 1166 h 1202"/>
                <a:gd name="T54" fmla="*/ 46 w 990"/>
                <a:gd name="T55" fmla="*/ 1202 h 1202"/>
                <a:gd name="T56" fmla="*/ 37 w 990"/>
                <a:gd name="T57" fmla="*/ 1200 h 1202"/>
                <a:gd name="T58" fmla="*/ 20 w 990"/>
                <a:gd name="T59" fmla="*/ 1193 h 1202"/>
                <a:gd name="T60" fmla="*/ 7 w 990"/>
                <a:gd name="T61" fmla="*/ 1180 h 1202"/>
                <a:gd name="T62" fmla="*/ 0 w 990"/>
                <a:gd name="T63" fmla="*/ 1164 h 1202"/>
                <a:gd name="T64" fmla="*/ 0 w 990"/>
                <a:gd name="T65" fmla="*/ 1155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0" h="1202">
                  <a:moveTo>
                    <a:pt x="0" y="1155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4" y="29"/>
                  </a:lnTo>
                  <a:lnTo>
                    <a:pt x="7" y="22"/>
                  </a:lnTo>
                  <a:lnTo>
                    <a:pt x="13" y="15"/>
                  </a:lnTo>
                  <a:lnTo>
                    <a:pt x="20" y="9"/>
                  </a:lnTo>
                  <a:lnTo>
                    <a:pt x="28" y="4"/>
                  </a:lnTo>
                  <a:lnTo>
                    <a:pt x="37" y="2"/>
                  </a:lnTo>
                  <a:lnTo>
                    <a:pt x="46" y="0"/>
                  </a:lnTo>
                  <a:lnTo>
                    <a:pt x="942" y="0"/>
                  </a:lnTo>
                  <a:lnTo>
                    <a:pt x="942" y="0"/>
                  </a:lnTo>
                  <a:lnTo>
                    <a:pt x="951" y="2"/>
                  </a:lnTo>
                  <a:lnTo>
                    <a:pt x="960" y="4"/>
                  </a:lnTo>
                  <a:lnTo>
                    <a:pt x="968" y="9"/>
                  </a:lnTo>
                  <a:lnTo>
                    <a:pt x="975" y="15"/>
                  </a:lnTo>
                  <a:lnTo>
                    <a:pt x="981" y="22"/>
                  </a:lnTo>
                  <a:lnTo>
                    <a:pt x="986" y="29"/>
                  </a:lnTo>
                  <a:lnTo>
                    <a:pt x="988" y="38"/>
                  </a:lnTo>
                  <a:lnTo>
                    <a:pt x="990" y="48"/>
                  </a:lnTo>
                  <a:lnTo>
                    <a:pt x="990" y="737"/>
                  </a:lnTo>
                  <a:lnTo>
                    <a:pt x="955" y="737"/>
                  </a:lnTo>
                  <a:lnTo>
                    <a:pt x="955" y="81"/>
                  </a:lnTo>
                  <a:lnTo>
                    <a:pt x="955" y="81"/>
                  </a:lnTo>
                  <a:lnTo>
                    <a:pt x="953" y="71"/>
                  </a:lnTo>
                  <a:lnTo>
                    <a:pt x="951" y="64"/>
                  </a:lnTo>
                  <a:lnTo>
                    <a:pt x="948" y="57"/>
                  </a:lnTo>
                  <a:lnTo>
                    <a:pt x="942" y="49"/>
                  </a:lnTo>
                  <a:lnTo>
                    <a:pt x="935" y="44"/>
                  </a:lnTo>
                  <a:lnTo>
                    <a:pt x="927" y="40"/>
                  </a:lnTo>
                  <a:lnTo>
                    <a:pt x="920" y="38"/>
                  </a:lnTo>
                  <a:lnTo>
                    <a:pt x="911" y="37"/>
                  </a:lnTo>
                  <a:lnTo>
                    <a:pt x="77" y="37"/>
                  </a:lnTo>
                  <a:lnTo>
                    <a:pt x="77" y="37"/>
                  </a:lnTo>
                  <a:lnTo>
                    <a:pt x="68" y="38"/>
                  </a:lnTo>
                  <a:lnTo>
                    <a:pt x="61" y="40"/>
                  </a:lnTo>
                  <a:lnTo>
                    <a:pt x="53" y="44"/>
                  </a:lnTo>
                  <a:lnTo>
                    <a:pt x="46" y="49"/>
                  </a:lnTo>
                  <a:lnTo>
                    <a:pt x="40" y="57"/>
                  </a:lnTo>
                  <a:lnTo>
                    <a:pt x="37" y="64"/>
                  </a:lnTo>
                  <a:lnTo>
                    <a:pt x="35" y="71"/>
                  </a:lnTo>
                  <a:lnTo>
                    <a:pt x="33" y="81"/>
                  </a:lnTo>
                  <a:lnTo>
                    <a:pt x="33" y="1122"/>
                  </a:lnTo>
                  <a:lnTo>
                    <a:pt x="33" y="1122"/>
                  </a:lnTo>
                  <a:lnTo>
                    <a:pt x="35" y="1129"/>
                  </a:lnTo>
                  <a:lnTo>
                    <a:pt x="37" y="1138"/>
                  </a:lnTo>
                  <a:lnTo>
                    <a:pt x="40" y="1145"/>
                  </a:lnTo>
                  <a:lnTo>
                    <a:pt x="46" y="1153"/>
                  </a:lnTo>
                  <a:lnTo>
                    <a:pt x="53" y="1158"/>
                  </a:lnTo>
                  <a:lnTo>
                    <a:pt x="61" y="1162"/>
                  </a:lnTo>
                  <a:lnTo>
                    <a:pt x="68" y="1164"/>
                  </a:lnTo>
                  <a:lnTo>
                    <a:pt x="77" y="1166"/>
                  </a:lnTo>
                  <a:lnTo>
                    <a:pt x="544" y="1166"/>
                  </a:lnTo>
                  <a:lnTo>
                    <a:pt x="544" y="1202"/>
                  </a:lnTo>
                  <a:lnTo>
                    <a:pt x="46" y="1202"/>
                  </a:lnTo>
                  <a:lnTo>
                    <a:pt x="46" y="1202"/>
                  </a:lnTo>
                  <a:lnTo>
                    <a:pt x="37" y="1200"/>
                  </a:lnTo>
                  <a:lnTo>
                    <a:pt x="28" y="1199"/>
                  </a:lnTo>
                  <a:lnTo>
                    <a:pt x="20" y="1193"/>
                  </a:lnTo>
                  <a:lnTo>
                    <a:pt x="13" y="1188"/>
                  </a:lnTo>
                  <a:lnTo>
                    <a:pt x="7" y="1180"/>
                  </a:lnTo>
                  <a:lnTo>
                    <a:pt x="4" y="1173"/>
                  </a:lnTo>
                  <a:lnTo>
                    <a:pt x="0" y="1164"/>
                  </a:lnTo>
                  <a:lnTo>
                    <a:pt x="0" y="1155"/>
                  </a:lnTo>
                  <a:lnTo>
                    <a:pt x="0" y="11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" name="Freeform 54"/>
          <p:cNvSpPr>
            <a:spLocks noEditPoints="1"/>
          </p:cNvSpPr>
          <p:nvPr/>
        </p:nvSpPr>
        <p:spPr bwMode="auto">
          <a:xfrm>
            <a:off x="4243730" y="2038967"/>
            <a:ext cx="658654" cy="589925"/>
          </a:xfrm>
          <a:custGeom>
            <a:avLst/>
            <a:gdLst>
              <a:gd name="T0" fmla="*/ 696 w 1151"/>
              <a:gd name="T1" fmla="*/ 86 h 1031"/>
              <a:gd name="T2" fmla="*/ 684 w 1151"/>
              <a:gd name="T3" fmla="*/ 66 h 1031"/>
              <a:gd name="T4" fmla="*/ 655 w 1151"/>
              <a:gd name="T5" fmla="*/ 33 h 1031"/>
              <a:gd name="T6" fmla="*/ 624 w 1151"/>
              <a:gd name="T7" fmla="*/ 12 h 1031"/>
              <a:gd name="T8" fmla="*/ 593 w 1151"/>
              <a:gd name="T9" fmla="*/ 2 h 1031"/>
              <a:gd name="T10" fmla="*/ 560 w 1151"/>
              <a:gd name="T11" fmla="*/ 2 h 1031"/>
              <a:gd name="T12" fmla="*/ 526 w 1151"/>
              <a:gd name="T13" fmla="*/ 12 h 1031"/>
              <a:gd name="T14" fmla="*/ 495 w 1151"/>
              <a:gd name="T15" fmla="*/ 33 h 1031"/>
              <a:gd name="T16" fmla="*/ 468 w 1151"/>
              <a:gd name="T17" fmla="*/ 66 h 1031"/>
              <a:gd name="T18" fmla="*/ 27 w 1151"/>
              <a:gd name="T19" fmla="*/ 823 h 1031"/>
              <a:gd name="T20" fmla="*/ 17 w 1151"/>
              <a:gd name="T21" fmla="*/ 844 h 1031"/>
              <a:gd name="T22" fmla="*/ 2 w 1151"/>
              <a:gd name="T23" fmla="*/ 885 h 1031"/>
              <a:gd name="T24" fmla="*/ 0 w 1151"/>
              <a:gd name="T25" fmla="*/ 922 h 1031"/>
              <a:gd name="T26" fmla="*/ 5 w 1151"/>
              <a:gd name="T27" fmla="*/ 955 h 1031"/>
              <a:gd name="T28" fmla="*/ 21 w 1151"/>
              <a:gd name="T29" fmla="*/ 982 h 1031"/>
              <a:gd name="T30" fmla="*/ 46 w 1151"/>
              <a:gd name="T31" fmla="*/ 1005 h 1031"/>
              <a:gd name="T32" fmla="*/ 81 w 1151"/>
              <a:gd name="T33" fmla="*/ 1021 h 1031"/>
              <a:gd name="T34" fmla="*/ 122 w 1151"/>
              <a:gd name="T35" fmla="*/ 1029 h 1031"/>
              <a:gd name="T36" fmla="*/ 1003 w 1151"/>
              <a:gd name="T37" fmla="*/ 1031 h 1031"/>
              <a:gd name="T38" fmla="*/ 1026 w 1151"/>
              <a:gd name="T39" fmla="*/ 1029 h 1031"/>
              <a:gd name="T40" fmla="*/ 1069 w 1151"/>
              <a:gd name="T41" fmla="*/ 1021 h 1031"/>
              <a:gd name="T42" fmla="*/ 1102 w 1151"/>
              <a:gd name="T43" fmla="*/ 1005 h 1031"/>
              <a:gd name="T44" fmla="*/ 1127 w 1151"/>
              <a:gd name="T45" fmla="*/ 982 h 1031"/>
              <a:gd name="T46" fmla="*/ 1145 w 1151"/>
              <a:gd name="T47" fmla="*/ 955 h 1031"/>
              <a:gd name="T48" fmla="*/ 1151 w 1151"/>
              <a:gd name="T49" fmla="*/ 922 h 1031"/>
              <a:gd name="T50" fmla="*/ 1147 w 1151"/>
              <a:gd name="T51" fmla="*/ 883 h 1031"/>
              <a:gd name="T52" fmla="*/ 1133 w 1151"/>
              <a:gd name="T53" fmla="*/ 844 h 1031"/>
              <a:gd name="T54" fmla="*/ 1123 w 1151"/>
              <a:gd name="T55" fmla="*/ 823 h 1031"/>
              <a:gd name="T56" fmla="*/ 579 w 1151"/>
              <a:gd name="T57" fmla="*/ 900 h 1031"/>
              <a:gd name="T58" fmla="*/ 552 w 1151"/>
              <a:gd name="T59" fmla="*/ 894 h 1031"/>
              <a:gd name="T60" fmla="*/ 526 w 1151"/>
              <a:gd name="T61" fmla="*/ 879 h 1031"/>
              <a:gd name="T62" fmla="*/ 511 w 1151"/>
              <a:gd name="T63" fmla="*/ 856 h 1031"/>
              <a:gd name="T64" fmla="*/ 505 w 1151"/>
              <a:gd name="T65" fmla="*/ 826 h 1031"/>
              <a:gd name="T66" fmla="*/ 507 w 1151"/>
              <a:gd name="T67" fmla="*/ 813 h 1031"/>
              <a:gd name="T68" fmla="*/ 519 w 1151"/>
              <a:gd name="T69" fmla="*/ 786 h 1031"/>
              <a:gd name="T70" fmla="*/ 538 w 1151"/>
              <a:gd name="T71" fmla="*/ 766 h 1031"/>
              <a:gd name="T72" fmla="*/ 565 w 1151"/>
              <a:gd name="T73" fmla="*/ 754 h 1031"/>
              <a:gd name="T74" fmla="*/ 579 w 1151"/>
              <a:gd name="T75" fmla="*/ 753 h 1031"/>
              <a:gd name="T76" fmla="*/ 608 w 1151"/>
              <a:gd name="T77" fmla="*/ 758 h 1031"/>
              <a:gd name="T78" fmla="*/ 631 w 1151"/>
              <a:gd name="T79" fmla="*/ 774 h 1031"/>
              <a:gd name="T80" fmla="*/ 647 w 1151"/>
              <a:gd name="T81" fmla="*/ 799 h 1031"/>
              <a:gd name="T82" fmla="*/ 653 w 1151"/>
              <a:gd name="T83" fmla="*/ 826 h 1031"/>
              <a:gd name="T84" fmla="*/ 651 w 1151"/>
              <a:gd name="T85" fmla="*/ 842 h 1031"/>
              <a:gd name="T86" fmla="*/ 641 w 1151"/>
              <a:gd name="T87" fmla="*/ 869 h 1031"/>
              <a:gd name="T88" fmla="*/ 622 w 1151"/>
              <a:gd name="T89" fmla="*/ 889 h 1031"/>
              <a:gd name="T90" fmla="*/ 595 w 1151"/>
              <a:gd name="T91" fmla="*/ 898 h 1031"/>
              <a:gd name="T92" fmla="*/ 579 w 1151"/>
              <a:gd name="T93" fmla="*/ 900 h 1031"/>
              <a:gd name="T94" fmla="*/ 526 w 1151"/>
              <a:gd name="T95" fmla="*/ 708 h 1031"/>
              <a:gd name="T96" fmla="*/ 666 w 1151"/>
              <a:gd name="T97" fmla="*/ 282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51" h="1031">
                <a:moveTo>
                  <a:pt x="1123" y="823"/>
                </a:moveTo>
                <a:lnTo>
                  <a:pt x="696" y="86"/>
                </a:lnTo>
                <a:lnTo>
                  <a:pt x="696" y="86"/>
                </a:lnTo>
                <a:lnTo>
                  <a:pt x="684" y="66"/>
                </a:lnTo>
                <a:lnTo>
                  <a:pt x="670" y="49"/>
                </a:lnTo>
                <a:lnTo>
                  <a:pt x="655" y="33"/>
                </a:lnTo>
                <a:lnTo>
                  <a:pt x="639" y="22"/>
                </a:lnTo>
                <a:lnTo>
                  <a:pt x="624" y="12"/>
                </a:lnTo>
                <a:lnTo>
                  <a:pt x="608" y="6"/>
                </a:lnTo>
                <a:lnTo>
                  <a:pt x="593" y="2"/>
                </a:lnTo>
                <a:lnTo>
                  <a:pt x="575" y="0"/>
                </a:lnTo>
                <a:lnTo>
                  <a:pt x="560" y="2"/>
                </a:lnTo>
                <a:lnTo>
                  <a:pt x="544" y="6"/>
                </a:lnTo>
                <a:lnTo>
                  <a:pt x="526" y="12"/>
                </a:lnTo>
                <a:lnTo>
                  <a:pt x="511" y="22"/>
                </a:lnTo>
                <a:lnTo>
                  <a:pt x="495" y="33"/>
                </a:lnTo>
                <a:lnTo>
                  <a:pt x="482" y="49"/>
                </a:lnTo>
                <a:lnTo>
                  <a:pt x="468" y="66"/>
                </a:lnTo>
                <a:lnTo>
                  <a:pt x="455" y="86"/>
                </a:lnTo>
                <a:lnTo>
                  <a:pt x="27" y="823"/>
                </a:lnTo>
                <a:lnTo>
                  <a:pt x="27" y="823"/>
                </a:lnTo>
                <a:lnTo>
                  <a:pt x="17" y="844"/>
                </a:lnTo>
                <a:lnTo>
                  <a:pt x="7" y="863"/>
                </a:lnTo>
                <a:lnTo>
                  <a:pt x="2" y="885"/>
                </a:lnTo>
                <a:lnTo>
                  <a:pt x="0" y="902"/>
                </a:lnTo>
                <a:lnTo>
                  <a:pt x="0" y="922"/>
                </a:lnTo>
                <a:lnTo>
                  <a:pt x="2" y="939"/>
                </a:lnTo>
                <a:lnTo>
                  <a:pt x="5" y="955"/>
                </a:lnTo>
                <a:lnTo>
                  <a:pt x="13" y="968"/>
                </a:lnTo>
                <a:lnTo>
                  <a:pt x="21" y="982"/>
                </a:lnTo>
                <a:lnTo>
                  <a:pt x="33" y="994"/>
                </a:lnTo>
                <a:lnTo>
                  <a:pt x="46" y="1005"/>
                </a:lnTo>
                <a:lnTo>
                  <a:pt x="64" y="1013"/>
                </a:lnTo>
                <a:lnTo>
                  <a:pt x="81" y="1021"/>
                </a:lnTo>
                <a:lnTo>
                  <a:pt x="101" y="1027"/>
                </a:lnTo>
                <a:lnTo>
                  <a:pt x="122" y="1029"/>
                </a:lnTo>
                <a:lnTo>
                  <a:pt x="147" y="1031"/>
                </a:lnTo>
                <a:lnTo>
                  <a:pt x="1003" y="1031"/>
                </a:lnTo>
                <a:lnTo>
                  <a:pt x="1003" y="1031"/>
                </a:lnTo>
                <a:lnTo>
                  <a:pt x="1026" y="1029"/>
                </a:lnTo>
                <a:lnTo>
                  <a:pt x="1049" y="1027"/>
                </a:lnTo>
                <a:lnTo>
                  <a:pt x="1069" y="1021"/>
                </a:lnTo>
                <a:lnTo>
                  <a:pt x="1086" y="1013"/>
                </a:lnTo>
                <a:lnTo>
                  <a:pt x="1102" y="1005"/>
                </a:lnTo>
                <a:lnTo>
                  <a:pt x="1116" y="994"/>
                </a:lnTo>
                <a:lnTo>
                  <a:pt x="1127" y="982"/>
                </a:lnTo>
                <a:lnTo>
                  <a:pt x="1137" y="968"/>
                </a:lnTo>
                <a:lnTo>
                  <a:pt x="1145" y="955"/>
                </a:lnTo>
                <a:lnTo>
                  <a:pt x="1149" y="937"/>
                </a:lnTo>
                <a:lnTo>
                  <a:pt x="1151" y="922"/>
                </a:lnTo>
                <a:lnTo>
                  <a:pt x="1151" y="902"/>
                </a:lnTo>
                <a:lnTo>
                  <a:pt x="1147" y="883"/>
                </a:lnTo>
                <a:lnTo>
                  <a:pt x="1143" y="863"/>
                </a:lnTo>
                <a:lnTo>
                  <a:pt x="1133" y="844"/>
                </a:lnTo>
                <a:lnTo>
                  <a:pt x="1123" y="823"/>
                </a:lnTo>
                <a:lnTo>
                  <a:pt x="1123" y="823"/>
                </a:lnTo>
                <a:close/>
                <a:moveTo>
                  <a:pt x="579" y="900"/>
                </a:moveTo>
                <a:lnTo>
                  <a:pt x="579" y="900"/>
                </a:lnTo>
                <a:lnTo>
                  <a:pt x="565" y="898"/>
                </a:lnTo>
                <a:lnTo>
                  <a:pt x="552" y="894"/>
                </a:lnTo>
                <a:lnTo>
                  <a:pt x="538" y="889"/>
                </a:lnTo>
                <a:lnTo>
                  <a:pt x="526" y="879"/>
                </a:lnTo>
                <a:lnTo>
                  <a:pt x="519" y="869"/>
                </a:lnTo>
                <a:lnTo>
                  <a:pt x="511" y="856"/>
                </a:lnTo>
                <a:lnTo>
                  <a:pt x="507" y="842"/>
                </a:lnTo>
                <a:lnTo>
                  <a:pt x="505" y="826"/>
                </a:lnTo>
                <a:lnTo>
                  <a:pt x="505" y="826"/>
                </a:lnTo>
                <a:lnTo>
                  <a:pt x="507" y="813"/>
                </a:lnTo>
                <a:lnTo>
                  <a:pt x="511" y="799"/>
                </a:lnTo>
                <a:lnTo>
                  <a:pt x="519" y="786"/>
                </a:lnTo>
                <a:lnTo>
                  <a:pt x="526" y="774"/>
                </a:lnTo>
                <a:lnTo>
                  <a:pt x="538" y="766"/>
                </a:lnTo>
                <a:lnTo>
                  <a:pt x="552" y="758"/>
                </a:lnTo>
                <a:lnTo>
                  <a:pt x="565" y="754"/>
                </a:lnTo>
                <a:lnTo>
                  <a:pt x="579" y="753"/>
                </a:lnTo>
                <a:lnTo>
                  <a:pt x="579" y="753"/>
                </a:lnTo>
                <a:lnTo>
                  <a:pt x="595" y="754"/>
                </a:lnTo>
                <a:lnTo>
                  <a:pt x="608" y="758"/>
                </a:lnTo>
                <a:lnTo>
                  <a:pt x="622" y="766"/>
                </a:lnTo>
                <a:lnTo>
                  <a:pt x="631" y="774"/>
                </a:lnTo>
                <a:lnTo>
                  <a:pt x="641" y="786"/>
                </a:lnTo>
                <a:lnTo>
                  <a:pt x="647" y="799"/>
                </a:lnTo>
                <a:lnTo>
                  <a:pt x="651" y="813"/>
                </a:lnTo>
                <a:lnTo>
                  <a:pt x="653" y="826"/>
                </a:lnTo>
                <a:lnTo>
                  <a:pt x="653" y="826"/>
                </a:lnTo>
                <a:lnTo>
                  <a:pt x="651" y="842"/>
                </a:lnTo>
                <a:lnTo>
                  <a:pt x="647" y="856"/>
                </a:lnTo>
                <a:lnTo>
                  <a:pt x="641" y="869"/>
                </a:lnTo>
                <a:lnTo>
                  <a:pt x="631" y="879"/>
                </a:lnTo>
                <a:lnTo>
                  <a:pt x="622" y="889"/>
                </a:lnTo>
                <a:lnTo>
                  <a:pt x="608" y="894"/>
                </a:lnTo>
                <a:lnTo>
                  <a:pt x="595" y="898"/>
                </a:lnTo>
                <a:lnTo>
                  <a:pt x="579" y="900"/>
                </a:lnTo>
                <a:lnTo>
                  <a:pt x="579" y="900"/>
                </a:lnTo>
                <a:close/>
                <a:moveTo>
                  <a:pt x="631" y="708"/>
                </a:moveTo>
                <a:lnTo>
                  <a:pt x="526" y="708"/>
                </a:lnTo>
                <a:lnTo>
                  <a:pt x="491" y="282"/>
                </a:lnTo>
                <a:lnTo>
                  <a:pt x="666" y="282"/>
                </a:lnTo>
                <a:lnTo>
                  <a:pt x="631" y="7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7010400" y="2017254"/>
            <a:ext cx="553792" cy="766091"/>
            <a:chOff x="8132763" y="5248275"/>
            <a:chExt cx="1163637" cy="1609725"/>
          </a:xfrm>
          <a:solidFill>
            <a:schemeClr val="bg1"/>
          </a:solidFill>
        </p:grpSpPr>
        <p:sp>
          <p:nvSpPr>
            <p:cNvPr id="63" name="Freeform 81"/>
            <p:cNvSpPr>
              <a:spLocks noEditPoints="1"/>
            </p:cNvSpPr>
            <p:nvPr/>
          </p:nvSpPr>
          <p:spPr bwMode="auto">
            <a:xfrm>
              <a:off x="8877300" y="5248275"/>
              <a:ext cx="419100" cy="1609725"/>
            </a:xfrm>
            <a:custGeom>
              <a:avLst/>
              <a:gdLst>
                <a:gd name="T0" fmla="*/ 529 w 529"/>
                <a:gd name="T1" fmla="*/ 479 h 2028"/>
                <a:gd name="T2" fmla="*/ 529 w 529"/>
                <a:gd name="T3" fmla="*/ 1655 h 2028"/>
                <a:gd name="T4" fmla="*/ 0 w 529"/>
                <a:gd name="T5" fmla="*/ 2028 h 2028"/>
                <a:gd name="T6" fmla="*/ 0 w 529"/>
                <a:gd name="T7" fmla="*/ 0 h 2028"/>
                <a:gd name="T8" fmla="*/ 529 w 529"/>
                <a:gd name="T9" fmla="*/ 479 h 2028"/>
                <a:gd name="T10" fmla="*/ 458 w 529"/>
                <a:gd name="T11" fmla="*/ 1558 h 2028"/>
                <a:gd name="T12" fmla="*/ 458 w 529"/>
                <a:gd name="T13" fmla="*/ 1513 h 2028"/>
                <a:gd name="T14" fmla="*/ 117 w 529"/>
                <a:gd name="T15" fmla="*/ 1653 h 2028"/>
                <a:gd name="T16" fmla="*/ 117 w 529"/>
                <a:gd name="T17" fmla="*/ 1751 h 2028"/>
                <a:gd name="T18" fmla="*/ 458 w 529"/>
                <a:gd name="T19" fmla="*/ 1558 h 2028"/>
                <a:gd name="T20" fmla="*/ 458 w 529"/>
                <a:gd name="T21" fmla="*/ 1384 h 2028"/>
                <a:gd name="T22" fmla="*/ 458 w 529"/>
                <a:gd name="T23" fmla="*/ 1339 h 2028"/>
                <a:gd name="T24" fmla="*/ 117 w 529"/>
                <a:gd name="T25" fmla="*/ 1444 h 2028"/>
                <a:gd name="T26" fmla="*/ 117 w 529"/>
                <a:gd name="T27" fmla="*/ 1532 h 2028"/>
                <a:gd name="T28" fmla="*/ 458 w 529"/>
                <a:gd name="T29" fmla="*/ 1384 h 2028"/>
                <a:gd name="T30" fmla="*/ 458 w 529"/>
                <a:gd name="T31" fmla="*/ 1219 h 2028"/>
                <a:gd name="T32" fmla="*/ 458 w 529"/>
                <a:gd name="T33" fmla="*/ 1173 h 2028"/>
                <a:gd name="T34" fmla="*/ 117 w 529"/>
                <a:gd name="T35" fmla="*/ 1250 h 2028"/>
                <a:gd name="T36" fmla="*/ 117 w 529"/>
                <a:gd name="T37" fmla="*/ 1321 h 2028"/>
                <a:gd name="T38" fmla="*/ 458 w 529"/>
                <a:gd name="T39" fmla="*/ 1219 h 2028"/>
                <a:gd name="T40" fmla="*/ 458 w 529"/>
                <a:gd name="T41" fmla="*/ 1102 h 2028"/>
                <a:gd name="T42" fmla="*/ 458 w 529"/>
                <a:gd name="T43" fmla="*/ 1062 h 2028"/>
                <a:gd name="T44" fmla="*/ 117 w 529"/>
                <a:gd name="T45" fmla="*/ 1043 h 2028"/>
                <a:gd name="T46" fmla="*/ 117 w 529"/>
                <a:gd name="T47" fmla="*/ 1109 h 2028"/>
                <a:gd name="T48" fmla="*/ 458 w 529"/>
                <a:gd name="T49" fmla="*/ 1102 h 2028"/>
                <a:gd name="T50" fmla="*/ 458 w 529"/>
                <a:gd name="T51" fmla="*/ 988 h 2028"/>
                <a:gd name="T52" fmla="*/ 458 w 529"/>
                <a:gd name="T53" fmla="*/ 941 h 2028"/>
                <a:gd name="T54" fmla="*/ 117 w 529"/>
                <a:gd name="T55" fmla="*/ 840 h 2028"/>
                <a:gd name="T56" fmla="*/ 117 w 529"/>
                <a:gd name="T57" fmla="*/ 909 h 2028"/>
                <a:gd name="T58" fmla="*/ 458 w 529"/>
                <a:gd name="T59" fmla="*/ 988 h 2028"/>
                <a:gd name="T60" fmla="*/ 458 w 529"/>
                <a:gd name="T61" fmla="*/ 821 h 2028"/>
                <a:gd name="T62" fmla="*/ 458 w 529"/>
                <a:gd name="T63" fmla="*/ 775 h 2028"/>
                <a:gd name="T64" fmla="*/ 117 w 529"/>
                <a:gd name="T65" fmla="*/ 629 h 2028"/>
                <a:gd name="T66" fmla="*/ 117 w 529"/>
                <a:gd name="T67" fmla="*/ 716 h 2028"/>
                <a:gd name="T68" fmla="*/ 458 w 529"/>
                <a:gd name="T69" fmla="*/ 821 h 2028"/>
                <a:gd name="T70" fmla="*/ 458 w 529"/>
                <a:gd name="T71" fmla="*/ 647 h 2028"/>
                <a:gd name="T72" fmla="*/ 458 w 529"/>
                <a:gd name="T73" fmla="*/ 601 h 2028"/>
                <a:gd name="T74" fmla="*/ 117 w 529"/>
                <a:gd name="T75" fmla="*/ 410 h 2028"/>
                <a:gd name="T76" fmla="*/ 117 w 529"/>
                <a:gd name="T77" fmla="*/ 507 h 2028"/>
                <a:gd name="T78" fmla="*/ 458 w 529"/>
                <a:gd name="T79" fmla="*/ 647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29" h="2028">
                  <a:moveTo>
                    <a:pt x="529" y="479"/>
                  </a:moveTo>
                  <a:lnTo>
                    <a:pt x="529" y="1655"/>
                  </a:lnTo>
                  <a:lnTo>
                    <a:pt x="0" y="2028"/>
                  </a:lnTo>
                  <a:lnTo>
                    <a:pt x="0" y="0"/>
                  </a:lnTo>
                  <a:lnTo>
                    <a:pt x="529" y="479"/>
                  </a:lnTo>
                  <a:close/>
                  <a:moveTo>
                    <a:pt x="458" y="1558"/>
                  </a:moveTo>
                  <a:lnTo>
                    <a:pt x="458" y="1513"/>
                  </a:lnTo>
                  <a:lnTo>
                    <a:pt x="117" y="1653"/>
                  </a:lnTo>
                  <a:lnTo>
                    <a:pt x="117" y="1751"/>
                  </a:lnTo>
                  <a:lnTo>
                    <a:pt x="458" y="1558"/>
                  </a:lnTo>
                  <a:close/>
                  <a:moveTo>
                    <a:pt x="458" y="1384"/>
                  </a:moveTo>
                  <a:lnTo>
                    <a:pt x="458" y="1339"/>
                  </a:lnTo>
                  <a:lnTo>
                    <a:pt x="117" y="1444"/>
                  </a:lnTo>
                  <a:lnTo>
                    <a:pt x="117" y="1532"/>
                  </a:lnTo>
                  <a:lnTo>
                    <a:pt x="458" y="1384"/>
                  </a:lnTo>
                  <a:close/>
                  <a:moveTo>
                    <a:pt x="458" y="1219"/>
                  </a:moveTo>
                  <a:lnTo>
                    <a:pt x="458" y="1173"/>
                  </a:lnTo>
                  <a:lnTo>
                    <a:pt x="117" y="1250"/>
                  </a:lnTo>
                  <a:lnTo>
                    <a:pt x="117" y="1321"/>
                  </a:lnTo>
                  <a:lnTo>
                    <a:pt x="458" y="1219"/>
                  </a:lnTo>
                  <a:close/>
                  <a:moveTo>
                    <a:pt x="458" y="1102"/>
                  </a:moveTo>
                  <a:lnTo>
                    <a:pt x="458" y="1062"/>
                  </a:lnTo>
                  <a:lnTo>
                    <a:pt x="117" y="1043"/>
                  </a:lnTo>
                  <a:lnTo>
                    <a:pt x="117" y="1109"/>
                  </a:lnTo>
                  <a:lnTo>
                    <a:pt x="458" y="1102"/>
                  </a:lnTo>
                  <a:close/>
                  <a:moveTo>
                    <a:pt x="458" y="988"/>
                  </a:moveTo>
                  <a:lnTo>
                    <a:pt x="458" y="941"/>
                  </a:lnTo>
                  <a:lnTo>
                    <a:pt x="117" y="840"/>
                  </a:lnTo>
                  <a:lnTo>
                    <a:pt x="117" y="909"/>
                  </a:lnTo>
                  <a:lnTo>
                    <a:pt x="458" y="988"/>
                  </a:lnTo>
                  <a:close/>
                  <a:moveTo>
                    <a:pt x="458" y="821"/>
                  </a:moveTo>
                  <a:lnTo>
                    <a:pt x="458" y="775"/>
                  </a:lnTo>
                  <a:lnTo>
                    <a:pt x="117" y="629"/>
                  </a:lnTo>
                  <a:lnTo>
                    <a:pt x="117" y="716"/>
                  </a:lnTo>
                  <a:lnTo>
                    <a:pt x="458" y="821"/>
                  </a:lnTo>
                  <a:close/>
                  <a:moveTo>
                    <a:pt x="458" y="647"/>
                  </a:moveTo>
                  <a:lnTo>
                    <a:pt x="458" y="601"/>
                  </a:lnTo>
                  <a:lnTo>
                    <a:pt x="117" y="410"/>
                  </a:lnTo>
                  <a:lnTo>
                    <a:pt x="117" y="507"/>
                  </a:lnTo>
                  <a:lnTo>
                    <a:pt x="458" y="6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2"/>
            <p:cNvSpPr>
              <a:spLocks/>
            </p:cNvSpPr>
            <p:nvPr/>
          </p:nvSpPr>
          <p:spPr bwMode="auto">
            <a:xfrm>
              <a:off x="8696325" y="5248275"/>
              <a:ext cx="138113" cy="1609725"/>
            </a:xfrm>
            <a:custGeom>
              <a:avLst/>
              <a:gdLst>
                <a:gd name="T0" fmla="*/ 172 w 172"/>
                <a:gd name="T1" fmla="*/ 1616 h 2028"/>
                <a:gd name="T2" fmla="*/ 172 w 172"/>
                <a:gd name="T3" fmla="*/ 1748 h 2028"/>
                <a:gd name="T4" fmla="*/ 0 w 172"/>
                <a:gd name="T5" fmla="*/ 2028 h 2028"/>
                <a:gd name="T6" fmla="*/ 0 w 172"/>
                <a:gd name="T7" fmla="*/ 0 h 2028"/>
                <a:gd name="T8" fmla="*/ 172 w 172"/>
                <a:gd name="T9" fmla="*/ 236 h 2028"/>
                <a:gd name="T10" fmla="*/ 172 w 172"/>
                <a:gd name="T11" fmla="*/ 359 h 2028"/>
                <a:gd name="T12" fmla="*/ 86 w 172"/>
                <a:gd name="T13" fmla="*/ 359 h 2028"/>
                <a:gd name="T14" fmla="*/ 86 w 172"/>
                <a:gd name="T15" fmla="*/ 1616 h 2028"/>
                <a:gd name="T16" fmla="*/ 172 w 172"/>
                <a:gd name="T17" fmla="*/ 1616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2028">
                  <a:moveTo>
                    <a:pt x="172" y="1616"/>
                  </a:moveTo>
                  <a:lnTo>
                    <a:pt x="172" y="1748"/>
                  </a:lnTo>
                  <a:lnTo>
                    <a:pt x="0" y="2028"/>
                  </a:lnTo>
                  <a:lnTo>
                    <a:pt x="0" y="0"/>
                  </a:lnTo>
                  <a:lnTo>
                    <a:pt x="172" y="236"/>
                  </a:lnTo>
                  <a:lnTo>
                    <a:pt x="172" y="359"/>
                  </a:lnTo>
                  <a:lnTo>
                    <a:pt x="86" y="359"/>
                  </a:lnTo>
                  <a:lnTo>
                    <a:pt x="86" y="1616"/>
                  </a:lnTo>
                  <a:lnTo>
                    <a:pt x="172" y="16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3"/>
            <p:cNvSpPr>
              <a:spLocks/>
            </p:cNvSpPr>
            <p:nvPr/>
          </p:nvSpPr>
          <p:spPr bwMode="auto">
            <a:xfrm>
              <a:off x="8513763" y="5248275"/>
              <a:ext cx="138113" cy="1609725"/>
            </a:xfrm>
            <a:custGeom>
              <a:avLst/>
              <a:gdLst>
                <a:gd name="T0" fmla="*/ 174 w 174"/>
                <a:gd name="T1" fmla="*/ 1616 h 2028"/>
                <a:gd name="T2" fmla="*/ 174 w 174"/>
                <a:gd name="T3" fmla="*/ 1748 h 2028"/>
                <a:gd name="T4" fmla="*/ 0 w 174"/>
                <a:gd name="T5" fmla="*/ 2028 h 2028"/>
                <a:gd name="T6" fmla="*/ 0 w 174"/>
                <a:gd name="T7" fmla="*/ 0 h 2028"/>
                <a:gd name="T8" fmla="*/ 174 w 174"/>
                <a:gd name="T9" fmla="*/ 236 h 2028"/>
                <a:gd name="T10" fmla="*/ 174 w 174"/>
                <a:gd name="T11" fmla="*/ 359 h 2028"/>
                <a:gd name="T12" fmla="*/ 86 w 174"/>
                <a:gd name="T13" fmla="*/ 359 h 2028"/>
                <a:gd name="T14" fmla="*/ 86 w 174"/>
                <a:gd name="T15" fmla="*/ 1616 h 2028"/>
                <a:gd name="T16" fmla="*/ 174 w 174"/>
                <a:gd name="T17" fmla="*/ 1616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2028">
                  <a:moveTo>
                    <a:pt x="174" y="1616"/>
                  </a:moveTo>
                  <a:lnTo>
                    <a:pt x="174" y="1748"/>
                  </a:lnTo>
                  <a:lnTo>
                    <a:pt x="0" y="2028"/>
                  </a:lnTo>
                  <a:lnTo>
                    <a:pt x="0" y="0"/>
                  </a:lnTo>
                  <a:lnTo>
                    <a:pt x="174" y="236"/>
                  </a:lnTo>
                  <a:lnTo>
                    <a:pt x="174" y="359"/>
                  </a:lnTo>
                  <a:lnTo>
                    <a:pt x="86" y="359"/>
                  </a:lnTo>
                  <a:lnTo>
                    <a:pt x="86" y="1616"/>
                  </a:lnTo>
                  <a:lnTo>
                    <a:pt x="174" y="16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4"/>
            <p:cNvSpPr>
              <a:spLocks/>
            </p:cNvSpPr>
            <p:nvPr/>
          </p:nvSpPr>
          <p:spPr bwMode="auto">
            <a:xfrm>
              <a:off x="8331200" y="5248275"/>
              <a:ext cx="136525" cy="1609725"/>
            </a:xfrm>
            <a:custGeom>
              <a:avLst/>
              <a:gdLst>
                <a:gd name="T0" fmla="*/ 173 w 173"/>
                <a:gd name="T1" fmla="*/ 1616 h 2028"/>
                <a:gd name="T2" fmla="*/ 173 w 173"/>
                <a:gd name="T3" fmla="*/ 1748 h 2028"/>
                <a:gd name="T4" fmla="*/ 0 w 173"/>
                <a:gd name="T5" fmla="*/ 2028 h 2028"/>
                <a:gd name="T6" fmla="*/ 0 w 173"/>
                <a:gd name="T7" fmla="*/ 0 h 2028"/>
                <a:gd name="T8" fmla="*/ 173 w 173"/>
                <a:gd name="T9" fmla="*/ 236 h 2028"/>
                <a:gd name="T10" fmla="*/ 173 w 173"/>
                <a:gd name="T11" fmla="*/ 359 h 2028"/>
                <a:gd name="T12" fmla="*/ 86 w 173"/>
                <a:gd name="T13" fmla="*/ 359 h 2028"/>
                <a:gd name="T14" fmla="*/ 86 w 173"/>
                <a:gd name="T15" fmla="*/ 1616 h 2028"/>
                <a:gd name="T16" fmla="*/ 173 w 173"/>
                <a:gd name="T17" fmla="*/ 1616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2028">
                  <a:moveTo>
                    <a:pt x="173" y="1616"/>
                  </a:moveTo>
                  <a:lnTo>
                    <a:pt x="173" y="1748"/>
                  </a:lnTo>
                  <a:lnTo>
                    <a:pt x="0" y="2028"/>
                  </a:lnTo>
                  <a:lnTo>
                    <a:pt x="0" y="0"/>
                  </a:lnTo>
                  <a:lnTo>
                    <a:pt x="173" y="236"/>
                  </a:lnTo>
                  <a:lnTo>
                    <a:pt x="173" y="359"/>
                  </a:lnTo>
                  <a:lnTo>
                    <a:pt x="86" y="359"/>
                  </a:lnTo>
                  <a:lnTo>
                    <a:pt x="86" y="1616"/>
                  </a:lnTo>
                  <a:lnTo>
                    <a:pt x="173" y="16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5"/>
            <p:cNvSpPr>
              <a:spLocks/>
            </p:cNvSpPr>
            <p:nvPr/>
          </p:nvSpPr>
          <p:spPr bwMode="auto">
            <a:xfrm>
              <a:off x="8132763" y="5248275"/>
              <a:ext cx="138113" cy="1609725"/>
            </a:xfrm>
            <a:custGeom>
              <a:avLst/>
              <a:gdLst>
                <a:gd name="T0" fmla="*/ 175 w 175"/>
                <a:gd name="T1" fmla="*/ 1616 h 2028"/>
                <a:gd name="T2" fmla="*/ 175 w 175"/>
                <a:gd name="T3" fmla="*/ 1748 h 2028"/>
                <a:gd name="T4" fmla="*/ 0 w 175"/>
                <a:gd name="T5" fmla="*/ 2028 h 2028"/>
                <a:gd name="T6" fmla="*/ 0 w 175"/>
                <a:gd name="T7" fmla="*/ 0 h 2028"/>
                <a:gd name="T8" fmla="*/ 175 w 175"/>
                <a:gd name="T9" fmla="*/ 236 h 2028"/>
                <a:gd name="T10" fmla="*/ 175 w 175"/>
                <a:gd name="T11" fmla="*/ 359 h 2028"/>
                <a:gd name="T12" fmla="*/ 88 w 175"/>
                <a:gd name="T13" fmla="*/ 359 h 2028"/>
                <a:gd name="T14" fmla="*/ 88 w 175"/>
                <a:gd name="T15" fmla="*/ 1616 h 2028"/>
                <a:gd name="T16" fmla="*/ 175 w 175"/>
                <a:gd name="T17" fmla="*/ 1616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028">
                  <a:moveTo>
                    <a:pt x="175" y="1616"/>
                  </a:moveTo>
                  <a:lnTo>
                    <a:pt x="175" y="1748"/>
                  </a:lnTo>
                  <a:lnTo>
                    <a:pt x="0" y="2028"/>
                  </a:lnTo>
                  <a:lnTo>
                    <a:pt x="0" y="0"/>
                  </a:lnTo>
                  <a:lnTo>
                    <a:pt x="175" y="236"/>
                  </a:lnTo>
                  <a:lnTo>
                    <a:pt x="175" y="359"/>
                  </a:lnTo>
                  <a:lnTo>
                    <a:pt x="88" y="359"/>
                  </a:lnTo>
                  <a:lnTo>
                    <a:pt x="88" y="1616"/>
                  </a:lnTo>
                  <a:lnTo>
                    <a:pt x="175" y="16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7432217" y="2400300"/>
            <a:ext cx="383045" cy="383045"/>
          </a:xfrm>
          <a:prstGeom prst="ellipse">
            <a:avLst/>
          </a:prstGeom>
          <a:solidFill>
            <a:srgbClr val="C49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491970" y="2456881"/>
            <a:ext cx="269881" cy="269881"/>
            <a:chOff x="6019800" y="4430712"/>
            <a:chExt cx="712788" cy="712788"/>
          </a:xfrm>
          <a:solidFill>
            <a:schemeClr val="bg1"/>
          </a:solidFill>
        </p:grpSpPr>
        <p:sp>
          <p:nvSpPr>
            <p:cNvPr id="49" name="Rectangle 134"/>
            <p:cNvSpPr>
              <a:spLocks noChangeArrowheads="1"/>
            </p:cNvSpPr>
            <p:nvPr/>
          </p:nvSpPr>
          <p:spPr bwMode="auto">
            <a:xfrm>
              <a:off x="6589493" y="4787442"/>
              <a:ext cx="57775" cy="188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5"/>
            <p:cNvSpPr>
              <a:spLocks noEditPoints="1"/>
            </p:cNvSpPr>
            <p:nvPr/>
          </p:nvSpPr>
          <p:spPr bwMode="auto">
            <a:xfrm>
              <a:off x="6019800" y="4430712"/>
              <a:ext cx="712788" cy="712788"/>
            </a:xfrm>
            <a:custGeom>
              <a:avLst/>
              <a:gdLst>
                <a:gd name="T0" fmla="*/ 1222 w 2121"/>
                <a:gd name="T1" fmla="*/ 13 h 2122"/>
                <a:gd name="T2" fmla="*/ 1474 w 2121"/>
                <a:gd name="T3" fmla="*/ 84 h 2122"/>
                <a:gd name="T4" fmla="*/ 1695 w 2121"/>
                <a:gd name="T5" fmla="*/ 211 h 2122"/>
                <a:gd name="T6" fmla="*/ 1879 w 2121"/>
                <a:gd name="T7" fmla="*/ 387 h 2122"/>
                <a:gd name="T8" fmla="*/ 2017 w 2121"/>
                <a:gd name="T9" fmla="*/ 602 h 2122"/>
                <a:gd name="T10" fmla="*/ 2099 w 2121"/>
                <a:gd name="T11" fmla="*/ 847 h 2122"/>
                <a:gd name="T12" fmla="*/ 2121 w 2121"/>
                <a:gd name="T13" fmla="*/ 1061 h 2122"/>
                <a:gd name="T14" fmla="*/ 2088 w 2121"/>
                <a:gd name="T15" fmla="*/ 1326 h 2122"/>
                <a:gd name="T16" fmla="*/ 1993 w 2121"/>
                <a:gd name="T17" fmla="*/ 1566 h 2122"/>
                <a:gd name="T18" fmla="*/ 1846 w 2121"/>
                <a:gd name="T19" fmla="*/ 1774 h 2122"/>
                <a:gd name="T20" fmla="*/ 1654 w 2121"/>
                <a:gd name="T21" fmla="*/ 1942 h 2122"/>
                <a:gd name="T22" fmla="*/ 1426 w 2121"/>
                <a:gd name="T23" fmla="*/ 2057 h 2122"/>
                <a:gd name="T24" fmla="*/ 1170 w 2121"/>
                <a:gd name="T25" fmla="*/ 2117 h 2122"/>
                <a:gd name="T26" fmla="*/ 953 w 2121"/>
                <a:gd name="T27" fmla="*/ 2117 h 2122"/>
                <a:gd name="T28" fmla="*/ 696 w 2121"/>
                <a:gd name="T29" fmla="*/ 2057 h 2122"/>
                <a:gd name="T30" fmla="*/ 468 w 2121"/>
                <a:gd name="T31" fmla="*/ 1942 h 2122"/>
                <a:gd name="T32" fmla="*/ 275 w 2121"/>
                <a:gd name="T33" fmla="*/ 1774 h 2122"/>
                <a:gd name="T34" fmla="*/ 128 w 2121"/>
                <a:gd name="T35" fmla="*/ 1566 h 2122"/>
                <a:gd name="T36" fmla="*/ 33 w 2121"/>
                <a:gd name="T37" fmla="*/ 1326 h 2122"/>
                <a:gd name="T38" fmla="*/ 0 w 2121"/>
                <a:gd name="T39" fmla="*/ 1061 h 2122"/>
                <a:gd name="T40" fmla="*/ 22 w 2121"/>
                <a:gd name="T41" fmla="*/ 847 h 2122"/>
                <a:gd name="T42" fmla="*/ 104 w 2121"/>
                <a:gd name="T43" fmla="*/ 602 h 2122"/>
                <a:gd name="T44" fmla="*/ 242 w 2121"/>
                <a:gd name="T45" fmla="*/ 387 h 2122"/>
                <a:gd name="T46" fmla="*/ 425 w 2121"/>
                <a:gd name="T47" fmla="*/ 211 h 2122"/>
                <a:gd name="T48" fmla="*/ 647 w 2121"/>
                <a:gd name="T49" fmla="*/ 84 h 2122"/>
                <a:gd name="T50" fmla="*/ 899 w 2121"/>
                <a:gd name="T51" fmla="*/ 13 h 2122"/>
                <a:gd name="T52" fmla="*/ 1947 w 2121"/>
                <a:gd name="T53" fmla="*/ 1061 h 2122"/>
                <a:gd name="T54" fmla="*/ 1928 w 2121"/>
                <a:gd name="T55" fmla="*/ 882 h 2122"/>
                <a:gd name="T56" fmla="*/ 1860 w 2121"/>
                <a:gd name="T57" fmla="*/ 676 h 2122"/>
                <a:gd name="T58" fmla="*/ 1744 w 2121"/>
                <a:gd name="T59" fmla="*/ 498 h 2122"/>
                <a:gd name="T60" fmla="*/ 1591 w 2121"/>
                <a:gd name="T61" fmla="*/ 352 h 2122"/>
                <a:gd name="T62" fmla="*/ 1405 w 2121"/>
                <a:gd name="T63" fmla="*/ 244 h 2122"/>
                <a:gd name="T64" fmla="*/ 1195 w 2121"/>
                <a:gd name="T65" fmla="*/ 186 h 2122"/>
                <a:gd name="T66" fmla="*/ 1014 w 2121"/>
                <a:gd name="T67" fmla="*/ 176 h 2122"/>
                <a:gd name="T68" fmla="*/ 798 w 2121"/>
                <a:gd name="T69" fmla="*/ 216 h 2122"/>
                <a:gd name="T70" fmla="*/ 601 w 2121"/>
                <a:gd name="T71" fmla="*/ 303 h 2122"/>
                <a:gd name="T72" fmla="*/ 433 w 2121"/>
                <a:gd name="T73" fmla="*/ 434 h 2122"/>
                <a:gd name="T74" fmla="*/ 304 w 2121"/>
                <a:gd name="T75" fmla="*/ 602 h 2122"/>
                <a:gd name="T76" fmla="*/ 215 w 2121"/>
                <a:gd name="T77" fmla="*/ 798 h 2122"/>
                <a:gd name="T78" fmla="*/ 175 w 2121"/>
                <a:gd name="T79" fmla="*/ 1015 h 2122"/>
                <a:gd name="T80" fmla="*/ 185 w 2121"/>
                <a:gd name="T81" fmla="*/ 1196 h 2122"/>
                <a:gd name="T82" fmla="*/ 245 w 2121"/>
                <a:gd name="T83" fmla="*/ 1406 h 2122"/>
                <a:gd name="T84" fmla="*/ 351 w 2121"/>
                <a:gd name="T85" fmla="*/ 1592 h 2122"/>
                <a:gd name="T86" fmla="*/ 497 w 2121"/>
                <a:gd name="T87" fmla="*/ 1745 h 2122"/>
                <a:gd name="T88" fmla="*/ 677 w 2121"/>
                <a:gd name="T89" fmla="*/ 1859 h 2122"/>
                <a:gd name="T90" fmla="*/ 881 w 2121"/>
                <a:gd name="T91" fmla="*/ 1929 h 2122"/>
                <a:gd name="T92" fmla="*/ 1060 w 2121"/>
                <a:gd name="T93" fmla="*/ 1948 h 2122"/>
                <a:gd name="T94" fmla="*/ 1282 w 2121"/>
                <a:gd name="T95" fmla="*/ 1919 h 2122"/>
                <a:gd name="T96" fmla="*/ 1483 w 2121"/>
                <a:gd name="T97" fmla="*/ 1840 h 2122"/>
                <a:gd name="T98" fmla="*/ 1656 w 2121"/>
                <a:gd name="T99" fmla="*/ 1717 h 2122"/>
                <a:gd name="T100" fmla="*/ 1795 w 2121"/>
                <a:gd name="T101" fmla="*/ 1557 h 2122"/>
                <a:gd name="T102" fmla="*/ 1893 w 2121"/>
                <a:gd name="T103" fmla="*/ 1365 h 2122"/>
                <a:gd name="T104" fmla="*/ 1942 w 2121"/>
                <a:gd name="T105" fmla="*/ 1151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1" h="2122">
                  <a:moveTo>
                    <a:pt x="1060" y="0"/>
                  </a:moveTo>
                  <a:lnTo>
                    <a:pt x="1060" y="0"/>
                  </a:lnTo>
                  <a:lnTo>
                    <a:pt x="1116" y="2"/>
                  </a:lnTo>
                  <a:lnTo>
                    <a:pt x="1170" y="5"/>
                  </a:lnTo>
                  <a:lnTo>
                    <a:pt x="1222" y="13"/>
                  </a:lnTo>
                  <a:lnTo>
                    <a:pt x="1274" y="23"/>
                  </a:lnTo>
                  <a:lnTo>
                    <a:pt x="1326" y="34"/>
                  </a:lnTo>
                  <a:lnTo>
                    <a:pt x="1375" y="48"/>
                  </a:lnTo>
                  <a:lnTo>
                    <a:pt x="1426" y="65"/>
                  </a:lnTo>
                  <a:lnTo>
                    <a:pt x="1474" y="84"/>
                  </a:lnTo>
                  <a:lnTo>
                    <a:pt x="1521" y="105"/>
                  </a:lnTo>
                  <a:lnTo>
                    <a:pt x="1565" y="129"/>
                  </a:lnTo>
                  <a:lnTo>
                    <a:pt x="1611" y="154"/>
                  </a:lnTo>
                  <a:lnTo>
                    <a:pt x="1654" y="181"/>
                  </a:lnTo>
                  <a:lnTo>
                    <a:pt x="1695" y="211"/>
                  </a:lnTo>
                  <a:lnTo>
                    <a:pt x="1735" y="243"/>
                  </a:lnTo>
                  <a:lnTo>
                    <a:pt x="1774" y="276"/>
                  </a:lnTo>
                  <a:lnTo>
                    <a:pt x="1811" y="311"/>
                  </a:lnTo>
                  <a:lnTo>
                    <a:pt x="1846" y="349"/>
                  </a:lnTo>
                  <a:lnTo>
                    <a:pt x="1879" y="387"/>
                  </a:lnTo>
                  <a:lnTo>
                    <a:pt x="1910" y="426"/>
                  </a:lnTo>
                  <a:lnTo>
                    <a:pt x="1941" y="467"/>
                  </a:lnTo>
                  <a:lnTo>
                    <a:pt x="1967" y="512"/>
                  </a:lnTo>
                  <a:lnTo>
                    <a:pt x="1993" y="556"/>
                  </a:lnTo>
                  <a:lnTo>
                    <a:pt x="2017" y="602"/>
                  </a:lnTo>
                  <a:lnTo>
                    <a:pt x="2037" y="648"/>
                  </a:lnTo>
                  <a:lnTo>
                    <a:pt x="2056" y="697"/>
                  </a:lnTo>
                  <a:lnTo>
                    <a:pt x="2074" y="746"/>
                  </a:lnTo>
                  <a:lnTo>
                    <a:pt x="2088" y="797"/>
                  </a:lnTo>
                  <a:lnTo>
                    <a:pt x="2099" y="847"/>
                  </a:lnTo>
                  <a:lnTo>
                    <a:pt x="2108" y="900"/>
                  </a:lnTo>
                  <a:lnTo>
                    <a:pt x="2116" y="954"/>
                  </a:lnTo>
                  <a:lnTo>
                    <a:pt x="2119" y="1007"/>
                  </a:lnTo>
                  <a:lnTo>
                    <a:pt x="2121" y="1061"/>
                  </a:lnTo>
                  <a:lnTo>
                    <a:pt x="2121" y="1061"/>
                  </a:lnTo>
                  <a:lnTo>
                    <a:pt x="2119" y="1115"/>
                  </a:lnTo>
                  <a:lnTo>
                    <a:pt x="2116" y="1170"/>
                  </a:lnTo>
                  <a:lnTo>
                    <a:pt x="2108" y="1223"/>
                  </a:lnTo>
                  <a:lnTo>
                    <a:pt x="2099" y="1275"/>
                  </a:lnTo>
                  <a:lnTo>
                    <a:pt x="2088" y="1326"/>
                  </a:lnTo>
                  <a:lnTo>
                    <a:pt x="2074" y="1376"/>
                  </a:lnTo>
                  <a:lnTo>
                    <a:pt x="2056" y="1425"/>
                  </a:lnTo>
                  <a:lnTo>
                    <a:pt x="2037" y="1474"/>
                  </a:lnTo>
                  <a:lnTo>
                    <a:pt x="2017" y="1520"/>
                  </a:lnTo>
                  <a:lnTo>
                    <a:pt x="1993" y="1566"/>
                  </a:lnTo>
                  <a:lnTo>
                    <a:pt x="1967" y="1611"/>
                  </a:lnTo>
                  <a:lnTo>
                    <a:pt x="1941" y="1655"/>
                  </a:lnTo>
                  <a:lnTo>
                    <a:pt x="1910" y="1696"/>
                  </a:lnTo>
                  <a:lnTo>
                    <a:pt x="1879" y="1736"/>
                  </a:lnTo>
                  <a:lnTo>
                    <a:pt x="1846" y="1774"/>
                  </a:lnTo>
                  <a:lnTo>
                    <a:pt x="1811" y="1812"/>
                  </a:lnTo>
                  <a:lnTo>
                    <a:pt x="1774" y="1847"/>
                  </a:lnTo>
                  <a:lnTo>
                    <a:pt x="1735" y="1880"/>
                  </a:lnTo>
                  <a:lnTo>
                    <a:pt x="1695" y="1911"/>
                  </a:lnTo>
                  <a:lnTo>
                    <a:pt x="1654" y="1942"/>
                  </a:lnTo>
                  <a:lnTo>
                    <a:pt x="1611" y="1968"/>
                  </a:lnTo>
                  <a:lnTo>
                    <a:pt x="1565" y="1994"/>
                  </a:lnTo>
                  <a:lnTo>
                    <a:pt x="1521" y="2018"/>
                  </a:lnTo>
                  <a:lnTo>
                    <a:pt x="1474" y="2038"/>
                  </a:lnTo>
                  <a:lnTo>
                    <a:pt x="1426" y="2057"/>
                  </a:lnTo>
                  <a:lnTo>
                    <a:pt x="1375" y="2075"/>
                  </a:lnTo>
                  <a:lnTo>
                    <a:pt x="1326" y="2089"/>
                  </a:lnTo>
                  <a:lnTo>
                    <a:pt x="1274" y="2100"/>
                  </a:lnTo>
                  <a:lnTo>
                    <a:pt x="1222" y="2109"/>
                  </a:lnTo>
                  <a:lnTo>
                    <a:pt x="1170" y="2117"/>
                  </a:lnTo>
                  <a:lnTo>
                    <a:pt x="1116" y="2120"/>
                  </a:lnTo>
                  <a:lnTo>
                    <a:pt x="1060" y="2122"/>
                  </a:lnTo>
                  <a:lnTo>
                    <a:pt x="1060" y="2122"/>
                  </a:lnTo>
                  <a:lnTo>
                    <a:pt x="1006" y="2120"/>
                  </a:lnTo>
                  <a:lnTo>
                    <a:pt x="953" y="2117"/>
                  </a:lnTo>
                  <a:lnTo>
                    <a:pt x="899" y="2109"/>
                  </a:lnTo>
                  <a:lnTo>
                    <a:pt x="847" y="2100"/>
                  </a:lnTo>
                  <a:lnTo>
                    <a:pt x="796" y="2089"/>
                  </a:lnTo>
                  <a:lnTo>
                    <a:pt x="745" y="2075"/>
                  </a:lnTo>
                  <a:lnTo>
                    <a:pt x="696" y="2057"/>
                  </a:lnTo>
                  <a:lnTo>
                    <a:pt x="647" y="2038"/>
                  </a:lnTo>
                  <a:lnTo>
                    <a:pt x="601" y="2018"/>
                  </a:lnTo>
                  <a:lnTo>
                    <a:pt x="555" y="1994"/>
                  </a:lnTo>
                  <a:lnTo>
                    <a:pt x="511" y="1968"/>
                  </a:lnTo>
                  <a:lnTo>
                    <a:pt x="468" y="1942"/>
                  </a:lnTo>
                  <a:lnTo>
                    <a:pt x="425" y="1911"/>
                  </a:lnTo>
                  <a:lnTo>
                    <a:pt x="386" y="1880"/>
                  </a:lnTo>
                  <a:lnTo>
                    <a:pt x="348" y="1847"/>
                  </a:lnTo>
                  <a:lnTo>
                    <a:pt x="310" y="1812"/>
                  </a:lnTo>
                  <a:lnTo>
                    <a:pt x="275" y="1774"/>
                  </a:lnTo>
                  <a:lnTo>
                    <a:pt x="242" y="1736"/>
                  </a:lnTo>
                  <a:lnTo>
                    <a:pt x="210" y="1696"/>
                  </a:lnTo>
                  <a:lnTo>
                    <a:pt x="182" y="1655"/>
                  </a:lnTo>
                  <a:lnTo>
                    <a:pt x="153" y="1611"/>
                  </a:lnTo>
                  <a:lnTo>
                    <a:pt x="128" y="1566"/>
                  </a:lnTo>
                  <a:lnTo>
                    <a:pt x="104" y="1520"/>
                  </a:lnTo>
                  <a:lnTo>
                    <a:pt x="84" y="1474"/>
                  </a:lnTo>
                  <a:lnTo>
                    <a:pt x="65" y="1425"/>
                  </a:lnTo>
                  <a:lnTo>
                    <a:pt x="47" y="1376"/>
                  </a:lnTo>
                  <a:lnTo>
                    <a:pt x="33" y="1326"/>
                  </a:lnTo>
                  <a:lnTo>
                    <a:pt x="22" y="1275"/>
                  </a:lnTo>
                  <a:lnTo>
                    <a:pt x="12" y="1223"/>
                  </a:lnTo>
                  <a:lnTo>
                    <a:pt x="6" y="1170"/>
                  </a:lnTo>
                  <a:lnTo>
                    <a:pt x="1" y="1115"/>
                  </a:lnTo>
                  <a:lnTo>
                    <a:pt x="0" y="1061"/>
                  </a:lnTo>
                  <a:lnTo>
                    <a:pt x="0" y="1061"/>
                  </a:lnTo>
                  <a:lnTo>
                    <a:pt x="1" y="1007"/>
                  </a:lnTo>
                  <a:lnTo>
                    <a:pt x="6" y="954"/>
                  </a:lnTo>
                  <a:lnTo>
                    <a:pt x="12" y="900"/>
                  </a:lnTo>
                  <a:lnTo>
                    <a:pt x="22" y="847"/>
                  </a:lnTo>
                  <a:lnTo>
                    <a:pt x="33" y="797"/>
                  </a:lnTo>
                  <a:lnTo>
                    <a:pt x="47" y="746"/>
                  </a:lnTo>
                  <a:lnTo>
                    <a:pt x="65" y="697"/>
                  </a:lnTo>
                  <a:lnTo>
                    <a:pt x="84" y="648"/>
                  </a:lnTo>
                  <a:lnTo>
                    <a:pt x="104" y="602"/>
                  </a:lnTo>
                  <a:lnTo>
                    <a:pt x="128" y="556"/>
                  </a:lnTo>
                  <a:lnTo>
                    <a:pt x="153" y="512"/>
                  </a:lnTo>
                  <a:lnTo>
                    <a:pt x="182" y="467"/>
                  </a:lnTo>
                  <a:lnTo>
                    <a:pt x="210" y="426"/>
                  </a:lnTo>
                  <a:lnTo>
                    <a:pt x="242" y="387"/>
                  </a:lnTo>
                  <a:lnTo>
                    <a:pt x="275" y="349"/>
                  </a:lnTo>
                  <a:lnTo>
                    <a:pt x="310" y="311"/>
                  </a:lnTo>
                  <a:lnTo>
                    <a:pt x="348" y="276"/>
                  </a:lnTo>
                  <a:lnTo>
                    <a:pt x="386" y="243"/>
                  </a:lnTo>
                  <a:lnTo>
                    <a:pt x="425" y="211"/>
                  </a:lnTo>
                  <a:lnTo>
                    <a:pt x="468" y="181"/>
                  </a:lnTo>
                  <a:lnTo>
                    <a:pt x="511" y="154"/>
                  </a:lnTo>
                  <a:lnTo>
                    <a:pt x="555" y="129"/>
                  </a:lnTo>
                  <a:lnTo>
                    <a:pt x="601" y="105"/>
                  </a:lnTo>
                  <a:lnTo>
                    <a:pt x="647" y="84"/>
                  </a:lnTo>
                  <a:lnTo>
                    <a:pt x="696" y="65"/>
                  </a:lnTo>
                  <a:lnTo>
                    <a:pt x="745" y="48"/>
                  </a:lnTo>
                  <a:lnTo>
                    <a:pt x="796" y="34"/>
                  </a:lnTo>
                  <a:lnTo>
                    <a:pt x="847" y="23"/>
                  </a:lnTo>
                  <a:lnTo>
                    <a:pt x="899" y="13"/>
                  </a:lnTo>
                  <a:lnTo>
                    <a:pt x="953" y="5"/>
                  </a:lnTo>
                  <a:lnTo>
                    <a:pt x="1006" y="2"/>
                  </a:lnTo>
                  <a:lnTo>
                    <a:pt x="1060" y="0"/>
                  </a:lnTo>
                  <a:lnTo>
                    <a:pt x="1060" y="0"/>
                  </a:lnTo>
                  <a:close/>
                  <a:moveTo>
                    <a:pt x="1947" y="1061"/>
                  </a:moveTo>
                  <a:lnTo>
                    <a:pt x="1947" y="1061"/>
                  </a:lnTo>
                  <a:lnTo>
                    <a:pt x="1945" y="1015"/>
                  </a:lnTo>
                  <a:lnTo>
                    <a:pt x="1942" y="971"/>
                  </a:lnTo>
                  <a:lnTo>
                    <a:pt x="1936" y="927"/>
                  </a:lnTo>
                  <a:lnTo>
                    <a:pt x="1928" y="882"/>
                  </a:lnTo>
                  <a:lnTo>
                    <a:pt x="1918" y="840"/>
                  </a:lnTo>
                  <a:lnTo>
                    <a:pt x="1907" y="798"/>
                  </a:lnTo>
                  <a:lnTo>
                    <a:pt x="1893" y="757"/>
                  </a:lnTo>
                  <a:lnTo>
                    <a:pt x="1877" y="716"/>
                  </a:lnTo>
                  <a:lnTo>
                    <a:pt x="1860" y="676"/>
                  </a:lnTo>
                  <a:lnTo>
                    <a:pt x="1839" y="638"/>
                  </a:lnTo>
                  <a:lnTo>
                    <a:pt x="1819" y="602"/>
                  </a:lnTo>
                  <a:lnTo>
                    <a:pt x="1795" y="566"/>
                  </a:lnTo>
                  <a:lnTo>
                    <a:pt x="1771" y="531"/>
                  </a:lnTo>
                  <a:lnTo>
                    <a:pt x="1744" y="498"/>
                  </a:lnTo>
                  <a:lnTo>
                    <a:pt x="1716" y="466"/>
                  </a:lnTo>
                  <a:lnTo>
                    <a:pt x="1687" y="434"/>
                  </a:lnTo>
                  <a:lnTo>
                    <a:pt x="1656" y="406"/>
                  </a:lnTo>
                  <a:lnTo>
                    <a:pt x="1624" y="377"/>
                  </a:lnTo>
                  <a:lnTo>
                    <a:pt x="1591" y="352"/>
                  </a:lnTo>
                  <a:lnTo>
                    <a:pt x="1556" y="327"/>
                  </a:lnTo>
                  <a:lnTo>
                    <a:pt x="1519" y="303"/>
                  </a:lnTo>
                  <a:lnTo>
                    <a:pt x="1483" y="282"/>
                  </a:lnTo>
                  <a:lnTo>
                    <a:pt x="1445" y="263"/>
                  </a:lnTo>
                  <a:lnTo>
                    <a:pt x="1405" y="244"/>
                  </a:lnTo>
                  <a:lnTo>
                    <a:pt x="1366" y="228"/>
                  </a:lnTo>
                  <a:lnTo>
                    <a:pt x="1325" y="216"/>
                  </a:lnTo>
                  <a:lnTo>
                    <a:pt x="1282" y="203"/>
                  </a:lnTo>
                  <a:lnTo>
                    <a:pt x="1239" y="194"/>
                  </a:lnTo>
                  <a:lnTo>
                    <a:pt x="1195" y="186"/>
                  </a:lnTo>
                  <a:lnTo>
                    <a:pt x="1151" y="179"/>
                  </a:lnTo>
                  <a:lnTo>
                    <a:pt x="1106" y="176"/>
                  </a:lnTo>
                  <a:lnTo>
                    <a:pt x="1060" y="176"/>
                  </a:lnTo>
                  <a:lnTo>
                    <a:pt x="1060" y="176"/>
                  </a:lnTo>
                  <a:lnTo>
                    <a:pt x="1014" y="176"/>
                  </a:lnTo>
                  <a:lnTo>
                    <a:pt x="970" y="179"/>
                  </a:lnTo>
                  <a:lnTo>
                    <a:pt x="926" y="186"/>
                  </a:lnTo>
                  <a:lnTo>
                    <a:pt x="881" y="194"/>
                  </a:lnTo>
                  <a:lnTo>
                    <a:pt x="839" y="203"/>
                  </a:lnTo>
                  <a:lnTo>
                    <a:pt x="798" y="216"/>
                  </a:lnTo>
                  <a:lnTo>
                    <a:pt x="756" y="228"/>
                  </a:lnTo>
                  <a:lnTo>
                    <a:pt x="715" y="244"/>
                  </a:lnTo>
                  <a:lnTo>
                    <a:pt x="677" y="263"/>
                  </a:lnTo>
                  <a:lnTo>
                    <a:pt x="638" y="282"/>
                  </a:lnTo>
                  <a:lnTo>
                    <a:pt x="601" y="303"/>
                  </a:lnTo>
                  <a:lnTo>
                    <a:pt x="565" y="327"/>
                  </a:lnTo>
                  <a:lnTo>
                    <a:pt x="530" y="352"/>
                  </a:lnTo>
                  <a:lnTo>
                    <a:pt x="497" y="377"/>
                  </a:lnTo>
                  <a:lnTo>
                    <a:pt x="465" y="406"/>
                  </a:lnTo>
                  <a:lnTo>
                    <a:pt x="433" y="434"/>
                  </a:lnTo>
                  <a:lnTo>
                    <a:pt x="405" y="466"/>
                  </a:lnTo>
                  <a:lnTo>
                    <a:pt x="376" y="498"/>
                  </a:lnTo>
                  <a:lnTo>
                    <a:pt x="351" y="531"/>
                  </a:lnTo>
                  <a:lnTo>
                    <a:pt x="326" y="566"/>
                  </a:lnTo>
                  <a:lnTo>
                    <a:pt x="304" y="602"/>
                  </a:lnTo>
                  <a:lnTo>
                    <a:pt x="281" y="638"/>
                  </a:lnTo>
                  <a:lnTo>
                    <a:pt x="262" y="676"/>
                  </a:lnTo>
                  <a:lnTo>
                    <a:pt x="245" y="716"/>
                  </a:lnTo>
                  <a:lnTo>
                    <a:pt x="229" y="757"/>
                  </a:lnTo>
                  <a:lnTo>
                    <a:pt x="215" y="798"/>
                  </a:lnTo>
                  <a:lnTo>
                    <a:pt x="202" y="840"/>
                  </a:lnTo>
                  <a:lnTo>
                    <a:pt x="193" y="882"/>
                  </a:lnTo>
                  <a:lnTo>
                    <a:pt x="185" y="927"/>
                  </a:lnTo>
                  <a:lnTo>
                    <a:pt x="179" y="971"/>
                  </a:lnTo>
                  <a:lnTo>
                    <a:pt x="175" y="1015"/>
                  </a:lnTo>
                  <a:lnTo>
                    <a:pt x="175" y="1061"/>
                  </a:lnTo>
                  <a:lnTo>
                    <a:pt x="175" y="1061"/>
                  </a:lnTo>
                  <a:lnTo>
                    <a:pt x="175" y="1107"/>
                  </a:lnTo>
                  <a:lnTo>
                    <a:pt x="179" y="1151"/>
                  </a:lnTo>
                  <a:lnTo>
                    <a:pt x="185" y="1196"/>
                  </a:lnTo>
                  <a:lnTo>
                    <a:pt x="193" y="1240"/>
                  </a:lnTo>
                  <a:lnTo>
                    <a:pt x="202" y="1283"/>
                  </a:lnTo>
                  <a:lnTo>
                    <a:pt x="215" y="1324"/>
                  </a:lnTo>
                  <a:lnTo>
                    <a:pt x="229" y="1365"/>
                  </a:lnTo>
                  <a:lnTo>
                    <a:pt x="245" y="1406"/>
                  </a:lnTo>
                  <a:lnTo>
                    <a:pt x="262" y="1446"/>
                  </a:lnTo>
                  <a:lnTo>
                    <a:pt x="281" y="1484"/>
                  </a:lnTo>
                  <a:lnTo>
                    <a:pt x="304" y="1520"/>
                  </a:lnTo>
                  <a:lnTo>
                    <a:pt x="326" y="1557"/>
                  </a:lnTo>
                  <a:lnTo>
                    <a:pt x="351" y="1592"/>
                  </a:lnTo>
                  <a:lnTo>
                    <a:pt x="376" y="1625"/>
                  </a:lnTo>
                  <a:lnTo>
                    <a:pt x="405" y="1657"/>
                  </a:lnTo>
                  <a:lnTo>
                    <a:pt x="433" y="1688"/>
                  </a:lnTo>
                  <a:lnTo>
                    <a:pt x="465" y="1717"/>
                  </a:lnTo>
                  <a:lnTo>
                    <a:pt x="497" y="1745"/>
                  </a:lnTo>
                  <a:lnTo>
                    <a:pt x="530" y="1771"/>
                  </a:lnTo>
                  <a:lnTo>
                    <a:pt x="565" y="1796"/>
                  </a:lnTo>
                  <a:lnTo>
                    <a:pt x="601" y="1820"/>
                  </a:lnTo>
                  <a:lnTo>
                    <a:pt x="638" y="1840"/>
                  </a:lnTo>
                  <a:lnTo>
                    <a:pt x="677" y="1859"/>
                  </a:lnTo>
                  <a:lnTo>
                    <a:pt x="715" y="1878"/>
                  </a:lnTo>
                  <a:lnTo>
                    <a:pt x="756" y="1894"/>
                  </a:lnTo>
                  <a:lnTo>
                    <a:pt x="798" y="1907"/>
                  </a:lnTo>
                  <a:lnTo>
                    <a:pt x="839" y="1919"/>
                  </a:lnTo>
                  <a:lnTo>
                    <a:pt x="881" y="1929"/>
                  </a:lnTo>
                  <a:lnTo>
                    <a:pt x="926" y="1937"/>
                  </a:lnTo>
                  <a:lnTo>
                    <a:pt x="970" y="1943"/>
                  </a:lnTo>
                  <a:lnTo>
                    <a:pt x="1014" y="1946"/>
                  </a:lnTo>
                  <a:lnTo>
                    <a:pt x="1060" y="1948"/>
                  </a:lnTo>
                  <a:lnTo>
                    <a:pt x="1060" y="1948"/>
                  </a:lnTo>
                  <a:lnTo>
                    <a:pt x="1106" y="1946"/>
                  </a:lnTo>
                  <a:lnTo>
                    <a:pt x="1151" y="1943"/>
                  </a:lnTo>
                  <a:lnTo>
                    <a:pt x="1195" y="1937"/>
                  </a:lnTo>
                  <a:lnTo>
                    <a:pt x="1239" y="1929"/>
                  </a:lnTo>
                  <a:lnTo>
                    <a:pt x="1282" y="1919"/>
                  </a:lnTo>
                  <a:lnTo>
                    <a:pt x="1325" y="1907"/>
                  </a:lnTo>
                  <a:lnTo>
                    <a:pt x="1366" y="1894"/>
                  </a:lnTo>
                  <a:lnTo>
                    <a:pt x="1405" y="1878"/>
                  </a:lnTo>
                  <a:lnTo>
                    <a:pt x="1445" y="1859"/>
                  </a:lnTo>
                  <a:lnTo>
                    <a:pt x="1483" y="1840"/>
                  </a:lnTo>
                  <a:lnTo>
                    <a:pt x="1519" y="1820"/>
                  </a:lnTo>
                  <a:lnTo>
                    <a:pt x="1556" y="1796"/>
                  </a:lnTo>
                  <a:lnTo>
                    <a:pt x="1591" y="1771"/>
                  </a:lnTo>
                  <a:lnTo>
                    <a:pt x="1624" y="1745"/>
                  </a:lnTo>
                  <a:lnTo>
                    <a:pt x="1656" y="1717"/>
                  </a:lnTo>
                  <a:lnTo>
                    <a:pt x="1687" y="1688"/>
                  </a:lnTo>
                  <a:lnTo>
                    <a:pt x="1716" y="1657"/>
                  </a:lnTo>
                  <a:lnTo>
                    <a:pt x="1744" y="1625"/>
                  </a:lnTo>
                  <a:lnTo>
                    <a:pt x="1771" y="1592"/>
                  </a:lnTo>
                  <a:lnTo>
                    <a:pt x="1795" y="1557"/>
                  </a:lnTo>
                  <a:lnTo>
                    <a:pt x="1819" y="1520"/>
                  </a:lnTo>
                  <a:lnTo>
                    <a:pt x="1839" y="1484"/>
                  </a:lnTo>
                  <a:lnTo>
                    <a:pt x="1860" y="1446"/>
                  </a:lnTo>
                  <a:lnTo>
                    <a:pt x="1877" y="1406"/>
                  </a:lnTo>
                  <a:lnTo>
                    <a:pt x="1893" y="1365"/>
                  </a:lnTo>
                  <a:lnTo>
                    <a:pt x="1907" y="1324"/>
                  </a:lnTo>
                  <a:lnTo>
                    <a:pt x="1918" y="1283"/>
                  </a:lnTo>
                  <a:lnTo>
                    <a:pt x="1928" y="1240"/>
                  </a:lnTo>
                  <a:lnTo>
                    <a:pt x="1936" y="1196"/>
                  </a:lnTo>
                  <a:lnTo>
                    <a:pt x="1942" y="1151"/>
                  </a:lnTo>
                  <a:lnTo>
                    <a:pt x="1945" y="1107"/>
                  </a:lnTo>
                  <a:lnTo>
                    <a:pt x="1947" y="1061"/>
                  </a:lnTo>
                  <a:lnTo>
                    <a:pt x="1947" y="10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6"/>
            <p:cNvSpPr>
              <a:spLocks/>
            </p:cNvSpPr>
            <p:nvPr/>
          </p:nvSpPr>
          <p:spPr bwMode="auto">
            <a:xfrm>
              <a:off x="6535748" y="4599335"/>
              <a:ext cx="53745" cy="54417"/>
            </a:xfrm>
            <a:custGeom>
              <a:avLst/>
              <a:gdLst>
                <a:gd name="T0" fmla="*/ 160 w 160"/>
                <a:gd name="T1" fmla="*/ 41 h 162"/>
                <a:gd name="T2" fmla="*/ 40 w 160"/>
                <a:gd name="T3" fmla="*/ 162 h 162"/>
                <a:gd name="T4" fmla="*/ 0 w 160"/>
                <a:gd name="T5" fmla="*/ 121 h 162"/>
                <a:gd name="T6" fmla="*/ 121 w 160"/>
                <a:gd name="T7" fmla="*/ 0 h 162"/>
                <a:gd name="T8" fmla="*/ 160 w 160"/>
                <a:gd name="T9" fmla="*/ 4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62">
                  <a:moveTo>
                    <a:pt x="160" y="41"/>
                  </a:moveTo>
                  <a:lnTo>
                    <a:pt x="40" y="162"/>
                  </a:lnTo>
                  <a:lnTo>
                    <a:pt x="0" y="121"/>
                  </a:lnTo>
                  <a:lnTo>
                    <a:pt x="121" y="0"/>
                  </a:lnTo>
                  <a:lnTo>
                    <a:pt x="16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8"/>
            <p:cNvSpPr>
              <a:spLocks noEditPoints="1"/>
            </p:cNvSpPr>
            <p:nvPr/>
          </p:nvSpPr>
          <p:spPr bwMode="auto">
            <a:xfrm>
              <a:off x="6321442" y="4685999"/>
              <a:ext cx="96069" cy="166608"/>
            </a:xfrm>
            <a:custGeom>
              <a:avLst/>
              <a:gdLst>
                <a:gd name="T0" fmla="*/ 277 w 285"/>
                <a:gd name="T1" fmla="*/ 333 h 496"/>
                <a:gd name="T2" fmla="*/ 284 w 285"/>
                <a:gd name="T3" fmla="*/ 355 h 496"/>
                <a:gd name="T4" fmla="*/ 285 w 285"/>
                <a:gd name="T5" fmla="*/ 379 h 496"/>
                <a:gd name="T6" fmla="*/ 282 w 285"/>
                <a:gd name="T7" fmla="*/ 401 h 496"/>
                <a:gd name="T8" fmla="*/ 276 w 285"/>
                <a:gd name="T9" fmla="*/ 423 h 496"/>
                <a:gd name="T10" fmla="*/ 265 w 285"/>
                <a:gd name="T11" fmla="*/ 444 h 496"/>
                <a:gd name="T12" fmla="*/ 250 w 285"/>
                <a:gd name="T13" fmla="*/ 461 h 496"/>
                <a:gd name="T14" fmla="*/ 231 w 285"/>
                <a:gd name="T15" fmla="*/ 475 h 496"/>
                <a:gd name="T16" fmla="*/ 211 w 285"/>
                <a:gd name="T17" fmla="*/ 486 h 496"/>
                <a:gd name="T18" fmla="*/ 200 w 285"/>
                <a:gd name="T19" fmla="*/ 491 h 496"/>
                <a:gd name="T20" fmla="*/ 176 w 285"/>
                <a:gd name="T21" fmla="*/ 496 h 496"/>
                <a:gd name="T22" fmla="*/ 152 w 285"/>
                <a:gd name="T23" fmla="*/ 494 h 496"/>
                <a:gd name="T24" fmla="*/ 130 w 285"/>
                <a:gd name="T25" fmla="*/ 490 h 496"/>
                <a:gd name="T26" fmla="*/ 109 w 285"/>
                <a:gd name="T27" fmla="*/ 482 h 496"/>
                <a:gd name="T28" fmla="*/ 91 w 285"/>
                <a:gd name="T29" fmla="*/ 469 h 496"/>
                <a:gd name="T30" fmla="*/ 75 w 285"/>
                <a:gd name="T31" fmla="*/ 452 h 496"/>
                <a:gd name="T32" fmla="*/ 60 w 285"/>
                <a:gd name="T33" fmla="*/ 433 h 496"/>
                <a:gd name="T34" fmla="*/ 56 w 285"/>
                <a:gd name="T35" fmla="*/ 422 h 496"/>
                <a:gd name="T36" fmla="*/ 48 w 285"/>
                <a:gd name="T37" fmla="*/ 380 h 496"/>
                <a:gd name="T38" fmla="*/ 53 w 285"/>
                <a:gd name="T39" fmla="*/ 341 h 496"/>
                <a:gd name="T40" fmla="*/ 72 w 285"/>
                <a:gd name="T41" fmla="*/ 306 h 496"/>
                <a:gd name="T42" fmla="*/ 100 w 285"/>
                <a:gd name="T43" fmla="*/ 277 h 496"/>
                <a:gd name="T44" fmla="*/ 2 w 285"/>
                <a:gd name="T45" fmla="*/ 32 h 496"/>
                <a:gd name="T46" fmla="*/ 0 w 285"/>
                <a:gd name="T47" fmla="*/ 24 h 496"/>
                <a:gd name="T48" fmla="*/ 7 w 285"/>
                <a:gd name="T49" fmla="*/ 7 h 496"/>
                <a:gd name="T50" fmla="*/ 15 w 285"/>
                <a:gd name="T51" fmla="*/ 2 h 496"/>
                <a:gd name="T52" fmla="*/ 24 w 285"/>
                <a:gd name="T53" fmla="*/ 0 h 496"/>
                <a:gd name="T54" fmla="*/ 40 w 285"/>
                <a:gd name="T55" fmla="*/ 7 h 496"/>
                <a:gd name="T56" fmla="*/ 46 w 285"/>
                <a:gd name="T57" fmla="*/ 15 h 496"/>
                <a:gd name="T58" fmla="*/ 144 w 285"/>
                <a:gd name="T59" fmla="*/ 260 h 496"/>
                <a:gd name="T60" fmla="*/ 185 w 285"/>
                <a:gd name="T61" fmla="*/ 260 h 496"/>
                <a:gd name="T62" fmla="*/ 223 w 285"/>
                <a:gd name="T63" fmla="*/ 273 h 496"/>
                <a:gd name="T64" fmla="*/ 255 w 285"/>
                <a:gd name="T65" fmla="*/ 296 h 496"/>
                <a:gd name="T66" fmla="*/ 273 w 285"/>
                <a:gd name="T67" fmla="*/ 322 h 496"/>
                <a:gd name="T68" fmla="*/ 277 w 285"/>
                <a:gd name="T69" fmla="*/ 333 h 496"/>
                <a:gd name="T70" fmla="*/ 225 w 285"/>
                <a:gd name="T71" fmla="*/ 379 h 496"/>
                <a:gd name="T72" fmla="*/ 220 w 285"/>
                <a:gd name="T73" fmla="*/ 355 h 496"/>
                <a:gd name="T74" fmla="*/ 208 w 285"/>
                <a:gd name="T75" fmla="*/ 336 h 496"/>
                <a:gd name="T76" fmla="*/ 187 w 285"/>
                <a:gd name="T77" fmla="*/ 322 h 496"/>
                <a:gd name="T78" fmla="*/ 163 w 285"/>
                <a:gd name="T79" fmla="*/ 317 h 496"/>
                <a:gd name="T80" fmla="*/ 151 w 285"/>
                <a:gd name="T81" fmla="*/ 319 h 496"/>
                <a:gd name="T82" fmla="*/ 128 w 285"/>
                <a:gd name="T83" fmla="*/ 328 h 496"/>
                <a:gd name="T84" fmla="*/ 113 w 285"/>
                <a:gd name="T85" fmla="*/ 344 h 496"/>
                <a:gd name="T86" fmla="*/ 103 w 285"/>
                <a:gd name="T87" fmla="*/ 366 h 496"/>
                <a:gd name="T88" fmla="*/ 102 w 285"/>
                <a:gd name="T89" fmla="*/ 379 h 496"/>
                <a:gd name="T90" fmla="*/ 106 w 285"/>
                <a:gd name="T91" fmla="*/ 403 h 496"/>
                <a:gd name="T92" fmla="*/ 121 w 285"/>
                <a:gd name="T93" fmla="*/ 423 h 496"/>
                <a:gd name="T94" fmla="*/ 140 w 285"/>
                <a:gd name="T95" fmla="*/ 436 h 496"/>
                <a:gd name="T96" fmla="*/ 163 w 285"/>
                <a:gd name="T97" fmla="*/ 441 h 496"/>
                <a:gd name="T98" fmla="*/ 176 w 285"/>
                <a:gd name="T99" fmla="*/ 439 h 496"/>
                <a:gd name="T100" fmla="*/ 198 w 285"/>
                <a:gd name="T101" fmla="*/ 431 h 496"/>
                <a:gd name="T102" fmla="*/ 216 w 285"/>
                <a:gd name="T103" fmla="*/ 414 h 496"/>
                <a:gd name="T104" fmla="*/ 223 w 285"/>
                <a:gd name="T105" fmla="*/ 391 h 496"/>
                <a:gd name="T106" fmla="*/ 225 w 285"/>
                <a:gd name="T107" fmla="*/ 379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5" h="496">
                  <a:moveTo>
                    <a:pt x="277" y="333"/>
                  </a:moveTo>
                  <a:lnTo>
                    <a:pt x="277" y="333"/>
                  </a:lnTo>
                  <a:lnTo>
                    <a:pt x="280" y="344"/>
                  </a:lnTo>
                  <a:lnTo>
                    <a:pt x="284" y="355"/>
                  </a:lnTo>
                  <a:lnTo>
                    <a:pt x="285" y="368"/>
                  </a:lnTo>
                  <a:lnTo>
                    <a:pt x="285" y="379"/>
                  </a:lnTo>
                  <a:lnTo>
                    <a:pt x="285" y="390"/>
                  </a:lnTo>
                  <a:lnTo>
                    <a:pt x="282" y="401"/>
                  </a:lnTo>
                  <a:lnTo>
                    <a:pt x="279" y="412"/>
                  </a:lnTo>
                  <a:lnTo>
                    <a:pt x="276" y="423"/>
                  </a:lnTo>
                  <a:lnTo>
                    <a:pt x="271" y="434"/>
                  </a:lnTo>
                  <a:lnTo>
                    <a:pt x="265" y="444"/>
                  </a:lnTo>
                  <a:lnTo>
                    <a:pt x="258" y="453"/>
                  </a:lnTo>
                  <a:lnTo>
                    <a:pt x="250" y="461"/>
                  </a:lnTo>
                  <a:lnTo>
                    <a:pt x="241" y="469"/>
                  </a:lnTo>
                  <a:lnTo>
                    <a:pt x="231" y="475"/>
                  </a:lnTo>
                  <a:lnTo>
                    <a:pt x="222" y="482"/>
                  </a:lnTo>
                  <a:lnTo>
                    <a:pt x="211" y="486"/>
                  </a:lnTo>
                  <a:lnTo>
                    <a:pt x="211" y="486"/>
                  </a:lnTo>
                  <a:lnTo>
                    <a:pt x="200" y="491"/>
                  </a:lnTo>
                  <a:lnTo>
                    <a:pt x="187" y="494"/>
                  </a:lnTo>
                  <a:lnTo>
                    <a:pt x="176" y="496"/>
                  </a:lnTo>
                  <a:lnTo>
                    <a:pt x="165" y="496"/>
                  </a:lnTo>
                  <a:lnTo>
                    <a:pt x="152" y="494"/>
                  </a:lnTo>
                  <a:lnTo>
                    <a:pt x="141" y="493"/>
                  </a:lnTo>
                  <a:lnTo>
                    <a:pt x="130" y="490"/>
                  </a:lnTo>
                  <a:lnTo>
                    <a:pt x="121" y="486"/>
                  </a:lnTo>
                  <a:lnTo>
                    <a:pt x="109" y="482"/>
                  </a:lnTo>
                  <a:lnTo>
                    <a:pt x="100" y="475"/>
                  </a:lnTo>
                  <a:lnTo>
                    <a:pt x="91" y="469"/>
                  </a:lnTo>
                  <a:lnTo>
                    <a:pt x="83" y="461"/>
                  </a:lnTo>
                  <a:lnTo>
                    <a:pt x="75" y="452"/>
                  </a:lnTo>
                  <a:lnTo>
                    <a:pt x="67" y="442"/>
                  </a:lnTo>
                  <a:lnTo>
                    <a:pt x="60" y="433"/>
                  </a:lnTo>
                  <a:lnTo>
                    <a:pt x="56" y="422"/>
                  </a:lnTo>
                  <a:lnTo>
                    <a:pt x="56" y="422"/>
                  </a:lnTo>
                  <a:lnTo>
                    <a:pt x="49" y="401"/>
                  </a:lnTo>
                  <a:lnTo>
                    <a:pt x="48" y="380"/>
                  </a:lnTo>
                  <a:lnTo>
                    <a:pt x="48" y="360"/>
                  </a:lnTo>
                  <a:lnTo>
                    <a:pt x="53" y="341"/>
                  </a:lnTo>
                  <a:lnTo>
                    <a:pt x="60" y="322"/>
                  </a:lnTo>
                  <a:lnTo>
                    <a:pt x="72" y="306"/>
                  </a:lnTo>
                  <a:lnTo>
                    <a:pt x="84" y="290"/>
                  </a:lnTo>
                  <a:lnTo>
                    <a:pt x="100" y="277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2" y="15"/>
                  </a:lnTo>
                  <a:lnTo>
                    <a:pt x="7" y="7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34" y="2"/>
                  </a:lnTo>
                  <a:lnTo>
                    <a:pt x="40" y="7"/>
                  </a:lnTo>
                  <a:lnTo>
                    <a:pt x="43" y="10"/>
                  </a:lnTo>
                  <a:lnTo>
                    <a:pt x="46" y="15"/>
                  </a:lnTo>
                  <a:lnTo>
                    <a:pt x="144" y="260"/>
                  </a:lnTo>
                  <a:lnTo>
                    <a:pt x="144" y="260"/>
                  </a:lnTo>
                  <a:lnTo>
                    <a:pt x="165" y="258"/>
                  </a:lnTo>
                  <a:lnTo>
                    <a:pt x="185" y="260"/>
                  </a:lnTo>
                  <a:lnTo>
                    <a:pt x="204" y="265"/>
                  </a:lnTo>
                  <a:lnTo>
                    <a:pt x="223" y="273"/>
                  </a:lnTo>
                  <a:lnTo>
                    <a:pt x="239" y="284"/>
                  </a:lnTo>
                  <a:lnTo>
                    <a:pt x="255" y="296"/>
                  </a:lnTo>
                  <a:lnTo>
                    <a:pt x="266" y="314"/>
                  </a:lnTo>
                  <a:lnTo>
                    <a:pt x="273" y="322"/>
                  </a:lnTo>
                  <a:lnTo>
                    <a:pt x="277" y="333"/>
                  </a:lnTo>
                  <a:lnTo>
                    <a:pt x="277" y="333"/>
                  </a:lnTo>
                  <a:close/>
                  <a:moveTo>
                    <a:pt x="225" y="379"/>
                  </a:moveTo>
                  <a:lnTo>
                    <a:pt x="225" y="379"/>
                  </a:lnTo>
                  <a:lnTo>
                    <a:pt x="223" y="366"/>
                  </a:lnTo>
                  <a:lnTo>
                    <a:pt x="220" y="355"/>
                  </a:lnTo>
                  <a:lnTo>
                    <a:pt x="216" y="344"/>
                  </a:lnTo>
                  <a:lnTo>
                    <a:pt x="208" y="336"/>
                  </a:lnTo>
                  <a:lnTo>
                    <a:pt x="198" y="328"/>
                  </a:lnTo>
                  <a:lnTo>
                    <a:pt x="187" y="322"/>
                  </a:lnTo>
                  <a:lnTo>
                    <a:pt x="176" y="319"/>
                  </a:lnTo>
                  <a:lnTo>
                    <a:pt x="163" y="317"/>
                  </a:lnTo>
                  <a:lnTo>
                    <a:pt x="163" y="317"/>
                  </a:lnTo>
                  <a:lnTo>
                    <a:pt x="151" y="319"/>
                  </a:lnTo>
                  <a:lnTo>
                    <a:pt x="140" y="322"/>
                  </a:lnTo>
                  <a:lnTo>
                    <a:pt x="128" y="328"/>
                  </a:lnTo>
                  <a:lnTo>
                    <a:pt x="121" y="336"/>
                  </a:lnTo>
                  <a:lnTo>
                    <a:pt x="113" y="344"/>
                  </a:lnTo>
                  <a:lnTo>
                    <a:pt x="106" y="355"/>
                  </a:lnTo>
                  <a:lnTo>
                    <a:pt x="103" y="366"/>
                  </a:lnTo>
                  <a:lnTo>
                    <a:pt x="102" y="379"/>
                  </a:lnTo>
                  <a:lnTo>
                    <a:pt x="102" y="379"/>
                  </a:lnTo>
                  <a:lnTo>
                    <a:pt x="103" y="391"/>
                  </a:lnTo>
                  <a:lnTo>
                    <a:pt x="106" y="403"/>
                  </a:lnTo>
                  <a:lnTo>
                    <a:pt x="113" y="414"/>
                  </a:lnTo>
                  <a:lnTo>
                    <a:pt x="121" y="423"/>
                  </a:lnTo>
                  <a:lnTo>
                    <a:pt x="128" y="431"/>
                  </a:lnTo>
                  <a:lnTo>
                    <a:pt x="140" y="436"/>
                  </a:lnTo>
                  <a:lnTo>
                    <a:pt x="151" y="439"/>
                  </a:lnTo>
                  <a:lnTo>
                    <a:pt x="163" y="441"/>
                  </a:lnTo>
                  <a:lnTo>
                    <a:pt x="163" y="441"/>
                  </a:lnTo>
                  <a:lnTo>
                    <a:pt x="176" y="439"/>
                  </a:lnTo>
                  <a:lnTo>
                    <a:pt x="187" y="436"/>
                  </a:lnTo>
                  <a:lnTo>
                    <a:pt x="198" y="431"/>
                  </a:lnTo>
                  <a:lnTo>
                    <a:pt x="208" y="423"/>
                  </a:lnTo>
                  <a:lnTo>
                    <a:pt x="216" y="414"/>
                  </a:lnTo>
                  <a:lnTo>
                    <a:pt x="220" y="403"/>
                  </a:lnTo>
                  <a:lnTo>
                    <a:pt x="223" y="391"/>
                  </a:lnTo>
                  <a:lnTo>
                    <a:pt x="225" y="379"/>
                  </a:lnTo>
                  <a:lnTo>
                    <a:pt x="225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140"/>
            <p:cNvSpPr>
              <a:spLocks noChangeArrowheads="1"/>
            </p:cNvSpPr>
            <p:nvPr/>
          </p:nvSpPr>
          <p:spPr bwMode="auto">
            <a:xfrm>
              <a:off x="6366453" y="4516703"/>
              <a:ext cx="19483" cy="564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2"/>
            <p:cNvSpPr>
              <a:spLocks/>
            </p:cNvSpPr>
            <p:nvPr/>
          </p:nvSpPr>
          <p:spPr bwMode="auto">
            <a:xfrm>
              <a:off x="6164239" y="4599335"/>
              <a:ext cx="53745" cy="54417"/>
            </a:xfrm>
            <a:custGeom>
              <a:avLst/>
              <a:gdLst>
                <a:gd name="T0" fmla="*/ 160 w 160"/>
                <a:gd name="T1" fmla="*/ 121 h 162"/>
                <a:gd name="T2" fmla="*/ 120 w 160"/>
                <a:gd name="T3" fmla="*/ 162 h 162"/>
                <a:gd name="T4" fmla="*/ 0 w 160"/>
                <a:gd name="T5" fmla="*/ 41 h 162"/>
                <a:gd name="T6" fmla="*/ 39 w 160"/>
                <a:gd name="T7" fmla="*/ 0 h 162"/>
                <a:gd name="T8" fmla="*/ 160 w 160"/>
                <a:gd name="T9" fmla="*/ 12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62">
                  <a:moveTo>
                    <a:pt x="160" y="121"/>
                  </a:moveTo>
                  <a:lnTo>
                    <a:pt x="120" y="162"/>
                  </a:lnTo>
                  <a:lnTo>
                    <a:pt x="0" y="41"/>
                  </a:lnTo>
                  <a:lnTo>
                    <a:pt x="39" y="0"/>
                  </a:lnTo>
                  <a:lnTo>
                    <a:pt x="160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143"/>
            <p:cNvSpPr>
              <a:spLocks noChangeArrowheads="1"/>
            </p:cNvSpPr>
            <p:nvPr/>
          </p:nvSpPr>
          <p:spPr bwMode="auto">
            <a:xfrm>
              <a:off x="6106463" y="4787442"/>
              <a:ext cx="57775" cy="188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 rot="10800000">
              <a:off x="6162677" y="4926807"/>
              <a:ext cx="425254" cy="54417"/>
              <a:chOff x="6164239" y="4938262"/>
              <a:chExt cx="425254" cy="54417"/>
            </a:xfrm>
            <a:grpFill/>
          </p:grpSpPr>
          <p:sp>
            <p:nvSpPr>
              <p:cNvPr id="59" name="Freeform 136"/>
              <p:cNvSpPr>
                <a:spLocks/>
              </p:cNvSpPr>
              <p:nvPr/>
            </p:nvSpPr>
            <p:spPr bwMode="auto">
              <a:xfrm>
                <a:off x="6535748" y="4938262"/>
                <a:ext cx="53745" cy="54417"/>
              </a:xfrm>
              <a:custGeom>
                <a:avLst/>
                <a:gdLst>
                  <a:gd name="T0" fmla="*/ 160 w 160"/>
                  <a:gd name="T1" fmla="*/ 41 h 162"/>
                  <a:gd name="T2" fmla="*/ 40 w 160"/>
                  <a:gd name="T3" fmla="*/ 162 h 162"/>
                  <a:gd name="T4" fmla="*/ 0 w 160"/>
                  <a:gd name="T5" fmla="*/ 121 h 162"/>
                  <a:gd name="T6" fmla="*/ 121 w 160"/>
                  <a:gd name="T7" fmla="*/ 0 h 162"/>
                  <a:gd name="T8" fmla="*/ 160 w 160"/>
                  <a:gd name="T9" fmla="*/ 41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162">
                    <a:moveTo>
                      <a:pt x="160" y="41"/>
                    </a:moveTo>
                    <a:lnTo>
                      <a:pt x="40" y="162"/>
                    </a:lnTo>
                    <a:lnTo>
                      <a:pt x="0" y="121"/>
                    </a:lnTo>
                    <a:lnTo>
                      <a:pt x="121" y="0"/>
                    </a:lnTo>
                    <a:lnTo>
                      <a:pt x="16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42"/>
              <p:cNvSpPr>
                <a:spLocks/>
              </p:cNvSpPr>
              <p:nvPr/>
            </p:nvSpPr>
            <p:spPr bwMode="auto">
              <a:xfrm>
                <a:off x="6164239" y="4938262"/>
                <a:ext cx="53745" cy="54417"/>
              </a:xfrm>
              <a:custGeom>
                <a:avLst/>
                <a:gdLst>
                  <a:gd name="T0" fmla="*/ 160 w 160"/>
                  <a:gd name="T1" fmla="*/ 121 h 162"/>
                  <a:gd name="T2" fmla="*/ 120 w 160"/>
                  <a:gd name="T3" fmla="*/ 162 h 162"/>
                  <a:gd name="T4" fmla="*/ 0 w 160"/>
                  <a:gd name="T5" fmla="*/ 41 h 162"/>
                  <a:gd name="T6" fmla="*/ 39 w 160"/>
                  <a:gd name="T7" fmla="*/ 0 h 162"/>
                  <a:gd name="T8" fmla="*/ 160 w 160"/>
                  <a:gd name="T9" fmla="*/ 121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162">
                    <a:moveTo>
                      <a:pt x="160" y="121"/>
                    </a:moveTo>
                    <a:lnTo>
                      <a:pt x="120" y="162"/>
                    </a:lnTo>
                    <a:lnTo>
                      <a:pt x="0" y="41"/>
                    </a:lnTo>
                    <a:lnTo>
                      <a:pt x="39" y="0"/>
                    </a:lnTo>
                    <a:lnTo>
                      <a:pt x="16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1" name="Rectangle 140"/>
            <p:cNvSpPr>
              <a:spLocks noChangeArrowheads="1"/>
            </p:cNvSpPr>
            <p:nvPr/>
          </p:nvSpPr>
          <p:spPr bwMode="auto">
            <a:xfrm>
              <a:off x="6366453" y="5014385"/>
              <a:ext cx="19483" cy="564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75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100 Hour Week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68456" y="1063229"/>
            <a:ext cx="41183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What on earth would require 100 hours in a week?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rhymes with “</a:t>
            </a:r>
            <a:r>
              <a:rPr lang="en-US" sz="2400" dirty="0" err="1" smtClean="0"/>
              <a:t>itrix</a:t>
            </a:r>
            <a:r>
              <a:rPr lang="en-US" sz="2400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Lots of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differences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Helpdesk calls (My icon!)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Finance is down!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Kill me now!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Sleep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Boss: WTF? Me: Yep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85800" y="1200150"/>
            <a:ext cx="2973388" cy="3105150"/>
            <a:chOff x="379412" y="1600200"/>
            <a:chExt cx="2819400" cy="5031495"/>
          </a:xfrm>
        </p:grpSpPr>
        <p:pic>
          <p:nvPicPr>
            <p:cNvPr id="10" name="Picture 9" descr="Screen Shot 2014-12-11 at 12.10.48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412" y="1752600"/>
              <a:ext cx="2667000" cy="4879095"/>
            </a:xfrm>
            <a:prstGeom prst="rect">
              <a:avLst/>
            </a:prstGeom>
          </p:spPr>
        </p:pic>
        <p:pic>
          <p:nvPicPr>
            <p:cNvPr id="11" name="Picture 2" descr="http://myitforum.com/cs2/blogs/rbennett806/images/IconVBScript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1612" y="1600200"/>
              <a:ext cx="457200" cy="495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40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When to Log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71600" y="1885950"/>
            <a:ext cx="1676400" cy="1676400"/>
          </a:xfrm>
          <a:prstGeom prst="ellipse">
            <a:avLst/>
          </a:prstGeom>
          <a:solidFill>
            <a:srgbClr val="C49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" pitchFamily="2" charset="0"/>
              </a:rPr>
              <a:t>Before and after "events"</a:t>
            </a:r>
          </a:p>
        </p:txBody>
      </p:sp>
      <p:sp>
        <p:nvSpPr>
          <p:cNvPr id="13" name="Oval 12"/>
          <p:cNvSpPr/>
          <p:nvPr/>
        </p:nvSpPr>
        <p:spPr>
          <a:xfrm>
            <a:off x="3810000" y="1885950"/>
            <a:ext cx="1676400" cy="1676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</a:rPr>
              <a:t>Trouble spots</a:t>
            </a:r>
          </a:p>
        </p:txBody>
      </p:sp>
      <p:sp>
        <p:nvSpPr>
          <p:cNvPr id="14" name="Oval 13"/>
          <p:cNvSpPr/>
          <p:nvPr/>
        </p:nvSpPr>
        <p:spPr>
          <a:xfrm>
            <a:off x="6248400" y="1885950"/>
            <a:ext cx="1676400" cy="1676400"/>
          </a:xfrm>
          <a:prstGeom prst="ellipse">
            <a:avLst/>
          </a:prstGeom>
          <a:solidFill>
            <a:srgbClr val="00A4D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Helvetica" pitchFamily="2" charset="0"/>
              </a:rPr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144974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Introducing CMTrace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1144400" y="3336769"/>
            <a:ext cx="2510249" cy="10156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fontAlgn="base"/>
            <a:r>
              <a:rPr lang="en-US" sz="2000" dirty="0">
                <a:solidFill>
                  <a:srgbClr val="333333"/>
                </a:solidFill>
                <a:latin typeface="Helvetica Neue" panose="02000503000000020004"/>
              </a:rPr>
              <a:t>System Center 2012 R2 Configuration Manager </a:t>
            </a:r>
            <a:r>
              <a:rPr lang="en-US" sz="2000" dirty="0" smtClean="0">
                <a:solidFill>
                  <a:srgbClr val="333333"/>
                </a:solidFill>
                <a:latin typeface="Helvetica Neue" panose="02000503000000020004"/>
              </a:rPr>
              <a:t>Toolkit</a:t>
            </a:r>
            <a:endParaRPr lang="en-US" sz="2000" dirty="0">
              <a:solidFill>
                <a:srgbClr val="333333"/>
              </a:solidFill>
              <a:latin typeface="Helvetica Neue" panose="020005030000000200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62600" y="3342870"/>
            <a:ext cx="2579771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fontAlgn="base"/>
            <a:r>
              <a:rPr lang="en-US" sz="2000" dirty="0">
                <a:solidFill>
                  <a:srgbClr val="333333"/>
                </a:solidFill>
                <a:latin typeface="Helvetica Neue" panose="02000503000000020004"/>
              </a:rPr>
              <a:t>Reads a standard log format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096000" y="1514475"/>
            <a:ext cx="1696157" cy="1689236"/>
            <a:chOff x="5943600" y="1474865"/>
            <a:chExt cx="1869826" cy="1862196"/>
          </a:xfrm>
        </p:grpSpPr>
        <p:grpSp>
          <p:nvGrpSpPr>
            <p:cNvPr id="11" name="Group 10"/>
            <p:cNvGrpSpPr/>
            <p:nvPr/>
          </p:nvGrpSpPr>
          <p:grpSpPr>
            <a:xfrm>
              <a:off x="5943600" y="1474865"/>
              <a:ext cx="1162050" cy="1599924"/>
              <a:chOff x="1695450" y="1819275"/>
              <a:chExt cx="1328286" cy="1828800"/>
            </a:xfrm>
          </p:grpSpPr>
          <p:sp>
            <p:nvSpPr>
              <p:cNvPr id="12" name="Freeform 45"/>
              <p:cNvSpPr>
                <a:spLocks/>
              </p:cNvSpPr>
              <p:nvPr/>
            </p:nvSpPr>
            <p:spPr bwMode="auto">
              <a:xfrm>
                <a:off x="1695450" y="1819275"/>
                <a:ext cx="1328286" cy="1828800"/>
              </a:xfrm>
              <a:custGeom>
                <a:avLst/>
                <a:gdLst>
                  <a:gd name="T0" fmla="*/ 47 w 414"/>
                  <a:gd name="T1" fmla="*/ 522 h 570"/>
                  <a:gd name="T2" fmla="*/ 47 w 414"/>
                  <a:gd name="T3" fmla="*/ 167 h 570"/>
                  <a:gd name="T4" fmla="*/ 167 w 414"/>
                  <a:gd name="T5" fmla="*/ 167 h 570"/>
                  <a:gd name="T6" fmla="*/ 167 w 414"/>
                  <a:gd name="T7" fmla="*/ 47 h 570"/>
                  <a:gd name="T8" fmla="*/ 367 w 414"/>
                  <a:gd name="T9" fmla="*/ 47 h 570"/>
                  <a:gd name="T10" fmla="*/ 367 w 414"/>
                  <a:gd name="T11" fmla="*/ 150 h 570"/>
                  <a:gd name="T12" fmla="*/ 398 w 414"/>
                  <a:gd name="T13" fmla="*/ 177 h 570"/>
                  <a:gd name="T14" fmla="*/ 414 w 414"/>
                  <a:gd name="T15" fmla="*/ 191 h 570"/>
                  <a:gd name="T16" fmla="*/ 414 w 414"/>
                  <a:gd name="T17" fmla="*/ 0 h 570"/>
                  <a:gd name="T18" fmla="*/ 120 w 414"/>
                  <a:gd name="T19" fmla="*/ 0 h 570"/>
                  <a:gd name="T20" fmla="*/ 120 w 414"/>
                  <a:gd name="T21" fmla="*/ 0 h 570"/>
                  <a:gd name="T22" fmla="*/ 0 w 414"/>
                  <a:gd name="T23" fmla="*/ 119 h 570"/>
                  <a:gd name="T24" fmla="*/ 0 w 414"/>
                  <a:gd name="T25" fmla="*/ 570 h 570"/>
                  <a:gd name="T26" fmla="*/ 319 w 414"/>
                  <a:gd name="T27" fmla="*/ 570 h 570"/>
                  <a:gd name="T28" fmla="*/ 319 w 414"/>
                  <a:gd name="T29" fmla="*/ 522 h 570"/>
                  <a:gd name="T30" fmla="*/ 47 w 414"/>
                  <a:gd name="T31" fmla="*/ 522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4" h="570">
                    <a:moveTo>
                      <a:pt x="47" y="522"/>
                    </a:moveTo>
                    <a:lnTo>
                      <a:pt x="47" y="167"/>
                    </a:lnTo>
                    <a:lnTo>
                      <a:pt x="167" y="167"/>
                    </a:lnTo>
                    <a:lnTo>
                      <a:pt x="167" y="47"/>
                    </a:lnTo>
                    <a:lnTo>
                      <a:pt x="367" y="47"/>
                    </a:lnTo>
                    <a:lnTo>
                      <a:pt x="367" y="150"/>
                    </a:lnTo>
                    <a:lnTo>
                      <a:pt x="398" y="177"/>
                    </a:lnTo>
                    <a:lnTo>
                      <a:pt x="414" y="191"/>
                    </a:lnTo>
                    <a:lnTo>
                      <a:pt x="41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0" y="119"/>
                    </a:lnTo>
                    <a:lnTo>
                      <a:pt x="0" y="570"/>
                    </a:lnTo>
                    <a:lnTo>
                      <a:pt x="319" y="570"/>
                    </a:lnTo>
                    <a:lnTo>
                      <a:pt x="319" y="522"/>
                    </a:lnTo>
                    <a:lnTo>
                      <a:pt x="47" y="522"/>
                    </a:lnTo>
                    <a:close/>
                  </a:path>
                </a:pathLst>
              </a:custGeom>
              <a:solidFill>
                <a:srgbClr val="C49A2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2022441" y="2478581"/>
                <a:ext cx="678437" cy="837994"/>
              </a:xfrm>
              <a:custGeom>
                <a:avLst/>
                <a:gdLst>
                  <a:gd name="connsiteX0" fmla="*/ 0 w 678437"/>
                  <a:gd name="connsiteY0" fmla="*/ 792275 h 837994"/>
                  <a:gd name="connsiteX1" fmla="*/ 417867 w 678437"/>
                  <a:gd name="connsiteY1" fmla="*/ 792275 h 837994"/>
                  <a:gd name="connsiteX2" fmla="*/ 432059 w 678437"/>
                  <a:gd name="connsiteY2" fmla="*/ 837994 h 837994"/>
                  <a:gd name="connsiteX3" fmla="*/ 0 w 678437"/>
                  <a:gd name="connsiteY3" fmla="*/ 837994 h 837994"/>
                  <a:gd name="connsiteX4" fmla="*/ 0 w 678437"/>
                  <a:gd name="connsiteY4" fmla="*/ 633820 h 837994"/>
                  <a:gd name="connsiteX5" fmla="*/ 384352 w 678437"/>
                  <a:gd name="connsiteY5" fmla="*/ 633820 h 837994"/>
                  <a:gd name="connsiteX6" fmla="*/ 388961 w 678437"/>
                  <a:gd name="connsiteY6" fmla="*/ 679539 h 837994"/>
                  <a:gd name="connsiteX7" fmla="*/ 0 w 678437"/>
                  <a:gd name="connsiteY7" fmla="*/ 679539 h 837994"/>
                  <a:gd name="connsiteX8" fmla="*/ 0 w 678437"/>
                  <a:gd name="connsiteY8" fmla="*/ 475365 h 837994"/>
                  <a:gd name="connsiteX9" fmla="*/ 387342 w 678437"/>
                  <a:gd name="connsiteY9" fmla="*/ 475365 h 837994"/>
                  <a:gd name="connsiteX10" fmla="*/ 382733 w 678437"/>
                  <a:gd name="connsiteY10" fmla="*/ 521084 h 837994"/>
                  <a:gd name="connsiteX11" fmla="*/ 0 w 678437"/>
                  <a:gd name="connsiteY11" fmla="*/ 521084 h 837994"/>
                  <a:gd name="connsiteX12" fmla="*/ 0 w 678437"/>
                  <a:gd name="connsiteY12" fmla="*/ 316910 h 837994"/>
                  <a:gd name="connsiteX13" fmla="*/ 427072 w 678437"/>
                  <a:gd name="connsiteY13" fmla="*/ 316910 h 837994"/>
                  <a:gd name="connsiteX14" fmla="*/ 412880 w 678437"/>
                  <a:gd name="connsiteY14" fmla="*/ 362629 h 837994"/>
                  <a:gd name="connsiteX15" fmla="*/ 0 w 678437"/>
                  <a:gd name="connsiteY15" fmla="*/ 362629 h 837994"/>
                  <a:gd name="connsiteX16" fmla="*/ 0 w 678437"/>
                  <a:gd name="connsiteY16" fmla="*/ 158455 h 837994"/>
                  <a:gd name="connsiteX17" fmla="*/ 516312 w 678437"/>
                  <a:gd name="connsiteY17" fmla="*/ 158455 h 837994"/>
                  <a:gd name="connsiteX18" fmla="*/ 495798 w 678437"/>
                  <a:gd name="connsiteY18" fmla="*/ 183319 h 837994"/>
                  <a:gd name="connsiteX19" fmla="*/ 484478 w 678437"/>
                  <a:gd name="connsiteY19" fmla="*/ 204174 h 837994"/>
                  <a:gd name="connsiteX20" fmla="*/ 0 w 678437"/>
                  <a:gd name="connsiteY20" fmla="*/ 204174 h 837994"/>
                  <a:gd name="connsiteX21" fmla="*/ 0 w 678437"/>
                  <a:gd name="connsiteY21" fmla="*/ 0 h 837994"/>
                  <a:gd name="connsiteX22" fmla="*/ 678437 w 678437"/>
                  <a:gd name="connsiteY22" fmla="*/ 0 h 837994"/>
                  <a:gd name="connsiteX23" fmla="*/ 623025 w 678437"/>
                  <a:gd name="connsiteY23" fmla="*/ 45719 h 837994"/>
                  <a:gd name="connsiteX24" fmla="*/ 0 w 678437"/>
                  <a:gd name="connsiteY24" fmla="*/ 45719 h 83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8437" h="837994">
                    <a:moveTo>
                      <a:pt x="0" y="792275"/>
                    </a:moveTo>
                    <a:lnTo>
                      <a:pt x="417867" y="792275"/>
                    </a:lnTo>
                    <a:lnTo>
                      <a:pt x="432059" y="837994"/>
                    </a:lnTo>
                    <a:lnTo>
                      <a:pt x="0" y="837994"/>
                    </a:lnTo>
                    <a:close/>
                    <a:moveTo>
                      <a:pt x="0" y="633820"/>
                    </a:moveTo>
                    <a:lnTo>
                      <a:pt x="384352" y="633820"/>
                    </a:lnTo>
                    <a:lnTo>
                      <a:pt x="388961" y="679539"/>
                    </a:lnTo>
                    <a:lnTo>
                      <a:pt x="0" y="679539"/>
                    </a:lnTo>
                    <a:close/>
                    <a:moveTo>
                      <a:pt x="0" y="475365"/>
                    </a:moveTo>
                    <a:lnTo>
                      <a:pt x="387342" y="475365"/>
                    </a:lnTo>
                    <a:lnTo>
                      <a:pt x="382733" y="521084"/>
                    </a:lnTo>
                    <a:lnTo>
                      <a:pt x="0" y="521084"/>
                    </a:lnTo>
                    <a:close/>
                    <a:moveTo>
                      <a:pt x="0" y="316910"/>
                    </a:moveTo>
                    <a:lnTo>
                      <a:pt x="427072" y="316910"/>
                    </a:lnTo>
                    <a:lnTo>
                      <a:pt x="412880" y="362629"/>
                    </a:lnTo>
                    <a:lnTo>
                      <a:pt x="0" y="362629"/>
                    </a:lnTo>
                    <a:close/>
                    <a:moveTo>
                      <a:pt x="0" y="158455"/>
                    </a:moveTo>
                    <a:lnTo>
                      <a:pt x="516312" y="158455"/>
                    </a:lnTo>
                    <a:lnTo>
                      <a:pt x="495798" y="183319"/>
                    </a:lnTo>
                    <a:lnTo>
                      <a:pt x="484478" y="204174"/>
                    </a:lnTo>
                    <a:lnTo>
                      <a:pt x="0" y="204174"/>
                    </a:lnTo>
                    <a:close/>
                    <a:moveTo>
                      <a:pt x="0" y="0"/>
                    </a:moveTo>
                    <a:lnTo>
                      <a:pt x="678437" y="0"/>
                    </a:lnTo>
                    <a:lnTo>
                      <a:pt x="623025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rgbClr val="C49A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6690214">
              <a:off x="6663505" y="2187141"/>
              <a:ext cx="1146663" cy="1153178"/>
              <a:chOff x="-3973513" y="1644650"/>
              <a:chExt cx="1117600" cy="112395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8" name="Freeform 17"/>
              <p:cNvSpPr>
                <a:spLocks noEditPoints="1"/>
              </p:cNvSpPr>
              <p:nvPr/>
            </p:nvSpPr>
            <p:spPr bwMode="auto">
              <a:xfrm>
                <a:off x="-3973513" y="2260600"/>
                <a:ext cx="511175" cy="508000"/>
              </a:xfrm>
              <a:custGeom>
                <a:avLst/>
                <a:gdLst>
                  <a:gd name="T0" fmla="*/ 288 w 322"/>
                  <a:gd name="T1" fmla="*/ 6 h 320"/>
                  <a:gd name="T2" fmla="*/ 280 w 322"/>
                  <a:gd name="T3" fmla="*/ 2 h 320"/>
                  <a:gd name="T4" fmla="*/ 262 w 322"/>
                  <a:gd name="T5" fmla="*/ 0 h 320"/>
                  <a:gd name="T6" fmla="*/ 236 w 322"/>
                  <a:gd name="T7" fmla="*/ 10 h 320"/>
                  <a:gd name="T8" fmla="*/ 22 w 322"/>
                  <a:gd name="T9" fmla="*/ 196 h 320"/>
                  <a:gd name="T10" fmla="*/ 14 w 322"/>
                  <a:gd name="T11" fmla="*/ 206 h 320"/>
                  <a:gd name="T12" fmla="*/ 2 w 322"/>
                  <a:gd name="T13" fmla="*/ 228 h 320"/>
                  <a:gd name="T14" fmla="*/ 0 w 322"/>
                  <a:gd name="T15" fmla="*/ 250 h 320"/>
                  <a:gd name="T16" fmla="*/ 6 w 322"/>
                  <a:gd name="T17" fmla="*/ 268 h 320"/>
                  <a:gd name="T18" fmla="*/ 44 w 322"/>
                  <a:gd name="T19" fmla="*/ 306 h 320"/>
                  <a:gd name="T20" fmla="*/ 52 w 322"/>
                  <a:gd name="T21" fmla="*/ 314 h 320"/>
                  <a:gd name="T22" fmla="*/ 72 w 322"/>
                  <a:gd name="T23" fmla="*/ 320 h 320"/>
                  <a:gd name="T24" fmla="*/ 92 w 322"/>
                  <a:gd name="T25" fmla="*/ 318 h 320"/>
                  <a:gd name="T26" fmla="*/ 114 w 322"/>
                  <a:gd name="T27" fmla="*/ 308 h 320"/>
                  <a:gd name="T28" fmla="*/ 302 w 322"/>
                  <a:gd name="T29" fmla="*/ 100 h 320"/>
                  <a:gd name="T30" fmla="*/ 314 w 322"/>
                  <a:gd name="T31" fmla="*/ 84 h 320"/>
                  <a:gd name="T32" fmla="*/ 320 w 322"/>
                  <a:gd name="T33" fmla="*/ 68 h 320"/>
                  <a:gd name="T34" fmla="*/ 322 w 322"/>
                  <a:gd name="T35" fmla="*/ 50 h 320"/>
                  <a:gd name="T36" fmla="*/ 316 w 322"/>
                  <a:gd name="T37" fmla="*/ 34 h 320"/>
                  <a:gd name="T38" fmla="*/ 44 w 322"/>
                  <a:gd name="T39" fmla="*/ 212 h 320"/>
                  <a:gd name="T40" fmla="*/ 44 w 322"/>
                  <a:gd name="T41" fmla="*/ 210 h 320"/>
                  <a:gd name="T42" fmla="*/ 50 w 322"/>
                  <a:gd name="T43" fmla="*/ 200 h 320"/>
                  <a:gd name="T44" fmla="*/ 200 w 322"/>
                  <a:gd name="T45" fmla="*/ 54 h 320"/>
                  <a:gd name="T46" fmla="*/ 210 w 322"/>
                  <a:gd name="T47" fmla="*/ 50 h 320"/>
                  <a:gd name="T48" fmla="*/ 212 w 322"/>
                  <a:gd name="T49" fmla="*/ 50 h 320"/>
                  <a:gd name="T50" fmla="*/ 210 w 322"/>
                  <a:gd name="T51" fmla="*/ 56 h 320"/>
                  <a:gd name="T52" fmla="*/ 56 w 322"/>
                  <a:gd name="T53" fmla="*/ 208 h 320"/>
                  <a:gd name="T54" fmla="*/ 48 w 322"/>
                  <a:gd name="T55" fmla="*/ 212 h 320"/>
                  <a:gd name="T56" fmla="*/ 44 w 322"/>
                  <a:gd name="T57" fmla="*/ 212 h 320"/>
                  <a:gd name="T58" fmla="*/ 70 w 322"/>
                  <a:gd name="T59" fmla="*/ 252 h 320"/>
                  <a:gd name="T60" fmla="*/ 68 w 322"/>
                  <a:gd name="T61" fmla="*/ 248 h 320"/>
                  <a:gd name="T62" fmla="*/ 70 w 322"/>
                  <a:gd name="T63" fmla="*/ 242 h 320"/>
                  <a:gd name="T64" fmla="*/ 222 w 322"/>
                  <a:gd name="T65" fmla="*/ 90 h 320"/>
                  <a:gd name="T66" fmla="*/ 224 w 322"/>
                  <a:gd name="T67" fmla="*/ 86 h 320"/>
                  <a:gd name="T68" fmla="*/ 232 w 322"/>
                  <a:gd name="T69" fmla="*/ 86 h 320"/>
                  <a:gd name="T70" fmla="*/ 234 w 322"/>
                  <a:gd name="T71" fmla="*/ 86 h 320"/>
                  <a:gd name="T72" fmla="*/ 236 w 322"/>
                  <a:gd name="T73" fmla="*/ 92 h 320"/>
                  <a:gd name="T74" fmla="*/ 232 w 322"/>
                  <a:gd name="T75" fmla="*/ 100 h 320"/>
                  <a:gd name="T76" fmla="*/ 82 w 322"/>
                  <a:gd name="T77" fmla="*/ 248 h 320"/>
                  <a:gd name="T78" fmla="*/ 76 w 322"/>
                  <a:gd name="T79" fmla="*/ 252 h 320"/>
                  <a:gd name="T80" fmla="*/ 70 w 322"/>
                  <a:gd name="T81" fmla="*/ 252 h 320"/>
                  <a:gd name="T82" fmla="*/ 266 w 322"/>
                  <a:gd name="T83" fmla="*/ 120 h 320"/>
                  <a:gd name="T84" fmla="*/ 120 w 322"/>
                  <a:gd name="T85" fmla="*/ 270 h 320"/>
                  <a:gd name="T86" fmla="*/ 110 w 322"/>
                  <a:gd name="T87" fmla="*/ 276 h 320"/>
                  <a:gd name="T88" fmla="*/ 108 w 322"/>
                  <a:gd name="T89" fmla="*/ 276 h 320"/>
                  <a:gd name="T90" fmla="*/ 108 w 322"/>
                  <a:gd name="T91" fmla="*/ 272 h 320"/>
                  <a:gd name="T92" fmla="*/ 258 w 322"/>
                  <a:gd name="T93" fmla="*/ 116 h 320"/>
                  <a:gd name="T94" fmla="*/ 266 w 322"/>
                  <a:gd name="T95" fmla="*/ 110 h 320"/>
                  <a:gd name="T96" fmla="*/ 270 w 322"/>
                  <a:gd name="T97" fmla="*/ 110 h 320"/>
                  <a:gd name="T98" fmla="*/ 272 w 322"/>
                  <a:gd name="T99" fmla="*/ 110 h 320"/>
                  <a:gd name="T100" fmla="*/ 266 w 322"/>
                  <a:gd name="T101" fmla="*/ 1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22" h="320">
                    <a:moveTo>
                      <a:pt x="316" y="34"/>
                    </a:moveTo>
                    <a:lnTo>
                      <a:pt x="288" y="6"/>
                    </a:lnTo>
                    <a:lnTo>
                      <a:pt x="288" y="6"/>
                    </a:lnTo>
                    <a:lnTo>
                      <a:pt x="280" y="2"/>
                    </a:lnTo>
                    <a:lnTo>
                      <a:pt x="272" y="0"/>
                    </a:lnTo>
                    <a:lnTo>
                      <a:pt x="262" y="0"/>
                    </a:lnTo>
                    <a:lnTo>
                      <a:pt x="254" y="2"/>
                    </a:lnTo>
                    <a:lnTo>
                      <a:pt x="236" y="10"/>
                    </a:lnTo>
                    <a:lnTo>
                      <a:pt x="222" y="18"/>
                    </a:lnTo>
                    <a:lnTo>
                      <a:pt x="22" y="196"/>
                    </a:lnTo>
                    <a:lnTo>
                      <a:pt x="22" y="196"/>
                    </a:lnTo>
                    <a:lnTo>
                      <a:pt x="14" y="206"/>
                    </a:lnTo>
                    <a:lnTo>
                      <a:pt x="6" y="216"/>
                    </a:lnTo>
                    <a:lnTo>
                      <a:pt x="2" y="228"/>
                    </a:lnTo>
                    <a:lnTo>
                      <a:pt x="0" y="238"/>
                    </a:lnTo>
                    <a:lnTo>
                      <a:pt x="0" y="250"/>
                    </a:lnTo>
                    <a:lnTo>
                      <a:pt x="2" y="260"/>
                    </a:lnTo>
                    <a:lnTo>
                      <a:pt x="6" y="268"/>
                    </a:lnTo>
                    <a:lnTo>
                      <a:pt x="14" y="276"/>
                    </a:lnTo>
                    <a:lnTo>
                      <a:pt x="44" y="306"/>
                    </a:lnTo>
                    <a:lnTo>
                      <a:pt x="44" y="306"/>
                    </a:lnTo>
                    <a:lnTo>
                      <a:pt x="52" y="314"/>
                    </a:lnTo>
                    <a:lnTo>
                      <a:pt x="60" y="318"/>
                    </a:lnTo>
                    <a:lnTo>
                      <a:pt x="72" y="320"/>
                    </a:lnTo>
                    <a:lnTo>
                      <a:pt x="82" y="320"/>
                    </a:lnTo>
                    <a:lnTo>
                      <a:pt x="92" y="318"/>
                    </a:lnTo>
                    <a:lnTo>
                      <a:pt x="104" y="314"/>
                    </a:lnTo>
                    <a:lnTo>
                      <a:pt x="114" y="308"/>
                    </a:lnTo>
                    <a:lnTo>
                      <a:pt x="124" y="298"/>
                    </a:lnTo>
                    <a:lnTo>
                      <a:pt x="302" y="100"/>
                    </a:lnTo>
                    <a:lnTo>
                      <a:pt x="302" y="100"/>
                    </a:lnTo>
                    <a:lnTo>
                      <a:pt x="314" y="84"/>
                    </a:lnTo>
                    <a:lnTo>
                      <a:pt x="318" y="76"/>
                    </a:lnTo>
                    <a:lnTo>
                      <a:pt x="320" y="68"/>
                    </a:lnTo>
                    <a:lnTo>
                      <a:pt x="322" y="58"/>
                    </a:lnTo>
                    <a:lnTo>
                      <a:pt x="322" y="50"/>
                    </a:lnTo>
                    <a:lnTo>
                      <a:pt x="320" y="42"/>
                    </a:lnTo>
                    <a:lnTo>
                      <a:pt x="316" y="34"/>
                    </a:lnTo>
                    <a:lnTo>
                      <a:pt x="316" y="34"/>
                    </a:lnTo>
                    <a:close/>
                    <a:moveTo>
                      <a:pt x="44" y="212"/>
                    </a:moveTo>
                    <a:lnTo>
                      <a:pt x="44" y="212"/>
                    </a:lnTo>
                    <a:lnTo>
                      <a:pt x="44" y="210"/>
                    </a:lnTo>
                    <a:lnTo>
                      <a:pt x="46" y="208"/>
                    </a:lnTo>
                    <a:lnTo>
                      <a:pt x="50" y="200"/>
                    </a:lnTo>
                    <a:lnTo>
                      <a:pt x="200" y="54"/>
                    </a:lnTo>
                    <a:lnTo>
                      <a:pt x="200" y="54"/>
                    </a:lnTo>
                    <a:lnTo>
                      <a:pt x="208" y="50"/>
                    </a:lnTo>
                    <a:lnTo>
                      <a:pt x="210" y="50"/>
                    </a:lnTo>
                    <a:lnTo>
                      <a:pt x="212" y="50"/>
                    </a:lnTo>
                    <a:lnTo>
                      <a:pt x="212" y="50"/>
                    </a:lnTo>
                    <a:lnTo>
                      <a:pt x="212" y="52"/>
                    </a:lnTo>
                    <a:lnTo>
                      <a:pt x="210" y="56"/>
                    </a:lnTo>
                    <a:lnTo>
                      <a:pt x="206" y="62"/>
                    </a:lnTo>
                    <a:lnTo>
                      <a:pt x="56" y="208"/>
                    </a:lnTo>
                    <a:lnTo>
                      <a:pt x="56" y="208"/>
                    </a:lnTo>
                    <a:lnTo>
                      <a:pt x="48" y="212"/>
                    </a:lnTo>
                    <a:lnTo>
                      <a:pt x="46" y="214"/>
                    </a:lnTo>
                    <a:lnTo>
                      <a:pt x="44" y="212"/>
                    </a:lnTo>
                    <a:lnTo>
                      <a:pt x="44" y="212"/>
                    </a:lnTo>
                    <a:close/>
                    <a:moveTo>
                      <a:pt x="70" y="252"/>
                    </a:moveTo>
                    <a:lnTo>
                      <a:pt x="70" y="252"/>
                    </a:lnTo>
                    <a:lnTo>
                      <a:pt x="68" y="248"/>
                    </a:lnTo>
                    <a:lnTo>
                      <a:pt x="68" y="246"/>
                    </a:lnTo>
                    <a:lnTo>
                      <a:pt x="70" y="242"/>
                    </a:lnTo>
                    <a:lnTo>
                      <a:pt x="72" y="238"/>
                    </a:lnTo>
                    <a:lnTo>
                      <a:pt x="222" y="90"/>
                    </a:lnTo>
                    <a:lnTo>
                      <a:pt x="222" y="90"/>
                    </a:lnTo>
                    <a:lnTo>
                      <a:pt x="224" y="86"/>
                    </a:lnTo>
                    <a:lnTo>
                      <a:pt x="228" y="86"/>
                    </a:lnTo>
                    <a:lnTo>
                      <a:pt x="232" y="86"/>
                    </a:lnTo>
                    <a:lnTo>
                      <a:pt x="234" y="86"/>
                    </a:lnTo>
                    <a:lnTo>
                      <a:pt x="234" y="86"/>
                    </a:lnTo>
                    <a:lnTo>
                      <a:pt x="236" y="90"/>
                    </a:lnTo>
                    <a:lnTo>
                      <a:pt x="236" y="92"/>
                    </a:lnTo>
                    <a:lnTo>
                      <a:pt x="234" y="96"/>
                    </a:lnTo>
                    <a:lnTo>
                      <a:pt x="232" y="100"/>
                    </a:lnTo>
                    <a:lnTo>
                      <a:pt x="82" y="248"/>
                    </a:lnTo>
                    <a:lnTo>
                      <a:pt x="82" y="248"/>
                    </a:lnTo>
                    <a:lnTo>
                      <a:pt x="78" y="252"/>
                    </a:lnTo>
                    <a:lnTo>
                      <a:pt x="76" y="252"/>
                    </a:lnTo>
                    <a:lnTo>
                      <a:pt x="72" y="252"/>
                    </a:lnTo>
                    <a:lnTo>
                      <a:pt x="70" y="252"/>
                    </a:lnTo>
                    <a:lnTo>
                      <a:pt x="70" y="252"/>
                    </a:lnTo>
                    <a:close/>
                    <a:moveTo>
                      <a:pt x="266" y="120"/>
                    </a:moveTo>
                    <a:lnTo>
                      <a:pt x="120" y="270"/>
                    </a:lnTo>
                    <a:lnTo>
                      <a:pt x="120" y="270"/>
                    </a:lnTo>
                    <a:lnTo>
                      <a:pt x="112" y="274"/>
                    </a:lnTo>
                    <a:lnTo>
                      <a:pt x="110" y="276"/>
                    </a:lnTo>
                    <a:lnTo>
                      <a:pt x="108" y="276"/>
                    </a:lnTo>
                    <a:lnTo>
                      <a:pt x="108" y="276"/>
                    </a:lnTo>
                    <a:lnTo>
                      <a:pt x="106" y="274"/>
                    </a:lnTo>
                    <a:lnTo>
                      <a:pt x="108" y="272"/>
                    </a:lnTo>
                    <a:lnTo>
                      <a:pt x="112" y="264"/>
                    </a:lnTo>
                    <a:lnTo>
                      <a:pt x="258" y="116"/>
                    </a:lnTo>
                    <a:lnTo>
                      <a:pt x="258" y="116"/>
                    </a:lnTo>
                    <a:lnTo>
                      <a:pt x="266" y="110"/>
                    </a:lnTo>
                    <a:lnTo>
                      <a:pt x="268" y="108"/>
                    </a:lnTo>
                    <a:lnTo>
                      <a:pt x="270" y="110"/>
                    </a:lnTo>
                    <a:lnTo>
                      <a:pt x="270" y="110"/>
                    </a:lnTo>
                    <a:lnTo>
                      <a:pt x="272" y="110"/>
                    </a:lnTo>
                    <a:lnTo>
                      <a:pt x="270" y="114"/>
                    </a:lnTo>
                    <a:lnTo>
                      <a:pt x="266" y="120"/>
                    </a:lnTo>
                    <a:lnTo>
                      <a:pt x="266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8"/>
              <p:cNvSpPr>
                <a:spLocks noEditPoints="1"/>
              </p:cNvSpPr>
              <p:nvPr/>
            </p:nvSpPr>
            <p:spPr bwMode="auto">
              <a:xfrm>
                <a:off x="-3532188" y="1644650"/>
                <a:ext cx="676275" cy="676275"/>
              </a:xfrm>
              <a:custGeom>
                <a:avLst/>
                <a:gdLst>
                  <a:gd name="T0" fmla="*/ 348 w 426"/>
                  <a:gd name="T1" fmla="*/ 48 h 426"/>
                  <a:gd name="T2" fmla="*/ 294 w 426"/>
                  <a:gd name="T3" fmla="*/ 16 h 426"/>
                  <a:gd name="T4" fmla="*/ 234 w 426"/>
                  <a:gd name="T5" fmla="*/ 0 h 426"/>
                  <a:gd name="T6" fmla="*/ 172 w 426"/>
                  <a:gd name="T7" fmla="*/ 4 h 426"/>
                  <a:gd name="T8" fmla="*/ 114 w 426"/>
                  <a:gd name="T9" fmla="*/ 24 h 426"/>
                  <a:gd name="T10" fmla="*/ 62 w 426"/>
                  <a:gd name="T11" fmla="*/ 62 h 426"/>
                  <a:gd name="T12" fmla="*/ 36 w 426"/>
                  <a:gd name="T13" fmla="*/ 92 h 426"/>
                  <a:gd name="T14" fmla="*/ 10 w 426"/>
                  <a:gd name="T15" fmla="*/ 146 h 426"/>
                  <a:gd name="T16" fmla="*/ 0 w 426"/>
                  <a:gd name="T17" fmla="*/ 202 h 426"/>
                  <a:gd name="T18" fmla="*/ 4 w 426"/>
                  <a:gd name="T19" fmla="*/ 260 h 426"/>
                  <a:gd name="T20" fmla="*/ 26 w 426"/>
                  <a:gd name="T21" fmla="*/ 314 h 426"/>
                  <a:gd name="T22" fmla="*/ 48 w 426"/>
                  <a:gd name="T23" fmla="*/ 348 h 426"/>
                  <a:gd name="T24" fmla="*/ 36 w 426"/>
                  <a:gd name="T25" fmla="*/ 346 h 426"/>
                  <a:gd name="T26" fmla="*/ 22 w 426"/>
                  <a:gd name="T27" fmla="*/ 352 h 426"/>
                  <a:gd name="T28" fmla="*/ 18 w 426"/>
                  <a:gd name="T29" fmla="*/ 378 h 426"/>
                  <a:gd name="T30" fmla="*/ 44 w 426"/>
                  <a:gd name="T31" fmla="*/ 406 h 426"/>
                  <a:gd name="T32" fmla="*/ 70 w 426"/>
                  <a:gd name="T33" fmla="*/ 410 h 426"/>
                  <a:gd name="T34" fmla="*/ 80 w 426"/>
                  <a:gd name="T35" fmla="*/ 400 h 426"/>
                  <a:gd name="T36" fmla="*/ 80 w 426"/>
                  <a:gd name="T37" fmla="*/ 380 h 426"/>
                  <a:gd name="T38" fmla="*/ 114 w 426"/>
                  <a:gd name="T39" fmla="*/ 400 h 426"/>
                  <a:gd name="T40" fmla="*/ 168 w 426"/>
                  <a:gd name="T41" fmla="*/ 420 h 426"/>
                  <a:gd name="T42" fmla="*/ 224 w 426"/>
                  <a:gd name="T43" fmla="*/ 424 h 426"/>
                  <a:gd name="T44" fmla="*/ 280 w 426"/>
                  <a:gd name="T45" fmla="*/ 414 h 426"/>
                  <a:gd name="T46" fmla="*/ 332 w 426"/>
                  <a:gd name="T47" fmla="*/ 388 h 426"/>
                  <a:gd name="T48" fmla="*/ 362 w 426"/>
                  <a:gd name="T49" fmla="*/ 364 h 426"/>
                  <a:gd name="T50" fmla="*/ 400 w 426"/>
                  <a:gd name="T51" fmla="*/ 312 h 426"/>
                  <a:gd name="T52" fmla="*/ 422 w 426"/>
                  <a:gd name="T53" fmla="*/ 254 h 426"/>
                  <a:gd name="T54" fmla="*/ 424 w 426"/>
                  <a:gd name="T55" fmla="*/ 192 h 426"/>
                  <a:gd name="T56" fmla="*/ 410 w 426"/>
                  <a:gd name="T57" fmla="*/ 132 h 426"/>
                  <a:gd name="T58" fmla="*/ 378 w 426"/>
                  <a:gd name="T59" fmla="*/ 78 h 426"/>
                  <a:gd name="T60" fmla="*/ 326 w 426"/>
                  <a:gd name="T61" fmla="*/ 326 h 426"/>
                  <a:gd name="T62" fmla="*/ 300 w 426"/>
                  <a:gd name="T63" fmla="*/ 346 h 426"/>
                  <a:gd name="T64" fmla="*/ 258 w 426"/>
                  <a:gd name="T65" fmla="*/ 366 h 426"/>
                  <a:gd name="T66" fmla="*/ 212 w 426"/>
                  <a:gd name="T67" fmla="*/ 372 h 426"/>
                  <a:gd name="T68" fmla="*/ 166 w 426"/>
                  <a:gd name="T69" fmla="*/ 366 h 426"/>
                  <a:gd name="T70" fmla="*/ 124 w 426"/>
                  <a:gd name="T71" fmla="*/ 346 h 426"/>
                  <a:gd name="T72" fmla="*/ 100 w 426"/>
                  <a:gd name="T73" fmla="*/ 324 h 426"/>
                  <a:gd name="T74" fmla="*/ 70 w 426"/>
                  <a:gd name="T75" fmla="*/ 286 h 426"/>
                  <a:gd name="T76" fmla="*/ 56 w 426"/>
                  <a:gd name="T77" fmla="*/ 242 h 426"/>
                  <a:gd name="T78" fmla="*/ 54 w 426"/>
                  <a:gd name="T79" fmla="*/ 196 h 426"/>
                  <a:gd name="T80" fmla="*/ 64 w 426"/>
                  <a:gd name="T81" fmla="*/ 152 h 426"/>
                  <a:gd name="T82" fmla="*/ 88 w 426"/>
                  <a:gd name="T83" fmla="*/ 112 h 426"/>
                  <a:gd name="T84" fmla="*/ 112 w 426"/>
                  <a:gd name="T85" fmla="*/ 88 h 426"/>
                  <a:gd name="T86" fmla="*/ 152 w 426"/>
                  <a:gd name="T87" fmla="*/ 64 h 426"/>
                  <a:gd name="T88" fmla="*/ 198 w 426"/>
                  <a:gd name="T89" fmla="*/ 54 h 426"/>
                  <a:gd name="T90" fmla="*/ 244 w 426"/>
                  <a:gd name="T91" fmla="*/ 56 h 426"/>
                  <a:gd name="T92" fmla="*/ 288 w 426"/>
                  <a:gd name="T93" fmla="*/ 72 h 426"/>
                  <a:gd name="T94" fmla="*/ 326 w 426"/>
                  <a:gd name="T95" fmla="*/ 100 h 426"/>
                  <a:gd name="T96" fmla="*/ 346 w 426"/>
                  <a:gd name="T97" fmla="*/ 124 h 426"/>
                  <a:gd name="T98" fmla="*/ 366 w 426"/>
                  <a:gd name="T99" fmla="*/ 168 h 426"/>
                  <a:gd name="T100" fmla="*/ 372 w 426"/>
                  <a:gd name="T101" fmla="*/ 212 h 426"/>
                  <a:gd name="T102" fmla="*/ 366 w 426"/>
                  <a:gd name="T103" fmla="*/ 258 h 426"/>
                  <a:gd name="T104" fmla="*/ 346 w 426"/>
                  <a:gd name="T105" fmla="*/ 300 h 426"/>
                  <a:gd name="T106" fmla="*/ 326 w 426"/>
                  <a:gd name="T107" fmla="*/ 3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6" h="426">
                    <a:moveTo>
                      <a:pt x="364" y="62"/>
                    </a:moveTo>
                    <a:lnTo>
                      <a:pt x="364" y="62"/>
                    </a:lnTo>
                    <a:lnTo>
                      <a:pt x="348" y="48"/>
                    </a:lnTo>
                    <a:lnTo>
                      <a:pt x="330" y="34"/>
                    </a:lnTo>
                    <a:lnTo>
                      <a:pt x="312" y="24"/>
                    </a:lnTo>
                    <a:lnTo>
                      <a:pt x="294" y="16"/>
                    </a:lnTo>
                    <a:lnTo>
                      <a:pt x="274" y="8"/>
                    </a:lnTo>
                    <a:lnTo>
                      <a:pt x="254" y="4"/>
                    </a:lnTo>
                    <a:lnTo>
                      <a:pt x="234" y="0"/>
                    </a:lnTo>
                    <a:lnTo>
                      <a:pt x="214" y="0"/>
                    </a:lnTo>
                    <a:lnTo>
                      <a:pt x="192" y="0"/>
                    </a:lnTo>
                    <a:lnTo>
                      <a:pt x="172" y="4"/>
                    </a:lnTo>
                    <a:lnTo>
                      <a:pt x="152" y="8"/>
                    </a:lnTo>
                    <a:lnTo>
                      <a:pt x="132" y="14"/>
                    </a:lnTo>
                    <a:lnTo>
                      <a:pt x="114" y="24"/>
                    </a:lnTo>
                    <a:lnTo>
                      <a:pt x="96" y="34"/>
                    </a:lnTo>
                    <a:lnTo>
                      <a:pt x="78" y="46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48" y="76"/>
                    </a:lnTo>
                    <a:lnTo>
                      <a:pt x="36" y="92"/>
                    </a:lnTo>
                    <a:lnTo>
                      <a:pt x="26" y="110"/>
                    </a:lnTo>
                    <a:lnTo>
                      <a:pt x="18" y="128"/>
                    </a:lnTo>
                    <a:lnTo>
                      <a:pt x="10" y="146"/>
                    </a:lnTo>
                    <a:lnTo>
                      <a:pt x="4" y="164"/>
                    </a:lnTo>
                    <a:lnTo>
                      <a:pt x="2" y="184"/>
                    </a:lnTo>
                    <a:lnTo>
                      <a:pt x="0" y="202"/>
                    </a:lnTo>
                    <a:lnTo>
                      <a:pt x="0" y="222"/>
                    </a:lnTo>
                    <a:lnTo>
                      <a:pt x="2" y="240"/>
                    </a:lnTo>
                    <a:lnTo>
                      <a:pt x="4" y="260"/>
                    </a:lnTo>
                    <a:lnTo>
                      <a:pt x="10" y="278"/>
                    </a:lnTo>
                    <a:lnTo>
                      <a:pt x="16" y="296"/>
                    </a:lnTo>
                    <a:lnTo>
                      <a:pt x="26" y="314"/>
                    </a:lnTo>
                    <a:lnTo>
                      <a:pt x="36" y="332"/>
                    </a:lnTo>
                    <a:lnTo>
                      <a:pt x="48" y="348"/>
                    </a:lnTo>
                    <a:lnTo>
                      <a:pt x="48" y="348"/>
                    </a:lnTo>
                    <a:lnTo>
                      <a:pt x="48" y="348"/>
                    </a:lnTo>
                    <a:lnTo>
                      <a:pt x="42" y="346"/>
                    </a:lnTo>
                    <a:lnTo>
                      <a:pt x="36" y="346"/>
                    </a:lnTo>
                    <a:lnTo>
                      <a:pt x="28" y="348"/>
                    </a:lnTo>
                    <a:lnTo>
                      <a:pt x="22" y="352"/>
                    </a:lnTo>
                    <a:lnTo>
                      <a:pt x="22" y="352"/>
                    </a:lnTo>
                    <a:lnTo>
                      <a:pt x="18" y="360"/>
                    </a:lnTo>
                    <a:lnTo>
                      <a:pt x="16" y="368"/>
                    </a:lnTo>
                    <a:lnTo>
                      <a:pt x="18" y="378"/>
                    </a:lnTo>
                    <a:lnTo>
                      <a:pt x="24" y="384"/>
                    </a:lnTo>
                    <a:lnTo>
                      <a:pt x="44" y="406"/>
                    </a:lnTo>
                    <a:lnTo>
                      <a:pt x="44" y="406"/>
                    </a:lnTo>
                    <a:lnTo>
                      <a:pt x="52" y="410"/>
                    </a:lnTo>
                    <a:lnTo>
                      <a:pt x="60" y="412"/>
                    </a:lnTo>
                    <a:lnTo>
                      <a:pt x="70" y="410"/>
                    </a:lnTo>
                    <a:lnTo>
                      <a:pt x="76" y="404"/>
                    </a:lnTo>
                    <a:lnTo>
                      <a:pt x="76" y="404"/>
                    </a:lnTo>
                    <a:lnTo>
                      <a:pt x="80" y="400"/>
                    </a:lnTo>
                    <a:lnTo>
                      <a:pt x="82" y="392"/>
                    </a:lnTo>
                    <a:lnTo>
                      <a:pt x="82" y="386"/>
                    </a:lnTo>
                    <a:lnTo>
                      <a:pt x="80" y="380"/>
                    </a:lnTo>
                    <a:lnTo>
                      <a:pt x="80" y="380"/>
                    </a:lnTo>
                    <a:lnTo>
                      <a:pt x="96" y="390"/>
                    </a:lnTo>
                    <a:lnTo>
                      <a:pt x="114" y="400"/>
                    </a:lnTo>
                    <a:lnTo>
                      <a:pt x="130" y="408"/>
                    </a:lnTo>
                    <a:lnTo>
                      <a:pt x="148" y="416"/>
                    </a:lnTo>
                    <a:lnTo>
                      <a:pt x="168" y="420"/>
                    </a:lnTo>
                    <a:lnTo>
                      <a:pt x="186" y="424"/>
                    </a:lnTo>
                    <a:lnTo>
                      <a:pt x="204" y="426"/>
                    </a:lnTo>
                    <a:lnTo>
                      <a:pt x="224" y="424"/>
                    </a:lnTo>
                    <a:lnTo>
                      <a:pt x="242" y="424"/>
                    </a:lnTo>
                    <a:lnTo>
                      <a:pt x="262" y="420"/>
                    </a:lnTo>
                    <a:lnTo>
                      <a:pt x="280" y="414"/>
                    </a:lnTo>
                    <a:lnTo>
                      <a:pt x="298" y="408"/>
                    </a:lnTo>
                    <a:lnTo>
                      <a:pt x="314" y="400"/>
                    </a:lnTo>
                    <a:lnTo>
                      <a:pt x="332" y="388"/>
                    </a:lnTo>
                    <a:lnTo>
                      <a:pt x="348" y="376"/>
                    </a:lnTo>
                    <a:lnTo>
                      <a:pt x="362" y="364"/>
                    </a:lnTo>
                    <a:lnTo>
                      <a:pt x="362" y="364"/>
                    </a:lnTo>
                    <a:lnTo>
                      <a:pt x="378" y="348"/>
                    </a:lnTo>
                    <a:lnTo>
                      <a:pt x="390" y="330"/>
                    </a:lnTo>
                    <a:lnTo>
                      <a:pt x="400" y="312"/>
                    </a:lnTo>
                    <a:lnTo>
                      <a:pt x="410" y="294"/>
                    </a:lnTo>
                    <a:lnTo>
                      <a:pt x="416" y="274"/>
                    </a:lnTo>
                    <a:lnTo>
                      <a:pt x="422" y="254"/>
                    </a:lnTo>
                    <a:lnTo>
                      <a:pt x="424" y="234"/>
                    </a:lnTo>
                    <a:lnTo>
                      <a:pt x="426" y="214"/>
                    </a:lnTo>
                    <a:lnTo>
                      <a:pt x="424" y="192"/>
                    </a:lnTo>
                    <a:lnTo>
                      <a:pt x="422" y="172"/>
                    </a:lnTo>
                    <a:lnTo>
                      <a:pt x="416" y="152"/>
                    </a:lnTo>
                    <a:lnTo>
                      <a:pt x="410" y="132"/>
                    </a:lnTo>
                    <a:lnTo>
                      <a:pt x="402" y="114"/>
                    </a:lnTo>
                    <a:lnTo>
                      <a:pt x="390" y="96"/>
                    </a:lnTo>
                    <a:lnTo>
                      <a:pt x="378" y="78"/>
                    </a:lnTo>
                    <a:lnTo>
                      <a:pt x="364" y="62"/>
                    </a:lnTo>
                    <a:lnTo>
                      <a:pt x="364" y="62"/>
                    </a:lnTo>
                    <a:close/>
                    <a:moveTo>
                      <a:pt x="326" y="326"/>
                    </a:moveTo>
                    <a:lnTo>
                      <a:pt x="326" y="326"/>
                    </a:lnTo>
                    <a:lnTo>
                      <a:pt x="312" y="336"/>
                    </a:lnTo>
                    <a:lnTo>
                      <a:pt x="300" y="346"/>
                    </a:lnTo>
                    <a:lnTo>
                      <a:pt x="286" y="354"/>
                    </a:lnTo>
                    <a:lnTo>
                      <a:pt x="272" y="360"/>
                    </a:lnTo>
                    <a:lnTo>
                      <a:pt x="258" y="366"/>
                    </a:lnTo>
                    <a:lnTo>
                      <a:pt x="242" y="370"/>
                    </a:lnTo>
                    <a:lnTo>
                      <a:pt x="228" y="372"/>
                    </a:lnTo>
                    <a:lnTo>
                      <a:pt x="212" y="372"/>
                    </a:lnTo>
                    <a:lnTo>
                      <a:pt x="196" y="372"/>
                    </a:lnTo>
                    <a:lnTo>
                      <a:pt x="182" y="370"/>
                    </a:lnTo>
                    <a:lnTo>
                      <a:pt x="166" y="366"/>
                    </a:lnTo>
                    <a:lnTo>
                      <a:pt x="152" y="360"/>
                    </a:lnTo>
                    <a:lnTo>
                      <a:pt x="138" y="354"/>
                    </a:lnTo>
                    <a:lnTo>
                      <a:pt x="124" y="346"/>
                    </a:lnTo>
                    <a:lnTo>
                      <a:pt x="112" y="336"/>
                    </a:lnTo>
                    <a:lnTo>
                      <a:pt x="100" y="324"/>
                    </a:lnTo>
                    <a:lnTo>
                      <a:pt x="100" y="324"/>
                    </a:lnTo>
                    <a:lnTo>
                      <a:pt x="88" y="312"/>
                    </a:lnTo>
                    <a:lnTo>
                      <a:pt x="78" y="300"/>
                    </a:lnTo>
                    <a:lnTo>
                      <a:pt x="70" y="286"/>
                    </a:lnTo>
                    <a:lnTo>
                      <a:pt x="64" y="272"/>
                    </a:lnTo>
                    <a:lnTo>
                      <a:pt x="60" y="258"/>
                    </a:lnTo>
                    <a:lnTo>
                      <a:pt x="56" y="242"/>
                    </a:lnTo>
                    <a:lnTo>
                      <a:pt x="54" y="228"/>
                    </a:lnTo>
                    <a:lnTo>
                      <a:pt x="52" y="212"/>
                    </a:lnTo>
                    <a:lnTo>
                      <a:pt x="54" y="196"/>
                    </a:lnTo>
                    <a:lnTo>
                      <a:pt x="56" y="182"/>
                    </a:lnTo>
                    <a:lnTo>
                      <a:pt x="60" y="166"/>
                    </a:lnTo>
                    <a:lnTo>
                      <a:pt x="64" y="152"/>
                    </a:lnTo>
                    <a:lnTo>
                      <a:pt x="72" y="138"/>
                    </a:lnTo>
                    <a:lnTo>
                      <a:pt x="80" y="124"/>
                    </a:lnTo>
                    <a:lnTo>
                      <a:pt x="88" y="112"/>
                    </a:lnTo>
                    <a:lnTo>
                      <a:pt x="100" y="98"/>
                    </a:lnTo>
                    <a:lnTo>
                      <a:pt x="100" y="98"/>
                    </a:lnTo>
                    <a:lnTo>
                      <a:pt x="112" y="88"/>
                    </a:lnTo>
                    <a:lnTo>
                      <a:pt x="126" y="78"/>
                    </a:lnTo>
                    <a:lnTo>
                      <a:pt x="138" y="70"/>
                    </a:lnTo>
                    <a:lnTo>
                      <a:pt x="152" y="64"/>
                    </a:lnTo>
                    <a:lnTo>
                      <a:pt x="168" y="58"/>
                    </a:lnTo>
                    <a:lnTo>
                      <a:pt x="182" y="56"/>
                    </a:lnTo>
                    <a:lnTo>
                      <a:pt x="198" y="54"/>
                    </a:lnTo>
                    <a:lnTo>
                      <a:pt x="214" y="52"/>
                    </a:lnTo>
                    <a:lnTo>
                      <a:pt x="228" y="54"/>
                    </a:lnTo>
                    <a:lnTo>
                      <a:pt x="244" y="56"/>
                    </a:lnTo>
                    <a:lnTo>
                      <a:pt x="258" y="60"/>
                    </a:lnTo>
                    <a:lnTo>
                      <a:pt x="274" y="64"/>
                    </a:lnTo>
                    <a:lnTo>
                      <a:pt x="288" y="72"/>
                    </a:lnTo>
                    <a:lnTo>
                      <a:pt x="300" y="80"/>
                    </a:lnTo>
                    <a:lnTo>
                      <a:pt x="314" y="88"/>
                    </a:lnTo>
                    <a:lnTo>
                      <a:pt x="326" y="100"/>
                    </a:lnTo>
                    <a:lnTo>
                      <a:pt x="326" y="100"/>
                    </a:lnTo>
                    <a:lnTo>
                      <a:pt x="336" y="112"/>
                    </a:lnTo>
                    <a:lnTo>
                      <a:pt x="346" y="124"/>
                    </a:lnTo>
                    <a:lnTo>
                      <a:pt x="354" y="138"/>
                    </a:lnTo>
                    <a:lnTo>
                      <a:pt x="360" y="152"/>
                    </a:lnTo>
                    <a:lnTo>
                      <a:pt x="366" y="168"/>
                    </a:lnTo>
                    <a:lnTo>
                      <a:pt x="370" y="182"/>
                    </a:lnTo>
                    <a:lnTo>
                      <a:pt x="372" y="198"/>
                    </a:lnTo>
                    <a:lnTo>
                      <a:pt x="372" y="212"/>
                    </a:lnTo>
                    <a:lnTo>
                      <a:pt x="372" y="228"/>
                    </a:lnTo>
                    <a:lnTo>
                      <a:pt x="370" y="244"/>
                    </a:lnTo>
                    <a:lnTo>
                      <a:pt x="366" y="258"/>
                    </a:lnTo>
                    <a:lnTo>
                      <a:pt x="360" y="272"/>
                    </a:lnTo>
                    <a:lnTo>
                      <a:pt x="354" y="288"/>
                    </a:lnTo>
                    <a:lnTo>
                      <a:pt x="346" y="300"/>
                    </a:lnTo>
                    <a:lnTo>
                      <a:pt x="336" y="314"/>
                    </a:lnTo>
                    <a:lnTo>
                      <a:pt x="326" y="326"/>
                    </a:lnTo>
                    <a:lnTo>
                      <a:pt x="326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1676400" y="1784408"/>
            <a:ext cx="1276350" cy="1171602"/>
            <a:chOff x="7399338" y="1717675"/>
            <a:chExt cx="1044575" cy="958850"/>
          </a:xfrm>
          <a:solidFill>
            <a:srgbClr val="C49A2C"/>
          </a:solidFill>
        </p:grpSpPr>
        <p:sp>
          <p:nvSpPr>
            <p:cNvPr id="22" name="Freeform 262"/>
            <p:cNvSpPr>
              <a:spLocks/>
            </p:cNvSpPr>
            <p:nvPr/>
          </p:nvSpPr>
          <p:spPr bwMode="auto">
            <a:xfrm>
              <a:off x="7399338" y="1857375"/>
              <a:ext cx="1044575" cy="301625"/>
            </a:xfrm>
            <a:custGeom>
              <a:avLst/>
              <a:gdLst>
                <a:gd name="T0" fmla="*/ 618 w 658"/>
                <a:gd name="T1" fmla="*/ 0 h 190"/>
                <a:gd name="T2" fmla="*/ 40 w 658"/>
                <a:gd name="T3" fmla="*/ 0 h 190"/>
                <a:gd name="T4" fmla="*/ 40 w 658"/>
                <a:gd name="T5" fmla="*/ 0 h 190"/>
                <a:gd name="T6" fmla="*/ 32 w 658"/>
                <a:gd name="T7" fmla="*/ 2 h 190"/>
                <a:gd name="T8" fmla="*/ 24 w 658"/>
                <a:gd name="T9" fmla="*/ 4 h 190"/>
                <a:gd name="T10" fmla="*/ 18 w 658"/>
                <a:gd name="T11" fmla="*/ 8 h 190"/>
                <a:gd name="T12" fmla="*/ 12 w 658"/>
                <a:gd name="T13" fmla="*/ 12 h 190"/>
                <a:gd name="T14" fmla="*/ 6 w 658"/>
                <a:gd name="T15" fmla="*/ 18 h 190"/>
                <a:gd name="T16" fmla="*/ 4 w 658"/>
                <a:gd name="T17" fmla="*/ 24 h 190"/>
                <a:gd name="T18" fmla="*/ 0 w 658"/>
                <a:gd name="T19" fmla="*/ 32 h 190"/>
                <a:gd name="T20" fmla="*/ 0 w 658"/>
                <a:gd name="T21" fmla="*/ 40 h 190"/>
                <a:gd name="T22" fmla="*/ 0 w 658"/>
                <a:gd name="T23" fmla="*/ 150 h 190"/>
                <a:gd name="T24" fmla="*/ 0 w 658"/>
                <a:gd name="T25" fmla="*/ 150 h 190"/>
                <a:gd name="T26" fmla="*/ 0 w 658"/>
                <a:gd name="T27" fmla="*/ 158 h 190"/>
                <a:gd name="T28" fmla="*/ 4 w 658"/>
                <a:gd name="T29" fmla="*/ 166 h 190"/>
                <a:gd name="T30" fmla="*/ 6 w 658"/>
                <a:gd name="T31" fmla="*/ 172 h 190"/>
                <a:gd name="T32" fmla="*/ 12 w 658"/>
                <a:gd name="T33" fmla="*/ 178 h 190"/>
                <a:gd name="T34" fmla="*/ 18 w 658"/>
                <a:gd name="T35" fmla="*/ 182 h 190"/>
                <a:gd name="T36" fmla="*/ 24 w 658"/>
                <a:gd name="T37" fmla="*/ 186 h 190"/>
                <a:gd name="T38" fmla="*/ 32 w 658"/>
                <a:gd name="T39" fmla="*/ 188 h 190"/>
                <a:gd name="T40" fmla="*/ 40 w 658"/>
                <a:gd name="T41" fmla="*/ 190 h 190"/>
                <a:gd name="T42" fmla="*/ 298 w 658"/>
                <a:gd name="T43" fmla="*/ 190 h 190"/>
                <a:gd name="T44" fmla="*/ 298 w 658"/>
                <a:gd name="T45" fmla="*/ 184 h 190"/>
                <a:gd name="T46" fmla="*/ 298 w 658"/>
                <a:gd name="T47" fmla="*/ 184 h 190"/>
                <a:gd name="T48" fmla="*/ 298 w 658"/>
                <a:gd name="T49" fmla="*/ 178 h 190"/>
                <a:gd name="T50" fmla="*/ 300 w 658"/>
                <a:gd name="T51" fmla="*/ 172 h 190"/>
                <a:gd name="T52" fmla="*/ 306 w 658"/>
                <a:gd name="T53" fmla="*/ 162 h 190"/>
                <a:gd name="T54" fmla="*/ 316 w 658"/>
                <a:gd name="T55" fmla="*/ 154 h 190"/>
                <a:gd name="T56" fmla="*/ 322 w 658"/>
                <a:gd name="T57" fmla="*/ 152 h 190"/>
                <a:gd name="T58" fmla="*/ 328 w 658"/>
                <a:gd name="T59" fmla="*/ 152 h 190"/>
                <a:gd name="T60" fmla="*/ 328 w 658"/>
                <a:gd name="T61" fmla="*/ 152 h 190"/>
                <a:gd name="T62" fmla="*/ 336 w 658"/>
                <a:gd name="T63" fmla="*/ 152 h 190"/>
                <a:gd name="T64" fmla="*/ 342 w 658"/>
                <a:gd name="T65" fmla="*/ 154 h 190"/>
                <a:gd name="T66" fmla="*/ 352 w 658"/>
                <a:gd name="T67" fmla="*/ 162 h 190"/>
                <a:gd name="T68" fmla="*/ 358 w 658"/>
                <a:gd name="T69" fmla="*/ 172 h 190"/>
                <a:gd name="T70" fmla="*/ 360 w 658"/>
                <a:gd name="T71" fmla="*/ 178 h 190"/>
                <a:gd name="T72" fmla="*/ 360 w 658"/>
                <a:gd name="T73" fmla="*/ 184 h 190"/>
                <a:gd name="T74" fmla="*/ 360 w 658"/>
                <a:gd name="T75" fmla="*/ 190 h 190"/>
                <a:gd name="T76" fmla="*/ 618 w 658"/>
                <a:gd name="T77" fmla="*/ 190 h 190"/>
                <a:gd name="T78" fmla="*/ 618 w 658"/>
                <a:gd name="T79" fmla="*/ 190 h 190"/>
                <a:gd name="T80" fmla="*/ 626 w 658"/>
                <a:gd name="T81" fmla="*/ 188 h 190"/>
                <a:gd name="T82" fmla="*/ 634 w 658"/>
                <a:gd name="T83" fmla="*/ 186 h 190"/>
                <a:gd name="T84" fmla="*/ 640 w 658"/>
                <a:gd name="T85" fmla="*/ 182 h 190"/>
                <a:gd name="T86" fmla="*/ 646 w 658"/>
                <a:gd name="T87" fmla="*/ 178 h 190"/>
                <a:gd name="T88" fmla="*/ 650 w 658"/>
                <a:gd name="T89" fmla="*/ 172 h 190"/>
                <a:gd name="T90" fmla="*/ 654 w 658"/>
                <a:gd name="T91" fmla="*/ 166 h 190"/>
                <a:gd name="T92" fmla="*/ 656 w 658"/>
                <a:gd name="T93" fmla="*/ 158 h 190"/>
                <a:gd name="T94" fmla="*/ 658 w 658"/>
                <a:gd name="T95" fmla="*/ 150 h 190"/>
                <a:gd name="T96" fmla="*/ 658 w 658"/>
                <a:gd name="T97" fmla="*/ 40 h 190"/>
                <a:gd name="T98" fmla="*/ 658 w 658"/>
                <a:gd name="T99" fmla="*/ 40 h 190"/>
                <a:gd name="T100" fmla="*/ 656 w 658"/>
                <a:gd name="T101" fmla="*/ 32 h 190"/>
                <a:gd name="T102" fmla="*/ 654 w 658"/>
                <a:gd name="T103" fmla="*/ 24 h 190"/>
                <a:gd name="T104" fmla="*/ 650 w 658"/>
                <a:gd name="T105" fmla="*/ 18 h 190"/>
                <a:gd name="T106" fmla="*/ 646 w 658"/>
                <a:gd name="T107" fmla="*/ 12 h 190"/>
                <a:gd name="T108" fmla="*/ 640 w 658"/>
                <a:gd name="T109" fmla="*/ 8 h 190"/>
                <a:gd name="T110" fmla="*/ 634 w 658"/>
                <a:gd name="T111" fmla="*/ 4 h 190"/>
                <a:gd name="T112" fmla="*/ 626 w 658"/>
                <a:gd name="T113" fmla="*/ 2 h 190"/>
                <a:gd name="T114" fmla="*/ 618 w 658"/>
                <a:gd name="T115" fmla="*/ 0 h 190"/>
                <a:gd name="T116" fmla="*/ 618 w 658"/>
                <a:gd name="T11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8" h="190">
                  <a:moveTo>
                    <a:pt x="618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4" y="4"/>
                  </a:lnTo>
                  <a:lnTo>
                    <a:pt x="18" y="8"/>
                  </a:lnTo>
                  <a:lnTo>
                    <a:pt x="12" y="12"/>
                  </a:lnTo>
                  <a:lnTo>
                    <a:pt x="6" y="18"/>
                  </a:lnTo>
                  <a:lnTo>
                    <a:pt x="4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4" y="166"/>
                  </a:lnTo>
                  <a:lnTo>
                    <a:pt x="6" y="172"/>
                  </a:lnTo>
                  <a:lnTo>
                    <a:pt x="12" y="178"/>
                  </a:lnTo>
                  <a:lnTo>
                    <a:pt x="18" y="182"/>
                  </a:lnTo>
                  <a:lnTo>
                    <a:pt x="24" y="186"/>
                  </a:lnTo>
                  <a:lnTo>
                    <a:pt x="32" y="188"/>
                  </a:lnTo>
                  <a:lnTo>
                    <a:pt x="40" y="190"/>
                  </a:lnTo>
                  <a:lnTo>
                    <a:pt x="298" y="190"/>
                  </a:lnTo>
                  <a:lnTo>
                    <a:pt x="298" y="184"/>
                  </a:lnTo>
                  <a:lnTo>
                    <a:pt x="298" y="184"/>
                  </a:lnTo>
                  <a:lnTo>
                    <a:pt x="298" y="178"/>
                  </a:lnTo>
                  <a:lnTo>
                    <a:pt x="300" y="172"/>
                  </a:lnTo>
                  <a:lnTo>
                    <a:pt x="306" y="162"/>
                  </a:lnTo>
                  <a:lnTo>
                    <a:pt x="316" y="154"/>
                  </a:lnTo>
                  <a:lnTo>
                    <a:pt x="322" y="152"/>
                  </a:lnTo>
                  <a:lnTo>
                    <a:pt x="328" y="152"/>
                  </a:lnTo>
                  <a:lnTo>
                    <a:pt x="328" y="152"/>
                  </a:lnTo>
                  <a:lnTo>
                    <a:pt x="336" y="152"/>
                  </a:lnTo>
                  <a:lnTo>
                    <a:pt x="342" y="154"/>
                  </a:lnTo>
                  <a:lnTo>
                    <a:pt x="352" y="162"/>
                  </a:lnTo>
                  <a:lnTo>
                    <a:pt x="358" y="172"/>
                  </a:lnTo>
                  <a:lnTo>
                    <a:pt x="360" y="178"/>
                  </a:lnTo>
                  <a:lnTo>
                    <a:pt x="360" y="184"/>
                  </a:lnTo>
                  <a:lnTo>
                    <a:pt x="360" y="190"/>
                  </a:lnTo>
                  <a:lnTo>
                    <a:pt x="618" y="190"/>
                  </a:lnTo>
                  <a:lnTo>
                    <a:pt x="618" y="190"/>
                  </a:lnTo>
                  <a:lnTo>
                    <a:pt x="626" y="188"/>
                  </a:lnTo>
                  <a:lnTo>
                    <a:pt x="634" y="186"/>
                  </a:lnTo>
                  <a:lnTo>
                    <a:pt x="640" y="182"/>
                  </a:lnTo>
                  <a:lnTo>
                    <a:pt x="646" y="178"/>
                  </a:lnTo>
                  <a:lnTo>
                    <a:pt x="650" y="172"/>
                  </a:lnTo>
                  <a:lnTo>
                    <a:pt x="654" y="166"/>
                  </a:lnTo>
                  <a:lnTo>
                    <a:pt x="656" y="158"/>
                  </a:lnTo>
                  <a:lnTo>
                    <a:pt x="658" y="150"/>
                  </a:lnTo>
                  <a:lnTo>
                    <a:pt x="658" y="40"/>
                  </a:lnTo>
                  <a:lnTo>
                    <a:pt x="658" y="40"/>
                  </a:lnTo>
                  <a:lnTo>
                    <a:pt x="656" y="32"/>
                  </a:lnTo>
                  <a:lnTo>
                    <a:pt x="654" y="24"/>
                  </a:lnTo>
                  <a:lnTo>
                    <a:pt x="650" y="18"/>
                  </a:lnTo>
                  <a:lnTo>
                    <a:pt x="646" y="12"/>
                  </a:lnTo>
                  <a:lnTo>
                    <a:pt x="640" y="8"/>
                  </a:lnTo>
                  <a:lnTo>
                    <a:pt x="634" y="4"/>
                  </a:lnTo>
                  <a:lnTo>
                    <a:pt x="626" y="2"/>
                  </a:lnTo>
                  <a:lnTo>
                    <a:pt x="618" y="0"/>
                  </a:lnTo>
                  <a:lnTo>
                    <a:pt x="6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63"/>
            <p:cNvSpPr>
              <a:spLocks/>
            </p:cNvSpPr>
            <p:nvPr/>
          </p:nvSpPr>
          <p:spPr bwMode="auto">
            <a:xfrm>
              <a:off x="7427913" y="2193925"/>
              <a:ext cx="987425" cy="482600"/>
            </a:xfrm>
            <a:custGeom>
              <a:avLst/>
              <a:gdLst>
                <a:gd name="T0" fmla="*/ 310 w 622"/>
                <a:gd name="T1" fmla="*/ 50 h 304"/>
                <a:gd name="T2" fmla="*/ 310 w 622"/>
                <a:gd name="T3" fmla="*/ 50 h 304"/>
                <a:gd name="T4" fmla="*/ 304 w 622"/>
                <a:gd name="T5" fmla="*/ 48 h 304"/>
                <a:gd name="T6" fmla="*/ 298 w 622"/>
                <a:gd name="T7" fmla="*/ 46 h 304"/>
                <a:gd name="T8" fmla="*/ 288 w 622"/>
                <a:gd name="T9" fmla="*/ 40 h 304"/>
                <a:gd name="T10" fmla="*/ 282 w 622"/>
                <a:gd name="T11" fmla="*/ 30 h 304"/>
                <a:gd name="T12" fmla="*/ 280 w 622"/>
                <a:gd name="T13" fmla="*/ 24 h 304"/>
                <a:gd name="T14" fmla="*/ 280 w 622"/>
                <a:gd name="T15" fmla="*/ 18 h 304"/>
                <a:gd name="T16" fmla="*/ 280 w 622"/>
                <a:gd name="T17" fmla="*/ 10 h 304"/>
                <a:gd name="T18" fmla="*/ 20 w 622"/>
                <a:gd name="T19" fmla="*/ 18 h 304"/>
                <a:gd name="T20" fmla="*/ 20 w 622"/>
                <a:gd name="T21" fmla="*/ 18 h 304"/>
                <a:gd name="T22" fmla="*/ 16 w 622"/>
                <a:gd name="T23" fmla="*/ 16 h 304"/>
                <a:gd name="T24" fmla="*/ 10 w 622"/>
                <a:gd name="T25" fmla="*/ 14 h 304"/>
                <a:gd name="T26" fmla="*/ 0 w 622"/>
                <a:gd name="T27" fmla="*/ 8 h 304"/>
                <a:gd name="T28" fmla="*/ 2 w 622"/>
                <a:gd name="T29" fmla="*/ 270 h 304"/>
                <a:gd name="T30" fmla="*/ 2 w 622"/>
                <a:gd name="T31" fmla="*/ 270 h 304"/>
                <a:gd name="T32" fmla="*/ 4 w 622"/>
                <a:gd name="T33" fmla="*/ 278 h 304"/>
                <a:gd name="T34" fmla="*/ 6 w 622"/>
                <a:gd name="T35" fmla="*/ 286 h 304"/>
                <a:gd name="T36" fmla="*/ 10 w 622"/>
                <a:gd name="T37" fmla="*/ 292 h 304"/>
                <a:gd name="T38" fmla="*/ 16 w 622"/>
                <a:gd name="T39" fmla="*/ 296 h 304"/>
                <a:gd name="T40" fmla="*/ 22 w 622"/>
                <a:gd name="T41" fmla="*/ 300 h 304"/>
                <a:gd name="T42" fmla="*/ 28 w 622"/>
                <a:gd name="T43" fmla="*/ 302 h 304"/>
                <a:gd name="T44" fmla="*/ 36 w 622"/>
                <a:gd name="T45" fmla="*/ 304 h 304"/>
                <a:gd name="T46" fmla="*/ 46 w 622"/>
                <a:gd name="T47" fmla="*/ 304 h 304"/>
                <a:gd name="T48" fmla="*/ 580 w 622"/>
                <a:gd name="T49" fmla="*/ 304 h 304"/>
                <a:gd name="T50" fmla="*/ 580 w 622"/>
                <a:gd name="T51" fmla="*/ 304 h 304"/>
                <a:gd name="T52" fmla="*/ 588 w 622"/>
                <a:gd name="T53" fmla="*/ 304 h 304"/>
                <a:gd name="T54" fmla="*/ 596 w 622"/>
                <a:gd name="T55" fmla="*/ 302 h 304"/>
                <a:gd name="T56" fmla="*/ 604 w 622"/>
                <a:gd name="T57" fmla="*/ 298 h 304"/>
                <a:gd name="T58" fmla="*/ 610 w 622"/>
                <a:gd name="T59" fmla="*/ 292 h 304"/>
                <a:gd name="T60" fmla="*/ 614 w 622"/>
                <a:gd name="T61" fmla="*/ 286 h 304"/>
                <a:gd name="T62" fmla="*/ 618 w 622"/>
                <a:gd name="T63" fmla="*/ 280 h 304"/>
                <a:gd name="T64" fmla="*/ 622 w 622"/>
                <a:gd name="T65" fmla="*/ 272 h 304"/>
                <a:gd name="T66" fmla="*/ 622 w 622"/>
                <a:gd name="T67" fmla="*/ 264 h 304"/>
                <a:gd name="T68" fmla="*/ 620 w 622"/>
                <a:gd name="T69" fmla="*/ 0 h 304"/>
                <a:gd name="T70" fmla="*/ 620 w 622"/>
                <a:gd name="T71" fmla="*/ 0 h 304"/>
                <a:gd name="T72" fmla="*/ 610 w 622"/>
                <a:gd name="T73" fmla="*/ 10 h 304"/>
                <a:gd name="T74" fmla="*/ 604 w 622"/>
                <a:gd name="T75" fmla="*/ 16 h 304"/>
                <a:gd name="T76" fmla="*/ 598 w 622"/>
                <a:gd name="T77" fmla="*/ 18 h 304"/>
                <a:gd name="T78" fmla="*/ 342 w 622"/>
                <a:gd name="T79" fmla="*/ 10 h 304"/>
                <a:gd name="T80" fmla="*/ 342 w 622"/>
                <a:gd name="T81" fmla="*/ 18 h 304"/>
                <a:gd name="T82" fmla="*/ 342 w 622"/>
                <a:gd name="T83" fmla="*/ 18 h 304"/>
                <a:gd name="T84" fmla="*/ 342 w 622"/>
                <a:gd name="T85" fmla="*/ 24 h 304"/>
                <a:gd name="T86" fmla="*/ 340 w 622"/>
                <a:gd name="T87" fmla="*/ 30 h 304"/>
                <a:gd name="T88" fmla="*/ 334 w 622"/>
                <a:gd name="T89" fmla="*/ 40 h 304"/>
                <a:gd name="T90" fmla="*/ 324 w 622"/>
                <a:gd name="T91" fmla="*/ 46 h 304"/>
                <a:gd name="T92" fmla="*/ 318 w 622"/>
                <a:gd name="T93" fmla="*/ 48 h 304"/>
                <a:gd name="T94" fmla="*/ 310 w 622"/>
                <a:gd name="T95" fmla="*/ 50 h 304"/>
                <a:gd name="T96" fmla="*/ 310 w 622"/>
                <a:gd name="T97" fmla="*/ 5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2" h="304">
                  <a:moveTo>
                    <a:pt x="310" y="50"/>
                  </a:moveTo>
                  <a:lnTo>
                    <a:pt x="310" y="50"/>
                  </a:lnTo>
                  <a:lnTo>
                    <a:pt x="304" y="48"/>
                  </a:lnTo>
                  <a:lnTo>
                    <a:pt x="298" y="46"/>
                  </a:lnTo>
                  <a:lnTo>
                    <a:pt x="288" y="40"/>
                  </a:lnTo>
                  <a:lnTo>
                    <a:pt x="282" y="30"/>
                  </a:lnTo>
                  <a:lnTo>
                    <a:pt x="280" y="24"/>
                  </a:lnTo>
                  <a:lnTo>
                    <a:pt x="280" y="18"/>
                  </a:lnTo>
                  <a:lnTo>
                    <a:pt x="280" y="10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16" y="16"/>
                  </a:lnTo>
                  <a:lnTo>
                    <a:pt x="10" y="14"/>
                  </a:lnTo>
                  <a:lnTo>
                    <a:pt x="0" y="8"/>
                  </a:lnTo>
                  <a:lnTo>
                    <a:pt x="2" y="270"/>
                  </a:lnTo>
                  <a:lnTo>
                    <a:pt x="2" y="270"/>
                  </a:lnTo>
                  <a:lnTo>
                    <a:pt x="4" y="278"/>
                  </a:lnTo>
                  <a:lnTo>
                    <a:pt x="6" y="286"/>
                  </a:lnTo>
                  <a:lnTo>
                    <a:pt x="10" y="292"/>
                  </a:lnTo>
                  <a:lnTo>
                    <a:pt x="16" y="296"/>
                  </a:lnTo>
                  <a:lnTo>
                    <a:pt x="22" y="300"/>
                  </a:lnTo>
                  <a:lnTo>
                    <a:pt x="28" y="302"/>
                  </a:lnTo>
                  <a:lnTo>
                    <a:pt x="36" y="304"/>
                  </a:lnTo>
                  <a:lnTo>
                    <a:pt x="46" y="304"/>
                  </a:lnTo>
                  <a:lnTo>
                    <a:pt x="580" y="304"/>
                  </a:lnTo>
                  <a:lnTo>
                    <a:pt x="580" y="304"/>
                  </a:lnTo>
                  <a:lnTo>
                    <a:pt x="588" y="304"/>
                  </a:lnTo>
                  <a:lnTo>
                    <a:pt x="596" y="302"/>
                  </a:lnTo>
                  <a:lnTo>
                    <a:pt x="604" y="298"/>
                  </a:lnTo>
                  <a:lnTo>
                    <a:pt x="610" y="292"/>
                  </a:lnTo>
                  <a:lnTo>
                    <a:pt x="614" y="286"/>
                  </a:lnTo>
                  <a:lnTo>
                    <a:pt x="618" y="280"/>
                  </a:lnTo>
                  <a:lnTo>
                    <a:pt x="622" y="272"/>
                  </a:lnTo>
                  <a:lnTo>
                    <a:pt x="622" y="264"/>
                  </a:lnTo>
                  <a:lnTo>
                    <a:pt x="620" y="0"/>
                  </a:lnTo>
                  <a:lnTo>
                    <a:pt x="620" y="0"/>
                  </a:lnTo>
                  <a:lnTo>
                    <a:pt x="610" y="10"/>
                  </a:lnTo>
                  <a:lnTo>
                    <a:pt x="604" y="16"/>
                  </a:lnTo>
                  <a:lnTo>
                    <a:pt x="598" y="18"/>
                  </a:lnTo>
                  <a:lnTo>
                    <a:pt x="342" y="10"/>
                  </a:lnTo>
                  <a:lnTo>
                    <a:pt x="342" y="18"/>
                  </a:lnTo>
                  <a:lnTo>
                    <a:pt x="342" y="18"/>
                  </a:lnTo>
                  <a:lnTo>
                    <a:pt x="342" y="24"/>
                  </a:lnTo>
                  <a:lnTo>
                    <a:pt x="340" y="30"/>
                  </a:lnTo>
                  <a:lnTo>
                    <a:pt x="334" y="40"/>
                  </a:lnTo>
                  <a:lnTo>
                    <a:pt x="324" y="46"/>
                  </a:lnTo>
                  <a:lnTo>
                    <a:pt x="318" y="48"/>
                  </a:lnTo>
                  <a:lnTo>
                    <a:pt x="310" y="50"/>
                  </a:lnTo>
                  <a:lnTo>
                    <a:pt x="310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64"/>
            <p:cNvSpPr>
              <a:spLocks/>
            </p:cNvSpPr>
            <p:nvPr/>
          </p:nvSpPr>
          <p:spPr bwMode="auto">
            <a:xfrm>
              <a:off x="7897813" y="2133600"/>
              <a:ext cx="47625" cy="92075"/>
            </a:xfrm>
            <a:custGeom>
              <a:avLst/>
              <a:gdLst>
                <a:gd name="T0" fmla="*/ 14 w 30"/>
                <a:gd name="T1" fmla="*/ 0 h 58"/>
                <a:gd name="T2" fmla="*/ 14 w 30"/>
                <a:gd name="T3" fmla="*/ 0 h 58"/>
                <a:gd name="T4" fmla="*/ 8 w 30"/>
                <a:gd name="T5" fmla="*/ 2 h 58"/>
                <a:gd name="T6" fmla="*/ 4 w 30"/>
                <a:gd name="T7" fmla="*/ 4 h 58"/>
                <a:gd name="T8" fmla="*/ 0 w 30"/>
                <a:gd name="T9" fmla="*/ 10 h 58"/>
                <a:gd name="T10" fmla="*/ 0 w 30"/>
                <a:gd name="T11" fmla="*/ 16 h 58"/>
                <a:gd name="T12" fmla="*/ 0 w 30"/>
                <a:gd name="T13" fmla="*/ 20 h 58"/>
                <a:gd name="T14" fmla="*/ 0 w 30"/>
                <a:gd name="T15" fmla="*/ 36 h 58"/>
                <a:gd name="T16" fmla="*/ 0 w 30"/>
                <a:gd name="T17" fmla="*/ 42 h 58"/>
                <a:gd name="T18" fmla="*/ 0 w 30"/>
                <a:gd name="T19" fmla="*/ 42 h 58"/>
                <a:gd name="T20" fmla="*/ 0 w 30"/>
                <a:gd name="T21" fmla="*/ 48 h 58"/>
                <a:gd name="T22" fmla="*/ 4 w 30"/>
                <a:gd name="T23" fmla="*/ 54 h 58"/>
                <a:gd name="T24" fmla="*/ 8 w 30"/>
                <a:gd name="T25" fmla="*/ 58 h 58"/>
                <a:gd name="T26" fmla="*/ 14 w 30"/>
                <a:gd name="T27" fmla="*/ 58 h 58"/>
                <a:gd name="T28" fmla="*/ 14 w 30"/>
                <a:gd name="T29" fmla="*/ 58 h 58"/>
                <a:gd name="T30" fmla="*/ 22 w 30"/>
                <a:gd name="T31" fmla="*/ 58 h 58"/>
                <a:gd name="T32" fmla="*/ 26 w 30"/>
                <a:gd name="T33" fmla="*/ 54 h 58"/>
                <a:gd name="T34" fmla="*/ 30 w 30"/>
                <a:gd name="T35" fmla="*/ 48 h 58"/>
                <a:gd name="T36" fmla="*/ 30 w 30"/>
                <a:gd name="T37" fmla="*/ 42 h 58"/>
                <a:gd name="T38" fmla="*/ 30 w 30"/>
                <a:gd name="T39" fmla="*/ 36 h 58"/>
                <a:gd name="T40" fmla="*/ 30 w 30"/>
                <a:gd name="T41" fmla="*/ 20 h 58"/>
                <a:gd name="T42" fmla="*/ 30 w 30"/>
                <a:gd name="T43" fmla="*/ 16 h 58"/>
                <a:gd name="T44" fmla="*/ 30 w 30"/>
                <a:gd name="T45" fmla="*/ 16 h 58"/>
                <a:gd name="T46" fmla="*/ 30 w 30"/>
                <a:gd name="T47" fmla="*/ 10 h 58"/>
                <a:gd name="T48" fmla="*/ 26 w 30"/>
                <a:gd name="T49" fmla="*/ 4 h 58"/>
                <a:gd name="T50" fmla="*/ 22 w 30"/>
                <a:gd name="T51" fmla="*/ 2 h 58"/>
                <a:gd name="T52" fmla="*/ 14 w 30"/>
                <a:gd name="T53" fmla="*/ 0 h 58"/>
                <a:gd name="T54" fmla="*/ 14 w 30"/>
                <a:gd name="T5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" h="58"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4" y="54"/>
                  </a:lnTo>
                  <a:lnTo>
                    <a:pt x="8" y="58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22" y="58"/>
                  </a:lnTo>
                  <a:lnTo>
                    <a:pt x="26" y="54"/>
                  </a:lnTo>
                  <a:lnTo>
                    <a:pt x="30" y="48"/>
                  </a:lnTo>
                  <a:lnTo>
                    <a:pt x="30" y="42"/>
                  </a:lnTo>
                  <a:lnTo>
                    <a:pt x="30" y="36"/>
                  </a:lnTo>
                  <a:lnTo>
                    <a:pt x="30" y="20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30" y="10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65"/>
            <p:cNvSpPr>
              <a:spLocks/>
            </p:cNvSpPr>
            <p:nvPr/>
          </p:nvSpPr>
          <p:spPr bwMode="auto">
            <a:xfrm>
              <a:off x="7678738" y="1717675"/>
              <a:ext cx="485775" cy="111125"/>
            </a:xfrm>
            <a:custGeom>
              <a:avLst/>
              <a:gdLst>
                <a:gd name="T0" fmla="*/ 30 w 306"/>
                <a:gd name="T1" fmla="*/ 52 h 70"/>
                <a:gd name="T2" fmla="*/ 30 w 306"/>
                <a:gd name="T3" fmla="*/ 52 h 70"/>
                <a:gd name="T4" fmla="*/ 32 w 306"/>
                <a:gd name="T5" fmla="*/ 46 h 70"/>
                <a:gd name="T6" fmla="*/ 32 w 306"/>
                <a:gd name="T7" fmla="*/ 40 h 70"/>
                <a:gd name="T8" fmla="*/ 40 w 306"/>
                <a:gd name="T9" fmla="*/ 28 h 70"/>
                <a:gd name="T10" fmla="*/ 50 w 306"/>
                <a:gd name="T11" fmla="*/ 22 h 70"/>
                <a:gd name="T12" fmla="*/ 56 w 306"/>
                <a:gd name="T13" fmla="*/ 20 h 70"/>
                <a:gd name="T14" fmla="*/ 62 w 306"/>
                <a:gd name="T15" fmla="*/ 20 h 70"/>
                <a:gd name="T16" fmla="*/ 244 w 306"/>
                <a:gd name="T17" fmla="*/ 20 h 70"/>
                <a:gd name="T18" fmla="*/ 244 w 306"/>
                <a:gd name="T19" fmla="*/ 20 h 70"/>
                <a:gd name="T20" fmla="*/ 250 w 306"/>
                <a:gd name="T21" fmla="*/ 20 h 70"/>
                <a:gd name="T22" fmla="*/ 256 w 306"/>
                <a:gd name="T23" fmla="*/ 22 h 70"/>
                <a:gd name="T24" fmla="*/ 266 w 306"/>
                <a:gd name="T25" fmla="*/ 28 h 70"/>
                <a:gd name="T26" fmla="*/ 272 w 306"/>
                <a:gd name="T27" fmla="*/ 40 h 70"/>
                <a:gd name="T28" fmla="*/ 274 w 306"/>
                <a:gd name="T29" fmla="*/ 46 h 70"/>
                <a:gd name="T30" fmla="*/ 276 w 306"/>
                <a:gd name="T31" fmla="*/ 52 h 70"/>
                <a:gd name="T32" fmla="*/ 276 w 306"/>
                <a:gd name="T33" fmla="*/ 70 h 70"/>
                <a:gd name="T34" fmla="*/ 306 w 306"/>
                <a:gd name="T35" fmla="*/ 70 h 70"/>
                <a:gd name="T36" fmla="*/ 306 w 306"/>
                <a:gd name="T37" fmla="*/ 40 h 70"/>
                <a:gd name="T38" fmla="*/ 306 w 306"/>
                <a:gd name="T39" fmla="*/ 40 h 70"/>
                <a:gd name="T40" fmla="*/ 306 w 306"/>
                <a:gd name="T41" fmla="*/ 32 h 70"/>
                <a:gd name="T42" fmla="*/ 302 w 306"/>
                <a:gd name="T43" fmla="*/ 24 h 70"/>
                <a:gd name="T44" fmla="*/ 300 w 306"/>
                <a:gd name="T45" fmla="*/ 18 h 70"/>
                <a:gd name="T46" fmla="*/ 294 w 306"/>
                <a:gd name="T47" fmla="*/ 12 h 70"/>
                <a:gd name="T48" fmla="*/ 288 w 306"/>
                <a:gd name="T49" fmla="*/ 6 h 70"/>
                <a:gd name="T50" fmla="*/ 282 w 306"/>
                <a:gd name="T51" fmla="*/ 2 h 70"/>
                <a:gd name="T52" fmla="*/ 274 w 306"/>
                <a:gd name="T53" fmla="*/ 0 h 70"/>
                <a:gd name="T54" fmla="*/ 266 w 306"/>
                <a:gd name="T55" fmla="*/ 0 h 70"/>
                <a:gd name="T56" fmla="*/ 40 w 306"/>
                <a:gd name="T57" fmla="*/ 0 h 70"/>
                <a:gd name="T58" fmla="*/ 40 w 306"/>
                <a:gd name="T59" fmla="*/ 0 h 70"/>
                <a:gd name="T60" fmla="*/ 32 w 306"/>
                <a:gd name="T61" fmla="*/ 0 h 70"/>
                <a:gd name="T62" fmla="*/ 24 w 306"/>
                <a:gd name="T63" fmla="*/ 2 h 70"/>
                <a:gd name="T64" fmla="*/ 18 w 306"/>
                <a:gd name="T65" fmla="*/ 6 h 70"/>
                <a:gd name="T66" fmla="*/ 12 w 306"/>
                <a:gd name="T67" fmla="*/ 12 h 70"/>
                <a:gd name="T68" fmla="*/ 6 w 306"/>
                <a:gd name="T69" fmla="*/ 18 h 70"/>
                <a:gd name="T70" fmla="*/ 2 w 306"/>
                <a:gd name="T71" fmla="*/ 24 h 70"/>
                <a:gd name="T72" fmla="*/ 0 w 306"/>
                <a:gd name="T73" fmla="*/ 32 h 70"/>
                <a:gd name="T74" fmla="*/ 0 w 306"/>
                <a:gd name="T75" fmla="*/ 40 h 70"/>
                <a:gd name="T76" fmla="*/ 0 w 306"/>
                <a:gd name="T77" fmla="*/ 70 h 70"/>
                <a:gd name="T78" fmla="*/ 30 w 306"/>
                <a:gd name="T79" fmla="*/ 70 h 70"/>
                <a:gd name="T80" fmla="*/ 30 w 306"/>
                <a:gd name="T81" fmla="*/ 5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6" h="70">
                  <a:moveTo>
                    <a:pt x="30" y="52"/>
                  </a:moveTo>
                  <a:lnTo>
                    <a:pt x="30" y="52"/>
                  </a:lnTo>
                  <a:lnTo>
                    <a:pt x="32" y="46"/>
                  </a:lnTo>
                  <a:lnTo>
                    <a:pt x="32" y="40"/>
                  </a:lnTo>
                  <a:lnTo>
                    <a:pt x="40" y="28"/>
                  </a:lnTo>
                  <a:lnTo>
                    <a:pt x="50" y="22"/>
                  </a:lnTo>
                  <a:lnTo>
                    <a:pt x="56" y="20"/>
                  </a:lnTo>
                  <a:lnTo>
                    <a:pt x="62" y="20"/>
                  </a:lnTo>
                  <a:lnTo>
                    <a:pt x="244" y="20"/>
                  </a:lnTo>
                  <a:lnTo>
                    <a:pt x="244" y="20"/>
                  </a:lnTo>
                  <a:lnTo>
                    <a:pt x="250" y="20"/>
                  </a:lnTo>
                  <a:lnTo>
                    <a:pt x="256" y="22"/>
                  </a:lnTo>
                  <a:lnTo>
                    <a:pt x="266" y="28"/>
                  </a:lnTo>
                  <a:lnTo>
                    <a:pt x="272" y="40"/>
                  </a:lnTo>
                  <a:lnTo>
                    <a:pt x="274" y="46"/>
                  </a:lnTo>
                  <a:lnTo>
                    <a:pt x="276" y="52"/>
                  </a:lnTo>
                  <a:lnTo>
                    <a:pt x="276" y="70"/>
                  </a:lnTo>
                  <a:lnTo>
                    <a:pt x="306" y="70"/>
                  </a:lnTo>
                  <a:lnTo>
                    <a:pt x="306" y="40"/>
                  </a:lnTo>
                  <a:lnTo>
                    <a:pt x="306" y="40"/>
                  </a:lnTo>
                  <a:lnTo>
                    <a:pt x="306" y="32"/>
                  </a:lnTo>
                  <a:lnTo>
                    <a:pt x="302" y="24"/>
                  </a:lnTo>
                  <a:lnTo>
                    <a:pt x="300" y="18"/>
                  </a:lnTo>
                  <a:lnTo>
                    <a:pt x="294" y="12"/>
                  </a:lnTo>
                  <a:lnTo>
                    <a:pt x="288" y="6"/>
                  </a:lnTo>
                  <a:lnTo>
                    <a:pt x="282" y="2"/>
                  </a:lnTo>
                  <a:lnTo>
                    <a:pt x="274" y="0"/>
                  </a:lnTo>
                  <a:lnTo>
                    <a:pt x="266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  <a:lnTo>
                    <a:pt x="6" y="18"/>
                  </a:lnTo>
                  <a:lnTo>
                    <a:pt x="2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70"/>
                  </a:lnTo>
                  <a:lnTo>
                    <a:pt x="30" y="70"/>
                  </a:lnTo>
                  <a:lnTo>
                    <a:pt x="3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89348" y="2463496"/>
            <a:ext cx="453828" cy="427344"/>
            <a:chOff x="-2119313" y="5118100"/>
            <a:chExt cx="1196975" cy="1127125"/>
          </a:xfrm>
          <a:solidFill>
            <a:schemeClr val="bg1"/>
          </a:solidFill>
        </p:grpSpPr>
        <p:sp>
          <p:nvSpPr>
            <p:cNvPr id="31" name="Freeform 26"/>
            <p:cNvSpPr>
              <a:spLocks noEditPoints="1"/>
            </p:cNvSpPr>
            <p:nvPr/>
          </p:nvSpPr>
          <p:spPr bwMode="auto">
            <a:xfrm>
              <a:off x="-1300163" y="5251450"/>
              <a:ext cx="244475" cy="241300"/>
            </a:xfrm>
            <a:custGeom>
              <a:avLst/>
              <a:gdLst>
                <a:gd name="T0" fmla="*/ 76 w 154"/>
                <a:gd name="T1" fmla="*/ 0 h 152"/>
                <a:gd name="T2" fmla="*/ 48 w 154"/>
                <a:gd name="T3" fmla="*/ 6 h 152"/>
                <a:gd name="T4" fmla="*/ 22 w 154"/>
                <a:gd name="T5" fmla="*/ 22 h 152"/>
                <a:gd name="T6" fmla="*/ 6 w 154"/>
                <a:gd name="T7" fmla="*/ 46 h 152"/>
                <a:gd name="T8" fmla="*/ 0 w 154"/>
                <a:gd name="T9" fmla="*/ 76 h 152"/>
                <a:gd name="T10" fmla="*/ 2 w 154"/>
                <a:gd name="T11" fmla="*/ 92 h 152"/>
                <a:gd name="T12" fmla="*/ 14 w 154"/>
                <a:gd name="T13" fmla="*/ 120 h 152"/>
                <a:gd name="T14" fmla="*/ 34 w 154"/>
                <a:gd name="T15" fmla="*/ 140 h 152"/>
                <a:gd name="T16" fmla="*/ 62 w 154"/>
                <a:gd name="T17" fmla="*/ 152 h 152"/>
                <a:gd name="T18" fmla="*/ 76 w 154"/>
                <a:gd name="T19" fmla="*/ 152 h 152"/>
                <a:gd name="T20" fmla="*/ 106 w 154"/>
                <a:gd name="T21" fmla="*/ 146 h 152"/>
                <a:gd name="T22" fmla="*/ 130 w 154"/>
                <a:gd name="T23" fmla="*/ 130 h 152"/>
                <a:gd name="T24" fmla="*/ 148 w 154"/>
                <a:gd name="T25" fmla="*/ 106 h 152"/>
                <a:gd name="T26" fmla="*/ 154 w 154"/>
                <a:gd name="T27" fmla="*/ 76 h 152"/>
                <a:gd name="T28" fmla="*/ 152 w 154"/>
                <a:gd name="T29" fmla="*/ 62 h 152"/>
                <a:gd name="T30" fmla="*/ 140 w 154"/>
                <a:gd name="T31" fmla="*/ 34 h 152"/>
                <a:gd name="T32" fmla="*/ 120 w 154"/>
                <a:gd name="T33" fmla="*/ 14 h 152"/>
                <a:gd name="T34" fmla="*/ 92 w 154"/>
                <a:gd name="T35" fmla="*/ 2 h 152"/>
                <a:gd name="T36" fmla="*/ 76 w 154"/>
                <a:gd name="T37" fmla="*/ 0 h 152"/>
                <a:gd name="T38" fmla="*/ 106 w 154"/>
                <a:gd name="T39" fmla="*/ 90 h 152"/>
                <a:gd name="T40" fmla="*/ 98 w 154"/>
                <a:gd name="T41" fmla="*/ 100 h 152"/>
                <a:gd name="T42" fmla="*/ 76 w 154"/>
                <a:gd name="T43" fmla="*/ 108 h 152"/>
                <a:gd name="T44" fmla="*/ 64 w 154"/>
                <a:gd name="T45" fmla="*/ 106 h 152"/>
                <a:gd name="T46" fmla="*/ 58 w 154"/>
                <a:gd name="T47" fmla="*/ 102 h 152"/>
                <a:gd name="T48" fmla="*/ 48 w 154"/>
                <a:gd name="T49" fmla="*/ 88 h 152"/>
                <a:gd name="T50" fmla="*/ 46 w 154"/>
                <a:gd name="T51" fmla="*/ 70 h 152"/>
                <a:gd name="T52" fmla="*/ 48 w 154"/>
                <a:gd name="T53" fmla="*/ 64 h 152"/>
                <a:gd name="T54" fmla="*/ 56 w 154"/>
                <a:gd name="T55" fmla="*/ 54 h 152"/>
                <a:gd name="T56" fmla="*/ 78 w 154"/>
                <a:gd name="T57" fmla="*/ 46 h 152"/>
                <a:gd name="T58" fmla="*/ 90 w 154"/>
                <a:gd name="T59" fmla="*/ 48 h 152"/>
                <a:gd name="T60" fmla="*/ 96 w 154"/>
                <a:gd name="T61" fmla="*/ 52 h 152"/>
                <a:gd name="T62" fmla="*/ 106 w 154"/>
                <a:gd name="T63" fmla="*/ 66 h 152"/>
                <a:gd name="T64" fmla="*/ 108 w 154"/>
                <a:gd name="T65" fmla="*/ 84 h 152"/>
                <a:gd name="T66" fmla="*/ 106 w 154"/>
                <a:gd name="T67" fmla="*/ 9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4" h="152">
                  <a:moveTo>
                    <a:pt x="76" y="0"/>
                  </a:moveTo>
                  <a:lnTo>
                    <a:pt x="76" y="0"/>
                  </a:lnTo>
                  <a:lnTo>
                    <a:pt x="62" y="2"/>
                  </a:lnTo>
                  <a:lnTo>
                    <a:pt x="48" y="6"/>
                  </a:lnTo>
                  <a:lnTo>
                    <a:pt x="34" y="14"/>
                  </a:lnTo>
                  <a:lnTo>
                    <a:pt x="22" y="22"/>
                  </a:lnTo>
                  <a:lnTo>
                    <a:pt x="14" y="34"/>
                  </a:lnTo>
                  <a:lnTo>
                    <a:pt x="6" y="46"/>
                  </a:lnTo>
                  <a:lnTo>
                    <a:pt x="2" y="62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92"/>
                  </a:lnTo>
                  <a:lnTo>
                    <a:pt x="6" y="106"/>
                  </a:lnTo>
                  <a:lnTo>
                    <a:pt x="14" y="120"/>
                  </a:lnTo>
                  <a:lnTo>
                    <a:pt x="22" y="130"/>
                  </a:lnTo>
                  <a:lnTo>
                    <a:pt x="34" y="140"/>
                  </a:lnTo>
                  <a:lnTo>
                    <a:pt x="48" y="146"/>
                  </a:lnTo>
                  <a:lnTo>
                    <a:pt x="62" y="152"/>
                  </a:lnTo>
                  <a:lnTo>
                    <a:pt x="76" y="152"/>
                  </a:lnTo>
                  <a:lnTo>
                    <a:pt x="76" y="152"/>
                  </a:lnTo>
                  <a:lnTo>
                    <a:pt x="92" y="152"/>
                  </a:lnTo>
                  <a:lnTo>
                    <a:pt x="106" y="146"/>
                  </a:lnTo>
                  <a:lnTo>
                    <a:pt x="120" y="140"/>
                  </a:lnTo>
                  <a:lnTo>
                    <a:pt x="130" y="130"/>
                  </a:lnTo>
                  <a:lnTo>
                    <a:pt x="140" y="120"/>
                  </a:lnTo>
                  <a:lnTo>
                    <a:pt x="148" y="106"/>
                  </a:lnTo>
                  <a:lnTo>
                    <a:pt x="152" y="92"/>
                  </a:lnTo>
                  <a:lnTo>
                    <a:pt x="154" y="76"/>
                  </a:lnTo>
                  <a:lnTo>
                    <a:pt x="154" y="76"/>
                  </a:lnTo>
                  <a:lnTo>
                    <a:pt x="152" y="62"/>
                  </a:lnTo>
                  <a:lnTo>
                    <a:pt x="148" y="46"/>
                  </a:lnTo>
                  <a:lnTo>
                    <a:pt x="140" y="34"/>
                  </a:lnTo>
                  <a:lnTo>
                    <a:pt x="130" y="22"/>
                  </a:lnTo>
                  <a:lnTo>
                    <a:pt x="120" y="14"/>
                  </a:lnTo>
                  <a:lnTo>
                    <a:pt x="106" y="6"/>
                  </a:lnTo>
                  <a:lnTo>
                    <a:pt x="92" y="2"/>
                  </a:lnTo>
                  <a:lnTo>
                    <a:pt x="76" y="0"/>
                  </a:lnTo>
                  <a:lnTo>
                    <a:pt x="76" y="0"/>
                  </a:lnTo>
                  <a:close/>
                  <a:moveTo>
                    <a:pt x="106" y="90"/>
                  </a:moveTo>
                  <a:lnTo>
                    <a:pt x="106" y="90"/>
                  </a:lnTo>
                  <a:lnTo>
                    <a:pt x="102" y="96"/>
                  </a:lnTo>
                  <a:lnTo>
                    <a:pt x="98" y="100"/>
                  </a:lnTo>
                  <a:lnTo>
                    <a:pt x="88" y="106"/>
                  </a:lnTo>
                  <a:lnTo>
                    <a:pt x="76" y="108"/>
                  </a:lnTo>
                  <a:lnTo>
                    <a:pt x="70" y="108"/>
                  </a:lnTo>
                  <a:lnTo>
                    <a:pt x="64" y="106"/>
                  </a:lnTo>
                  <a:lnTo>
                    <a:pt x="64" y="106"/>
                  </a:lnTo>
                  <a:lnTo>
                    <a:pt x="58" y="102"/>
                  </a:lnTo>
                  <a:lnTo>
                    <a:pt x="54" y="98"/>
                  </a:lnTo>
                  <a:lnTo>
                    <a:pt x="48" y="88"/>
                  </a:lnTo>
                  <a:lnTo>
                    <a:pt x="46" y="76"/>
                  </a:lnTo>
                  <a:lnTo>
                    <a:pt x="46" y="70"/>
                  </a:lnTo>
                  <a:lnTo>
                    <a:pt x="48" y="64"/>
                  </a:lnTo>
                  <a:lnTo>
                    <a:pt x="48" y="64"/>
                  </a:lnTo>
                  <a:lnTo>
                    <a:pt x="52" y="58"/>
                  </a:lnTo>
                  <a:lnTo>
                    <a:pt x="56" y="54"/>
                  </a:lnTo>
                  <a:lnTo>
                    <a:pt x="66" y="48"/>
                  </a:lnTo>
                  <a:lnTo>
                    <a:pt x="78" y="46"/>
                  </a:lnTo>
                  <a:lnTo>
                    <a:pt x="84" y="46"/>
                  </a:lnTo>
                  <a:lnTo>
                    <a:pt x="90" y="48"/>
                  </a:lnTo>
                  <a:lnTo>
                    <a:pt x="90" y="48"/>
                  </a:lnTo>
                  <a:lnTo>
                    <a:pt x="96" y="52"/>
                  </a:lnTo>
                  <a:lnTo>
                    <a:pt x="100" y="56"/>
                  </a:lnTo>
                  <a:lnTo>
                    <a:pt x="106" y="66"/>
                  </a:lnTo>
                  <a:lnTo>
                    <a:pt x="108" y="78"/>
                  </a:lnTo>
                  <a:lnTo>
                    <a:pt x="108" y="84"/>
                  </a:lnTo>
                  <a:lnTo>
                    <a:pt x="106" y="90"/>
                  </a:lnTo>
                  <a:lnTo>
                    <a:pt x="10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27"/>
            <p:cNvSpPr>
              <a:spLocks noEditPoints="1"/>
            </p:cNvSpPr>
            <p:nvPr/>
          </p:nvSpPr>
          <p:spPr bwMode="auto">
            <a:xfrm>
              <a:off x="-1433513" y="5118100"/>
              <a:ext cx="511175" cy="508000"/>
            </a:xfrm>
            <a:custGeom>
              <a:avLst/>
              <a:gdLst>
                <a:gd name="T0" fmla="*/ 282 w 322"/>
                <a:gd name="T1" fmla="*/ 172 h 320"/>
                <a:gd name="T2" fmla="*/ 322 w 322"/>
                <a:gd name="T3" fmla="*/ 162 h 320"/>
                <a:gd name="T4" fmla="*/ 292 w 322"/>
                <a:gd name="T5" fmla="*/ 140 h 320"/>
                <a:gd name="T6" fmla="*/ 286 w 322"/>
                <a:gd name="T7" fmla="*/ 116 h 320"/>
                <a:gd name="T8" fmla="*/ 302 w 322"/>
                <a:gd name="T9" fmla="*/ 80 h 320"/>
                <a:gd name="T10" fmla="*/ 260 w 322"/>
                <a:gd name="T11" fmla="*/ 92 h 320"/>
                <a:gd name="T12" fmla="*/ 258 w 322"/>
                <a:gd name="T13" fmla="*/ 58 h 320"/>
                <a:gd name="T14" fmla="*/ 234 w 322"/>
                <a:gd name="T15" fmla="*/ 38 h 320"/>
                <a:gd name="T16" fmla="*/ 200 w 322"/>
                <a:gd name="T17" fmla="*/ 46 h 320"/>
                <a:gd name="T18" fmla="*/ 200 w 322"/>
                <a:gd name="T19" fmla="*/ 4 h 320"/>
                <a:gd name="T20" fmla="*/ 170 w 322"/>
                <a:gd name="T21" fmla="*/ 28 h 320"/>
                <a:gd name="T22" fmla="*/ 144 w 322"/>
                <a:gd name="T23" fmla="*/ 28 h 320"/>
                <a:gd name="T24" fmla="*/ 114 w 322"/>
                <a:gd name="T25" fmla="*/ 6 h 320"/>
                <a:gd name="T26" fmla="*/ 116 w 322"/>
                <a:gd name="T27" fmla="*/ 48 h 320"/>
                <a:gd name="T28" fmla="*/ 82 w 322"/>
                <a:gd name="T29" fmla="*/ 42 h 320"/>
                <a:gd name="T30" fmla="*/ 58 w 322"/>
                <a:gd name="T31" fmla="*/ 64 h 320"/>
                <a:gd name="T32" fmla="*/ 58 w 322"/>
                <a:gd name="T33" fmla="*/ 98 h 320"/>
                <a:gd name="T34" fmla="*/ 16 w 322"/>
                <a:gd name="T35" fmla="*/ 88 h 320"/>
                <a:gd name="T36" fmla="*/ 34 w 322"/>
                <a:gd name="T37" fmla="*/ 122 h 320"/>
                <a:gd name="T38" fmla="*/ 28 w 322"/>
                <a:gd name="T39" fmla="*/ 148 h 320"/>
                <a:gd name="T40" fmla="*/ 0 w 322"/>
                <a:gd name="T41" fmla="*/ 172 h 320"/>
                <a:gd name="T42" fmla="*/ 40 w 322"/>
                <a:gd name="T43" fmla="*/ 180 h 320"/>
                <a:gd name="T44" fmla="*/ 28 w 322"/>
                <a:gd name="T45" fmla="*/ 210 h 320"/>
                <a:gd name="T46" fmla="*/ 44 w 322"/>
                <a:gd name="T47" fmla="*/ 240 h 320"/>
                <a:gd name="T48" fmla="*/ 76 w 322"/>
                <a:gd name="T49" fmla="*/ 248 h 320"/>
                <a:gd name="T50" fmla="*/ 58 w 322"/>
                <a:gd name="T51" fmla="*/ 286 h 320"/>
                <a:gd name="T52" fmla="*/ 94 w 322"/>
                <a:gd name="T53" fmla="*/ 276 h 320"/>
                <a:gd name="T54" fmla="*/ 118 w 322"/>
                <a:gd name="T55" fmla="*/ 286 h 320"/>
                <a:gd name="T56" fmla="*/ 136 w 322"/>
                <a:gd name="T57" fmla="*/ 320 h 320"/>
                <a:gd name="T58" fmla="*/ 152 w 322"/>
                <a:gd name="T59" fmla="*/ 282 h 320"/>
                <a:gd name="T60" fmla="*/ 180 w 322"/>
                <a:gd name="T61" fmla="*/ 300 h 320"/>
                <a:gd name="T62" fmla="*/ 212 w 322"/>
                <a:gd name="T63" fmla="*/ 292 h 320"/>
                <a:gd name="T64" fmla="*/ 226 w 322"/>
                <a:gd name="T65" fmla="*/ 262 h 320"/>
                <a:gd name="T66" fmla="*/ 260 w 322"/>
                <a:gd name="T67" fmla="*/ 288 h 320"/>
                <a:gd name="T68" fmla="*/ 258 w 322"/>
                <a:gd name="T69" fmla="*/ 250 h 320"/>
                <a:gd name="T70" fmla="*/ 274 w 322"/>
                <a:gd name="T71" fmla="*/ 230 h 320"/>
                <a:gd name="T72" fmla="*/ 310 w 322"/>
                <a:gd name="T73" fmla="*/ 220 h 320"/>
                <a:gd name="T74" fmla="*/ 160 w 322"/>
                <a:gd name="T75" fmla="*/ 266 h 320"/>
                <a:gd name="T76" fmla="*/ 120 w 322"/>
                <a:gd name="T77" fmla="*/ 258 h 320"/>
                <a:gd name="T78" fmla="*/ 74 w 322"/>
                <a:gd name="T79" fmla="*/ 220 h 320"/>
                <a:gd name="T80" fmla="*/ 54 w 322"/>
                <a:gd name="T81" fmla="*/ 160 h 320"/>
                <a:gd name="T82" fmla="*/ 64 w 322"/>
                <a:gd name="T83" fmla="*/ 120 h 320"/>
                <a:gd name="T84" fmla="*/ 102 w 322"/>
                <a:gd name="T85" fmla="*/ 72 h 320"/>
                <a:gd name="T86" fmla="*/ 160 w 322"/>
                <a:gd name="T87" fmla="*/ 54 h 320"/>
                <a:gd name="T88" fmla="*/ 202 w 322"/>
                <a:gd name="T89" fmla="*/ 64 h 320"/>
                <a:gd name="T90" fmla="*/ 248 w 322"/>
                <a:gd name="T91" fmla="*/ 102 h 320"/>
                <a:gd name="T92" fmla="*/ 266 w 322"/>
                <a:gd name="T93" fmla="*/ 160 h 320"/>
                <a:gd name="T94" fmla="*/ 258 w 322"/>
                <a:gd name="T95" fmla="*/ 202 h 320"/>
                <a:gd name="T96" fmla="*/ 220 w 322"/>
                <a:gd name="T97" fmla="*/ 248 h 320"/>
                <a:gd name="T98" fmla="*/ 160 w 322"/>
                <a:gd name="T99" fmla="*/ 26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2" h="320">
                  <a:moveTo>
                    <a:pt x="288" y="200"/>
                  </a:moveTo>
                  <a:lnTo>
                    <a:pt x="276" y="196"/>
                  </a:lnTo>
                  <a:lnTo>
                    <a:pt x="282" y="172"/>
                  </a:lnTo>
                  <a:lnTo>
                    <a:pt x="294" y="174"/>
                  </a:lnTo>
                  <a:lnTo>
                    <a:pt x="302" y="172"/>
                  </a:lnTo>
                  <a:lnTo>
                    <a:pt x="322" y="162"/>
                  </a:lnTo>
                  <a:lnTo>
                    <a:pt x="322" y="150"/>
                  </a:lnTo>
                  <a:lnTo>
                    <a:pt x="302" y="142"/>
                  </a:lnTo>
                  <a:lnTo>
                    <a:pt x="292" y="140"/>
                  </a:lnTo>
                  <a:lnTo>
                    <a:pt x="280" y="142"/>
                  </a:lnTo>
                  <a:lnTo>
                    <a:pt x="274" y="120"/>
                  </a:lnTo>
                  <a:lnTo>
                    <a:pt x="286" y="116"/>
                  </a:lnTo>
                  <a:lnTo>
                    <a:pt x="294" y="110"/>
                  </a:lnTo>
                  <a:lnTo>
                    <a:pt x="308" y="92"/>
                  </a:lnTo>
                  <a:lnTo>
                    <a:pt x="302" y="80"/>
                  </a:lnTo>
                  <a:lnTo>
                    <a:pt x="278" y="82"/>
                  </a:lnTo>
                  <a:lnTo>
                    <a:pt x="270" y="86"/>
                  </a:lnTo>
                  <a:lnTo>
                    <a:pt x="260" y="92"/>
                  </a:lnTo>
                  <a:lnTo>
                    <a:pt x="246" y="74"/>
                  </a:lnTo>
                  <a:lnTo>
                    <a:pt x="254" y="66"/>
                  </a:lnTo>
                  <a:lnTo>
                    <a:pt x="258" y="58"/>
                  </a:lnTo>
                  <a:lnTo>
                    <a:pt x="264" y="36"/>
                  </a:lnTo>
                  <a:lnTo>
                    <a:pt x="254" y="28"/>
                  </a:lnTo>
                  <a:lnTo>
                    <a:pt x="234" y="38"/>
                  </a:lnTo>
                  <a:lnTo>
                    <a:pt x="226" y="46"/>
                  </a:lnTo>
                  <a:lnTo>
                    <a:pt x="222" y="56"/>
                  </a:lnTo>
                  <a:lnTo>
                    <a:pt x="200" y="46"/>
                  </a:lnTo>
                  <a:lnTo>
                    <a:pt x="204" y="34"/>
                  </a:lnTo>
                  <a:lnTo>
                    <a:pt x="204" y="26"/>
                  </a:lnTo>
                  <a:lnTo>
                    <a:pt x="200" y="4"/>
                  </a:lnTo>
                  <a:lnTo>
                    <a:pt x="186" y="0"/>
                  </a:lnTo>
                  <a:lnTo>
                    <a:pt x="172" y="20"/>
                  </a:lnTo>
                  <a:lnTo>
                    <a:pt x="170" y="28"/>
                  </a:lnTo>
                  <a:lnTo>
                    <a:pt x="170" y="40"/>
                  </a:lnTo>
                  <a:lnTo>
                    <a:pt x="146" y="40"/>
                  </a:lnTo>
                  <a:lnTo>
                    <a:pt x="144" y="28"/>
                  </a:lnTo>
                  <a:lnTo>
                    <a:pt x="142" y="2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10" y="28"/>
                  </a:lnTo>
                  <a:lnTo>
                    <a:pt x="112" y="38"/>
                  </a:lnTo>
                  <a:lnTo>
                    <a:pt x="116" y="48"/>
                  </a:lnTo>
                  <a:lnTo>
                    <a:pt x="96" y="58"/>
                  </a:lnTo>
                  <a:lnTo>
                    <a:pt x="88" y="48"/>
                  </a:lnTo>
                  <a:lnTo>
                    <a:pt x="82" y="42"/>
                  </a:lnTo>
                  <a:lnTo>
                    <a:pt x="62" y="32"/>
                  </a:lnTo>
                  <a:lnTo>
                    <a:pt x="52" y="42"/>
                  </a:lnTo>
                  <a:lnTo>
                    <a:pt x="58" y="64"/>
                  </a:lnTo>
                  <a:lnTo>
                    <a:pt x="64" y="70"/>
                  </a:lnTo>
                  <a:lnTo>
                    <a:pt x="72" y="78"/>
                  </a:lnTo>
                  <a:lnTo>
                    <a:pt x="58" y="98"/>
                  </a:lnTo>
                  <a:lnTo>
                    <a:pt x="48" y="92"/>
                  </a:lnTo>
                  <a:lnTo>
                    <a:pt x="40" y="88"/>
                  </a:lnTo>
                  <a:lnTo>
                    <a:pt x="16" y="88"/>
                  </a:lnTo>
                  <a:lnTo>
                    <a:pt x="10" y="100"/>
                  </a:lnTo>
                  <a:lnTo>
                    <a:pt x="26" y="118"/>
                  </a:lnTo>
                  <a:lnTo>
                    <a:pt x="34" y="122"/>
                  </a:lnTo>
                  <a:lnTo>
                    <a:pt x="44" y="126"/>
                  </a:lnTo>
                  <a:lnTo>
                    <a:pt x="40" y="148"/>
                  </a:lnTo>
                  <a:lnTo>
                    <a:pt x="28" y="148"/>
                  </a:lnTo>
                  <a:lnTo>
                    <a:pt x="20" y="148"/>
                  </a:lnTo>
                  <a:lnTo>
                    <a:pt x="0" y="158"/>
                  </a:lnTo>
                  <a:lnTo>
                    <a:pt x="0" y="172"/>
                  </a:lnTo>
                  <a:lnTo>
                    <a:pt x="20" y="180"/>
                  </a:lnTo>
                  <a:lnTo>
                    <a:pt x="30" y="182"/>
                  </a:lnTo>
                  <a:lnTo>
                    <a:pt x="40" y="180"/>
                  </a:lnTo>
                  <a:lnTo>
                    <a:pt x="46" y="202"/>
                  </a:lnTo>
                  <a:lnTo>
                    <a:pt x="36" y="206"/>
                  </a:lnTo>
                  <a:lnTo>
                    <a:pt x="28" y="210"/>
                  </a:lnTo>
                  <a:lnTo>
                    <a:pt x="14" y="228"/>
                  </a:lnTo>
                  <a:lnTo>
                    <a:pt x="20" y="240"/>
                  </a:lnTo>
                  <a:lnTo>
                    <a:pt x="44" y="240"/>
                  </a:lnTo>
                  <a:lnTo>
                    <a:pt x="52" y="236"/>
                  </a:lnTo>
                  <a:lnTo>
                    <a:pt x="60" y="230"/>
                  </a:lnTo>
                  <a:lnTo>
                    <a:pt x="76" y="248"/>
                  </a:lnTo>
                  <a:lnTo>
                    <a:pt x="68" y="256"/>
                  </a:lnTo>
                  <a:lnTo>
                    <a:pt x="64" y="264"/>
                  </a:lnTo>
                  <a:lnTo>
                    <a:pt x="58" y="286"/>
                  </a:lnTo>
                  <a:lnTo>
                    <a:pt x="68" y="294"/>
                  </a:lnTo>
                  <a:lnTo>
                    <a:pt x="88" y="282"/>
                  </a:lnTo>
                  <a:lnTo>
                    <a:pt x="94" y="276"/>
                  </a:lnTo>
                  <a:lnTo>
                    <a:pt x="100" y="266"/>
                  </a:lnTo>
                  <a:lnTo>
                    <a:pt x="122" y="276"/>
                  </a:lnTo>
                  <a:lnTo>
                    <a:pt x="118" y="286"/>
                  </a:lnTo>
                  <a:lnTo>
                    <a:pt x="118" y="296"/>
                  </a:lnTo>
                  <a:lnTo>
                    <a:pt x="122" y="318"/>
                  </a:lnTo>
                  <a:lnTo>
                    <a:pt x="136" y="320"/>
                  </a:lnTo>
                  <a:lnTo>
                    <a:pt x="148" y="302"/>
                  </a:lnTo>
                  <a:lnTo>
                    <a:pt x="152" y="294"/>
                  </a:lnTo>
                  <a:lnTo>
                    <a:pt x="152" y="282"/>
                  </a:lnTo>
                  <a:lnTo>
                    <a:pt x="176" y="282"/>
                  </a:lnTo>
                  <a:lnTo>
                    <a:pt x="178" y="292"/>
                  </a:lnTo>
                  <a:lnTo>
                    <a:pt x="180" y="300"/>
                  </a:lnTo>
                  <a:lnTo>
                    <a:pt x="194" y="318"/>
                  </a:lnTo>
                  <a:lnTo>
                    <a:pt x="208" y="316"/>
                  </a:lnTo>
                  <a:lnTo>
                    <a:pt x="212" y="292"/>
                  </a:lnTo>
                  <a:lnTo>
                    <a:pt x="210" y="284"/>
                  </a:lnTo>
                  <a:lnTo>
                    <a:pt x="206" y="274"/>
                  </a:lnTo>
                  <a:lnTo>
                    <a:pt x="226" y="262"/>
                  </a:lnTo>
                  <a:lnTo>
                    <a:pt x="232" y="272"/>
                  </a:lnTo>
                  <a:lnTo>
                    <a:pt x="240" y="278"/>
                  </a:lnTo>
                  <a:lnTo>
                    <a:pt x="260" y="288"/>
                  </a:lnTo>
                  <a:lnTo>
                    <a:pt x="270" y="280"/>
                  </a:lnTo>
                  <a:lnTo>
                    <a:pt x="264" y="258"/>
                  </a:lnTo>
                  <a:lnTo>
                    <a:pt x="258" y="250"/>
                  </a:lnTo>
                  <a:lnTo>
                    <a:pt x="250" y="242"/>
                  </a:lnTo>
                  <a:lnTo>
                    <a:pt x="264" y="224"/>
                  </a:lnTo>
                  <a:lnTo>
                    <a:pt x="274" y="230"/>
                  </a:lnTo>
                  <a:lnTo>
                    <a:pt x="282" y="232"/>
                  </a:lnTo>
                  <a:lnTo>
                    <a:pt x="306" y="232"/>
                  </a:lnTo>
                  <a:lnTo>
                    <a:pt x="310" y="220"/>
                  </a:lnTo>
                  <a:lnTo>
                    <a:pt x="296" y="204"/>
                  </a:lnTo>
                  <a:lnTo>
                    <a:pt x="288" y="200"/>
                  </a:lnTo>
                  <a:close/>
                  <a:moveTo>
                    <a:pt x="160" y="266"/>
                  </a:moveTo>
                  <a:lnTo>
                    <a:pt x="160" y="266"/>
                  </a:lnTo>
                  <a:lnTo>
                    <a:pt x="140" y="264"/>
                  </a:lnTo>
                  <a:lnTo>
                    <a:pt x="120" y="258"/>
                  </a:lnTo>
                  <a:lnTo>
                    <a:pt x="102" y="248"/>
                  </a:lnTo>
                  <a:lnTo>
                    <a:pt x="86" y="236"/>
                  </a:lnTo>
                  <a:lnTo>
                    <a:pt x="74" y="220"/>
                  </a:lnTo>
                  <a:lnTo>
                    <a:pt x="64" y="202"/>
                  </a:lnTo>
                  <a:lnTo>
                    <a:pt x="58" y="182"/>
                  </a:lnTo>
                  <a:lnTo>
                    <a:pt x="54" y="160"/>
                  </a:lnTo>
                  <a:lnTo>
                    <a:pt x="54" y="160"/>
                  </a:lnTo>
                  <a:lnTo>
                    <a:pt x="58" y="140"/>
                  </a:lnTo>
                  <a:lnTo>
                    <a:pt x="64" y="120"/>
                  </a:lnTo>
                  <a:lnTo>
                    <a:pt x="74" y="102"/>
                  </a:lnTo>
                  <a:lnTo>
                    <a:pt x="86" y="86"/>
                  </a:lnTo>
                  <a:lnTo>
                    <a:pt x="102" y="72"/>
                  </a:lnTo>
                  <a:lnTo>
                    <a:pt x="120" y="64"/>
                  </a:lnTo>
                  <a:lnTo>
                    <a:pt x="140" y="56"/>
                  </a:lnTo>
                  <a:lnTo>
                    <a:pt x="160" y="54"/>
                  </a:lnTo>
                  <a:lnTo>
                    <a:pt x="160" y="54"/>
                  </a:lnTo>
                  <a:lnTo>
                    <a:pt x="182" y="56"/>
                  </a:lnTo>
                  <a:lnTo>
                    <a:pt x="202" y="64"/>
                  </a:lnTo>
                  <a:lnTo>
                    <a:pt x="220" y="72"/>
                  </a:lnTo>
                  <a:lnTo>
                    <a:pt x="236" y="86"/>
                  </a:lnTo>
                  <a:lnTo>
                    <a:pt x="248" y="102"/>
                  </a:lnTo>
                  <a:lnTo>
                    <a:pt x="258" y="120"/>
                  </a:lnTo>
                  <a:lnTo>
                    <a:pt x="264" y="140"/>
                  </a:lnTo>
                  <a:lnTo>
                    <a:pt x="266" y="160"/>
                  </a:lnTo>
                  <a:lnTo>
                    <a:pt x="266" y="160"/>
                  </a:lnTo>
                  <a:lnTo>
                    <a:pt x="264" y="182"/>
                  </a:lnTo>
                  <a:lnTo>
                    <a:pt x="258" y="202"/>
                  </a:lnTo>
                  <a:lnTo>
                    <a:pt x="248" y="220"/>
                  </a:lnTo>
                  <a:lnTo>
                    <a:pt x="236" y="236"/>
                  </a:lnTo>
                  <a:lnTo>
                    <a:pt x="220" y="248"/>
                  </a:lnTo>
                  <a:lnTo>
                    <a:pt x="202" y="258"/>
                  </a:lnTo>
                  <a:lnTo>
                    <a:pt x="182" y="264"/>
                  </a:lnTo>
                  <a:lnTo>
                    <a:pt x="160" y="266"/>
                  </a:lnTo>
                  <a:lnTo>
                    <a:pt x="160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auto">
            <a:xfrm>
              <a:off x="-1979613" y="5499100"/>
              <a:ext cx="603250" cy="606425"/>
            </a:xfrm>
            <a:custGeom>
              <a:avLst/>
              <a:gdLst>
                <a:gd name="T0" fmla="*/ 170 w 380"/>
                <a:gd name="T1" fmla="*/ 2 h 382"/>
                <a:gd name="T2" fmla="*/ 116 w 380"/>
                <a:gd name="T3" fmla="*/ 16 h 382"/>
                <a:gd name="T4" fmla="*/ 68 w 380"/>
                <a:gd name="T5" fmla="*/ 44 h 382"/>
                <a:gd name="T6" fmla="*/ 32 w 380"/>
                <a:gd name="T7" fmla="*/ 84 h 382"/>
                <a:gd name="T8" fmla="*/ 8 w 380"/>
                <a:gd name="T9" fmla="*/ 134 h 382"/>
                <a:gd name="T10" fmla="*/ 0 w 380"/>
                <a:gd name="T11" fmla="*/ 192 h 382"/>
                <a:gd name="T12" fmla="*/ 2 w 380"/>
                <a:gd name="T13" fmla="*/ 230 h 382"/>
                <a:gd name="T14" fmla="*/ 22 w 380"/>
                <a:gd name="T15" fmla="*/ 282 h 382"/>
                <a:gd name="T16" fmla="*/ 54 w 380"/>
                <a:gd name="T17" fmla="*/ 326 h 382"/>
                <a:gd name="T18" fmla="*/ 98 w 380"/>
                <a:gd name="T19" fmla="*/ 358 h 382"/>
                <a:gd name="T20" fmla="*/ 152 w 380"/>
                <a:gd name="T21" fmla="*/ 378 h 382"/>
                <a:gd name="T22" fmla="*/ 190 w 380"/>
                <a:gd name="T23" fmla="*/ 382 h 382"/>
                <a:gd name="T24" fmla="*/ 246 w 380"/>
                <a:gd name="T25" fmla="*/ 374 h 382"/>
                <a:gd name="T26" fmla="*/ 296 w 380"/>
                <a:gd name="T27" fmla="*/ 350 h 382"/>
                <a:gd name="T28" fmla="*/ 338 w 380"/>
                <a:gd name="T29" fmla="*/ 312 h 382"/>
                <a:gd name="T30" fmla="*/ 366 w 380"/>
                <a:gd name="T31" fmla="*/ 266 h 382"/>
                <a:gd name="T32" fmla="*/ 380 w 380"/>
                <a:gd name="T33" fmla="*/ 210 h 382"/>
                <a:gd name="T34" fmla="*/ 380 w 380"/>
                <a:gd name="T35" fmla="*/ 172 h 382"/>
                <a:gd name="T36" fmla="*/ 366 w 380"/>
                <a:gd name="T37" fmla="*/ 116 h 382"/>
                <a:gd name="T38" fmla="*/ 338 w 380"/>
                <a:gd name="T39" fmla="*/ 70 h 382"/>
                <a:gd name="T40" fmla="*/ 296 w 380"/>
                <a:gd name="T41" fmla="*/ 32 h 382"/>
                <a:gd name="T42" fmla="*/ 246 w 380"/>
                <a:gd name="T43" fmla="*/ 8 h 382"/>
                <a:gd name="T44" fmla="*/ 190 w 380"/>
                <a:gd name="T45" fmla="*/ 0 h 382"/>
                <a:gd name="T46" fmla="*/ 30 w 380"/>
                <a:gd name="T47" fmla="*/ 114 h 382"/>
                <a:gd name="T48" fmla="*/ 78 w 380"/>
                <a:gd name="T49" fmla="*/ 54 h 382"/>
                <a:gd name="T50" fmla="*/ 146 w 380"/>
                <a:gd name="T51" fmla="*/ 20 h 382"/>
                <a:gd name="T52" fmla="*/ 174 w 380"/>
                <a:gd name="T53" fmla="*/ 130 h 382"/>
                <a:gd name="T54" fmla="*/ 154 w 380"/>
                <a:gd name="T55" fmla="*/ 138 h 382"/>
                <a:gd name="T56" fmla="*/ 22 w 380"/>
                <a:gd name="T57" fmla="*/ 134 h 382"/>
                <a:gd name="T58" fmla="*/ 30 w 380"/>
                <a:gd name="T59" fmla="*/ 114 h 382"/>
                <a:gd name="T60" fmla="*/ 118 w 380"/>
                <a:gd name="T61" fmla="*/ 352 h 382"/>
                <a:gd name="T62" fmla="*/ 112 w 380"/>
                <a:gd name="T63" fmla="*/ 348 h 382"/>
                <a:gd name="T64" fmla="*/ 70 w 380"/>
                <a:gd name="T65" fmla="*/ 320 h 382"/>
                <a:gd name="T66" fmla="*/ 26 w 380"/>
                <a:gd name="T67" fmla="*/ 258 h 382"/>
                <a:gd name="T68" fmla="*/ 14 w 380"/>
                <a:gd name="T69" fmla="*/ 184 h 382"/>
                <a:gd name="T70" fmla="*/ 132 w 380"/>
                <a:gd name="T71" fmla="*/ 216 h 382"/>
                <a:gd name="T72" fmla="*/ 152 w 380"/>
                <a:gd name="T73" fmla="*/ 242 h 382"/>
                <a:gd name="T74" fmla="*/ 160 w 380"/>
                <a:gd name="T75" fmla="*/ 178 h 382"/>
                <a:gd name="T76" fmla="*/ 178 w 380"/>
                <a:gd name="T77" fmla="*/ 160 h 382"/>
                <a:gd name="T78" fmla="*/ 202 w 380"/>
                <a:gd name="T79" fmla="*/ 162 h 382"/>
                <a:gd name="T80" fmla="*/ 212 w 380"/>
                <a:gd name="T81" fmla="*/ 168 h 382"/>
                <a:gd name="T82" fmla="*/ 220 w 380"/>
                <a:gd name="T83" fmla="*/ 198 h 382"/>
                <a:gd name="T84" fmla="*/ 214 w 380"/>
                <a:gd name="T85" fmla="*/ 208 h 382"/>
                <a:gd name="T86" fmla="*/ 188 w 380"/>
                <a:gd name="T87" fmla="*/ 222 h 382"/>
                <a:gd name="T88" fmla="*/ 176 w 380"/>
                <a:gd name="T89" fmla="*/ 220 h 382"/>
                <a:gd name="T90" fmla="*/ 160 w 380"/>
                <a:gd name="T91" fmla="*/ 202 h 382"/>
                <a:gd name="T92" fmla="*/ 160 w 380"/>
                <a:gd name="T93" fmla="*/ 178 h 382"/>
                <a:gd name="T94" fmla="*/ 348 w 380"/>
                <a:gd name="T95" fmla="*/ 266 h 382"/>
                <a:gd name="T96" fmla="*/ 300 w 380"/>
                <a:gd name="T97" fmla="*/ 328 h 382"/>
                <a:gd name="T98" fmla="*/ 234 w 380"/>
                <a:gd name="T99" fmla="*/ 360 h 382"/>
                <a:gd name="T100" fmla="*/ 204 w 380"/>
                <a:gd name="T101" fmla="*/ 252 h 382"/>
                <a:gd name="T102" fmla="*/ 224 w 380"/>
                <a:gd name="T103" fmla="*/ 242 h 382"/>
                <a:gd name="T104" fmla="*/ 356 w 380"/>
                <a:gd name="T105" fmla="*/ 248 h 382"/>
                <a:gd name="T106" fmla="*/ 348 w 380"/>
                <a:gd name="T107" fmla="*/ 266 h 382"/>
                <a:gd name="T108" fmla="*/ 250 w 380"/>
                <a:gd name="T109" fmla="*/ 174 h 382"/>
                <a:gd name="T110" fmla="*/ 234 w 380"/>
                <a:gd name="T111" fmla="*/ 146 h 382"/>
                <a:gd name="T112" fmla="*/ 246 w 380"/>
                <a:gd name="T113" fmla="*/ 24 h 382"/>
                <a:gd name="T114" fmla="*/ 288 w 380"/>
                <a:gd name="T115" fmla="*/ 46 h 382"/>
                <a:gd name="T116" fmla="*/ 340 w 380"/>
                <a:gd name="T117" fmla="*/ 100 h 382"/>
                <a:gd name="T118" fmla="*/ 364 w 380"/>
                <a:gd name="T119" fmla="*/ 17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0" h="382">
                  <a:moveTo>
                    <a:pt x="190" y="0"/>
                  </a:moveTo>
                  <a:lnTo>
                    <a:pt x="190" y="0"/>
                  </a:lnTo>
                  <a:lnTo>
                    <a:pt x="170" y="2"/>
                  </a:lnTo>
                  <a:lnTo>
                    <a:pt x="152" y="4"/>
                  </a:lnTo>
                  <a:lnTo>
                    <a:pt x="134" y="8"/>
                  </a:lnTo>
                  <a:lnTo>
                    <a:pt x="116" y="16"/>
                  </a:lnTo>
                  <a:lnTo>
                    <a:pt x="98" y="24"/>
                  </a:lnTo>
                  <a:lnTo>
                    <a:pt x="84" y="32"/>
                  </a:lnTo>
                  <a:lnTo>
                    <a:pt x="68" y="44"/>
                  </a:lnTo>
                  <a:lnTo>
                    <a:pt x="54" y="56"/>
                  </a:lnTo>
                  <a:lnTo>
                    <a:pt x="42" y="70"/>
                  </a:lnTo>
                  <a:lnTo>
                    <a:pt x="32" y="84"/>
                  </a:lnTo>
                  <a:lnTo>
                    <a:pt x="22" y="100"/>
                  </a:lnTo>
                  <a:lnTo>
                    <a:pt x="14" y="116"/>
                  </a:lnTo>
                  <a:lnTo>
                    <a:pt x="8" y="134"/>
                  </a:lnTo>
                  <a:lnTo>
                    <a:pt x="2" y="152"/>
                  </a:lnTo>
                  <a:lnTo>
                    <a:pt x="0" y="172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210"/>
                  </a:lnTo>
                  <a:lnTo>
                    <a:pt x="2" y="230"/>
                  </a:lnTo>
                  <a:lnTo>
                    <a:pt x="8" y="248"/>
                  </a:lnTo>
                  <a:lnTo>
                    <a:pt x="14" y="266"/>
                  </a:lnTo>
                  <a:lnTo>
                    <a:pt x="22" y="282"/>
                  </a:lnTo>
                  <a:lnTo>
                    <a:pt x="32" y="298"/>
                  </a:lnTo>
                  <a:lnTo>
                    <a:pt x="42" y="312"/>
                  </a:lnTo>
                  <a:lnTo>
                    <a:pt x="54" y="326"/>
                  </a:lnTo>
                  <a:lnTo>
                    <a:pt x="68" y="338"/>
                  </a:lnTo>
                  <a:lnTo>
                    <a:pt x="84" y="350"/>
                  </a:lnTo>
                  <a:lnTo>
                    <a:pt x="98" y="358"/>
                  </a:lnTo>
                  <a:lnTo>
                    <a:pt x="116" y="366"/>
                  </a:lnTo>
                  <a:lnTo>
                    <a:pt x="134" y="374"/>
                  </a:lnTo>
                  <a:lnTo>
                    <a:pt x="152" y="378"/>
                  </a:lnTo>
                  <a:lnTo>
                    <a:pt x="170" y="380"/>
                  </a:lnTo>
                  <a:lnTo>
                    <a:pt x="190" y="382"/>
                  </a:lnTo>
                  <a:lnTo>
                    <a:pt x="190" y="382"/>
                  </a:lnTo>
                  <a:lnTo>
                    <a:pt x="210" y="380"/>
                  </a:lnTo>
                  <a:lnTo>
                    <a:pt x="228" y="378"/>
                  </a:lnTo>
                  <a:lnTo>
                    <a:pt x="246" y="374"/>
                  </a:lnTo>
                  <a:lnTo>
                    <a:pt x="264" y="366"/>
                  </a:lnTo>
                  <a:lnTo>
                    <a:pt x="280" y="358"/>
                  </a:lnTo>
                  <a:lnTo>
                    <a:pt x="296" y="350"/>
                  </a:lnTo>
                  <a:lnTo>
                    <a:pt x="312" y="338"/>
                  </a:lnTo>
                  <a:lnTo>
                    <a:pt x="324" y="326"/>
                  </a:lnTo>
                  <a:lnTo>
                    <a:pt x="338" y="312"/>
                  </a:lnTo>
                  <a:lnTo>
                    <a:pt x="348" y="298"/>
                  </a:lnTo>
                  <a:lnTo>
                    <a:pt x="358" y="282"/>
                  </a:lnTo>
                  <a:lnTo>
                    <a:pt x="366" y="266"/>
                  </a:lnTo>
                  <a:lnTo>
                    <a:pt x="372" y="248"/>
                  </a:lnTo>
                  <a:lnTo>
                    <a:pt x="376" y="230"/>
                  </a:lnTo>
                  <a:lnTo>
                    <a:pt x="380" y="210"/>
                  </a:lnTo>
                  <a:lnTo>
                    <a:pt x="380" y="192"/>
                  </a:lnTo>
                  <a:lnTo>
                    <a:pt x="380" y="192"/>
                  </a:lnTo>
                  <a:lnTo>
                    <a:pt x="380" y="172"/>
                  </a:lnTo>
                  <a:lnTo>
                    <a:pt x="376" y="152"/>
                  </a:lnTo>
                  <a:lnTo>
                    <a:pt x="372" y="134"/>
                  </a:lnTo>
                  <a:lnTo>
                    <a:pt x="366" y="116"/>
                  </a:lnTo>
                  <a:lnTo>
                    <a:pt x="358" y="100"/>
                  </a:lnTo>
                  <a:lnTo>
                    <a:pt x="348" y="84"/>
                  </a:lnTo>
                  <a:lnTo>
                    <a:pt x="338" y="70"/>
                  </a:lnTo>
                  <a:lnTo>
                    <a:pt x="324" y="56"/>
                  </a:lnTo>
                  <a:lnTo>
                    <a:pt x="312" y="44"/>
                  </a:lnTo>
                  <a:lnTo>
                    <a:pt x="296" y="32"/>
                  </a:lnTo>
                  <a:lnTo>
                    <a:pt x="280" y="24"/>
                  </a:lnTo>
                  <a:lnTo>
                    <a:pt x="264" y="16"/>
                  </a:lnTo>
                  <a:lnTo>
                    <a:pt x="246" y="8"/>
                  </a:lnTo>
                  <a:lnTo>
                    <a:pt x="228" y="4"/>
                  </a:lnTo>
                  <a:lnTo>
                    <a:pt x="210" y="2"/>
                  </a:lnTo>
                  <a:lnTo>
                    <a:pt x="190" y="0"/>
                  </a:lnTo>
                  <a:lnTo>
                    <a:pt x="190" y="0"/>
                  </a:lnTo>
                  <a:close/>
                  <a:moveTo>
                    <a:pt x="30" y="114"/>
                  </a:moveTo>
                  <a:lnTo>
                    <a:pt x="30" y="114"/>
                  </a:lnTo>
                  <a:lnTo>
                    <a:pt x="44" y="90"/>
                  </a:lnTo>
                  <a:lnTo>
                    <a:pt x="60" y="70"/>
                  </a:lnTo>
                  <a:lnTo>
                    <a:pt x="78" y="54"/>
                  </a:lnTo>
                  <a:lnTo>
                    <a:pt x="100" y="40"/>
                  </a:lnTo>
                  <a:lnTo>
                    <a:pt x="122" y="28"/>
                  </a:lnTo>
                  <a:lnTo>
                    <a:pt x="146" y="20"/>
                  </a:lnTo>
                  <a:lnTo>
                    <a:pt x="170" y="16"/>
                  </a:lnTo>
                  <a:lnTo>
                    <a:pt x="194" y="14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64" y="134"/>
                  </a:lnTo>
                  <a:lnTo>
                    <a:pt x="154" y="138"/>
                  </a:lnTo>
                  <a:lnTo>
                    <a:pt x="144" y="146"/>
                  </a:lnTo>
                  <a:lnTo>
                    <a:pt x="138" y="154"/>
                  </a:lnTo>
                  <a:lnTo>
                    <a:pt x="22" y="134"/>
                  </a:lnTo>
                  <a:lnTo>
                    <a:pt x="22" y="134"/>
                  </a:lnTo>
                  <a:lnTo>
                    <a:pt x="30" y="114"/>
                  </a:lnTo>
                  <a:lnTo>
                    <a:pt x="30" y="114"/>
                  </a:lnTo>
                  <a:close/>
                  <a:moveTo>
                    <a:pt x="132" y="356"/>
                  </a:moveTo>
                  <a:lnTo>
                    <a:pt x="132" y="356"/>
                  </a:lnTo>
                  <a:lnTo>
                    <a:pt x="118" y="352"/>
                  </a:lnTo>
                  <a:lnTo>
                    <a:pt x="116" y="350"/>
                  </a:lnTo>
                  <a:lnTo>
                    <a:pt x="116" y="350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90" y="336"/>
                  </a:lnTo>
                  <a:lnTo>
                    <a:pt x="70" y="320"/>
                  </a:lnTo>
                  <a:lnTo>
                    <a:pt x="52" y="300"/>
                  </a:lnTo>
                  <a:lnTo>
                    <a:pt x="38" y="280"/>
                  </a:lnTo>
                  <a:lnTo>
                    <a:pt x="26" y="258"/>
                  </a:lnTo>
                  <a:lnTo>
                    <a:pt x="18" y="234"/>
                  </a:lnTo>
                  <a:lnTo>
                    <a:pt x="14" y="210"/>
                  </a:lnTo>
                  <a:lnTo>
                    <a:pt x="14" y="184"/>
                  </a:lnTo>
                  <a:lnTo>
                    <a:pt x="128" y="206"/>
                  </a:lnTo>
                  <a:lnTo>
                    <a:pt x="128" y="206"/>
                  </a:lnTo>
                  <a:lnTo>
                    <a:pt x="132" y="216"/>
                  </a:lnTo>
                  <a:lnTo>
                    <a:pt x="138" y="226"/>
                  </a:lnTo>
                  <a:lnTo>
                    <a:pt x="144" y="234"/>
                  </a:lnTo>
                  <a:lnTo>
                    <a:pt x="152" y="242"/>
                  </a:lnTo>
                  <a:lnTo>
                    <a:pt x="132" y="356"/>
                  </a:lnTo>
                  <a:close/>
                  <a:moveTo>
                    <a:pt x="160" y="178"/>
                  </a:moveTo>
                  <a:lnTo>
                    <a:pt x="160" y="178"/>
                  </a:lnTo>
                  <a:lnTo>
                    <a:pt x="164" y="172"/>
                  </a:lnTo>
                  <a:lnTo>
                    <a:pt x="168" y="168"/>
                  </a:lnTo>
                  <a:lnTo>
                    <a:pt x="178" y="160"/>
                  </a:lnTo>
                  <a:lnTo>
                    <a:pt x="190" y="158"/>
                  </a:lnTo>
                  <a:lnTo>
                    <a:pt x="196" y="160"/>
                  </a:lnTo>
                  <a:lnTo>
                    <a:pt x="202" y="162"/>
                  </a:lnTo>
                  <a:lnTo>
                    <a:pt x="202" y="162"/>
                  </a:lnTo>
                  <a:lnTo>
                    <a:pt x="208" y="164"/>
                  </a:lnTo>
                  <a:lnTo>
                    <a:pt x="212" y="168"/>
                  </a:lnTo>
                  <a:lnTo>
                    <a:pt x="218" y="180"/>
                  </a:lnTo>
                  <a:lnTo>
                    <a:pt x="220" y="192"/>
                  </a:lnTo>
                  <a:lnTo>
                    <a:pt x="220" y="198"/>
                  </a:lnTo>
                  <a:lnTo>
                    <a:pt x="218" y="204"/>
                  </a:lnTo>
                  <a:lnTo>
                    <a:pt x="218" y="204"/>
                  </a:lnTo>
                  <a:lnTo>
                    <a:pt x="214" y="208"/>
                  </a:lnTo>
                  <a:lnTo>
                    <a:pt x="210" y="214"/>
                  </a:lnTo>
                  <a:lnTo>
                    <a:pt x="200" y="220"/>
                  </a:lnTo>
                  <a:lnTo>
                    <a:pt x="188" y="222"/>
                  </a:lnTo>
                  <a:lnTo>
                    <a:pt x="182" y="222"/>
                  </a:lnTo>
                  <a:lnTo>
                    <a:pt x="176" y="220"/>
                  </a:lnTo>
                  <a:lnTo>
                    <a:pt x="176" y="220"/>
                  </a:lnTo>
                  <a:lnTo>
                    <a:pt x="170" y="216"/>
                  </a:lnTo>
                  <a:lnTo>
                    <a:pt x="166" y="212"/>
                  </a:lnTo>
                  <a:lnTo>
                    <a:pt x="160" y="202"/>
                  </a:lnTo>
                  <a:lnTo>
                    <a:pt x="158" y="190"/>
                  </a:lnTo>
                  <a:lnTo>
                    <a:pt x="158" y="184"/>
                  </a:lnTo>
                  <a:lnTo>
                    <a:pt x="160" y="178"/>
                  </a:lnTo>
                  <a:lnTo>
                    <a:pt x="160" y="178"/>
                  </a:lnTo>
                  <a:close/>
                  <a:moveTo>
                    <a:pt x="348" y="266"/>
                  </a:moveTo>
                  <a:lnTo>
                    <a:pt x="348" y="266"/>
                  </a:lnTo>
                  <a:lnTo>
                    <a:pt x="334" y="290"/>
                  </a:lnTo>
                  <a:lnTo>
                    <a:pt x="318" y="310"/>
                  </a:lnTo>
                  <a:lnTo>
                    <a:pt x="300" y="328"/>
                  </a:lnTo>
                  <a:lnTo>
                    <a:pt x="280" y="342"/>
                  </a:lnTo>
                  <a:lnTo>
                    <a:pt x="256" y="352"/>
                  </a:lnTo>
                  <a:lnTo>
                    <a:pt x="234" y="360"/>
                  </a:lnTo>
                  <a:lnTo>
                    <a:pt x="208" y="366"/>
                  </a:lnTo>
                  <a:lnTo>
                    <a:pt x="184" y="366"/>
                  </a:lnTo>
                  <a:lnTo>
                    <a:pt x="204" y="252"/>
                  </a:lnTo>
                  <a:lnTo>
                    <a:pt x="204" y="252"/>
                  </a:lnTo>
                  <a:lnTo>
                    <a:pt x="216" y="248"/>
                  </a:lnTo>
                  <a:lnTo>
                    <a:pt x="224" y="242"/>
                  </a:lnTo>
                  <a:lnTo>
                    <a:pt x="234" y="236"/>
                  </a:lnTo>
                  <a:lnTo>
                    <a:pt x="240" y="226"/>
                  </a:lnTo>
                  <a:lnTo>
                    <a:pt x="356" y="248"/>
                  </a:lnTo>
                  <a:lnTo>
                    <a:pt x="356" y="248"/>
                  </a:lnTo>
                  <a:lnTo>
                    <a:pt x="348" y="266"/>
                  </a:lnTo>
                  <a:lnTo>
                    <a:pt x="348" y="266"/>
                  </a:lnTo>
                  <a:close/>
                  <a:moveTo>
                    <a:pt x="366" y="196"/>
                  </a:moveTo>
                  <a:lnTo>
                    <a:pt x="250" y="174"/>
                  </a:lnTo>
                  <a:lnTo>
                    <a:pt x="250" y="174"/>
                  </a:lnTo>
                  <a:lnTo>
                    <a:pt x="246" y="164"/>
                  </a:lnTo>
                  <a:lnTo>
                    <a:pt x="242" y="154"/>
                  </a:lnTo>
                  <a:lnTo>
                    <a:pt x="234" y="146"/>
                  </a:lnTo>
                  <a:lnTo>
                    <a:pt x="226" y="138"/>
                  </a:lnTo>
                  <a:lnTo>
                    <a:pt x="246" y="24"/>
                  </a:lnTo>
                  <a:lnTo>
                    <a:pt x="246" y="24"/>
                  </a:lnTo>
                  <a:lnTo>
                    <a:pt x="266" y="32"/>
                  </a:lnTo>
                  <a:lnTo>
                    <a:pt x="266" y="32"/>
                  </a:lnTo>
                  <a:lnTo>
                    <a:pt x="288" y="46"/>
                  </a:lnTo>
                  <a:lnTo>
                    <a:pt x="308" y="62"/>
                  </a:lnTo>
                  <a:lnTo>
                    <a:pt x="326" y="80"/>
                  </a:lnTo>
                  <a:lnTo>
                    <a:pt x="340" y="100"/>
                  </a:lnTo>
                  <a:lnTo>
                    <a:pt x="352" y="122"/>
                  </a:lnTo>
                  <a:lnTo>
                    <a:pt x="360" y="146"/>
                  </a:lnTo>
                  <a:lnTo>
                    <a:pt x="364" y="170"/>
                  </a:lnTo>
                  <a:lnTo>
                    <a:pt x="366" y="196"/>
                  </a:lnTo>
                  <a:lnTo>
                    <a:pt x="366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29"/>
            <p:cNvSpPr>
              <a:spLocks noEditPoints="1"/>
            </p:cNvSpPr>
            <p:nvPr/>
          </p:nvSpPr>
          <p:spPr bwMode="auto">
            <a:xfrm>
              <a:off x="-2119313" y="5359400"/>
              <a:ext cx="882650" cy="885825"/>
            </a:xfrm>
            <a:custGeom>
              <a:avLst/>
              <a:gdLst>
                <a:gd name="T0" fmla="*/ 536 w 556"/>
                <a:gd name="T1" fmla="*/ 274 h 558"/>
                <a:gd name="T2" fmla="*/ 534 w 556"/>
                <a:gd name="T3" fmla="*/ 242 h 558"/>
                <a:gd name="T4" fmla="*/ 506 w 556"/>
                <a:gd name="T5" fmla="*/ 212 h 558"/>
                <a:gd name="T6" fmla="*/ 524 w 556"/>
                <a:gd name="T7" fmla="*/ 148 h 558"/>
                <a:gd name="T8" fmla="*/ 474 w 556"/>
                <a:gd name="T9" fmla="*/ 136 h 558"/>
                <a:gd name="T10" fmla="*/ 450 w 556"/>
                <a:gd name="T11" fmla="*/ 106 h 558"/>
                <a:gd name="T12" fmla="*/ 444 w 556"/>
                <a:gd name="T13" fmla="*/ 54 h 558"/>
                <a:gd name="T14" fmla="*/ 378 w 556"/>
                <a:gd name="T15" fmla="*/ 64 h 558"/>
                <a:gd name="T16" fmla="*/ 354 w 556"/>
                <a:gd name="T17" fmla="*/ 32 h 558"/>
                <a:gd name="T18" fmla="*/ 322 w 556"/>
                <a:gd name="T19" fmla="*/ 24 h 558"/>
                <a:gd name="T20" fmla="*/ 284 w 556"/>
                <a:gd name="T21" fmla="*/ 42 h 558"/>
                <a:gd name="T22" fmla="*/ 230 w 556"/>
                <a:gd name="T23" fmla="*/ 4 h 558"/>
                <a:gd name="T24" fmla="*/ 202 w 556"/>
                <a:gd name="T25" fmla="*/ 48 h 558"/>
                <a:gd name="T26" fmla="*/ 168 w 556"/>
                <a:gd name="T27" fmla="*/ 62 h 558"/>
                <a:gd name="T28" fmla="*/ 116 w 556"/>
                <a:gd name="T29" fmla="*/ 52 h 558"/>
                <a:gd name="T30" fmla="*/ 104 w 556"/>
                <a:gd name="T31" fmla="*/ 116 h 558"/>
                <a:gd name="T32" fmla="*/ 66 w 556"/>
                <a:gd name="T33" fmla="*/ 130 h 558"/>
                <a:gd name="T34" fmla="*/ 50 w 556"/>
                <a:gd name="T35" fmla="*/ 158 h 558"/>
                <a:gd name="T36" fmla="*/ 54 w 556"/>
                <a:gd name="T37" fmla="*/ 198 h 558"/>
                <a:gd name="T38" fmla="*/ 2 w 556"/>
                <a:gd name="T39" fmla="*/ 238 h 558"/>
                <a:gd name="T40" fmla="*/ 36 w 556"/>
                <a:gd name="T41" fmla="*/ 280 h 558"/>
                <a:gd name="T42" fmla="*/ 38 w 556"/>
                <a:gd name="T43" fmla="*/ 316 h 558"/>
                <a:gd name="T44" fmla="*/ 12 w 556"/>
                <a:gd name="T45" fmla="*/ 362 h 558"/>
                <a:gd name="T46" fmla="*/ 70 w 556"/>
                <a:gd name="T47" fmla="*/ 394 h 558"/>
                <a:gd name="T48" fmla="*/ 72 w 556"/>
                <a:gd name="T49" fmla="*/ 434 h 558"/>
                <a:gd name="T50" fmla="*/ 92 w 556"/>
                <a:gd name="T51" fmla="*/ 458 h 558"/>
                <a:gd name="T52" fmla="*/ 132 w 556"/>
                <a:gd name="T53" fmla="*/ 466 h 558"/>
                <a:gd name="T54" fmla="*/ 154 w 556"/>
                <a:gd name="T55" fmla="*/ 528 h 558"/>
                <a:gd name="T56" fmla="*/ 204 w 556"/>
                <a:gd name="T57" fmla="*/ 510 h 558"/>
                <a:gd name="T58" fmla="*/ 240 w 556"/>
                <a:gd name="T59" fmla="*/ 518 h 558"/>
                <a:gd name="T60" fmla="*/ 276 w 556"/>
                <a:gd name="T61" fmla="*/ 558 h 558"/>
                <a:gd name="T62" fmla="*/ 322 w 556"/>
                <a:gd name="T63" fmla="*/ 512 h 558"/>
                <a:gd name="T64" fmla="*/ 362 w 556"/>
                <a:gd name="T65" fmla="*/ 522 h 558"/>
                <a:gd name="T66" fmla="*/ 392 w 556"/>
                <a:gd name="T67" fmla="*/ 510 h 558"/>
                <a:gd name="T68" fmla="*/ 412 w 556"/>
                <a:gd name="T69" fmla="*/ 474 h 558"/>
                <a:gd name="T70" fmla="*/ 478 w 556"/>
                <a:gd name="T71" fmla="*/ 474 h 558"/>
                <a:gd name="T72" fmla="*/ 474 w 556"/>
                <a:gd name="T73" fmla="*/ 420 h 558"/>
                <a:gd name="T74" fmla="*/ 494 w 556"/>
                <a:gd name="T75" fmla="*/ 388 h 558"/>
                <a:gd name="T76" fmla="*/ 542 w 556"/>
                <a:gd name="T77" fmla="*/ 368 h 558"/>
                <a:gd name="T78" fmla="*/ 514 w 556"/>
                <a:gd name="T79" fmla="*/ 308 h 558"/>
                <a:gd name="T80" fmla="*/ 232 w 556"/>
                <a:gd name="T81" fmla="*/ 498 h 558"/>
                <a:gd name="T82" fmla="*/ 136 w 556"/>
                <a:gd name="T83" fmla="*/ 450 h 558"/>
                <a:gd name="T84" fmla="*/ 72 w 556"/>
                <a:gd name="T85" fmla="*/ 366 h 558"/>
                <a:gd name="T86" fmla="*/ 56 w 556"/>
                <a:gd name="T87" fmla="*/ 280 h 558"/>
                <a:gd name="T88" fmla="*/ 82 w 556"/>
                <a:gd name="T89" fmla="*/ 172 h 558"/>
                <a:gd name="T90" fmla="*/ 154 w 556"/>
                <a:gd name="T91" fmla="*/ 94 h 558"/>
                <a:gd name="T92" fmla="*/ 256 w 556"/>
                <a:gd name="T93" fmla="*/ 58 h 558"/>
                <a:gd name="T94" fmla="*/ 344 w 556"/>
                <a:gd name="T95" fmla="*/ 66 h 558"/>
                <a:gd name="T96" fmla="*/ 436 w 556"/>
                <a:gd name="T97" fmla="*/ 122 h 558"/>
                <a:gd name="T98" fmla="*/ 490 w 556"/>
                <a:gd name="T99" fmla="*/ 212 h 558"/>
                <a:gd name="T100" fmla="*/ 500 w 556"/>
                <a:gd name="T101" fmla="*/ 302 h 558"/>
                <a:gd name="T102" fmla="*/ 462 w 556"/>
                <a:gd name="T103" fmla="*/ 404 h 558"/>
                <a:gd name="T104" fmla="*/ 384 w 556"/>
                <a:gd name="T105" fmla="*/ 474 h 558"/>
                <a:gd name="T106" fmla="*/ 278 w 556"/>
                <a:gd name="T107" fmla="*/ 50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6" h="558">
                  <a:moveTo>
                    <a:pt x="518" y="308"/>
                  </a:moveTo>
                  <a:lnTo>
                    <a:pt x="534" y="306"/>
                  </a:lnTo>
                  <a:lnTo>
                    <a:pt x="556" y="298"/>
                  </a:lnTo>
                  <a:lnTo>
                    <a:pt x="556" y="284"/>
                  </a:lnTo>
                  <a:lnTo>
                    <a:pt x="536" y="274"/>
                  </a:lnTo>
                  <a:lnTo>
                    <a:pt x="520" y="270"/>
                  </a:lnTo>
                  <a:lnTo>
                    <a:pt x="516" y="270"/>
                  </a:lnTo>
                  <a:lnTo>
                    <a:pt x="514" y="248"/>
                  </a:lnTo>
                  <a:lnTo>
                    <a:pt x="518" y="248"/>
                  </a:lnTo>
                  <a:lnTo>
                    <a:pt x="534" y="242"/>
                  </a:lnTo>
                  <a:lnTo>
                    <a:pt x="552" y="228"/>
                  </a:lnTo>
                  <a:lnTo>
                    <a:pt x="550" y="214"/>
                  </a:lnTo>
                  <a:lnTo>
                    <a:pt x="526" y="210"/>
                  </a:lnTo>
                  <a:lnTo>
                    <a:pt x="510" y="210"/>
                  </a:lnTo>
                  <a:lnTo>
                    <a:pt x="506" y="212"/>
                  </a:lnTo>
                  <a:lnTo>
                    <a:pt x="498" y="190"/>
                  </a:lnTo>
                  <a:lnTo>
                    <a:pt x="504" y="188"/>
                  </a:lnTo>
                  <a:lnTo>
                    <a:pt x="516" y="180"/>
                  </a:lnTo>
                  <a:lnTo>
                    <a:pt x="532" y="162"/>
                  </a:lnTo>
                  <a:lnTo>
                    <a:pt x="524" y="148"/>
                  </a:lnTo>
                  <a:lnTo>
                    <a:pt x="502" y="150"/>
                  </a:lnTo>
                  <a:lnTo>
                    <a:pt x="486" y="154"/>
                  </a:lnTo>
                  <a:lnTo>
                    <a:pt x="482" y="158"/>
                  </a:lnTo>
                  <a:lnTo>
                    <a:pt x="470" y="138"/>
                  </a:lnTo>
                  <a:lnTo>
                    <a:pt x="474" y="136"/>
                  </a:lnTo>
                  <a:lnTo>
                    <a:pt x="484" y="124"/>
                  </a:lnTo>
                  <a:lnTo>
                    <a:pt x="494" y="102"/>
                  </a:lnTo>
                  <a:lnTo>
                    <a:pt x="484" y="92"/>
                  </a:lnTo>
                  <a:lnTo>
                    <a:pt x="462" y="98"/>
                  </a:lnTo>
                  <a:lnTo>
                    <a:pt x="450" y="106"/>
                  </a:lnTo>
                  <a:lnTo>
                    <a:pt x="446" y="110"/>
                  </a:lnTo>
                  <a:lnTo>
                    <a:pt x="428" y="96"/>
                  </a:lnTo>
                  <a:lnTo>
                    <a:pt x="432" y="92"/>
                  </a:lnTo>
                  <a:lnTo>
                    <a:pt x="438" y="76"/>
                  </a:lnTo>
                  <a:lnTo>
                    <a:pt x="444" y="54"/>
                  </a:lnTo>
                  <a:lnTo>
                    <a:pt x="432" y="46"/>
                  </a:lnTo>
                  <a:lnTo>
                    <a:pt x="412" y="58"/>
                  </a:lnTo>
                  <a:lnTo>
                    <a:pt x="400" y="70"/>
                  </a:lnTo>
                  <a:lnTo>
                    <a:pt x="398" y="74"/>
                  </a:lnTo>
                  <a:lnTo>
                    <a:pt x="378" y="64"/>
                  </a:lnTo>
                  <a:lnTo>
                    <a:pt x="380" y="58"/>
                  </a:lnTo>
                  <a:lnTo>
                    <a:pt x="384" y="44"/>
                  </a:lnTo>
                  <a:lnTo>
                    <a:pt x="382" y="20"/>
                  </a:lnTo>
                  <a:lnTo>
                    <a:pt x="368" y="14"/>
                  </a:lnTo>
                  <a:lnTo>
                    <a:pt x="354" y="32"/>
                  </a:lnTo>
                  <a:lnTo>
                    <a:pt x="346" y="46"/>
                  </a:lnTo>
                  <a:lnTo>
                    <a:pt x="344" y="50"/>
                  </a:lnTo>
                  <a:lnTo>
                    <a:pt x="322" y="46"/>
                  </a:lnTo>
                  <a:lnTo>
                    <a:pt x="322" y="40"/>
                  </a:lnTo>
                  <a:lnTo>
                    <a:pt x="322" y="24"/>
                  </a:lnTo>
                  <a:lnTo>
                    <a:pt x="316" y="2"/>
                  </a:lnTo>
                  <a:lnTo>
                    <a:pt x="300" y="0"/>
                  </a:lnTo>
                  <a:lnTo>
                    <a:pt x="290" y="20"/>
                  </a:lnTo>
                  <a:lnTo>
                    <a:pt x="286" y="36"/>
                  </a:lnTo>
                  <a:lnTo>
                    <a:pt x="284" y="42"/>
                  </a:lnTo>
                  <a:lnTo>
                    <a:pt x="262" y="42"/>
                  </a:lnTo>
                  <a:lnTo>
                    <a:pt x="262" y="36"/>
                  </a:lnTo>
                  <a:lnTo>
                    <a:pt x="256" y="22"/>
                  </a:lnTo>
                  <a:lnTo>
                    <a:pt x="246" y="2"/>
                  </a:lnTo>
                  <a:lnTo>
                    <a:pt x="230" y="4"/>
                  </a:lnTo>
                  <a:lnTo>
                    <a:pt x="224" y="26"/>
                  </a:lnTo>
                  <a:lnTo>
                    <a:pt x="224" y="42"/>
                  </a:lnTo>
                  <a:lnTo>
                    <a:pt x="226" y="46"/>
                  </a:lnTo>
                  <a:lnTo>
                    <a:pt x="204" y="52"/>
                  </a:lnTo>
                  <a:lnTo>
                    <a:pt x="202" y="48"/>
                  </a:lnTo>
                  <a:lnTo>
                    <a:pt x="194" y="34"/>
                  </a:lnTo>
                  <a:lnTo>
                    <a:pt x="178" y="18"/>
                  </a:lnTo>
                  <a:lnTo>
                    <a:pt x="164" y="24"/>
                  </a:lnTo>
                  <a:lnTo>
                    <a:pt x="164" y="46"/>
                  </a:lnTo>
                  <a:lnTo>
                    <a:pt x="168" y="62"/>
                  </a:lnTo>
                  <a:lnTo>
                    <a:pt x="170" y="68"/>
                  </a:lnTo>
                  <a:lnTo>
                    <a:pt x="150" y="78"/>
                  </a:lnTo>
                  <a:lnTo>
                    <a:pt x="148" y="74"/>
                  </a:lnTo>
                  <a:lnTo>
                    <a:pt x="136" y="64"/>
                  </a:lnTo>
                  <a:lnTo>
                    <a:pt x="116" y="52"/>
                  </a:lnTo>
                  <a:lnTo>
                    <a:pt x="104" y="60"/>
                  </a:lnTo>
                  <a:lnTo>
                    <a:pt x="110" y="82"/>
                  </a:lnTo>
                  <a:lnTo>
                    <a:pt x="116" y="96"/>
                  </a:lnTo>
                  <a:lnTo>
                    <a:pt x="120" y="100"/>
                  </a:lnTo>
                  <a:lnTo>
                    <a:pt x="104" y="116"/>
                  </a:lnTo>
                  <a:lnTo>
                    <a:pt x="100" y="112"/>
                  </a:lnTo>
                  <a:lnTo>
                    <a:pt x="86" y="106"/>
                  </a:lnTo>
                  <a:lnTo>
                    <a:pt x="64" y="98"/>
                  </a:lnTo>
                  <a:lnTo>
                    <a:pt x="56" y="110"/>
                  </a:lnTo>
                  <a:lnTo>
                    <a:pt x="66" y="130"/>
                  </a:lnTo>
                  <a:lnTo>
                    <a:pt x="76" y="142"/>
                  </a:lnTo>
                  <a:lnTo>
                    <a:pt x="82" y="146"/>
                  </a:lnTo>
                  <a:lnTo>
                    <a:pt x="70" y="164"/>
                  </a:lnTo>
                  <a:lnTo>
                    <a:pt x="64" y="162"/>
                  </a:lnTo>
                  <a:lnTo>
                    <a:pt x="50" y="158"/>
                  </a:lnTo>
                  <a:lnTo>
                    <a:pt x="26" y="158"/>
                  </a:lnTo>
                  <a:lnTo>
                    <a:pt x="20" y="172"/>
                  </a:lnTo>
                  <a:lnTo>
                    <a:pt x="36" y="188"/>
                  </a:lnTo>
                  <a:lnTo>
                    <a:pt x="50" y="196"/>
                  </a:lnTo>
                  <a:lnTo>
                    <a:pt x="54" y="198"/>
                  </a:lnTo>
                  <a:lnTo>
                    <a:pt x="48" y="220"/>
                  </a:lnTo>
                  <a:lnTo>
                    <a:pt x="42" y="218"/>
                  </a:lnTo>
                  <a:lnTo>
                    <a:pt x="26" y="218"/>
                  </a:lnTo>
                  <a:lnTo>
                    <a:pt x="4" y="224"/>
                  </a:lnTo>
                  <a:lnTo>
                    <a:pt x="2" y="238"/>
                  </a:lnTo>
                  <a:lnTo>
                    <a:pt x="20" y="250"/>
                  </a:lnTo>
                  <a:lnTo>
                    <a:pt x="36" y="256"/>
                  </a:lnTo>
                  <a:lnTo>
                    <a:pt x="42" y="256"/>
                  </a:lnTo>
                  <a:lnTo>
                    <a:pt x="40" y="280"/>
                  </a:lnTo>
                  <a:lnTo>
                    <a:pt x="36" y="280"/>
                  </a:lnTo>
                  <a:lnTo>
                    <a:pt x="20" y="284"/>
                  </a:lnTo>
                  <a:lnTo>
                    <a:pt x="0" y="294"/>
                  </a:lnTo>
                  <a:lnTo>
                    <a:pt x="0" y="308"/>
                  </a:lnTo>
                  <a:lnTo>
                    <a:pt x="22" y="316"/>
                  </a:lnTo>
                  <a:lnTo>
                    <a:pt x="38" y="316"/>
                  </a:lnTo>
                  <a:lnTo>
                    <a:pt x="44" y="316"/>
                  </a:lnTo>
                  <a:lnTo>
                    <a:pt x="48" y="338"/>
                  </a:lnTo>
                  <a:lnTo>
                    <a:pt x="42" y="340"/>
                  </a:lnTo>
                  <a:lnTo>
                    <a:pt x="28" y="348"/>
                  </a:lnTo>
                  <a:lnTo>
                    <a:pt x="12" y="362"/>
                  </a:lnTo>
                  <a:lnTo>
                    <a:pt x="16" y="376"/>
                  </a:lnTo>
                  <a:lnTo>
                    <a:pt x="40" y="378"/>
                  </a:lnTo>
                  <a:lnTo>
                    <a:pt x="56" y="376"/>
                  </a:lnTo>
                  <a:lnTo>
                    <a:pt x="60" y="374"/>
                  </a:lnTo>
                  <a:lnTo>
                    <a:pt x="70" y="394"/>
                  </a:lnTo>
                  <a:lnTo>
                    <a:pt x="66" y="396"/>
                  </a:lnTo>
                  <a:lnTo>
                    <a:pt x="54" y="406"/>
                  </a:lnTo>
                  <a:lnTo>
                    <a:pt x="40" y="426"/>
                  </a:lnTo>
                  <a:lnTo>
                    <a:pt x="50" y="438"/>
                  </a:lnTo>
                  <a:lnTo>
                    <a:pt x="72" y="434"/>
                  </a:lnTo>
                  <a:lnTo>
                    <a:pt x="86" y="428"/>
                  </a:lnTo>
                  <a:lnTo>
                    <a:pt x="90" y="424"/>
                  </a:lnTo>
                  <a:lnTo>
                    <a:pt x="104" y="442"/>
                  </a:lnTo>
                  <a:lnTo>
                    <a:pt x="102" y="446"/>
                  </a:lnTo>
                  <a:lnTo>
                    <a:pt x="92" y="458"/>
                  </a:lnTo>
                  <a:lnTo>
                    <a:pt x="84" y="480"/>
                  </a:lnTo>
                  <a:lnTo>
                    <a:pt x="96" y="490"/>
                  </a:lnTo>
                  <a:lnTo>
                    <a:pt x="116" y="480"/>
                  </a:lnTo>
                  <a:lnTo>
                    <a:pt x="130" y="470"/>
                  </a:lnTo>
                  <a:lnTo>
                    <a:pt x="132" y="466"/>
                  </a:lnTo>
                  <a:lnTo>
                    <a:pt x="150" y="480"/>
                  </a:lnTo>
                  <a:lnTo>
                    <a:pt x="148" y="484"/>
                  </a:lnTo>
                  <a:lnTo>
                    <a:pt x="144" y="500"/>
                  </a:lnTo>
                  <a:lnTo>
                    <a:pt x="142" y="522"/>
                  </a:lnTo>
                  <a:lnTo>
                    <a:pt x="154" y="528"/>
                  </a:lnTo>
                  <a:lnTo>
                    <a:pt x="172" y="514"/>
                  </a:lnTo>
                  <a:lnTo>
                    <a:pt x="182" y="502"/>
                  </a:lnTo>
                  <a:lnTo>
                    <a:pt x="184" y="496"/>
                  </a:lnTo>
                  <a:lnTo>
                    <a:pt x="204" y="504"/>
                  </a:lnTo>
                  <a:lnTo>
                    <a:pt x="204" y="510"/>
                  </a:lnTo>
                  <a:lnTo>
                    <a:pt x="202" y="526"/>
                  </a:lnTo>
                  <a:lnTo>
                    <a:pt x="206" y="548"/>
                  </a:lnTo>
                  <a:lnTo>
                    <a:pt x="220" y="552"/>
                  </a:lnTo>
                  <a:lnTo>
                    <a:pt x="234" y="534"/>
                  </a:lnTo>
                  <a:lnTo>
                    <a:pt x="240" y="518"/>
                  </a:lnTo>
                  <a:lnTo>
                    <a:pt x="240" y="514"/>
                  </a:lnTo>
                  <a:lnTo>
                    <a:pt x="264" y="516"/>
                  </a:lnTo>
                  <a:lnTo>
                    <a:pt x="264" y="520"/>
                  </a:lnTo>
                  <a:lnTo>
                    <a:pt x="266" y="536"/>
                  </a:lnTo>
                  <a:lnTo>
                    <a:pt x="276" y="558"/>
                  </a:lnTo>
                  <a:lnTo>
                    <a:pt x="290" y="558"/>
                  </a:lnTo>
                  <a:lnTo>
                    <a:pt x="298" y="536"/>
                  </a:lnTo>
                  <a:lnTo>
                    <a:pt x="300" y="520"/>
                  </a:lnTo>
                  <a:lnTo>
                    <a:pt x="300" y="516"/>
                  </a:lnTo>
                  <a:lnTo>
                    <a:pt x="322" y="512"/>
                  </a:lnTo>
                  <a:lnTo>
                    <a:pt x="324" y="516"/>
                  </a:lnTo>
                  <a:lnTo>
                    <a:pt x="330" y="532"/>
                  </a:lnTo>
                  <a:lnTo>
                    <a:pt x="344" y="550"/>
                  </a:lnTo>
                  <a:lnTo>
                    <a:pt x="358" y="546"/>
                  </a:lnTo>
                  <a:lnTo>
                    <a:pt x="362" y="522"/>
                  </a:lnTo>
                  <a:lnTo>
                    <a:pt x="360" y="506"/>
                  </a:lnTo>
                  <a:lnTo>
                    <a:pt x="358" y="502"/>
                  </a:lnTo>
                  <a:lnTo>
                    <a:pt x="380" y="494"/>
                  </a:lnTo>
                  <a:lnTo>
                    <a:pt x="382" y="498"/>
                  </a:lnTo>
                  <a:lnTo>
                    <a:pt x="392" y="510"/>
                  </a:lnTo>
                  <a:lnTo>
                    <a:pt x="410" y="524"/>
                  </a:lnTo>
                  <a:lnTo>
                    <a:pt x="422" y="516"/>
                  </a:lnTo>
                  <a:lnTo>
                    <a:pt x="420" y="494"/>
                  </a:lnTo>
                  <a:lnTo>
                    <a:pt x="414" y="480"/>
                  </a:lnTo>
                  <a:lnTo>
                    <a:pt x="412" y="474"/>
                  </a:lnTo>
                  <a:lnTo>
                    <a:pt x="430" y="462"/>
                  </a:lnTo>
                  <a:lnTo>
                    <a:pt x="432" y="466"/>
                  </a:lnTo>
                  <a:lnTo>
                    <a:pt x="446" y="474"/>
                  </a:lnTo>
                  <a:lnTo>
                    <a:pt x="466" y="484"/>
                  </a:lnTo>
                  <a:lnTo>
                    <a:pt x="478" y="474"/>
                  </a:lnTo>
                  <a:lnTo>
                    <a:pt x="468" y="452"/>
                  </a:lnTo>
                  <a:lnTo>
                    <a:pt x="460" y="438"/>
                  </a:lnTo>
                  <a:lnTo>
                    <a:pt x="456" y="436"/>
                  </a:lnTo>
                  <a:lnTo>
                    <a:pt x="470" y="418"/>
                  </a:lnTo>
                  <a:lnTo>
                    <a:pt x="474" y="420"/>
                  </a:lnTo>
                  <a:lnTo>
                    <a:pt x="490" y="426"/>
                  </a:lnTo>
                  <a:lnTo>
                    <a:pt x="512" y="430"/>
                  </a:lnTo>
                  <a:lnTo>
                    <a:pt x="520" y="418"/>
                  </a:lnTo>
                  <a:lnTo>
                    <a:pt x="506" y="398"/>
                  </a:lnTo>
                  <a:lnTo>
                    <a:pt x="494" y="388"/>
                  </a:lnTo>
                  <a:lnTo>
                    <a:pt x="490" y="386"/>
                  </a:lnTo>
                  <a:lnTo>
                    <a:pt x="498" y="366"/>
                  </a:lnTo>
                  <a:lnTo>
                    <a:pt x="504" y="368"/>
                  </a:lnTo>
                  <a:lnTo>
                    <a:pt x="520" y="370"/>
                  </a:lnTo>
                  <a:lnTo>
                    <a:pt x="542" y="368"/>
                  </a:lnTo>
                  <a:lnTo>
                    <a:pt x="546" y="352"/>
                  </a:lnTo>
                  <a:lnTo>
                    <a:pt x="528" y="338"/>
                  </a:lnTo>
                  <a:lnTo>
                    <a:pt x="514" y="332"/>
                  </a:lnTo>
                  <a:lnTo>
                    <a:pt x="510" y="330"/>
                  </a:lnTo>
                  <a:lnTo>
                    <a:pt x="514" y="308"/>
                  </a:lnTo>
                  <a:lnTo>
                    <a:pt x="518" y="308"/>
                  </a:lnTo>
                  <a:close/>
                  <a:moveTo>
                    <a:pt x="278" y="502"/>
                  </a:moveTo>
                  <a:lnTo>
                    <a:pt x="278" y="502"/>
                  </a:lnTo>
                  <a:lnTo>
                    <a:pt x="256" y="500"/>
                  </a:lnTo>
                  <a:lnTo>
                    <a:pt x="232" y="498"/>
                  </a:lnTo>
                  <a:lnTo>
                    <a:pt x="212" y="492"/>
                  </a:lnTo>
                  <a:lnTo>
                    <a:pt x="192" y="484"/>
                  </a:lnTo>
                  <a:lnTo>
                    <a:pt x="172" y="474"/>
                  </a:lnTo>
                  <a:lnTo>
                    <a:pt x="154" y="464"/>
                  </a:lnTo>
                  <a:lnTo>
                    <a:pt x="136" y="450"/>
                  </a:lnTo>
                  <a:lnTo>
                    <a:pt x="120" y="436"/>
                  </a:lnTo>
                  <a:lnTo>
                    <a:pt x="106" y="420"/>
                  </a:lnTo>
                  <a:lnTo>
                    <a:pt x="94" y="404"/>
                  </a:lnTo>
                  <a:lnTo>
                    <a:pt x="82" y="386"/>
                  </a:lnTo>
                  <a:lnTo>
                    <a:pt x="72" y="366"/>
                  </a:lnTo>
                  <a:lnTo>
                    <a:pt x="66" y="346"/>
                  </a:lnTo>
                  <a:lnTo>
                    <a:pt x="60" y="324"/>
                  </a:lnTo>
                  <a:lnTo>
                    <a:pt x="56" y="302"/>
                  </a:lnTo>
                  <a:lnTo>
                    <a:pt x="56" y="280"/>
                  </a:lnTo>
                  <a:lnTo>
                    <a:pt x="56" y="280"/>
                  </a:lnTo>
                  <a:lnTo>
                    <a:pt x="56" y="256"/>
                  </a:lnTo>
                  <a:lnTo>
                    <a:pt x="60" y="234"/>
                  </a:lnTo>
                  <a:lnTo>
                    <a:pt x="66" y="212"/>
                  </a:lnTo>
                  <a:lnTo>
                    <a:pt x="72" y="192"/>
                  </a:lnTo>
                  <a:lnTo>
                    <a:pt x="82" y="172"/>
                  </a:lnTo>
                  <a:lnTo>
                    <a:pt x="94" y="154"/>
                  </a:lnTo>
                  <a:lnTo>
                    <a:pt x="106" y="138"/>
                  </a:lnTo>
                  <a:lnTo>
                    <a:pt x="120" y="122"/>
                  </a:lnTo>
                  <a:lnTo>
                    <a:pt x="136" y="108"/>
                  </a:lnTo>
                  <a:lnTo>
                    <a:pt x="154" y="94"/>
                  </a:lnTo>
                  <a:lnTo>
                    <a:pt x="172" y="84"/>
                  </a:lnTo>
                  <a:lnTo>
                    <a:pt x="192" y="74"/>
                  </a:lnTo>
                  <a:lnTo>
                    <a:pt x="212" y="66"/>
                  </a:lnTo>
                  <a:lnTo>
                    <a:pt x="232" y="60"/>
                  </a:lnTo>
                  <a:lnTo>
                    <a:pt x="256" y="58"/>
                  </a:lnTo>
                  <a:lnTo>
                    <a:pt x="278" y="56"/>
                  </a:lnTo>
                  <a:lnTo>
                    <a:pt x="278" y="56"/>
                  </a:lnTo>
                  <a:lnTo>
                    <a:pt x="300" y="58"/>
                  </a:lnTo>
                  <a:lnTo>
                    <a:pt x="322" y="60"/>
                  </a:lnTo>
                  <a:lnTo>
                    <a:pt x="344" y="66"/>
                  </a:lnTo>
                  <a:lnTo>
                    <a:pt x="364" y="74"/>
                  </a:lnTo>
                  <a:lnTo>
                    <a:pt x="384" y="84"/>
                  </a:lnTo>
                  <a:lnTo>
                    <a:pt x="402" y="94"/>
                  </a:lnTo>
                  <a:lnTo>
                    <a:pt x="420" y="108"/>
                  </a:lnTo>
                  <a:lnTo>
                    <a:pt x="436" y="122"/>
                  </a:lnTo>
                  <a:lnTo>
                    <a:pt x="450" y="138"/>
                  </a:lnTo>
                  <a:lnTo>
                    <a:pt x="462" y="154"/>
                  </a:lnTo>
                  <a:lnTo>
                    <a:pt x="474" y="172"/>
                  </a:lnTo>
                  <a:lnTo>
                    <a:pt x="482" y="192"/>
                  </a:lnTo>
                  <a:lnTo>
                    <a:pt x="490" y="212"/>
                  </a:lnTo>
                  <a:lnTo>
                    <a:pt x="496" y="234"/>
                  </a:lnTo>
                  <a:lnTo>
                    <a:pt x="500" y="256"/>
                  </a:lnTo>
                  <a:lnTo>
                    <a:pt x="500" y="280"/>
                  </a:lnTo>
                  <a:lnTo>
                    <a:pt x="500" y="280"/>
                  </a:lnTo>
                  <a:lnTo>
                    <a:pt x="500" y="302"/>
                  </a:lnTo>
                  <a:lnTo>
                    <a:pt x="496" y="324"/>
                  </a:lnTo>
                  <a:lnTo>
                    <a:pt x="490" y="346"/>
                  </a:lnTo>
                  <a:lnTo>
                    <a:pt x="482" y="366"/>
                  </a:lnTo>
                  <a:lnTo>
                    <a:pt x="474" y="386"/>
                  </a:lnTo>
                  <a:lnTo>
                    <a:pt x="462" y="404"/>
                  </a:lnTo>
                  <a:lnTo>
                    <a:pt x="450" y="420"/>
                  </a:lnTo>
                  <a:lnTo>
                    <a:pt x="436" y="436"/>
                  </a:lnTo>
                  <a:lnTo>
                    <a:pt x="420" y="450"/>
                  </a:lnTo>
                  <a:lnTo>
                    <a:pt x="402" y="464"/>
                  </a:lnTo>
                  <a:lnTo>
                    <a:pt x="384" y="474"/>
                  </a:lnTo>
                  <a:lnTo>
                    <a:pt x="364" y="484"/>
                  </a:lnTo>
                  <a:lnTo>
                    <a:pt x="344" y="492"/>
                  </a:lnTo>
                  <a:lnTo>
                    <a:pt x="322" y="498"/>
                  </a:lnTo>
                  <a:lnTo>
                    <a:pt x="300" y="500"/>
                  </a:lnTo>
                  <a:lnTo>
                    <a:pt x="278" y="502"/>
                  </a:lnTo>
                  <a:lnTo>
                    <a:pt x="278" y="5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630533" y="2658992"/>
            <a:ext cx="558185" cy="556539"/>
            <a:chOff x="-2058988" y="-1806575"/>
            <a:chExt cx="1076325" cy="10731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6" name="Freeform 14"/>
            <p:cNvSpPr>
              <a:spLocks noEditPoints="1"/>
            </p:cNvSpPr>
            <p:nvPr/>
          </p:nvSpPr>
          <p:spPr bwMode="auto">
            <a:xfrm>
              <a:off x="-2058988" y="-1736725"/>
              <a:ext cx="1076325" cy="996950"/>
            </a:xfrm>
            <a:custGeom>
              <a:avLst/>
              <a:gdLst>
                <a:gd name="T0" fmla="*/ 652 w 678"/>
                <a:gd name="T1" fmla="*/ 6 h 628"/>
                <a:gd name="T2" fmla="*/ 646 w 678"/>
                <a:gd name="T3" fmla="*/ 0 h 628"/>
                <a:gd name="T4" fmla="*/ 594 w 678"/>
                <a:gd name="T5" fmla="*/ 36 h 628"/>
                <a:gd name="T6" fmla="*/ 584 w 678"/>
                <a:gd name="T7" fmla="*/ 50 h 628"/>
                <a:gd name="T8" fmla="*/ 582 w 678"/>
                <a:gd name="T9" fmla="*/ 66 h 628"/>
                <a:gd name="T10" fmla="*/ 326 w 678"/>
                <a:gd name="T11" fmla="*/ 292 h 628"/>
                <a:gd name="T12" fmla="*/ 316 w 678"/>
                <a:gd name="T13" fmla="*/ 284 h 628"/>
                <a:gd name="T14" fmla="*/ 294 w 678"/>
                <a:gd name="T15" fmla="*/ 278 h 628"/>
                <a:gd name="T16" fmla="*/ 272 w 678"/>
                <a:gd name="T17" fmla="*/ 278 h 628"/>
                <a:gd name="T18" fmla="*/ 252 w 678"/>
                <a:gd name="T19" fmla="*/ 286 h 628"/>
                <a:gd name="T20" fmla="*/ 22 w 678"/>
                <a:gd name="T21" fmla="*/ 468 h 628"/>
                <a:gd name="T22" fmla="*/ 12 w 678"/>
                <a:gd name="T23" fmla="*/ 478 h 628"/>
                <a:gd name="T24" fmla="*/ 2 w 678"/>
                <a:gd name="T25" fmla="*/ 500 h 628"/>
                <a:gd name="T26" fmla="*/ 2 w 678"/>
                <a:gd name="T27" fmla="*/ 526 h 628"/>
                <a:gd name="T28" fmla="*/ 12 w 678"/>
                <a:gd name="T29" fmla="*/ 552 h 628"/>
                <a:gd name="T30" fmla="*/ 58 w 678"/>
                <a:gd name="T31" fmla="*/ 606 h 628"/>
                <a:gd name="T32" fmla="*/ 70 w 678"/>
                <a:gd name="T33" fmla="*/ 616 h 628"/>
                <a:gd name="T34" fmla="*/ 94 w 678"/>
                <a:gd name="T35" fmla="*/ 626 h 628"/>
                <a:gd name="T36" fmla="*/ 120 w 678"/>
                <a:gd name="T37" fmla="*/ 628 h 628"/>
                <a:gd name="T38" fmla="*/ 144 w 678"/>
                <a:gd name="T39" fmla="*/ 620 h 628"/>
                <a:gd name="T40" fmla="*/ 348 w 678"/>
                <a:gd name="T41" fmla="*/ 406 h 628"/>
                <a:gd name="T42" fmla="*/ 356 w 678"/>
                <a:gd name="T43" fmla="*/ 398 h 628"/>
                <a:gd name="T44" fmla="*/ 366 w 678"/>
                <a:gd name="T45" fmla="*/ 378 h 628"/>
                <a:gd name="T46" fmla="*/ 370 w 678"/>
                <a:gd name="T47" fmla="*/ 358 h 628"/>
                <a:gd name="T48" fmla="*/ 364 w 678"/>
                <a:gd name="T49" fmla="*/ 336 h 628"/>
                <a:gd name="T50" fmla="*/ 354 w 678"/>
                <a:gd name="T51" fmla="*/ 322 h 628"/>
                <a:gd name="T52" fmla="*/ 606 w 678"/>
                <a:gd name="T53" fmla="*/ 92 h 628"/>
                <a:gd name="T54" fmla="*/ 622 w 678"/>
                <a:gd name="T55" fmla="*/ 90 h 628"/>
                <a:gd name="T56" fmla="*/ 636 w 678"/>
                <a:gd name="T57" fmla="*/ 82 h 628"/>
                <a:gd name="T58" fmla="*/ 678 w 678"/>
                <a:gd name="T59" fmla="*/ 34 h 628"/>
                <a:gd name="T60" fmla="*/ 670 w 678"/>
                <a:gd name="T61" fmla="*/ 26 h 628"/>
                <a:gd name="T62" fmla="*/ 64 w 678"/>
                <a:gd name="T63" fmla="*/ 488 h 628"/>
                <a:gd name="T64" fmla="*/ 54 w 678"/>
                <a:gd name="T65" fmla="*/ 492 h 628"/>
                <a:gd name="T66" fmla="*/ 52 w 678"/>
                <a:gd name="T67" fmla="*/ 490 h 628"/>
                <a:gd name="T68" fmla="*/ 52 w 678"/>
                <a:gd name="T69" fmla="*/ 484 h 628"/>
                <a:gd name="T70" fmla="*/ 222 w 678"/>
                <a:gd name="T71" fmla="*/ 330 h 628"/>
                <a:gd name="T72" fmla="*/ 230 w 678"/>
                <a:gd name="T73" fmla="*/ 326 h 628"/>
                <a:gd name="T74" fmla="*/ 236 w 678"/>
                <a:gd name="T75" fmla="*/ 328 h 628"/>
                <a:gd name="T76" fmla="*/ 236 w 678"/>
                <a:gd name="T77" fmla="*/ 330 h 628"/>
                <a:gd name="T78" fmla="*/ 230 w 678"/>
                <a:gd name="T79" fmla="*/ 340 h 628"/>
                <a:gd name="T80" fmla="*/ 100 w 678"/>
                <a:gd name="T81" fmla="*/ 542 h 628"/>
                <a:gd name="T82" fmla="*/ 96 w 678"/>
                <a:gd name="T83" fmla="*/ 544 h 628"/>
                <a:gd name="T84" fmla="*/ 88 w 678"/>
                <a:gd name="T85" fmla="*/ 544 h 628"/>
                <a:gd name="T86" fmla="*/ 84 w 678"/>
                <a:gd name="T87" fmla="*/ 542 h 628"/>
                <a:gd name="T88" fmla="*/ 82 w 678"/>
                <a:gd name="T89" fmla="*/ 536 h 628"/>
                <a:gd name="T90" fmla="*/ 86 w 678"/>
                <a:gd name="T91" fmla="*/ 528 h 628"/>
                <a:gd name="T92" fmla="*/ 252 w 678"/>
                <a:gd name="T93" fmla="*/ 376 h 628"/>
                <a:gd name="T94" fmla="*/ 260 w 678"/>
                <a:gd name="T95" fmla="*/ 374 h 628"/>
                <a:gd name="T96" fmla="*/ 266 w 678"/>
                <a:gd name="T97" fmla="*/ 376 h 628"/>
                <a:gd name="T98" fmla="*/ 268 w 678"/>
                <a:gd name="T99" fmla="*/ 380 h 628"/>
                <a:gd name="T100" fmla="*/ 268 w 678"/>
                <a:gd name="T101" fmla="*/ 388 h 628"/>
                <a:gd name="T102" fmla="*/ 100 w 678"/>
                <a:gd name="T103" fmla="*/ 542 h 628"/>
                <a:gd name="T104" fmla="*/ 148 w 678"/>
                <a:gd name="T105" fmla="*/ 576 h 628"/>
                <a:gd name="T106" fmla="*/ 140 w 678"/>
                <a:gd name="T107" fmla="*/ 580 h 628"/>
                <a:gd name="T108" fmla="*/ 134 w 678"/>
                <a:gd name="T109" fmla="*/ 580 h 628"/>
                <a:gd name="T110" fmla="*/ 132 w 678"/>
                <a:gd name="T111" fmla="*/ 578 h 628"/>
                <a:gd name="T112" fmla="*/ 138 w 678"/>
                <a:gd name="T113" fmla="*/ 568 h 628"/>
                <a:gd name="T114" fmla="*/ 298 w 678"/>
                <a:gd name="T115" fmla="*/ 416 h 628"/>
                <a:gd name="T116" fmla="*/ 310 w 678"/>
                <a:gd name="T117" fmla="*/ 410 h 628"/>
                <a:gd name="T118" fmla="*/ 312 w 678"/>
                <a:gd name="T119" fmla="*/ 412 h 628"/>
                <a:gd name="T120" fmla="*/ 314 w 678"/>
                <a:gd name="T121" fmla="*/ 416 h 628"/>
                <a:gd name="T122" fmla="*/ 308 w 678"/>
                <a:gd name="T123" fmla="*/ 42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78" h="628">
                  <a:moveTo>
                    <a:pt x="670" y="26"/>
                  </a:moveTo>
                  <a:lnTo>
                    <a:pt x="652" y="6"/>
                  </a:lnTo>
                  <a:lnTo>
                    <a:pt x="652" y="6"/>
                  </a:lnTo>
                  <a:lnTo>
                    <a:pt x="646" y="0"/>
                  </a:lnTo>
                  <a:lnTo>
                    <a:pt x="594" y="36"/>
                  </a:lnTo>
                  <a:lnTo>
                    <a:pt x="594" y="36"/>
                  </a:lnTo>
                  <a:lnTo>
                    <a:pt x="588" y="42"/>
                  </a:lnTo>
                  <a:lnTo>
                    <a:pt x="584" y="50"/>
                  </a:lnTo>
                  <a:lnTo>
                    <a:pt x="582" y="58"/>
                  </a:lnTo>
                  <a:lnTo>
                    <a:pt x="582" y="66"/>
                  </a:lnTo>
                  <a:lnTo>
                    <a:pt x="330" y="296"/>
                  </a:lnTo>
                  <a:lnTo>
                    <a:pt x="326" y="292"/>
                  </a:lnTo>
                  <a:lnTo>
                    <a:pt x="326" y="292"/>
                  </a:lnTo>
                  <a:lnTo>
                    <a:pt x="316" y="284"/>
                  </a:lnTo>
                  <a:lnTo>
                    <a:pt x="306" y="280"/>
                  </a:lnTo>
                  <a:lnTo>
                    <a:pt x="294" y="278"/>
                  </a:lnTo>
                  <a:lnTo>
                    <a:pt x="282" y="278"/>
                  </a:lnTo>
                  <a:lnTo>
                    <a:pt x="272" y="278"/>
                  </a:lnTo>
                  <a:lnTo>
                    <a:pt x="260" y="282"/>
                  </a:lnTo>
                  <a:lnTo>
                    <a:pt x="252" y="286"/>
                  </a:lnTo>
                  <a:lnTo>
                    <a:pt x="246" y="292"/>
                  </a:lnTo>
                  <a:lnTo>
                    <a:pt x="22" y="468"/>
                  </a:lnTo>
                  <a:lnTo>
                    <a:pt x="22" y="468"/>
                  </a:lnTo>
                  <a:lnTo>
                    <a:pt x="12" y="478"/>
                  </a:lnTo>
                  <a:lnTo>
                    <a:pt x="6" y="488"/>
                  </a:lnTo>
                  <a:lnTo>
                    <a:pt x="2" y="500"/>
                  </a:lnTo>
                  <a:lnTo>
                    <a:pt x="0" y="514"/>
                  </a:lnTo>
                  <a:lnTo>
                    <a:pt x="2" y="526"/>
                  </a:lnTo>
                  <a:lnTo>
                    <a:pt x="6" y="540"/>
                  </a:lnTo>
                  <a:lnTo>
                    <a:pt x="12" y="552"/>
                  </a:lnTo>
                  <a:lnTo>
                    <a:pt x="20" y="562"/>
                  </a:lnTo>
                  <a:lnTo>
                    <a:pt x="58" y="606"/>
                  </a:lnTo>
                  <a:lnTo>
                    <a:pt x="58" y="606"/>
                  </a:lnTo>
                  <a:lnTo>
                    <a:pt x="70" y="616"/>
                  </a:lnTo>
                  <a:lnTo>
                    <a:pt x="82" y="622"/>
                  </a:lnTo>
                  <a:lnTo>
                    <a:pt x="94" y="626"/>
                  </a:lnTo>
                  <a:lnTo>
                    <a:pt x="106" y="628"/>
                  </a:lnTo>
                  <a:lnTo>
                    <a:pt x="120" y="628"/>
                  </a:lnTo>
                  <a:lnTo>
                    <a:pt x="132" y="626"/>
                  </a:lnTo>
                  <a:lnTo>
                    <a:pt x="144" y="620"/>
                  </a:lnTo>
                  <a:lnTo>
                    <a:pt x="154" y="612"/>
                  </a:lnTo>
                  <a:lnTo>
                    <a:pt x="348" y="406"/>
                  </a:lnTo>
                  <a:lnTo>
                    <a:pt x="348" y="406"/>
                  </a:lnTo>
                  <a:lnTo>
                    <a:pt x="356" y="398"/>
                  </a:lnTo>
                  <a:lnTo>
                    <a:pt x="362" y="390"/>
                  </a:lnTo>
                  <a:lnTo>
                    <a:pt x="366" y="378"/>
                  </a:lnTo>
                  <a:lnTo>
                    <a:pt x="370" y="368"/>
                  </a:lnTo>
                  <a:lnTo>
                    <a:pt x="370" y="358"/>
                  </a:lnTo>
                  <a:lnTo>
                    <a:pt x="368" y="346"/>
                  </a:lnTo>
                  <a:lnTo>
                    <a:pt x="364" y="336"/>
                  </a:lnTo>
                  <a:lnTo>
                    <a:pt x="356" y="326"/>
                  </a:lnTo>
                  <a:lnTo>
                    <a:pt x="354" y="322"/>
                  </a:lnTo>
                  <a:lnTo>
                    <a:pt x="606" y="92"/>
                  </a:lnTo>
                  <a:lnTo>
                    <a:pt x="606" y="92"/>
                  </a:lnTo>
                  <a:lnTo>
                    <a:pt x="614" y="92"/>
                  </a:lnTo>
                  <a:lnTo>
                    <a:pt x="622" y="90"/>
                  </a:lnTo>
                  <a:lnTo>
                    <a:pt x="630" y="86"/>
                  </a:lnTo>
                  <a:lnTo>
                    <a:pt x="636" y="82"/>
                  </a:lnTo>
                  <a:lnTo>
                    <a:pt x="678" y="34"/>
                  </a:lnTo>
                  <a:lnTo>
                    <a:pt x="678" y="34"/>
                  </a:lnTo>
                  <a:lnTo>
                    <a:pt x="670" y="26"/>
                  </a:lnTo>
                  <a:lnTo>
                    <a:pt x="670" y="26"/>
                  </a:lnTo>
                  <a:close/>
                  <a:moveTo>
                    <a:pt x="64" y="488"/>
                  </a:moveTo>
                  <a:lnTo>
                    <a:pt x="64" y="488"/>
                  </a:lnTo>
                  <a:lnTo>
                    <a:pt x="56" y="492"/>
                  </a:lnTo>
                  <a:lnTo>
                    <a:pt x="54" y="492"/>
                  </a:lnTo>
                  <a:lnTo>
                    <a:pt x="52" y="490"/>
                  </a:lnTo>
                  <a:lnTo>
                    <a:pt x="52" y="490"/>
                  </a:lnTo>
                  <a:lnTo>
                    <a:pt x="50" y="488"/>
                  </a:lnTo>
                  <a:lnTo>
                    <a:pt x="52" y="484"/>
                  </a:lnTo>
                  <a:lnTo>
                    <a:pt x="58" y="478"/>
                  </a:lnTo>
                  <a:lnTo>
                    <a:pt x="222" y="330"/>
                  </a:lnTo>
                  <a:lnTo>
                    <a:pt x="222" y="330"/>
                  </a:lnTo>
                  <a:lnTo>
                    <a:pt x="230" y="326"/>
                  </a:lnTo>
                  <a:lnTo>
                    <a:pt x="234" y="326"/>
                  </a:lnTo>
                  <a:lnTo>
                    <a:pt x="236" y="328"/>
                  </a:lnTo>
                  <a:lnTo>
                    <a:pt x="236" y="328"/>
                  </a:lnTo>
                  <a:lnTo>
                    <a:pt x="236" y="330"/>
                  </a:lnTo>
                  <a:lnTo>
                    <a:pt x="236" y="334"/>
                  </a:lnTo>
                  <a:lnTo>
                    <a:pt x="230" y="340"/>
                  </a:lnTo>
                  <a:lnTo>
                    <a:pt x="64" y="488"/>
                  </a:lnTo>
                  <a:close/>
                  <a:moveTo>
                    <a:pt x="100" y="542"/>
                  </a:moveTo>
                  <a:lnTo>
                    <a:pt x="100" y="542"/>
                  </a:lnTo>
                  <a:lnTo>
                    <a:pt x="96" y="544"/>
                  </a:lnTo>
                  <a:lnTo>
                    <a:pt x="92" y="546"/>
                  </a:lnTo>
                  <a:lnTo>
                    <a:pt x="88" y="544"/>
                  </a:lnTo>
                  <a:lnTo>
                    <a:pt x="84" y="542"/>
                  </a:lnTo>
                  <a:lnTo>
                    <a:pt x="84" y="542"/>
                  </a:lnTo>
                  <a:lnTo>
                    <a:pt x="82" y="540"/>
                  </a:lnTo>
                  <a:lnTo>
                    <a:pt x="82" y="536"/>
                  </a:lnTo>
                  <a:lnTo>
                    <a:pt x="84" y="532"/>
                  </a:lnTo>
                  <a:lnTo>
                    <a:pt x="86" y="528"/>
                  </a:lnTo>
                  <a:lnTo>
                    <a:pt x="252" y="376"/>
                  </a:lnTo>
                  <a:lnTo>
                    <a:pt x="252" y="376"/>
                  </a:lnTo>
                  <a:lnTo>
                    <a:pt x="256" y="374"/>
                  </a:lnTo>
                  <a:lnTo>
                    <a:pt x="260" y="374"/>
                  </a:lnTo>
                  <a:lnTo>
                    <a:pt x="264" y="374"/>
                  </a:lnTo>
                  <a:lnTo>
                    <a:pt x="266" y="376"/>
                  </a:lnTo>
                  <a:lnTo>
                    <a:pt x="266" y="376"/>
                  </a:lnTo>
                  <a:lnTo>
                    <a:pt x="268" y="380"/>
                  </a:lnTo>
                  <a:lnTo>
                    <a:pt x="270" y="384"/>
                  </a:lnTo>
                  <a:lnTo>
                    <a:pt x="268" y="388"/>
                  </a:lnTo>
                  <a:lnTo>
                    <a:pt x="266" y="392"/>
                  </a:lnTo>
                  <a:lnTo>
                    <a:pt x="100" y="542"/>
                  </a:lnTo>
                  <a:close/>
                  <a:moveTo>
                    <a:pt x="308" y="424"/>
                  </a:moveTo>
                  <a:lnTo>
                    <a:pt x="148" y="576"/>
                  </a:lnTo>
                  <a:lnTo>
                    <a:pt x="148" y="576"/>
                  </a:lnTo>
                  <a:lnTo>
                    <a:pt x="140" y="580"/>
                  </a:lnTo>
                  <a:lnTo>
                    <a:pt x="136" y="580"/>
                  </a:lnTo>
                  <a:lnTo>
                    <a:pt x="134" y="580"/>
                  </a:lnTo>
                  <a:lnTo>
                    <a:pt x="134" y="580"/>
                  </a:lnTo>
                  <a:lnTo>
                    <a:pt x="132" y="578"/>
                  </a:lnTo>
                  <a:lnTo>
                    <a:pt x="132" y="574"/>
                  </a:lnTo>
                  <a:lnTo>
                    <a:pt x="138" y="568"/>
                  </a:lnTo>
                  <a:lnTo>
                    <a:pt x="298" y="416"/>
                  </a:lnTo>
                  <a:lnTo>
                    <a:pt x="298" y="416"/>
                  </a:lnTo>
                  <a:lnTo>
                    <a:pt x="306" y="410"/>
                  </a:lnTo>
                  <a:lnTo>
                    <a:pt x="310" y="410"/>
                  </a:lnTo>
                  <a:lnTo>
                    <a:pt x="312" y="412"/>
                  </a:lnTo>
                  <a:lnTo>
                    <a:pt x="312" y="412"/>
                  </a:lnTo>
                  <a:lnTo>
                    <a:pt x="314" y="414"/>
                  </a:lnTo>
                  <a:lnTo>
                    <a:pt x="314" y="416"/>
                  </a:lnTo>
                  <a:lnTo>
                    <a:pt x="308" y="424"/>
                  </a:lnTo>
                  <a:lnTo>
                    <a:pt x="308" y="42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5"/>
            <p:cNvSpPr>
              <a:spLocks noEditPoints="1"/>
            </p:cNvSpPr>
            <p:nvPr/>
          </p:nvSpPr>
          <p:spPr bwMode="auto">
            <a:xfrm>
              <a:off x="-2043113" y="-1806575"/>
              <a:ext cx="577850" cy="508000"/>
            </a:xfrm>
            <a:custGeom>
              <a:avLst/>
              <a:gdLst>
                <a:gd name="T0" fmla="*/ 52 w 364"/>
                <a:gd name="T1" fmla="*/ 214 h 320"/>
                <a:gd name="T2" fmla="*/ 80 w 364"/>
                <a:gd name="T3" fmla="*/ 232 h 320"/>
                <a:gd name="T4" fmla="*/ 102 w 364"/>
                <a:gd name="T5" fmla="*/ 242 h 320"/>
                <a:gd name="T6" fmla="*/ 154 w 364"/>
                <a:gd name="T7" fmla="*/ 254 h 320"/>
                <a:gd name="T8" fmla="*/ 172 w 364"/>
                <a:gd name="T9" fmla="*/ 258 h 320"/>
                <a:gd name="T10" fmla="*/ 184 w 364"/>
                <a:gd name="T11" fmla="*/ 264 h 320"/>
                <a:gd name="T12" fmla="*/ 208 w 364"/>
                <a:gd name="T13" fmla="*/ 284 h 320"/>
                <a:gd name="T14" fmla="*/ 234 w 364"/>
                <a:gd name="T15" fmla="*/ 312 h 320"/>
                <a:gd name="T16" fmla="*/ 244 w 364"/>
                <a:gd name="T17" fmla="*/ 308 h 320"/>
                <a:gd name="T18" fmla="*/ 264 w 364"/>
                <a:gd name="T19" fmla="*/ 304 h 320"/>
                <a:gd name="T20" fmla="*/ 274 w 364"/>
                <a:gd name="T21" fmla="*/ 304 h 320"/>
                <a:gd name="T22" fmla="*/ 296 w 364"/>
                <a:gd name="T23" fmla="*/ 308 h 320"/>
                <a:gd name="T24" fmla="*/ 312 w 364"/>
                <a:gd name="T25" fmla="*/ 320 h 320"/>
                <a:gd name="T26" fmla="*/ 302 w 364"/>
                <a:gd name="T27" fmla="*/ 224 h 320"/>
                <a:gd name="T28" fmla="*/ 282 w 364"/>
                <a:gd name="T29" fmla="*/ 202 h 320"/>
                <a:gd name="T30" fmla="*/ 272 w 364"/>
                <a:gd name="T31" fmla="*/ 182 h 320"/>
                <a:gd name="T32" fmla="*/ 270 w 364"/>
                <a:gd name="T33" fmla="*/ 174 h 320"/>
                <a:gd name="T34" fmla="*/ 266 w 364"/>
                <a:gd name="T35" fmla="*/ 156 h 320"/>
                <a:gd name="T36" fmla="*/ 262 w 364"/>
                <a:gd name="T37" fmla="*/ 132 h 320"/>
                <a:gd name="T38" fmla="*/ 250 w 364"/>
                <a:gd name="T39" fmla="*/ 92 h 320"/>
                <a:gd name="T40" fmla="*/ 236 w 364"/>
                <a:gd name="T41" fmla="*/ 68 h 320"/>
                <a:gd name="T42" fmla="*/ 228 w 364"/>
                <a:gd name="T43" fmla="*/ 56 h 320"/>
                <a:gd name="T44" fmla="*/ 208 w 364"/>
                <a:gd name="T45" fmla="*/ 42 h 320"/>
                <a:gd name="T46" fmla="*/ 156 w 364"/>
                <a:gd name="T47" fmla="*/ 18 h 320"/>
                <a:gd name="T48" fmla="*/ 100 w 364"/>
                <a:gd name="T49" fmla="*/ 4 h 320"/>
                <a:gd name="T50" fmla="*/ 60 w 364"/>
                <a:gd name="T51" fmla="*/ 0 h 320"/>
                <a:gd name="T52" fmla="*/ 48 w 364"/>
                <a:gd name="T53" fmla="*/ 4 h 320"/>
                <a:gd name="T54" fmla="*/ 142 w 364"/>
                <a:gd name="T55" fmla="*/ 126 h 320"/>
                <a:gd name="T56" fmla="*/ 18 w 364"/>
                <a:gd name="T57" fmla="*/ 30 h 320"/>
                <a:gd name="T58" fmla="*/ 4 w 364"/>
                <a:gd name="T59" fmla="*/ 44 h 320"/>
                <a:gd name="T60" fmla="*/ 2 w 364"/>
                <a:gd name="T61" fmla="*/ 50 h 320"/>
                <a:gd name="T62" fmla="*/ 2 w 364"/>
                <a:gd name="T63" fmla="*/ 88 h 320"/>
                <a:gd name="T64" fmla="*/ 12 w 364"/>
                <a:gd name="T65" fmla="*/ 142 h 320"/>
                <a:gd name="T66" fmla="*/ 28 w 364"/>
                <a:gd name="T67" fmla="*/ 182 h 320"/>
                <a:gd name="T68" fmla="*/ 42 w 364"/>
                <a:gd name="T69" fmla="*/ 204 h 320"/>
                <a:gd name="T70" fmla="*/ 50 w 364"/>
                <a:gd name="T71" fmla="*/ 212 h 320"/>
                <a:gd name="T72" fmla="*/ 180 w 364"/>
                <a:gd name="T73" fmla="*/ 154 h 320"/>
                <a:gd name="T74" fmla="*/ 188 w 364"/>
                <a:gd name="T75" fmla="*/ 150 h 320"/>
                <a:gd name="T76" fmla="*/ 206 w 364"/>
                <a:gd name="T77" fmla="*/ 152 h 320"/>
                <a:gd name="T78" fmla="*/ 214 w 364"/>
                <a:gd name="T79" fmla="*/ 160 h 320"/>
                <a:gd name="T80" fmla="*/ 222 w 364"/>
                <a:gd name="T81" fmla="*/ 176 h 320"/>
                <a:gd name="T82" fmla="*/ 216 w 364"/>
                <a:gd name="T83" fmla="*/ 192 h 320"/>
                <a:gd name="T84" fmla="*/ 190 w 364"/>
                <a:gd name="T85" fmla="*/ 214 h 320"/>
                <a:gd name="T86" fmla="*/ 174 w 364"/>
                <a:gd name="T87" fmla="*/ 218 h 320"/>
                <a:gd name="T88" fmla="*/ 158 w 364"/>
                <a:gd name="T89" fmla="*/ 208 h 320"/>
                <a:gd name="T90" fmla="*/ 152 w 364"/>
                <a:gd name="T91" fmla="*/ 200 h 320"/>
                <a:gd name="T92" fmla="*/ 150 w 364"/>
                <a:gd name="T93" fmla="*/ 182 h 320"/>
                <a:gd name="T94" fmla="*/ 154 w 364"/>
                <a:gd name="T95" fmla="*/ 17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64" h="320">
                  <a:moveTo>
                    <a:pt x="50" y="212"/>
                  </a:moveTo>
                  <a:lnTo>
                    <a:pt x="52" y="214"/>
                  </a:lnTo>
                  <a:lnTo>
                    <a:pt x="52" y="214"/>
                  </a:lnTo>
                  <a:lnTo>
                    <a:pt x="80" y="232"/>
                  </a:lnTo>
                  <a:lnTo>
                    <a:pt x="92" y="238"/>
                  </a:lnTo>
                  <a:lnTo>
                    <a:pt x="102" y="242"/>
                  </a:lnTo>
                  <a:lnTo>
                    <a:pt x="126" y="248"/>
                  </a:lnTo>
                  <a:lnTo>
                    <a:pt x="154" y="254"/>
                  </a:lnTo>
                  <a:lnTo>
                    <a:pt x="154" y="254"/>
                  </a:lnTo>
                  <a:lnTo>
                    <a:pt x="172" y="258"/>
                  </a:lnTo>
                  <a:lnTo>
                    <a:pt x="172" y="258"/>
                  </a:lnTo>
                  <a:lnTo>
                    <a:pt x="184" y="264"/>
                  </a:lnTo>
                  <a:lnTo>
                    <a:pt x="196" y="274"/>
                  </a:lnTo>
                  <a:lnTo>
                    <a:pt x="208" y="284"/>
                  </a:lnTo>
                  <a:lnTo>
                    <a:pt x="220" y="296"/>
                  </a:lnTo>
                  <a:lnTo>
                    <a:pt x="234" y="312"/>
                  </a:lnTo>
                  <a:lnTo>
                    <a:pt x="234" y="312"/>
                  </a:lnTo>
                  <a:lnTo>
                    <a:pt x="244" y="308"/>
                  </a:lnTo>
                  <a:lnTo>
                    <a:pt x="254" y="306"/>
                  </a:lnTo>
                  <a:lnTo>
                    <a:pt x="264" y="304"/>
                  </a:lnTo>
                  <a:lnTo>
                    <a:pt x="274" y="304"/>
                  </a:lnTo>
                  <a:lnTo>
                    <a:pt x="274" y="304"/>
                  </a:lnTo>
                  <a:lnTo>
                    <a:pt x="284" y="304"/>
                  </a:lnTo>
                  <a:lnTo>
                    <a:pt x="296" y="308"/>
                  </a:lnTo>
                  <a:lnTo>
                    <a:pt x="304" y="312"/>
                  </a:lnTo>
                  <a:lnTo>
                    <a:pt x="312" y="320"/>
                  </a:lnTo>
                  <a:lnTo>
                    <a:pt x="364" y="272"/>
                  </a:lnTo>
                  <a:lnTo>
                    <a:pt x="302" y="224"/>
                  </a:lnTo>
                  <a:lnTo>
                    <a:pt x="302" y="224"/>
                  </a:lnTo>
                  <a:lnTo>
                    <a:pt x="282" y="202"/>
                  </a:lnTo>
                  <a:lnTo>
                    <a:pt x="274" y="190"/>
                  </a:lnTo>
                  <a:lnTo>
                    <a:pt x="272" y="182"/>
                  </a:lnTo>
                  <a:lnTo>
                    <a:pt x="270" y="174"/>
                  </a:lnTo>
                  <a:lnTo>
                    <a:pt x="270" y="174"/>
                  </a:lnTo>
                  <a:lnTo>
                    <a:pt x="268" y="166"/>
                  </a:lnTo>
                  <a:lnTo>
                    <a:pt x="266" y="156"/>
                  </a:lnTo>
                  <a:lnTo>
                    <a:pt x="266" y="156"/>
                  </a:lnTo>
                  <a:lnTo>
                    <a:pt x="262" y="132"/>
                  </a:lnTo>
                  <a:lnTo>
                    <a:pt x="256" y="106"/>
                  </a:lnTo>
                  <a:lnTo>
                    <a:pt x="250" y="92"/>
                  </a:lnTo>
                  <a:lnTo>
                    <a:pt x="244" y="80"/>
                  </a:lnTo>
                  <a:lnTo>
                    <a:pt x="236" y="68"/>
                  </a:lnTo>
                  <a:lnTo>
                    <a:pt x="228" y="56"/>
                  </a:lnTo>
                  <a:lnTo>
                    <a:pt x="228" y="56"/>
                  </a:lnTo>
                  <a:lnTo>
                    <a:pt x="220" y="48"/>
                  </a:lnTo>
                  <a:lnTo>
                    <a:pt x="208" y="42"/>
                  </a:lnTo>
                  <a:lnTo>
                    <a:pt x="184" y="28"/>
                  </a:lnTo>
                  <a:lnTo>
                    <a:pt x="156" y="18"/>
                  </a:lnTo>
                  <a:lnTo>
                    <a:pt x="128" y="10"/>
                  </a:lnTo>
                  <a:lnTo>
                    <a:pt x="100" y="4"/>
                  </a:lnTo>
                  <a:lnTo>
                    <a:pt x="76" y="0"/>
                  </a:lnTo>
                  <a:lnTo>
                    <a:pt x="60" y="0"/>
                  </a:lnTo>
                  <a:lnTo>
                    <a:pt x="52" y="0"/>
                  </a:lnTo>
                  <a:lnTo>
                    <a:pt x="48" y="4"/>
                  </a:lnTo>
                  <a:lnTo>
                    <a:pt x="36" y="14"/>
                  </a:lnTo>
                  <a:lnTo>
                    <a:pt x="142" y="126"/>
                  </a:lnTo>
                  <a:lnTo>
                    <a:pt x="124" y="142"/>
                  </a:lnTo>
                  <a:lnTo>
                    <a:pt x="18" y="30"/>
                  </a:lnTo>
                  <a:lnTo>
                    <a:pt x="10" y="3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2" y="50"/>
                  </a:lnTo>
                  <a:lnTo>
                    <a:pt x="0" y="66"/>
                  </a:lnTo>
                  <a:lnTo>
                    <a:pt x="2" y="88"/>
                  </a:lnTo>
                  <a:lnTo>
                    <a:pt x="6" y="114"/>
                  </a:lnTo>
                  <a:lnTo>
                    <a:pt x="12" y="142"/>
                  </a:lnTo>
                  <a:lnTo>
                    <a:pt x="22" y="170"/>
                  </a:lnTo>
                  <a:lnTo>
                    <a:pt x="28" y="182"/>
                  </a:lnTo>
                  <a:lnTo>
                    <a:pt x="34" y="194"/>
                  </a:lnTo>
                  <a:lnTo>
                    <a:pt x="42" y="204"/>
                  </a:lnTo>
                  <a:lnTo>
                    <a:pt x="50" y="212"/>
                  </a:lnTo>
                  <a:lnTo>
                    <a:pt x="50" y="212"/>
                  </a:lnTo>
                  <a:close/>
                  <a:moveTo>
                    <a:pt x="154" y="176"/>
                  </a:moveTo>
                  <a:lnTo>
                    <a:pt x="180" y="154"/>
                  </a:lnTo>
                  <a:lnTo>
                    <a:pt x="180" y="154"/>
                  </a:lnTo>
                  <a:lnTo>
                    <a:pt x="188" y="150"/>
                  </a:lnTo>
                  <a:lnTo>
                    <a:pt x="196" y="150"/>
                  </a:lnTo>
                  <a:lnTo>
                    <a:pt x="206" y="152"/>
                  </a:lnTo>
                  <a:lnTo>
                    <a:pt x="214" y="160"/>
                  </a:lnTo>
                  <a:lnTo>
                    <a:pt x="214" y="160"/>
                  </a:lnTo>
                  <a:lnTo>
                    <a:pt x="220" y="168"/>
                  </a:lnTo>
                  <a:lnTo>
                    <a:pt x="222" y="176"/>
                  </a:lnTo>
                  <a:lnTo>
                    <a:pt x="220" y="184"/>
                  </a:lnTo>
                  <a:lnTo>
                    <a:pt x="216" y="192"/>
                  </a:lnTo>
                  <a:lnTo>
                    <a:pt x="190" y="214"/>
                  </a:lnTo>
                  <a:lnTo>
                    <a:pt x="190" y="214"/>
                  </a:lnTo>
                  <a:lnTo>
                    <a:pt x="184" y="218"/>
                  </a:lnTo>
                  <a:lnTo>
                    <a:pt x="174" y="218"/>
                  </a:lnTo>
                  <a:lnTo>
                    <a:pt x="166" y="214"/>
                  </a:lnTo>
                  <a:lnTo>
                    <a:pt x="158" y="208"/>
                  </a:lnTo>
                  <a:lnTo>
                    <a:pt x="158" y="208"/>
                  </a:lnTo>
                  <a:lnTo>
                    <a:pt x="152" y="200"/>
                  </a:lnTo>
                  <a:lnTo>
                    <a:pt x="150" y="192"/>
                  </a:lnTo>
                  <a:lnTo>
                    <a:pt x="150" y="182"/>
                  </a:lnTo>
                  <a:lnTo>
                    <a:pt x="154" y="176"/>
                  </a:lnTo>
                  <a:lnTo>
                    <a:pt x="154" y="17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6"/>
            <p:cNvSpPr>
              <a:spLocks noEditPoints="1"/>
            </p:cNvSpPr>
            <p:nvPr/>
          </p:nvSpPr>
          <p:spPr bwMode="auto">
            <a:xfrm>
              <a:off x="-1481138" y="-1285875"/>
              <a:ext cx="492125" cy="552450"/>
            </a:xfrm>
            <a:custGeom>
              <a:avLst/>
              <a:gdLst>
                <a:gd name="T0" fmla="*/ 64 w 310"/>
                <a:gd name="T1" fmla="*/ 0 h 348"/>
                <a:gd name="T2" fmla="*/ 8 w 310"/>
                <a:gd name="T3" fmla="*/ 50 h 348"/>
                <a:gd name="T4" fmla="*/ 20 w 310"/>
                <a:gd name="T5" fmla="*/ 68 h 348"/>
                <a:gd name="T6" fmla="*/ 22 w 310"/>
                <a:gd name="T7" fmla="*/ 90 h 348"/>
                <a:gd name="T8" fmla="*/ 20 w 310"/>
                <a:gd name="T9" fmla="*/ 104 h 348"/>
                <a:gd name="T10" fmla="*/ 10 w 310"/>
                <a:gd name="T11" fmla="*/ 128 h 348"/>
                <a:gd name="T12" fmla="*/ 144 w 310"/>
                <a:gd name="T13" fmla="*/ 320 h 348"/>
                <a:gd name="T14" fmla="*/ 160 w 310"/>
                <a:gd name="T15" fmla="*/ 334 h 348"/>
                <a:gd name="T16" fmla="*/ 194 w 310"/>
                <a:gd name="T17" fmla="*/ 346 h 348"/>
                <a:gd name="T18" fmla="*/ 232 w 310"/>
                <a:gd name="T19" fmla="*/ 348 h 348"/>
                <a:gd name="T20" fmla="*/ 266 w 310"/>
                <a:gd name="T21" fmla="*/ 336 h 348"/>
                <a:gd name="T22" fmla="*/ 280 w 310"/>
                <a:gd name="T23" fmla="*/ 326 h 348"/>
                <a:gd name="T24" fmla="*/ 302 w 310"/>
                <a:gd name="T25" fmla="*/ 296 h 348"/>
                <a:gd name="T26" fmla="*/ 310 w 310"/>
                <a:gd name="T27" fmla="*/ 262 h 348"/>
                <a:gd name="T28" fmla="*/ 306 w 310"/>
                <a:gd name="T29" fmla="*/ 228 h 348"/>
                <a:gd name="T30" fmla="*/ 286 w 310"/>
                <a:gd name="T31" fmla="*/ 196 h 348"/>
                <a:gd name="T32" fmla="*/ 244 w 310"/>
                <a:gd name="T33" fmla="*/ 286 h 348"/>
                <a:gd name="T34" fmla="*/ 236 w 310"/>
                <a:gd name="T35" fmla="*/ 292 h 348"/>
                <a:gd name="T36" fmla="*/ 220 w 310"/>
                <a:gd name="T37" fmla="*/ 298 h 348"/>
                <a:gd name="T38" fmla="*/ 202 w 310"/>
                <a:gd name="T39" fmla="*/ 296 h 348"/>
                <a:gd name="T40" fmla="*/ 184 w 310"/>
                <a:gd name="T41" fmla="*/ 290 h 348"/>
                <a:gd name="T42" fmla="*/ 178 w 310"/>
                <a:gd name="T43" fmla="*/ 282 h 348"/>
                <a:gd name="T44" fmla="*/ 168 w 310"/>
                <a:gd name="T45" fmla="*/ 268 h 348"/>
                <a:gd name="T46" fmla="*/ 166 w 310"/>
                <a:gd name="T47" fmla="*/ 250 h 348"/>
                <a:gd name="T48" fmla="*/ 170 w 310"/>
                <a:gd name="T49" fmla="*/ 232 h 348"/>
                <a:gd name="T50" fmla="*/ 180 w 310"/>
                <a:gd name="T51" fmla="*/ 218 h 348"/>
                <a:gd name="T52" fmla="*/ 188 w 310"/>
                <a:gd name="T53" fmla="*/ 212 h 348"/>
                <a:gd name="T54" fmla="*/ 206 w 310"/>
                <a:gd name="T55" fmla="*/ 206 h 348"/>
                <a:gd name="T56" fmla="*/ 224 w 310"/>
                <a:gd name="T57" fmla="*/ 208 h 348"/>
                <a:gd name="T58" fmla="*/ 240 w 310"/>
                <a:gd name="T59" fmla="*/ 214 h 348"/>
                <a:gd name="T60" fmla="*/ 248 w 310"/>
                <a:gd name="T61" fmla="*/ 222 h 348"/>
                <a:gd name="T62" fmla="*/ 258 w 310"/>
                <a:gd name="T63" fmla="*/ 236 h 348"/>
                <a:gd name="T64" fmla="*/ 260 w 310"/>
                <a:gd name="T65" fmla="*/ 254 h 348"/>
                <a:gd name="T66" fmla="*/ 256 w 310"/>
                <a:gd name="T67" fmla="*/ 270 h 348"/>
                <a:gd name="T68" fmla="*/ 244 w 310"/>
                <a:gd name="T69" fmla="*/ 28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0" h="348">
                  <a:moveTo>
                    <a:pt x="286" y="196"/>
                  </a:moveTo>
                  <a:lnTo>
                    <a:pt x="64" y="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16" y="60"/>
                  </a:lnTo>
                  <a:lnTo>
                    <a:pt x="20" y="68"/>
                  </a:lnTo>
                  <a:lnTo>
                    <a:pt x="22" y="80"/>
                  </a:lnTo>
                  <a:lnTo>
                    <a:pt x="22" y="90"/>
                  </a:lnTo>
                  <a:lnTo>
                    <a:pt x="22" y="90"/>
                  </a:lnTo>
                  <a:lnTo>
                    <a:pt x="20" y="104"/>
                  </a:lnTo>
                  <a:lnTo>
                    <a:pt x="16" y="116"/>
                  </a:lnTo>
                  <a:lnTo>
                    <a:pt x="10" y="128"/>
                  </a:lnTo>
                  <a:lnTo>
                    <a:pt x="0" y="138"/>
                  </a:lnTo>
                  <a:lnTo>
                    <a:pt x="144" y="320"/>
                  </a:lnTo>
                  <a:lnTo>
                    <a:pt x="144" y="320"/>
                  </a:lnTo>
                  <a:lnTo>
                    <a:pt x="160" y="334"/>
                  </a:lnTo>
                  <a:lnTo>
                    <a:pt x="176" y="342"/>
                  </a:lnTo>
                  <a:lnTo>
                    <a:pt x="194" y="346"/>
                  </a:lnTo>
                  <a:lnTo>
                    <a:pt x="214" y="348"/>
                  </a:lnTo>
                  <a:lnTo>
                    <a:pt x="232" y="348"/>
                  </a:lnTo>
                  <a:lnTo>
                    <a:pt x="250" y="344"/>
                  </a:lnTo>
                  <a:lnTo>
                    <a:pt x="266" y="336"/>
                  </a:lnTo>
                  <a:lnTo>
                    <a:pt x="280" y="326"/>
                  </a:lnTo>
                  <a:lnTo>
                    <a:pt x="280" y="326"/>
                  </a:lnTo>
                  <a:lnTo>
                    <a:pt x="292" y="312"/>
                  </a:lnTo>
                  <a:lnTo>
                    <a:pt x="302" y="296"/>
                  </a:lnTo>
                  <a:lnTo>
                    <a:pt x="308" y="280"/>
                  </a:lnTo>
                  <a:lnTo>
                    <a:pt x="310" y="262"/>
                  </a:lnTo>
                  <a:lnTo>
                    <a:pt x="310" y="244"/>
                  </a:lnTo>
                  <a:lnTo>
                    <a:pt x="306" y="228"/>
                  </a:lnTo>
                  <a:lnTo>
                    <a:pt x="298" y="210"/>
                  </a:lnTo>
                  <a:lnTo>
                    <a:pt x="286" y="196"/>
                  </a:lnTo>
                  <a:lnTo>
                    <a:pt x="286" y="196"/>
                  </a:lnTo>
                  <a:close/>
                  <a:moveTo>
                    <a:pt x="244" y="286"/>
                  </a:moveTo>
                  <a:lnTo>
                    <a:pt x="244" y="286"/>
                  </a:lnTo>
                  <a:lnTo>
                    <a:pt x="236" y="292"/>
                  </a:lnTo>
                  <a:lnTo>
                    <a:pt x="228" y="296"/>
                  </a:lnTo>
                  <a:lnTo>
                    <a:pt x="220" y="298"/>
                  </a:lnTo>
                  <a:lnTo>
                    <a:pt x="210" y="298"/>
                  </a:lnTo>
                  <a:lnTo>
                    <a:pt x="202" y="296"/>
                  </a:lnTo>
                  <a:lnTo>
                    <a:pt x="192" y="294"/>
                  </a:lnTo>
                  <a:lnTo>
                    <a:pt x="184" y="290"/>
                  </a:lnTo>
                  <a:lnTo>
                    <a:pt x="178" y="282"/>
                  </a:lnTo>
                  <a:lnTo>
                    <a:pt x="178" y="282"/>
                  </a:lnTo>
                  <a:lnTo>
                    <a:pt x="172" y="276"/>
                  </a:lnTo>
                  <a:lnTo>
                    <a:pt x="168" y="268"/>
                  </a:lnTo>
                  <a:lnTo>
                    <a:pt x="166" y="258"/>
                  </a:lnTo>
                  <a:lnTo>
                    <a:pt x="166" y="250"/>
                  </a:lnTo>
                  <a:lnTo>
                    <a:pt x="166" y="242"/>
                  </a:lnTo>
                  <a:lnTo>
                    <a:pt x="170" y="232"/>
                  </a:lnTo>
                  <a:lnTo>
                    <a:pt x="174" y="226"/>
                  </a:lnTo>
                  <a:lnTo>
                    <a:pt x="180" y="218"/>
                  </a:lnTo>
                  <a:lnTo>
                    <a:pt x="180" y="218"/>
                  </a:lnTo>
                  <a:lnTo>
                    <a:pt x="188" y="212"/>
                  </a:lnTo>
                  <a:lnTo>
                    <a:pt x="196" y="208"/>
                  </a:lnTo>
                  <a:lnTo>
                    <a:pt x="206" y="206"/>
                  </a:lnTo>
                  <a:lnTo>
                    <a:pt x="214" y="206"/>
                  </a:lnTo>
                  <a:lnTo>
                    <a:pt x="224" y="208"/>
                  </a:lnTo>
                  <a:lnTo>
                    <a:pt x="232" y="210"/>
                  </a:lnTo>
                  <a:lnTo>
                    <a:pt x="240" y="214"/>
                  </a:lnTo>
                  <a:lnTo>
                    <a:pt x="248" y="222"/>
                  </a:lnTo>
                  <a:lnTo>
                    <a:pt x="248" y="222"/>
                  </a:lnTo>
                  <a:lnTo>
                    <a:pt x="254" y="228"/>
                  </a:lnTo>
                  <a:lnTo>
                    <a:pt x="258" y="236"/>
                  </a:lnTo>
                  <a:lnTo>
                    <a:pt x="260" y="246"/>
                  </a:lnTo>
                  <a:lnTo>
                    <a:pt x="260" y="254"/>
                  </a:lnTo>
                  <a:lnTo>
                    <a:pt x="258" y="262"/>
                  </a:lnTo>
                  <a:lnTo>
                    <a:pt x="256" y="270"/>
                  </a:lnTo>
                  <a:lnTo>
                    <a:pt x="250" y="278"/>
                  </a:lnTo>
                  <a:lnTo>
                    <a:pt x="244" y="286"/>
                  </a:lnTo>
                  <a:lnTo>
                    <a:pt x="244" y="28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Oval Callout 2"/>
          <p:cNvSpPr/>
          <p:nvPr/>
        </p:nvSpPr>
        <p:spPr>
          <a:xfrm>
            <a:off x="3021790" y="1094897"/>
            <a:ext cx="1131152" cy="90616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Linkie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92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231F20"/>
                </a:solidFill>
                <a:latin typeface="Helvetica Neue" panose="02000503000000020004" pitchFamily="2"/>
              </a:rPr>
              <a:t>Demo: Logging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2438400" y="1657350"/>
            <a:ext cx="3733800" cy="255454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33"/>
                </a:solidFill>
                <a:latin typeface="Helvetica Neue" panose="02000503000000020004"/>
              </a:rPr>
              <a:t>Writing a Write-Log function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33"/>
                </a:solidFill>
                <a:latin typeface="Helvetica Neue" panose="02000503000000020004"/>
              </a:rPr>
              <a:t>Log levels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33"/>
                </a:solidFill>
                <a:latin typeface="Helvetica Neue" panose="02000503000000020004"/>
              </a:rPr>
              <a:t>Errors : Bad stuff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33"/>
                </a:solidFill>
                <a:latin typeface="Helvetica Neue" panose="02000503000000020004"/>
              </a:rPr>
              <a:t>Warnings : </a:t>
            </a:r>
            <a:r>
              <a:rPr lang="en-US" sz="2000" dirty="0" err="1" smtClean="0">
                <a:solidFill>
                  <a:srgbClr val="333333"/>
                </a:solidFill>
                <a:latin typeface="Helvetica Neue" panose="02000503000000020004"/>
              </a:rPr>
              <a:t>Sorta</a:t>
            </a:r>
            <a:r>
              <a:rPr lang="en-US" sz="2000" dirty="0" smtClean="0">
                <a:solidFill>
                  <a:srgbClr val="333333"/>
                </a:solidFill>
                <a:latin typeface="Helvetica Neue" panose="02000503000000020004"/>
              </a:rPr>
              <a:t> bad stuff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33"/>
                </a:solidFill>
                <a:latin typeface="Helvetica Neue" panose="02000503000000020004"/>
              </a:rPr>
              <a:t>Common : Normal stuff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33"/>
                </a:solidFill>
                <a:latin typeface="Helvetica Neue" panose="02000503000000020004"/>
              </a:rPr>
              <a:t>Before and after events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333333"/>
              </a:solidFill>
              <a:latin typeface="Helvetica Neue" panose="02000503000000020004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33333"/>
              </a:solidFill>
              <a:latin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70011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</a:rPr>
              <a:t>Automating Software </a:t>
            </a:r>
            <a:r>
              <a:rPr lang="en-US" dirty="0" smtClean="0">
                <a:latin typeface="Helvetica Neue"/>
              </a:rPr>
              <a:t>Uninstalls</a:t>
            </a:r>
            <a:endParaRPr lang="en-US" dirty="0">
              <a:latin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70120" y="2266950"/>
            <a:ext cx="473206" cy="52322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41" y="1504950"/>
            <a:ext cx="3733800" cy="2711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191000" y="2114550"/>
            <a:ext cx="5061642" cy="120032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Cleanup on Aisle 5!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</a:rPr>
              <a:t>All About Detection and Removal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</a:rPr>
              <a:t>Cleaning up after vendors</a:t>
            </a:r>
          </a:p>
        </p:txBody>
      </p:sp>
    </p:spTree>
    <p:extLst>
      <p:ext uri="{BB962C8B-B14F-4D97-AF65-F5344CB8AC3E}">
        <p14:creationId xmlns:p14="http://schemas.microsoft.com/office/powerpoint/2010/main" val="117121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</a:rPr>
              <a:t>Uninstall Cleanup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81149"/>
            <a:ext cx="3555998" cy="2666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829302" y="1547592"/>
            <a:ext cx="3048000" cy="223984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App Shortcuts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Registry keys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Install folders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Certificates</a:t>
            </a:r>
            <a:endParaRPr lang="en-US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1894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</a:rPr>
              <a:t>Demo: Web App Removal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68484" y="1894373"/>
            <a:ext cx="2548274" cy="2120900"/>
            <a:chOff x="990600" y="2203450"/>
            <a:chExt cx="1012825" cy="842963"/>
          </a:xfrm>
          <a:solidFill>
            <a:srgbClr val="C49A2C"/>
          </a:solidFill>
        </p:grpSpPr>
        <p:sp>
          <p:nvSpPr>
            <p:cNvPr id="6" name="Rectangle 197"/>
            <p:cNvSpPr>
              <a:spLocks noChangeArrowheads="1"/>
            </p:cNvSpPr>
            <p:nvPr/>
          </p:nvSpPr>
          <p:spPr bwMode="auto">
            <a:xfrm>
              <a:off x="1363663" y="2954338"/>
              <a:ext cx="268288" cy="555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98"/>
            <p:cNvSpPr>
              <a:spLocks noEditPoints="1"/>
            </p:cNvSpPr>
            <p:nvPr/>
          </p:nvSpPr>
          <p:spPr bwMode="auto">
            <a:xfrm>
              <a:off x="990600" y="2203450"/>
              <a:ext cx="1012825" cy="736600"/>
            </a:xfrm>
            <a:custGeom>
              <a:avLst/>
              <a:gdLst>
                <a:gd name="T0" fmla="*/ 1244 w 1277"/>
                <a:gd name="T1" fmla="*/ 0 h 927"/>
                <a:gd name="T2" fmla="*/ 33 w 1277"/>
                <a:gd name="T3" fmla="*/ 0 h 927"/>
                <a:gd name="T4" fmla="*/ 33 w 1277"/>
                <a:gd name="T5" fmla="*/ 0 h 927"/>
                <a:gd name="T6" fmla="*/ 27 w 1277"/>
                <a:gd name="T7" fmla="*/ 0 h 927"/>
                <a:gd name="T8" fmla="*/ 21 w 1277"/>
                <a:gd name="T9" fmla="*/ 3 h 927"/>
                <a:gd name="T10" fmla="*/ 14 w 1277"/>
                <a:gd name="T11" fmla="*/ 6 h 927"/>
                <a:gd name="T12" fmla="*/ 10 w 1277"/>
                <a:gd name="T13" fmla="*/ 9 h 927"/>
                <a:gd name="T14" fmla="*/ 7 w 1277"/>
                <a:gd name="T15" fmla="*/ 14 h 927"/>
                <a:gd name="T16" fmla="*/ 3 w 1277"/>
                <a:gd name="T17" fmla="*/ 20 h 927"/>
                <a:gd name="T18" fmla="*/ 2 w 1277"/>
                <a:gd name="T19" fmla="*/ 25 h 927"/>
                <a:gd name="T20" fmla="*/ 0 w 1277"/>
                <a:gd name="T21" fmla="*/ 33 h 927"/>
                <a:gd name="T22" fmla="*/ 0 w 1277"/>
                <a:gd name="T23" fmla="*/ 894 h 927"/>
                <a:gd name="T24" fmla="*/ 0 w 1277"/>
                <a:gd name="T25" fmla="*/ 894 h 927"/>
                <a:gd name="T26" fmla="*/ 2 w 1277"/>
                <a:gd name="T27" fmla="*/ 901 h 927"/>
                <a:gd name="T28" fmla="*/ 3 w 1277"/>
                <a:gd name="T29" fmla="*/ 907 h 927"/>
                <a:gd name="T30" fmla="*/ 7 w 1277"/>
                <a:gd name="T31" fmla="*/ 913 h 927"/>
                <a:gd name="T32" fmla="*/ 10 w 1277"/>
                <a:gd name="T33" fmla="*/ 918 h 927"/>
                <a:gd name="T34" fmla="*/ 14 w 1277"/>
                <a:gd name="T35" fmla="*/ 921 h 927"/>
                <a:gd name="T36" fmla="*/ 21 w 1277"/>
                <a:gd name="T37" fmla="*/ 924 h 927"/>
                <a:gd name="T38" fmla="*/ 27 w 1277"/>
                <a:gd name="T39" fmla="*/ 925 h 927"/>
                <a:gd name="T40" fmla="*/ 33 w 1277"/>
                <a:gd name="T41" fmla="*/ 927 h 927"/>
                <a:gd name="T42" fmla="*/ 1244 w 1277"/>
                <a:gd name="T43" fmla="*/ 927 h 927"/>
                <a:gd name="T44" fmla="*/ 1244 w 1277"/>
                <a:gd name="T45" fmla="*/ 927 h 927"/>
                <a:gd name="T46" fmla="*/ 1250 w 1277"/>
                <a:gd name="T47" fmla="*/ 925 h 927"/>
                <a:gd name="T48" fmla="*/ 1257 w 1277"/>
                <a:gd name="T49" fmla="*/ 924 h 927"/>
                <a:gd name="T50" fmla="*/ 1263 w 1277"/>
                <a:gd name="T51" fmla="*/ 921 h 927"/>
                <a:gd name="T52" fmla="*/ 1267 w 1277"/>
                <a:gd name="T53" fmla="*/ 918 h 927"/>
                <a:gd name="T54" fmla="*/ 1271 w 1277"/>
                <a:gd name="T55" fmla="*/ 913 h 927"/>
                <a:gd name="T56" fmla="*/ 1274 w 1277"/>
                <a:gd name="T57" fmla="*/ 907 h 927"/>
                <a:gd name="T58" fmla="*/ 1275 w 1277"/>
                <a:gd name="T59" fmla="*/ 901 h 927"/>
                <a:gd name="T60" fmla="*/ 1277 w 1277"/>
                <a:gd name="T61" fmla="*/ 894 h 927"/>
                <a:gd name="T62" fmla="*/ 1277 w 1277"/>
                <a:gd name="T63" fmla="*/ 33 h 927"/>
                <a:gd name="T64" fmla="*/ 1277 w 1277"/>
                <a:gd name="T65" fmla="*/ 33 h 927"/>
                <a:gd name="T66" fmla="*/ 1275 w 1277"/>
                <a:gd name="T67" fmla="*/ 25 h 927"/>
                <a:gd name="T68" fmla="*/ 1274 w 1277"/>
                <a:gd name="T69" fmla="*/ 20 h 927"/>
                <a:gd name="T70" fmla="*/ 1271 w 1277"/>
                <a:gd name="T71" fmla="*/ 14 h 927"/>
                <a:gd name="T72" fmla="*/ 1267 w 1277"/>
                <a:gd name="T73" fmla="*/ 9 h 927"/>
                <a:gd name="T74" fmla="*/ 1263 w 1277"/>
                <a:gd name="T75" fmla="*/ 6 h 927"/>
                <a:gd name="T76" fmla="*/ 1257 w 1277"/>
                <a:gd name="T77" fmla="*/ 3 h 927"/>
                <a:gd name="T78" fmla="*/ 1250 w 1277"/>
                <a:gd name="T79" fmla="*/ 0 h 927"/>
                <a:gd name="T80" fmla="*/ 1244 w 1277"/>
                <a:gd name="T81" fmla="*/ 0 h 927"/>
                <a:gd name="T82" fmla="*/ 1244 w 1277"/>
                <a:gd name="T83" fmla="*/ 0 h 927"/>
                <a:gd name="T84" fmla="*/ 1198 w 1277"/>
                <a:gd name="T85" fmla="*/ 724 h 927"/>
                <a:gd name="T86" fmla="*/ 80 w 1277"/>
                <a:gd name="T87" fmla="*/ 724 h 927"/>
                <a:gd name="T88" fmla="*/ 80 w 1277"/>
                <a:gd name="T89" fmla="*/ 76 h 927"/>
                <a:gd name="T90" fmla="*/ 1198 w 1277"/>
                <a:gd name="T91" fmla="*/ 76 h 927"/>
                <a:gd name="T92" fmla="*/ 1198 w 1277"/>
                <a:gd name="T93" fmla="*/ 724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77" h="927">
                  <a:moveTo>
                    <a:pt x="1244" y="0"/>
                  </a:moveTo>
                  <a:lnTo>
                    <a:pt x="33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3"/>
                  </a:lnTo>
                  <a:lnTo>
                    <a:pt x="14" y="6"/>
                  </a:lnTo>
                  <a:lnTo>
                    <a:pt x="10" y="9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2" y="25"/>
                  </a:lnTo>
                  <a:lnTo>
                    <a:pt x="0" y="33"/>
                  </a:lnTo>
                  <a:lnTo>
                    <a:pt x="0" y="894"/>
                  </a:lnTo>
                  <a:lnTo>
                    <a:pt x="0" y="894"/>
                  </a:lnTo>
                  <a:lnTo>
                    <a:pt x="2" y="901"/>
                  </a:lnTo>
                  <a:lnTo>
                    <a:pt x="3" y="907"/>
                  </a:lnTo>
                  <a:lnTo>
                    <a:pt x="7" y="913"/>
                  </a:lnTo>
                  <a:lnTo>
                    <a:pt x="10" y="918"/>
                  </a:lnTo>
                  <a:lnTo>
                    <a:pt x="14" y="921"/>
                  </a:lnTo>
                  <a:lnTo>
                    <a:pt x="21" y="924"/>
                  </a:lnTo>
                  <a:lnTo>
                    <a:pt x="27" y="925"/>
                  </a:lnTo>
                  <a:lnTo>
                    <a:pt x="33" y="927"/>
                  </a:lnTo>
                  <a:lnTo>
                    <a:pt x="1244" y="927"/>
                  </a:lnTo>
                  <a:lnTo>
                    <a:pt x="1244" y="927"/>
                  </a:lnTo>
                  <a:lnTo>
                    <a:pt x="1250" y="925"/>
                  </a:lnTo>
                  <a:lnTo>
                    <a:pt x="1257" y="924"/>
                  </a:lnTo>
                  <a:lnTo>
                    <a:pt x="1263" y="921"/>
                  </a:lnTo>
                  <a:lnTo>
                    <a:pt x="1267" y="918"/>
                  </a:lnTo>
                  <a:lnTo>
                    <a:pt x="1271" y="913"/>
                  </a:lnTo>
                  <a:lnTo>
                    <a:pt x="1274" y="907"/>
                  </a:lnTo>
                  <a:lnTo>
                    <a:pt x="1275" y="901"/>
                  </a:lnTo>
                  <a:lnTo>
                    <a:pt x="1277" y="894"/>
                  </a:lnTo>
                  <a:lnTo>
                    <a:pt x="1277" y="33"/>
                  </a:lnTo>
                  <a:lnTo>
                    <a:pt x="1277" y="33"/>
                  </a:lnTo>
                  <a:lnTo>
                    <a:pt x="1275" y="25"/>
                  </a:lnTo>
                  <a:lnTo>
                    <a:pt x="1274" y="20"/>
                  </a:lnTo>
                  <a:lnTo>
                    <a:pt x="1271" y="14"/>
                  </a:lnTo>
                  <a:lnTo>
                    <a:pt x="1267" y="9"/>
                  </a:lnTo>
                  <a:lnTo>
                    <a:pt x="1263" y="6"/>
                  </a:lnTo>
                  <a:lnTo>
                    <a:pt x="1257" y="3"/>
                  </a:lnTo>
                  <a:lnTo>
                    <a:pt x="1250" y="0"/>
                  </a:lnTo>
                  <a:lnTo>
                    <a:pt x="1244" y="0"/>
                  </a:lnTo>
                  <a:lnTo>
                    <a:pt x="1244" y="0"/>
                  </a:lnTo>
                  <a:close/>
                  <a:moveTo>
                    <a:pt x="1198" y="724"/>
                  </a:moveTo>
                  <a:lnTo>
                    <a:pt x="80" y="724"/>
                  </a:lnTo>
                  <a:lnTo>
                    <a:pt x="80" y="76"/>
                  </a:lnTo>
                  <a:lnTo>
                    <a:pt x="1198" y="76"/>
                  </a:lnTo>
                  <a:lnTo>
                    <a:pt x="1198" y="7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9"/>
            <p:cNvSpPr>
              <a:spLocks/>
            </p:cNvSpPr>
            <p:nvPr/>
          </p:nvSpPr>
          <p:spPr bwMode="auto">
            <a:xfrm>
              <a:off x="1281113" y="3022600"/>
              <a:ext cx="431800" cy="23813"/>
            </a:xfrm>
            <a:custGeom>
              <a:avLst/>
              <a:gdLst>
                <a:gd name="T0" fmla="*/ 520 w 543"/>
                <a:gd name="T1" fmla="*/ 0 h 31"/>
                <a:gd name="T2" fmla="*/ 22 w 543"/>
                <a:gd name="T3" fmla="*/ 0 h 31"/>
                <a:gd name="T4" fmla="*/ 22 w 543"/>
                <a:gd name="T5" fmla="*/ 0 h 31"/>
                <a:gd name="T6" fmla="*/ 17 w 543"/>
                <a:gd name="T7" fmla="*/ 0 h 31"/>
                <a:gd name="T8" fmla="*/ 14 w 543"/>
                <a:gd name="T9" fmla="*/ 2 h 31"/>
                <a:gd name="T10" fmla="*/ 6 w 543"/>
                <a:gd name="T11" fmla="*/ 6 h 31"/>
                <a:gd name="T12" fmla="*/ 1 w 543"/>
                <a:gd name="T13" fmla="*/ 14 h 31"/>
                <a:gd name="T14" fmla="*/ 0 w 543"/>
                <a:gd name="T15" fmla="*/ 17 h 31"/>
                <a:gd name="T16" fmla="*/ 0 w 543"/>
                <a:gd name="T17" fmla="*/ 22 h 31"/>
                <a:gd name="T18" fmla="*/ 0 w 543"/>
                <a:gd name="T19" fmla="*/ 31 h 31"/>
                <a:gd name="T20" fmla="*/ 543 w 543"/>
                <a:gd name="T21" fmla="*/ 31 h 31"/>
                <a:gd name="T22" fmla="*/ 543 w 543"/>
                <a:gd name="T23" fmla="*/ 22 h 31"/>
                <a:gd name="T24" fmla="*/ 543 w 543"/>
                <a:gd name="T25" fmla="*/ 22 h 31"/>
                <a:gd name="T26" fmla="*/ 543 w 543"/>
                <a:gd name="T27" fmla="*/ 17 h 31"/>
                <a:gd name="T28" fmla="*/ 542 w 543"/>
                <a:gd name="T29" fmla="*/ 14 h 31"/>
                <a:gd name="T30" fmla="*/ 537 w 543"/>
                <a:gd name="T31" fmla="*/ 6 h 31"/>
                <a:gd name="T32" fmla="*/ 529 w 543"/>
                <a:gd name="T33" fmla="*/ 2 h 31"/>
                <a:gd name="T34" fmla="*/ 525 w 543"/>
                <a:gd name="T35" fmla="*/ 0 h 31"/>
                <a:gd name="T36" fmla="*/ 520 w 543"/>
                <a:gd name="T37" fmla="*/ 0 h 31"/>
                <a:gd name="T38" fmla="*/ 520 w 543"/>
                <a:gd name="T3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3" h="31">
                  <a:moveTo>
                    <a:pt x="52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1" y="14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31"/>
                  </a:lnTo>
                  <a:lnTo>
                    <a:pt x="543" y="31"/>
                  </a:lnTo>
                  <a:lnTo>
                    <a:pt x="543" y="22"/>
                  </a:lnTo>
                  <a:lnTo>
                    <a:pt x="543" y="22"/>
                  </a:lnTo>
                  <a:lnTo>
                    <a:pt x="543" y="17"/>
                  </a:lnTo>
                  <a:lnTo>
                    <a:pt x="542" y="14"/>
                  </a:lnTo>
                  <a:lnTo>
                    <a:pt x="537" y="6"/>
                  </a:lnTo>
                  <a:lnTo>
                    <a:pt x="529" y="2"/>
                  </a:lnTo>
                  <a:lnTo>
                    <a:pt x="525" y="0"/>
                  </a:lnTo>
                  <a:lnTo>
                    <a:pt x="520" y="0"/>
                  </a:lnTo>
                  <a:lnTo>
                    <a:pt x="5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 rot="20663986">
            <a:off x="3592584" y="2181249"/>
            <a:ext cx="304800" cy="475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9"/>
          <p:cNvSpPr>
            <a:spLocks/>
          </p:cNvSpPr>
          <p:nvPr/>
        </p:nvSpPr>
        <p:spPr bwMode="auto">
          <a:xfrm>
            <a:off x="3173484" y="2046773"/>
            <a:ext cx="1143000" cy="953627"/>
          </a:xfrm>
          <a:custGeom>
            <a:avLst/>
            <a:gdLst>
              <a:gd name="T0" fmla="*/ 466 w 676"/>
              <a:gd name="T1" fmla="*/ 0 h 565"/>
              <a:gd name="T2" fmla="*/ 676 w 676"/>
              <a:gd name="T3" fmla="*/ 181 h 565"/>
              <a:gd name="T4" fmla="*/ 466 w 676"/>
              <a:gd name="T5" fmla="*/ 362 h 565"/>
              <a:gd name="T6" fmla="*/ 466 w 676"/>
              <a:gd name="T7" fmla="*/ 265 h 565"/>
              <a:gd name="T8" fmla="*/ 466 w 676"/>
              <a:gd name="T9" fmla="*/ 265 h 565"/>
              <a:gd name="T10" fmla="*/ 439 w 676"/>
              <a:gd name="T11" fmla="*/ 270 h 565"/>
              <a:gd name="T12" fmla="*/ 412 w 676"/>
              <a:gd name="T13" fmla="*/ 276 h 565"/>
              <a:gd name="T14" fmla="*/ 386 w 676"/>
              <a:gd name="T15" fmla="*/ 283 h 565"/>
              <a:gd name="T16" fmla="*/ 361 w 676"/>
              <a:gd name="T17" fmla="*/ 290 h 565"/>
              <a:gd name="T18" fmla="*/ 314 w 676"/>
              <a:gd name="T19" fmla="*/ 310 h 565"/>
              <a:gd name="T20" fmla="*/ 269 w 676"/>
              <a:gd name="T21" fmla="*/ 332 h 565"/>
              <a:gd name="T22" fmla="*/ 229 w 676"/>
              <a:gd name="T23" fmla="*/ 355 h 565"/>
              <a:gd name="T24" fmla="*/ 191 w 676"/>
              <a:gd name="T25" fmla="*/ 381 h 565"/>
              <a:gd name="T26" fmla="*/ 154 w 676"/>
              <a:gd name="T27" fmla="*/ 406 h 565"/>
              <a:gd name="T28" fmla="*/ 124 w 676"/>
              <a:gd name="T29" fmla="*/ 431 h 565"/>
              <a:gd name="T30" fmla="*/ 95 w 676"/>
              <a:gd name="T31" fmla="*/ 457 h 565"/>
              <a:gd name="T32" fmla="*/ 71 w 676"/>
              <a:gd name="T33" fmla="*/ 482 h 565"/>
              <a:gd name="T34" fmla="*/ 49 w 676"/>
              <a:gd name="T35" fmla="*/ 504 h 565"/>
              <a:gd name="T36" fmla="*/ 33 w 676"/>
              <a:gd name="T37" fmla="*/ 524 h 565"/>
              <a:gd name="T38" fmla="*/ 10 w 676"/>
              <a:gd name="T39" fmla="*/ 554 h 565"/>
              <a:gd name="T40" fmla="*/ 0 w 676"/>
              <a:gd name="T41" fmla="*/ 565 h 565"/>
              <a:gd name="T42" fmla="*/ 0 w 676"/>
              <a:gd name="T43" fmla="*/ 565 h 565"/>
              <a:gd name="T44" fmla="*/ 4 w 676"/>
              <a:gd name="T45" fmla="*/ 547 h 565"/>
              <a:gd name="T46" fmla="*/ 10 w 676"/>
              <a:gd name="T47" fmla="*/ 527 h 565"/>
              <a:gd name="T48" fmla="*/ 17 w 676"/>
              <a:gd name="T49" fmla="*/ 502 h 565"/>
              <a:gd name="T50" fmla="*/ 26 w 676"/>
              <a:gd name="T51" fmla="*/ 471 h 565"/>
              <a:gd name="T52" fmla="*/ 40 w 676"/>
              <a:gd name="T53" fmla="*/ 435 h 565"/>
              <a:gd name="T54" fmla="*/ 58 w 676"/>
              <a:gd name="T55" fmla="*/ 399 h 565"/>
              <a:gd name="T56" fmla="*/ 80 w 676"/>
              <a:gd name="T57" fmla="*/ 359 h 565"/>
              <a:gd name="T58" fmla="*/ 107 w 676"/>
              <a:gd name="T59" fmla="*/ 319 h 565"/>
              <a:gd name="T60" fmla="*/ 124 w 676"/>
              <a:gd name="T61" fmla="*/ 299 h 565"/>
              <a:gd name="T62" fmla="*/ 140 w 676"/>
              <a:gd name="T63" fmla="*/ 279 h 565"/>
              <a:gd name="T64" fmla="*/ 158 w 676"/>
              <a:gd name="T65" fmla="*/ 259 h 565"/>
              <a:gd name="T66" fmla="*/ 178 w 676"/>
              <a:gd name="T67" fmla="*/ 241 h 565"/>
              <a:gd name="T68" fmla="*/ 198 w 676"/>
              <a:gd name="T69" fmla="*/ 223 h 565"/>
              <a:gd name="T70" fmla="*/ 221 w 676"/>
              <a:gd name="T71" fmla="*/ 207 h 565"/>
              <a:gd name="T72" fmla="*/ 245 w 676"/>
              <a:gd name="T73" fmla="*/ 190 h 565"/>
              <a:gd name="T74" fmla="*/ 272 w 676"/>
              <a:gd name="T75" fmla="*/ 174 h 565"/>
              <a:gd name="T76" fmla="*/ 299 w 676"/>
              <a:gd name="T77" fmla="*/ 161 h 565"/>
              <a:gd name="T78" fmla="*/ 328 w 676"/>
              <a:gd name="T79" fmla="*/ 149 h 565"/>
              <a:gd name="T80" fmla="*/ 359 w 676"/>
              <a:gd name="T81" fmla="*/ 136 h 565"/>
              <a:gd name="T82" fmla="*/ 393 w 676"/>
              <a:gd name="T83" fmla="*/ 127 h 565"/>
              <a:gd name="T84" fmla="*/ 428 w 676"/>
              <a:gd name="T85" fmla="*/ 120 h 565"/>
              <a:gd name="T86" fmla="*/ 466 w 676"/>
              <a:gd name="T87" fmla="*/ 114 h 565"/>
              <a:gd name="T88" fmla="*/ 466 w 676"/>
              <a:gd name="T89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76" h="565">
                <a:moveTo>
                  <a:pt x="466" y="0"/>
                </a:moveTo>
                <a:lnTo>
                  <a:pt x="676" y="181"/>
                </a:lnTo>
                <a:lnTo>
                  <a:pt x="466" y="362"/>
                </a:lnTo>
                <a:lnTo>
                  <a:pt x="466" y="265"/>
                </a:lnTo>
                <a:lnTo>
                  <a:pt x="466" y="265"/>
                </a:lnTo>
                <a:lnTo>
                  <a:pt x="439" y="270"/>
                </a:lnTo>
                <a:lnTo>
                  <a:pt x="412" y="276"/>
                </a:lnTo>
                <a:lnTo>
                  <a:pt x="386" y="283"/>
                </a:lnTo>
                <a:lnTo>
                  <a:pt x="361" y="290"/>
                </a:lnTo>
                <a:lnTo>
                  <a:pt x="314" y="310"/>
                </a:lnTo>
                <a:lnTo>
                  <a:pt x="269" y="332"/>
                </a:lnTo>
                <a:lnTo>
                  <a:pt x="229" y="355"/>
                </a:lnTo>
                <a:lnTo>
                  <a:pt x="191" y="381"/>
                </a:lnTo>
                <a:lnTo>
                  <a:pt x="154" y="406"/>
                </a:lnTo>
                <a:lnTo>
                  <a:pt x="124" y="431"/>
                </a:lnTo>
                <a:lnTo>
                  <a:pt x="95" y="457"/>
                </a:lnTo>
                <a:lnTo>
                  <a:pt x="71" y="482"/>
                </a:lnTo>
                <a:lnTo>
                  <a:pt x="49" y="504"/>
                </a:lnTo>
                <a:lnTo>
                  <a:pt x="33" y="524"/>
                </a:lnTo>
                <a:lnTo>
                  <a:pt x="10" y="554"/>
                </a:lnTo>
                <a:lnTo>
                  <a:pt x="0" y="565"/>
                </a:lnTo>
                <a:lnTo>
                  <a:pt x="0" y="565"/>
                </a:lnTo>
                <a:lnTo>
                  <a:pt x="4" y="547"/>
                </a:lnTo>
                <a:lnTo>
                  <a:pt x="10" y="527"/>
                </a:lnTo>
                <a:lnTo>
                  <a:pt x="17" y="502"/>
                </a:lnTo>
                <a:lnTo>
                  <a:pt x="26" y="471"/>
                </a:lnTo>
                <a:lnTo>
                  <a:pt x="40" y="435"/>
                </a:lnTo>
                <a:lnTo>
                  <a:pt x="58" y="399"/>
                </a:lnTo>
                <a:lnTo>
                  <a:pt x="80" y="359"/>
                </a:lnTo>
                <a:lnTo>
                  <a:pt x="107" y="319"/>
                </a:lnTo>
                <a:lnTo>
                  <a:pt x="124" y="299"/>
                </a:lnTo>
                <a:lnTo>
                  <a:pt x="140" y="279"/>
                </a:lnTo>
                <a:lnTo>
                  <a:pt x="158" y="259"/>
                </a:lnTo>
                <a:lnTo>
                  <a:pt x="178" y="241"/>
                </a:lnTo>
                <a:lnTo>
                  <a:pt x="198" y="223"/>
                </a:lnTo>
                <a:lnTo>
                  <a:pt x="221" y="207"/>
                </a:lnTo>
                <a:lnTo>
                  <a:pt x="245" y="190"/>
                </a:lnTo>
                <a:lnTo>
                  <a:pt x="272" y="174"/>
                </a:lnTo>
                <a:lnTo>
                  <a:pt x="299" y="161"/>
                </a:lnTo>
                <a:lnTo>
                  <a:pt x="328" y="149"/>
                </a:lnTo>
                <a:lnTo>
                  <a:pt x="359" y="136"/>
                </a:lnTo>
                <a:lnTo>
                  <a:pt x="393" y="127"/>
                </a:lnTo>
                <a:lnTo>
                  <a:pt x="428" y="120"/>
                </a:lnTo>
                <a:lnTo>
                  <a:pt x="466" y="114"/>
                </a:lnTo>
                <a:lnTo>
                  <a:pt x="46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773834" y="2794100"/>
            <a:ext cx="307372" cy="379236"/>
            <a:chOff x="10939463" y="500063"/>
            <a:chExt cx="1249362" cy="1541463"/>
          </a:xfrm>
          <a:solidFill>
            <a:schemeClr val="tx1"/>
          </a:solidFill>
        </p:grpSpPr>
        <p:sp>
          <p:nvSpPr>
            <p:cNvPr id="13" name="Freeform 197"/>
            <p:cNvSpPr>
              <a:spLocks/>
            </p:cNvSpPr>
            <p:nvPr/>
          </p:nvSpPr>
          <p:spPr bwMode="auto">
            <a:xfrm>
              <a:off x="11963400" y="1144588"/>
              <a:ext cx="225425" cy="547688"/>
            </a:xfrm>
            <a:custGeom>
              <a:avLst/>
              <a:gdLst>
                <a:gd name="T0" fmla="*/ 173 w 284"/>
                <a:gd name="T1" fmla="*/ 634 h 691"/>
                <a:gd name="T2" fmla="*/ 228 w 284"/>
                <a:gd name="T3" fmla="*/ 55 h 691"/>
                <a:gd name="T4" fmla="*/ 0 w 284"/>
                <a:gd name="T5" fmla="*/ 55 h 691"/>
                <a:gd name="T6" fmla="*/ 0 w 284"/>
                <a:gd name="T7" fmla="*/ 0 h 691"/>
                <a:gd name="T8" fmla="*/ 284 w 284"/>
                <a:gd name="T9" fmla="*/ 0 h 691"/>
                <a:gd name="T10" fmla="*/ 217 w 284"/>
                <a:gd name="T11" fmla="*/ 691 h 691"/>
                <a:gd name="T12" fmla="*/ 110 w 284"/>
                <a:gd name="T13" fmla="*/ 691 h 691"/>
                <a:gd name="T14" fmla="*/ 114 w 284"/>
                <a:gd name="T15" fmla="*/ 634 h 691"/>
                <a:gd name="T16" fmla="*/ 114 w 284"/>
                <a:gd name="T17" fmla="*/ 634 h 691"/>
                <a:gd name="T18" fmla="*/ 173 w 284"/>
                <a:gd name="T19" fmla="*/ 634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4" h="691">
                  <a:moveTo>
                    <a:pt x="173" y="634"/>
                  </a:moveTo>
                  <a:lnTo>
                    <a:pt x="228" y="55"/>
                  </a:lnTo>
                  <a:lnTo>
                    <a:pt x="0" y="55"/>
                  </a:lnTo>
                  <a:lnTo>
                    <a:pt x="0" y="0"/>
                  </a:lnTo>
                  <a:lnTo>
                    <a:pt x="284" y="0"/>
                  </a:lnTo>
                  <a:lnTo>
                    <a:pt x="217" y="691"/>
                  </a:lnTo>
                  <a:lnTo>
                    <a:pt x="110" y="691"/>
                  </a:lnTo>
                  <a:lnTo>
                    <a:pt x="114" y="634"/>
                  </a:lnTo>
                  <a:lnTo>
                    <a:pt x="114" y="634"/>
                  </a:lnTo>
                  <a:lnTo>
                    <a:pt x="173" y="634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98"/>
            <p:cNvSpPr>
              <a:spLocks/>
            </p:cNvSpPr>
            <p:nvPr/>
          </p:nvSpPr>
          <p:spPr bwMode="auto">
            <a:xfrm>
              <a:off x="11709400" y="560388"/>
              <a:ext cx="150813" cy="157163"/>
            </a:xfrm>
            <a:custGeom>
              <a:avLst/>
              <a:gdLst>
                <a:gd name="T0" fmla="*/ 191 w 191"/>
                <a:gd name="T1" fmla="*/ 198 h 198"/>
                <a:gd name="T2" fmla="*/ 0 w 191"/>
                <a:gd name="T3" fmla="*/ 0 h 198"/>
                <a:gd name="T4" fmla="*/ 191 w 191"/>
                <a:gd name="T5" fmla="*/ 0 h 198"/>
                <a:gd name="T6" fmla="*/ 191 w 191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198">
                  <a:moveTo>
                    <a:pt x="191" y="198"/>
                  </a:moveTo>
                  <a:lnTo>
                    <a:pt x="0" y="0"/>
                  </a:lnTo>
                  <a:lnTo>
                    <a:pt x="191" y="0"/>
                  </a:lnTo>
                  <a:lnTo>
                    <a:pt x="191" y="198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99"/>
            <p:cNvSpPr>
              <a:spLocks/>
            </p:cNvSpPr>
            <p:nvPr/>
          </p:nvSpPr>
          <p:spPr bwMode="auto">
            <a:xfrm>
              <a:off x="11334750" y="733425"/>
              <a:ext cx="357188" cy="31750"/>
            </a:xfrm>
            <a:custGeom>
              <a:avLst/>
              <a:gdLst>
                <a:gd name="T0" fmla="*/ 435 w 449"/>
                <a:gd name="T1" fmla="*/ 0 h 41"/>
                <a:gd name="T2" fmla="*/ 435 w 449"/>
                <a:gd name="T3" fmla="*/ 0 h 41"/>
                <a:gd name="T4" fmla="*/ 440 w 449"/>
                <a:gd name="T5" fmla="*/ 2 h 41"/>
                <a:gd name="T6" fmla="*/ 446 w 449"/>
                <a:gd name="T7" fmla="*/ 6 h 41"/>
                <a:gd name="T8" fmla="*/ 448 w 449"/>
                <a:gd name="T9" fmla="*/ 13 h 41"/>
                <a:gd name="T10" fmla="*/ 449 w 449"/>
                <a:gd name="T11" fmla="*/ 20 h 41"/>
                <a:gd name="T12" fmla="*/ 449 w 449"/>
                <a:gd name="T13" fmla="*/ 20 h 41"/>
                <a:gd name="T14" fmla="*/ 448 w 449"/>
                <a:gd name="T15" fmla="*/ 28 h 41"/>
                <a:gd name="T16" fmla="*/ 446 w 449"/>
                <a:gd name="T17" fmla="*/ 35 h 41"/>
                <a:gd name="T18" fmla="*/ 440 w 449"/>
                <a:gd name="T19" fmla="*/ 39 h 41"/>
                <a:gd name="T20" fmla="*/ 435 w 449"/>
                <a:gd name="T21" fmla="*/ 41 h 41"/>
                <a:gd name="T22" fmla="*/ 13 w 449"/>
                <a:gd name="T23" fmla="*/ 41 h 41"/>
                <a:gd name="T24" fmla="*/ 13 w 449"/>
                <a:gd name="T25" fmla="*/ 41 h 41"/>
                <a:gd name="T26" fmla="*/ 8 w 449"/>
                <a:gd name="T27" fmla="*/ 39 h 41"/>
                <a:gd name="T28" fmla="*/ 4 w 449"/>
                <a:gd name="T29" fmla="*/ 35 h 41"/>
                <a:gd name="T30" fmla="*/ 0 w 449"/>
                <a:gd name="T31" fmla="*/ 28 h 41"/>
                <a:gd name="T32" fmla="*/ 0 w 449"/>
                <a:gd name="T33" fmla="*/ 20 h 41"/>
                <a:gd name="T34" fmla="*/ 0 w 449"/>
                <a:gd name="T35" fmla="*/ 20 h 41"/>
                <a:gd name="T36" fmla="*/ 0 w 449"/>
                <a:gd name="T37" fmla="*/ 13 h 41"/>
                <a:gd name="T38" fmla="*/ 4 w 449"/>
                <a:gd name="T39" fmla="*/ 6 h 41"/>
                <a:gd name="T40" fmla="*/ 4 w 449"/>
                <a:gd name="T41" fmla="*/ 6 h 41"/>
                <a:gd name="T42" fmla="*/ 8 w 449"/>
                <a:gd name="T43" fmla="*/ 2 h 41"/>
                <a:gd name="T44" fmla="*/ 13 w 449"/>
                <a:gd name="T45" fmla="*/ 0 h 41"/>
                <a:gd name="T46" fmla="*/ 435 w 449"/>
                <a:gd name="T4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9" h="41">
                  <a:moveTo>
                    <a:pt x="435" y="0"/>
                  </a:moveTo>
                  <a:lnTo>
                    <a:pt x="435" y="0"/>
                  </a:lnTo>
                  <a:lnTo>
                    <a:pt x="440" y="2"/>
                  </a:lnTo>
                  <a:lnTo>
                    <a:pt x="446" y="6"/>
                  </a:lnTo>
                  <a:lnTo>
                    <a:pt x="448" y="13"/>
                  </a:lnTo>
                  <a:lnTo>
                    <a:pt x="449" y="20"/>
                  </a:lnTo>
                  <a:lnTo>
                    <a:pt x="449" y="20"/>
                  </a:lnTo>
                  <a:lnTo>
                    <a:pt x="448" y="28"/>
                  </a:lnTo>
                  <a:lnTo>
                    <a:pt x="446" y="35"/>
                  </a:lnTo>
                  <a:lnTo>
                    <a:pt x="440" y="39"/>
                  </a:lnTo>
                  <a:lnTo>
                    <a:pt x="435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8" y="39"/>
                  </a:lnTo>
                  <a:lnTo>
                    <a:pt x="4" y="35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3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13" y="0"/>
                  </a:lnTo>
                  <a:lnTo>
                    <a:pt x="435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00"/>
            <p:cNvSpPr>
              <a:spLocks/>
            </p:cNvSpPr>
            <p:nvPr/>
          </p:nvSpPr>
          <p:spPr bwMode="auto">
            <a:xfrm>
              <a:off x="11334750" y="857250"/>
              <a:ext cx="357188" cy="33338"/>
            </a:xfrm>
            <a:custGeom>
              <a:avLst/>
              <a:gdLst>
                <a:gd name="T0" fmla="*/ 435 w 449"/>
                <a:gd name="T1" fmla="*/ 0 h 42"/>
                <a:gd name="T2" fmla="*/ 435 w 449"/>
                <a:gd name="T3" fmla="*/ 0 h 42"/>
                <a:gd name="T4" fmla="*/ 440 w 449"/>
                <a:gd name="T5" fmla="*/ 2 h 42"/>
                <a:gd name="T6" fmla="*/ 446 w 449"/>
                <a:gd name="T7" fmla="*/ 5 h 42"/>
                <a:gd name="T8" fmla="*/ 448 w 449"/>
                <a:gd name="T9" fmla="*/ 13 h 42"/>
                <a:gd name="T10" fmla="*/ 449 w 449"/>
                <a:gd name="T11" fmla="*/ 20 h 42"/>
                <a:gd name="T12" fmla="*/ 449 w 449"/>
                <a:gd name="T13" fmla="*/ 20 h 42"/>
                <a:gd name="T14" fmla="*/ 448 w 449"/>
                <a:gd name="T15" fmla="*/ 29 h 42"/>
                <a:gd name="T16" fmla="*/ 446 w 449"/>
                <a:gd name="T17" fmla="*/ 35 h 42"/>
                <a:gd name="T18" fmla="*/ 440 w 449"/>
                <a:gd name="T19" fmla="*/ 40 h 42"/>
                <a:gd name="T20" fmla="*/ 435 w 449"/>
                <a:gd name="T21" fmla="*/ 42 h 42"/>
                <a:gd name="T22" fmla="*/ 13 w 449"/>
                <a:gd name="T23" fmla="*/ 42 h 42"/>
                <a:gd name="T24" fmla="*/ 13 w 449"/>
                <a:gd name="T25" fmla="*/ 42 h 42"/>
                <a:gd name="T26" fmla="*/ 8 w 449"/>
                <a:gd name="T27" fmla="*/ 40 h 42"/>
                <a:gd name="T28" fmla="*/ 4 w 449"/>
                <a:gd name="T29" fmla="*/ 35 h 42"/>
                <a:gd name="T30" fmla="*/ 0 w 449"/>
                <a:gd name="T31" fmla="*/ 29 h 42"/>
                <a:gd name="T32" fmla="*/ 0 w 449"/>
                <a:gd name="T33" fmla="*/ 20 h 42"/>
                <a:gd name="T34" fmla="*/ 0 w 449"/>
                <a:gd name="T35" fmla="*/ 20 h 42"/>
                <a:gd name="T36" fmla="*/ 0 w 449"/>
                <a:gd name="T37" fmla="*/ 13 h 42"/>
                <a:gd name="T38" fmla="*/ 4 w 449"/>
                <a:gd name="T39" fmla="*/ 5 h 42"/>
                <a:gd name="T40" fmla="*/ 4 w 449"/>
                <a:gd name="T41" fmla="*/ 5 h 42"/>
                <a:gd name="T42" fmla="*/ 8 w 449"/>
                <a:gd name="T43" fmla="*/ 2 h 42"/>
                <a:gd name="T44" fmla="*/ 13 w 449"/>
                <a:gd name="T45" fmla="*/ 0 h 42"/>
                <a:gd name="T46" fmla="*/ 435 w 449"/>
                <a:gd name="T4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9" h="42">
                  <a:moveTo>
                    <a:pt x="435" y="0"/>
                  </a:moveTo>
                  <a:lnTo>
                    <a:pt x="435" y="0"/>
                  </a:lnTo>
                  <a:lnTo>
                    <a:pt x="440" y="2"/>
                  </a:lnTo>
                  <a:lnTo>
                    <a:pt x="446" y="5"/>
                  </a:lnTo>
                  <a:lnTo>
                    <a:pt x="448" y="13"/>
                  </a:lnTo>
                  <a:lnTo>
                    <a:pt x="449" y="20"/>
                  </a:lnTo>
                  <a:lnTo>
                    <a:pt x="449" y="20"/>
                  </a:lnTo>
                  <a:lnTo>
                    <a:pt x="448" y="29"/>
                  </a:lnTo>
                  <a:lnTo>
                    <a:pt x="446" y="35"/>
                  </a:lnTo>
                  <a:lnTo>
                    <a:pt x="440" y="40"/>
                  </a:lnTo>
                  <a:lnTo>
                    <a:pt x="435" y="42"/>
                  </a:lnTo>
                  <a:lnTo>
                    <a:pt x="13" y="42"/>
                  </a:lnTo>
                  <a:lnTo>
                    <a:pt x="13" y="42"/>
                  </a:lnTo>
                  <a:lnTo>
                    <a:pt x="8" y="40"/>
                  </a:lnTo>
                  <a:lnTo>
                    <a:pt x="4" y="35"/>
                  </a:lnTo>
                  <a:lnTo>
                    <a:pt x="0" y="29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3"/>
                  </a:lnTo>
                  <a:lnTo>
                    <a:pt x="4" y="5"/>
                  </a:lnTo>
                  <a:lnTo>
                    <a:pt x="4" y="5"/>
                  </a:lnTo>
                  <a:lnTo>
                    <a:pt x="8" y="2"/>
                  </a:lnTo>
                  <a:lnTo>
                    <a:pt x="13" y="0"/>
                  </a:lnTo>
                  <a:lnTo>
                    <a:pt x="435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1"/>
            <p:cNvSpPr>
              <a:spLocks/>
            </p:cNvSpPr>
            <p:nvPr/>
          </p:nvSpPr>
          <p:spPr bwMode="auto">
            <a:xfrm>
              <a:off x="11334750" y="974725"/>
              <a:ext cx="357188" cy="31750"/>
            </a:xfrm>
            <a:custGeom>
              <a:avLst/>
              <a:gdLst>
                <a:gd name="T0" fmla="*/ 435 w 449"/>
                <a:gd name="T1" fmla="*/ 0 h 41"/>
                <a:gd name="T2" fmla="*/ 435 w 449"/>
                <a:gd name="T3" fmla="*/ 0 h 41"/>
                <a:gd name="T4" fmla="*/ 440 w 449"/>
                <a:gd name="T5" fmla="*/ 0 h 41"/>
                <a:gd name="T6" fmla="*/ 446 w 449"/>
                <a:gd name="T7" fmla="*/ 6 h 41"/>
                <a:gd name="T8" fmla="*/ 448 w 449"/>
                <a:gd name="T9" fmla="*/ 13 h 41"/>
                <a:gd name="T10" fmla="*/ 449 w 449"/>
                <a:gd name="T11" fmla="*/ 21 h 41"/>
                <a:gd name="T12" fmla="*/ 449 w 449"/>
                <a:gd name="T13" fmla="*/ 21 h 41"/>
                <a:gd name="T14" fmla="*/ 448 w 449"/>
                <a:gd name="T15" fmla="*/ 28 h 41"/>
                <a:gd name="T16" fmla="*/ 446 w 449"/>
                <a:gd name="T17" fmla="*/ 35 h 41"/>
                <a:gd name="T18" fmla="*/ 440 w 449"/>
                <a:gd name="T19" fmla="*/ 39 h 41"/>
                <a:gd name="T20" fmla="*/ 435 w 449"/>
                <a:gd name="T21" fmla="*/ 41 h 41"/>
                <a:gd name="T22" fmla="*/ 13 w 449"/>
                <a:gd name="T23" fmla="*/ 41 h 41"/>
                <a:gd name="T24" fmla="*/ 13 w 449"/>
                <a:gd name="T25" fmla="*/ 41 h 41"/>
                <a:gd name="T26" fmla="*/ 8 w 449"/>
                <a:gd name="T27" fmla="*/ 39 h 41"/>
                <a:gd name="T28" fmla="*/ 4 w 449"/>
                <a:gd name="T29" fmla="*/ 35 h 41"/>
                <a:gd name="T30" fmla="*/ 0 w 449"/>
                <a:gd name="T31" fmla="*/ 28 h 41"/>
                <a:gd name="T32" fmla="*/ 0 w 449"/>
                <a:gd name="T33" fmla="*/ 21 h 41"/>
                <a:gd name="T34" fmla="*/ 0 w 449"/>
                <a:gd name="T35" fmla="*/ 21 h 41"/>
                <a:gd name="T36" fmla="*/ 0 w 449"/>
                <a:gd name="T37" fmla="*/ 13 h 41"/>
                <a:gd name="T38" fmla="*/ 4 w 449"/>
                <a:gd name="T39" fmla="*/ 6 h 41"/>
                <a:gd name="T40" fmla="*/ 4 w 449"/>
                <a:gd name="T41" fmla="*/ 6 h 41"/>
                <a:gd name="T42" fmla="*/ 8 w 449"/>
                <a:gd name="T43" fmla="*/ 0 h 41"/>
                <a:gd name="T44" fmla="*/ 13 w 449"/>
                <a:gd name="T45" fmla="*/ 0 h 41"/>
                <a:gd name="T46" fmla="*/ 435 w 449"/>
                <a:gd name="T4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9" h="41">
                  <a:moveTo>
                    <a:pt x="435" y="0"/>
                  </a:moveTo>
                  <a:lnTo>
                    <a:pt x="435" y="0"/>
                  </a:lnTo>
                  <a:lnTo>
                    <a:pt x="440" y="0"/>
                  </a:lnTo>
                  <a:lnTo>
                    <a:pt x="446" y="6"/>
                  </a:lnTo>
                  <a:lnTo>
                    <a:pt x="448" y="13"/>
                  </a:lnTo>
                  <a:lnTo>
                    <a:pt x="449" y="21"/>
                  </a:lnTo>
                  <a:lnTo>
                    <a:pt x="449" y="21"/>
                  </a:lnTo>
                  <a:lnTo>
                    <a:pt x="448" y="28"/>
                  </a:lnTo>
                  <a:lnTo>
                    <a:pt x="446" y="35"/>
                  </a:lnTo>
                  <a:lnTo>
                    <a:pt x="440" y="39"/>
                  </a:lnTo>
                  <a:lnTo>
                    <a:pt x="435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8" y="39"/>
                  </a:lnTo>
                  <a:lnTo>
                    <a:pt x="4" y="35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0"/>
                  </a:lnTo>
                  <a:lnTo>
                    <a:pt x="13" y="0"/>
                  </a:lnTo>
                  <a:lnTo>
                    <a:pt x="435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2"/>
            <p:cNvSpPr>
              <a:spLocks/>
            </p:cNvSpPr>
            <p:nvPr/>
          </p:nvSpPr>
          <p:spPr bwMode="auto">
            <a:xfrm>
              <a:off x="11334750" y="1098550"/>
              <a:ext cx="357188" cy="33338"/>
            </a:xfrm>
            <a:custGeom>
              <a:avLst/>
              <a:gdLst>
                <a:gd name="T0" fmla="*/ 435 w 449"/>
                <a:gd name="T1" fmla="*/ 0 h 42"/>
                <a:gd name="T2" fmla="*/ 435 w 449"/>
                <a:gd name="T3" fmla="*/ 0 h 42"/>
                <a:gd name="T4" fmla="*/ 440 w 449"/>
                <a:gd name="T5" fmla="*/ 2 h 42"/>
                <a:gd name="T6" fmla="*/ 446 w 449"/>
                <a:gd name="T7" fmla="*/ 6 h 42"/>
                <a:gd name="T8" fmla="*/ 448 w 449"/>
                <a:gd name="T9" fmla="*/ 13 h 42"/>
                <a:gd name="T10" fmla="*/ 449 w 449"/>
                <a:gd name="T11" fmla="*/ 20 h 42"/>
                <a:gd name="T12" fmla="*/ 449 w 449"/>
                <a:gd name="T13" fmla="*/ 20 h 42"/>
                <a:gd name="T14" fmla="*/ 448 w 449"/>
                <a:gd name="T15" fmla="*/ 30 h 42"/>
                <a:gd name="T16" fmla="*/ 446 w 449"/>
                <a:gd name="T17" fmla="*/ 35 h 42"/>
                <a:gd name="T18" fmla="*/ 440 w 449"/>
                <a:gd name="T19" fmla="*/ 41 h 42"/>
                <a:gd name="T20" fmla="*/ 435 w 449"/>
                <a:gd name="T21" fmla="*/ 42 h 42"/>
                <a:gd name="T22" fmla="*/ 13 w 449"/>
                <a:gd name="T23" fmla="*/ 42 h 42"/>
                <a:gd name="T24" fmla="*/ 13 w 449"/>
                <a:gd name="T25" fmla="*/ 42 h 42"/>
                <a:gd name="T26" fmla="*/ 8 w 449"/>
                <a:gd name="T27" fmla="*/ 41 h 42"/>
                <a:gd name="T28" fmla="*/ 4 w 449"/>
                <a:gd name="T29" fmla="*/ 35 h 42"/>
                <a:gd name="T30" fmla="*/ 0 w 449"/>
                <a:gd name="T31" fmla="*/ 30 h 42"/>
                <a:gd name="T32" fmla="*/ 0 w 449"/>
                <a:gd name="T33" fmla="*/ 20 h 42"/>
                <a:gd name="T34" fmla="*/ 0 w 449"/>
                <a:gd name="T35" fmla="*/ 20 h 42"/>
                <a:gd name="T36" fmla="*/ 0 w 449"/>
                <a:gd name="T37" fmla="*/ 13 h 42"/>
                <a:gd name="T38" fmla="*/ 4 w 449"/>
                <a:gd name="T39" fmla="*/ 6 h 42"/>
                <a:gd name="T40" fmla="*/ 4 w 449"/>
                <a:gd name="T41" fmla="*/ 6 h 42"/>
                <a:gd name="T42" fmla="*/ 8 w 449"/>
                <a:gd name="T43" fmla="*/ 2 h 42"/>
                <a:gd name="T44" fmla="*/ 13 w 449"/>
                <a:gd name="T45" fmla="*/ 0 h 42"/>
                <a:gd name="T46" fmla="*/ 435 w 449"/>
                <a:gd name="T4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9" h="42">
                  <a:moveTo>
                    <a:pt x="435" y="0"/>
                  </a:moveTo>
                  <a:lnTo>
                    <a:pt x="435" y="0"/>
                  </a:lnTo>
                  <a:lnTo>
                    <a:pt x="440" y="2"/>
                  </a:lnTo>
                  <a:lnTo>
                    <a:pt x="446" y="6"/>
                  </a:lnTo>
                  <a:lnTo>
                    <a:pt x="448" y="13"/>
                  </a:lnTo>
                  <a:lnTo>
                    <a:pt x="449" y="20"/>
                  </a:lnTo>
                  <a:lnTo>
                    <a:pt x="449" y="20"/>
                  </a:lnTo>
                  <a:lnTo>
                    <a:pt x="448" y="30"/>
                  </a:lnTo>
                  <a:lnTo>
                    <a:pt x="446" y="35"/>
                  </a:lnTo>
                  <a:lnTo>
                    <a:pt x="440" y="41"/>
                  </a:lnTo>
                  <a:lnTo>
                    <a:pt x="435" y="42"/>
                  </a:lnTo>
                  <a:lnTo>
                    <a:pt x="13" y="42"/>
                  </a:lnTo>
                  <a:lnTo>
                    <a:pt x="13" y="42"/>
                  </a:lnTo>
                  <a:lnTo>
                    <a:pt x="8" y="41"/>
                  </a:lnTo>
                  <a:lnTo>
                    <a:pt x="4" y="35"/>
                  </a:lnTo>
                  <a:lnTo>
                    <a:pt x="0" y="3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3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13" y="0"/>
                  </a:lnTo>
                  <a:lnTo>
                    <a:pt x="435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3"/>
            <p:cNvSpPr>
              <a:spLocks/>
            </p:cNvSpPr>
            <p:nvPr/>
          </p:nvSpPr>
          <p:spPr bwMode="auto">
            <a:xfrm>
              <a:off x="11128375" y="1284288"/>
              <a:ext cx="769938" cy="188913"/>
            </a:xfrm>
            <a:custGeom>
              <a:avLst/>
              <a:gdLst>
                <a:gd name="T0" fmla="*/ 0 w 970"/>
                <a:gd name="T1" fmla="*/ 0 h 236"/>
                <a:gd name="T2" fmla="*/ 220 w 970"/>
                <a:gd name="T3" fmla="*/ 0 h 236"/>
                <a:gd name="T4" fmla="*/ 728 w 970"/>
                <a:gd name="T5" fmla="*/ 0 h 236"/>
                <a:gd name="T6" fmla="*/ 970 w 970"/>
                <a:gd name="T7" fmla="*/ 0 h 236"/>
                <a:gd name="T8" fmla="*/ 970 w 970"/>
                <a:gd name="T9" fmla="*/ 189 h 236"/>
                <a:gd name="T10" fmla="*/ 970 w 970"/>
                <a:gd name="T11" fmla="*/ 189 h 236"/>
                <a:gd name="T12" fmla="*/ 968 w 970"/>
                <a:gd name="T13" fmla="*/ 198 h 236"/>
                <a:gd name="T14" fmla="*/ 966 w 970"/>
                <a:gd name="T15" fmla="*/ 207 h 236"/>
                <a:gd name="T16" fmla="*/ 961 w 970"/>
                <a:gd name="T17" fmla="*/ 216 h 236"/>
                <a:gd name="T18" fmla="*/ 955 w 970"/>
                <a:gd name="T19" fmla="*/ 222 h 236"/>
                <a:gd name="T20" fmla="*/ 948 w 970"/>
                <a:gd name="T21" fmla="*/ 227 h 236"/>
                <a:gd name="T22" fmla="*/ 940 w 970"/>
                <a:gd name="T23" fmla="*/ 233 h 236"/>
                <a:gd name="T24" fmla="*/ 933 w 970"/>
                <a:gd name="T25" fmla="*/ 234 h 236"/>
                <a:gd name="T26" fmla="*/ 922 w 970"/>
                <a:gd name="T27" fmla="*/ 236 h 236"/>
                <a:gd name="T28" fmla="*/ 46 w 970"/>
                <a:gd name="T29" fmla="*/ 236 h 236"/>
                <a:gd name="T30" fmla="*/ 46 w 970"/>
                <a:gd name="T31" fmla="*/ 236 h 236"/>
                <a:gd name="T32" fmla="*/ 37 w 970"/>
                <a:gd name="T33" fmla="*/ 234 h 236"/>
                <a:gd name="T34" fmla="*/ 28 w 970"/>
                <a:gd name="T35" fmla="*/ 233 h 236"/>
                <a:gd name="T36" fmla="*/ 20 w 970"/>
                <a:gd name="T37" fmla="*/ 227 h 236"/>
                <a:gd name="T38" fmla="*/ 13 w 970"/>
                <a:gd name="T39" fmla="*/ 222 h 236"/>
                <a:gd name="T40" fmla="*/ 7 w 970"/>
                <a:gd name="T41" fmla="*/ 216 h 236"/>
                <a:gd name="T42" fmla="*/ 4 w 970"/>
                <a:gd name="T43" fmla="*/ 207 h 236"/>
                <a:gd name="T44" fmla="*/ 0 w 970"/>
                <a:gd name="T45" fmla="*/ 198 h 236"/>
                <a:gd name="T46" fmla="*/ 0 w 970"/>
                <a:gd name="T47" fmla="*/ 189 h 236"/>
                <a:gd name="T48" fmla="*/ 0 w 970"/>
                <a:gd name="T4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70" h="236">
                  <a:moveTo>
                    <a:pt x="0" y="0"/>
                  </a:moveTo>
                  <a:lnTo>
                    <a:pt x="220" y="0"/>
                  </a:lnTo>
                  <a:lnTo>
                    <a:pt x="728" y="0"/>
                  </a:lnTo>
                  <a:lnTo>
                    <a:pt x="970" y="0"/>
                  </a:lnTo>
                  <a:lnTo>
                    <a:pt x="970" y="189"/>
                  </a:lnTo>
                  <a:lnTo>
                    <a:pt x="970" y="189"/>
                  </a:lnTo>
                  <a:lnTo>
                    <a:pt x="968" y="198"/>
                  </a:lnTo>
                  <a:lnTo>
                    <a:pt x="966" y="207"/>
                  </a:lnTo>
                  <a:lnTo>
                    <a:pt x="961" y="216"/>
                  </a:lnTo>
                  <a:lnTo>
                    <a:pt x="955" y="222"/>
                  </a:lnTo>
                  <a:lnTo>
                    <a:pt x="948" y="227"/>
                  </a:lnTo>
                  <a:lnTo>
                    <a:pt x="940" y="233"/>
                  </a:lnTo>
                  <a:lnTo>
                    <a:pt x="933" y="234"/>
                  </a:lnTo>
                  <a:lnTo>
                    <a:pt x="922" y="236"/>
                  </a:lnTo>
                  <a:lnTo>
                    <a:pt x="46" y="236"/>
                  </a:lnTo>
                  <a:lnTo>
                    <a:pt x="46" y="236"/>
                  </a:lnTo>
                  <a:lnTo>
                    <a:pt x="37" y="234"/>
                  </a:lnTo>
                  <a:lnTo>
                    <a:pt x="28" y="233"/>
                  </a:lnTo>
                  <a:lnTo>
                    <a:pt x="20" y="227"/>
                  </a:lnTo>
                  <a:lnTo>
                    <a:pt x="13" y="222"/>
                  </a:lnTo>
                  <a:lnTo>
                    <a:pt x="7" y="216"/>
                  </a:lnTo>
                  <a:lnTo>
                    <a:pt x="4" y="207"/>
                  </a:lnTo>
                  <a:lnTo>
                    <a:pt x="0" y="198"/>
                  </a:lnTo>
                  <a:lnTo>
                    <a:pt x="0" y="1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4"/>
            <p:cNvSpPr>
              <a:spLocks/>
            </p:cNvSpPr>
            <p:nvPr/>
          </p:nvSpPr>
          <p:spPr bwMode="auto">
            <a:xfrm>
              <a:off x="11128375" y="1144588"/>
              <a:ext cx="157163" cy="128588"/>
            </a:xfrm>
            <a:custGeom>
              <a:avLst/>
              <a:gdLst>
                <a:gd name="T0" fmla="*/ 0 w 198"/>
                <a:gd name="T1" fmla="*/ 163 h 163"/>
                <a:gd name="T2" fmla="*/ 0 w 198"/>
                <a:gd name="T3" fmla="*/ 0 h 163"/>
                <a:gd name="T4" fmla="*/ 0 w 198"/>
                <a:gd name="T5" fmla="*/ 0 h 163"/>
                <a:gd name="T6" fmla="*/ 84 w 198"/>
                <a:gd name="T7" fmla="*/ 0 h 163"/>
                <a:gd name="T8" fmla="*/ 198 w 198"/>
                <a:gd name="T9" fmla="*/ 163 h 163"/>
                <a:gd name="T10" fmla="*/ 0 w 198"/>
                <a:gd name="T11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163">
                  <a:moveTo>
                    <a:pt x="0" y="16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4" y="0"/>
                  </a:lnTo>
                  <a:lnTo>
                    <a:pt x="198" y="163"/>
                  </a:lnTo>
                  <a:lnTo>
                    <a:pt x="0" y="163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6"/>
            <p:cNvSpPr>
              <a:spLocks/>
            </p:cNvSpPr>
            <p:nvPr/>
          </p:nvSpPr>
          <p:spPr bwMode="auto">
            <a:xfrm>
              <a:off x="11099800" y="1284288"/>
              <a:ext cx="825500" cy="219075"/>
            </a:xfrm>
            <a:custGeom>
              <a:avLst/>
              <a:gdLst>
                <a:gd name="T0" fmla="*/ 37 w 1042"/>
                <a:gd name="T1" fmla="*/ 189 h 275"/>
                <a:gd name="T2" fmla="*/ 37 w 1042"/>
                <a:gd name="T3" fmla="*/ 189 h 275"/>
                <a:gd name="T4" fmla="*/ 37 w 1042"/>
                <a:gd name="T5" fmla="*/ 198 h 275"/>
                <a:gd name="T6" fmla="*/ 41 w 1042"/>
                <a:gd name="T7" fmla="*/ 207 h 275"/>
                <a:gd name="T8" fmla="*/ 44 w 1042"/>
                <a:gd name="T9" fmla="*/ 216 h 275"/>
                <a:gd name="T10" fmla="*/ 50 w 1042"/>
                <a:gd name="T11" fmla="*/ 222 h 275"/>
                <a:gd name="T12" fmla="*/ 57 w 1042"/>
                <a:gd name="T13" fmla="*/ 227 h 275"/>
                <a:gd name="T14" fmla="*/ 65 w 1042"/>
                <a:gd name="T15" fmla="*/ 233 h 275"/>
                <a:gd name="T16" fmla="*/ 74 w 1042"/>
                <a:gd name="T17" fmla="*/ 234 h 275"/>
                <a:gd name="T18" fmla="*/ 83 w 1042"/>
                <a:gd name="T19" fmla="*/ 236 h 275"/>
                <a:gd name="T20" fmla="*/ 959 w 1042"/>
                <a:gd name="T21" fmla="*/ 236 h 275"/>
                <a:gd name="T22" fmla="*/ 959 w 1042"/>
                <a:gd name="T23" fmla="*/ 236 h 275"/>
                <a:gd name="T24" fmla="*/ 970 w 1042"/>
                <a:gd name="T25" fmla="*/ 234 h 275"/>
                <a:gd name="T26" fmla="*/ 977 w 1042"/>
                <a:gd name="T27" fmla="*/ 233 h 275"/>
                <a:gd name="T28" fmla="*/ 985 w 1042"/>
                <a:gd name="T29" fmla="*/ 227 h 275"/>
                <a:gd name="T30" fmla="*/ 992 w 1042"/>
                <a:gd name="T31" fmla="*/ 222 h 275"/>
                <a:gd name="T32" fmla="*/ 998 w 1042"/>
                <a:gd name="T33" fmla="*/ 216 h 275"/>
                <a:gd name="T34" fmla="*/ 1003 w 1042"/>
                <a:gd name="T35" fmla="*/ 207 h 275"/>
                <a:gd name="T36" fmla="*/ 1005 w 1042"/>
                <a:gd name="T37" fmla="*/ 198 h 275"/>
                <a:gd name="T38" fmla="*/ 1007 w 1042"/>
                <a:gd name="T39" fmla="*/ 189 h 275"/>
                <a:gd name="T40" fmla="*/ 1007 w 1042"/>
                <a:gd name="T41" fmla="*/ 0 h 275"/>
                <a:gd name="T42" fmla="*/ 1042 w 1042"/>
                <a:gd name="T43" fmla="*/ 0 h 275"/>
                <a:gd name="T44" fmla="*/ 1042 w 1042"/>
                <a:gd name="T45" fmla="*/ 225 h 275"/>
                <a:gd name="T46" fmla="*/ 1042 w 1042"/>
                <a:gd name="T47" fmla="*/ 225 h 275"/>
                <a:gd name="T48" fmla="*/ 1042 w 1042"/>
                <a:gd name="T49" fmla="*/ 234 h 275"/>
                <a:gd name="T50" fmla="*/ 1038 w 1042"/>
                <a:gd name="T51" fmla="*/ 243 h 275"/>
                <a:gd name="T52" fmla="*/ 1034 w 1042"/>
                <a:gd name="T53" fmla="*/ 253 h 275"/>
                <a:gd name="T54" fmla="*/ 1027 w 1042"/>
                <a:gd name="T55" fmla="*/ 260 h 275"/>
                <a:gd name="T56" fmla="*/ 1020 w 1042"/>
                <a:gd name="T57" fmla="*/ 265 h 275"/>
                <a:gd name="T58" fmla="*/ 1012 w 1042"/>
                <a:gd name="T59" fmla="*/ 271 h 275"/>
                <a:gd name="T60" fmla="*/ 1003 w 1042"/>
                <a:gd name="T61" fmla="*/ 273 h 275"/>
                <a:gd name="T62" fmla="*/ 992 w 1042"/>
                <a:gd name="T63" fmla="*/ 275 h 275"/>
                <a:gd name="T64" fmla="*/ 50 w 1042"/>
                <a:gd name="T65" fmla="*/ 275 h 275"/>
                <a:gd name="T66" fmla="*/ 50 w 1042"/>
                <a:gd name="T67" fmla="*/ 275 h 275"/>
                <a:gd name="T68" fmla="*/ 41 w 1042"/>
                <a:gd name="T69" fmla="*/ 273 h 275"/>
                <a:gd name="T70" fmla="*/ 32 w 1042"/>
                <a:gd name="T71" fmla="*/ 271 h 275"/>
                <a:gd name="T72" fmla="*/ 22 w 1042"/>
                <a:gd name="T73" fmla="*/ 265 h 275"/>
                <a:gd name="T74" fmla="*/ 15 w 1042"/>
                <a:gd name="T75" fmla="*/ 260 h 275"/>
                <a:gd name="T76" fmla="*/ 10 w 1042"/>
                <a:gd name="T77" fmla="*/ 253 h 275"/>
                <a:gd name="T78" fmla="*/ 4 w 1042"/>
                <a:gd name="T79" fmla="*/ 243 h 275"/>
                <a:gd name="T80" fmla="*/ 2 w 1042"/>
                <a:gd name="T81" fmla="*/ 234 h 275"/>
                <a:gd name="T82" fmla="*/ 0 w 1042"/>
                <a:gd name="T83" fmla="*/ 225 h 275"/>
                <a:gd name="T84" fmla="*/ 0 w 1042"/>
                <a:gd name="T85" fmla="*/ 0 h 275"/>
                <a:gd name="T86" fmla="*/ 37 w 1042"/>
                <a:gd name="T87" fmla="*/ 0 h 275"/>
                <a:gd name="T88" fmla="*/ 37 w 1042"/>
                <a:gd name="T89" fmla="*/ 18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42" h="275">
                  <a:moveTo>
                    <a:pt x="37" y="189"/>
                  </a:moveTo>
                  <a:lnTo>
                    <a:pt x="37" y="189"/>
                  </a:lnTo>
                  <a:lnTo>
                    <a:pt x="37" y="198"/>
                  </a:lnTo>
                  <a:lnTo>
                    <a:pt x="41" y="207"/>
                  </a:lnTo>
                  <a:lnTo>
                    <a:pt x="44" y="216"/>
                  </a:lnTo>
                  <a:lnTo>
                    <a:pt x="50" y="222"/>
                  </a:lnTo>
                  <a:lnTo>
                    <a:pt x="57" y="227"/>
                  </a:lnTo>
                  <a:lnTo>
                    <a:pt x="65" y="233"/>
                  </a:lnTo>
                  <a:lnTo>
                    <a:pt x="74" y="234"/>
                  </a:lnTo>
                  <a:lnTo>
                    <a:pt x="83" y="236"/>
                  </a:lnTo>
                  <a:lnTo>
                    <a:pt x="959" y="236"/>
                  </a:lnTo>
                  <a:lnTo>
                    <a:pt x="959" y="236"/>
                  </a:lnTo>
                  <a:lnTo>
                    <a:pt x="970" y="234"/>
                  </a:lnTo>
                  <a:lnTo>
                    <a:pt x="977" y="233"/>
                  </a:lnTo>
                  <a:lnTo>
                    <a:pt x="985" y="227"/>
                  </a:lnTo>
                  <a:lnTo>
                    <a:pt x="992" y="222"/>
                  </a:lnTo>
                  <a:lnTo>
                    <a:pt x="998" y="216"/>
                  </a:lnTo>
                  <a:lnTo>
                    <a:pt x="1003" y="207"/>
                  </a:lnTo>
                  <a:lnTo>
                    <a:pt x="1005" y="198"/>
                  </a:lnTo>
                  <a:lnTo>
                    <a:pt x="1007" y="189"/>
                  </a:lnTo>
                  <a:lnTo>
                    <a:pt x="1007" y="0"/>
                  </a:lnTo>
                  <a:lnTo>
                    <a:pt x="1042" y="0"/>
                  </a:lnTo>
                  <a:lnTo>
                    <a:pt x="1042" y="225"/>
                  </a:lnTo>
                  <a:lnTo>
                    <a:pt x="1042" y="225"/>
                  </a:lnTo>
                  <a:lnTo>
                    <a:pt x="1042" y="234"/>
                  </a:lnTo>
                  <a:lnTo>
                    <a:pt x="1038" y="243"/>
                  </a:lnTo>
                  <a:lnTo>
                    <a:pt x="1034" y="253"/>
                  </a:lnTo>
                  <a:lnTo>
                    <a:pt x="1027" y="260"/>
                  </a:lnTo>
                  <a:lnTo>
                    <a:pt x="1020" y="265"/>
                  </a:lnTo>
                  <a:lnTo>
                    <a:pt x="1012" y="271"/>
                  </a:lnTo>
                  <a:lnTo>
                    <a:pt x="1003" y="273"/>
                  </a:lnTo>
                  <a:lnTo>
                    <a:pt x="992" y="275"/>
                  </a:lnTo>
                  <a:lnTo>
                    <a:pt x="50" y="275"/>
                  </a:lnTo>
                  <a:lnTo>
                    <a:pt x="50" y="275"/>
                  </a:lnTo>
                  <a:lnTo>
                    <a:pt x="41" y="273"/>
                  </a:lnTo>
                  <a:lnTo>
                    <a:pt x="32" y="271"/>
                  </a:lnTo>
                  <a:lnTo>
                    <a:pt x="22" y="265"/>
                  </a:lnTo>
                  <a:lnTo>
                    <a:pt x="15" y="260"/>
                  </a:lnTo>
                  <a:lnTo>
                    <a:pt x="10" y="253"/>
                  </a:lnTo>
                  <a:lnTo>
                    <a:pt x="4" y="243"/>
                  </a:lnTo>
                  <a:lnTo>
                    <a:pt x="2" y="234"/>
                  </a:lnTo>
                  <a:lnTo>
                    <a:pt x="0" y="225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189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7"/>
            <p:cNvSpPr>
              <a:spLocks/>
            </p:cNvSpPr>
            <p:nvPr/>
          </p:nvSpPr>
          <p:spPr bwMode="auto">
            <a:xfrm>
              <a:off x="11099800" y="1144588"/>
              <a:ext cx="28575" cy="128588"/>
            </a:xfrm>
            <a:custGeom>
              <a:avLst/>
              <a:gdLst>
                <a:gd name="T0" fmla="*/ 37 w 37"/>
                <a:gd name="T1" fmla="*/ 0 h 163"/>
                <a:gd name="T2" fmla="*/ 37 w 37"/>
                <a:gd name="T3" fmla="*/ 163 h 163"/>
                <a:gd name="T4" fmla="*/ 0 w 37"/>
                <a:gd name="T5" fmla="*/ 163 h 163"/>
                <a:gd name="T6" fmla="*/ 0 w 37"/>
                <a:gd name="T7" fmla="*/ 0 h 163"/>
                <a:gd name="T8" fmla="*/ 0 w 37"/>
                <a:gd name="T9" fmla="*/ 0 h 163"/>
                <a:gd name="T10" fmla="*/ 37 w 37"/>
                <a:gd name="T11" fmla="*/ 0 h 163"/>
                <a:gd name="T12" fmla="*/ 37 w 37"/>
                <a:gd name="T1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63">
                  <a:moveTo>
                    <a:pt x="37" y="0"/>
                  </a:moveTo>
                  <a:lnTo>
                    <a:pt x="37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8"/>
            <p:cNvSpPr>
              <a:spLocks/>
            </p:cNvSpPr>
            <p:nvPr/>
          </p:nvSpPr>
          <p:spPr bwMode="auto">
            <a:xfrm>
              <a:off x="11099800" y="500063"/>
              <a:ext cx="825500" cy="752475"/>
            </a:xfrm>
            <a:custGeom>
              <a:avLst/>
              <a:gdLst>
                <a:gd name="T0" fmla="*/ 83 w 1042"/>
                <a:gd name="T1" fmla="*/ 39 h 949"/>
                <a:gd name="T2" fmla="*/ 83 w 1042"/>
                <a:gd name="T3" fmla="*/ 39 h 949"/>
                <a:gd name="T4" fmla="*/ 74 w 1042"/>
                <a:gd name="T5" fmla="*/ 40 h 949"/>
                <a:gd name="T6" fmla="*/ 65 w 1042"/>
                <a:gd name="T7" fmla="*/ 42 h 949"/>
                <a:gd name="T8" fmla="*/ 57 w 1042"/>
                <a:gd name="T9" fmla="*/ 48 h 949"/>
                <a:gd name="T10" fmla="*/ 50 w 1042"/>
                <a:gd name="T11" fmla="*/ 53 h 949"/>
                <a:gd name="T12" fmla="*/ 44 w 1042"/>
                <a:gd name="T13" fmla="*/ 59 h 949"/>
                <a:gd name="T14" fmla="*/ 41 w 1042"/>
                <a:gd name="T15" fmla="*/ 68 h 949"/>
                <a:gd name="T16" fmla="*/ 37 w 1042"/>
                <a:gd name="T17" fmla="*/ 75 h 949"/>
                <a:gd name="T18" fmla="*/ 37 w 1042"/>
                <a:gd name="T19" fmla="*/ 86 h 949"/>
                <a:gd name="T20" fmla="*/ 37 w 1042"/>
                <a:gd name="T21" fmla="*/ 770 h 949"/>
                <a:gd name="T22" fmla="*/ 0 w 1042"/>
                <a:gd name="T23" fmla="*/ 770 h 949"/>
                <a:gd name="T24" fmla="*/ 0 w 1042"/>
                <a:gd name="T25" fmla="*/ 50 h 949"/>
                <a:gd name="T26" fmla="*/ 0 w 1042"/>
                <a:gd name="T27" fmla="*/ 50 h 949"/>
                <a:gd name="T28" fmla="*/ 2 w 1042"/>
                <a:gd name="T29" fmla="*/ 40 h 949"/>
                <a:gd name="T30" fmla="*/ 4 w 1042"/>
                <a:gd name="T31" fmla="*/ 31 h 949"/>
                <a:gd name="T32" fmla="*/ 10 w 1042"/>
                <a:gd name="T33" fmla="*/ 22 h 949"/>
                <a:gd name="T34" fmla="*/ 15 w 1042"/>
                <a:gd name="T35" fmla="*/ 15 h 949"/>
                <a:gd name="T36" fmla="*/ 22 w 1042"/>
                <a:gd name="T37" fmla="*/ 9 h 949"/>
                <a:gd name="T38" fmla="*/ 32 w 1042"/>
                <a:gd name="T39" fmla="*/ 4 h 949"/>
                <a:gd name="T40" fmla="*/ 41 w 1042"/>
                <a:gd name="T41" fmla="*/ 2 h 949"/>
                <a:gd name="T42" fmla="*/ 50 w 1042"/>
                <a:gd name="T43" fmla="*/ 0 h 949"/>
                <a:gd name="T44" fmla="*/ 992 w 1042"/>
                <a:gd name="T45" fmla="*/ 0 h 949"/>
                <a:gd name="T46" fmla="*/ 992 w 1042"/>
                <a:gd name="T47" fmla="*/ 0 h 949"/>
                <a:gd name="T48" fmla="*/ 1003 w 1042"/>
                <a:gd name="T49" fmla="*/ 2 h 949"/>
                <a:gd name="T50" fmla="*/ 1012 w 1042"/>
                <a:gd name="T51" fmla="*/ 4 h 949"/>
                <a:gd name="T52" fmla="*/ 1020 w 1042"/>
                <a:gd name="T53" fmla="*/ 9 h 949"/>
                <a:gd name="T54" fmla="*/ 1027 w 1042"/>
                <a:gd name="T55" fmla="*/ 15 h 949"/>
                <a:gd name="T56" fmla="*/ 1034 w 1042"/>
                <a:gd name="T57" fmla="*/ 22 h 949"/>
                <a:gd name="T58" fmla="*/ 1038 w 1042"/>
                <a:gd name="T59" fmla="*/ 31 h 949"/>
                <a:gd name="T60" fmla="*/ 1042 w 1042"/>
                <a:gd name="T61" fmla="*/ 40 h 949"/>
                <a:gd name="T62" fmla="*/ 1042 w 1042"/>
                <a:gd name="T63" fmla="*/ 50 h 949"/>
                <a:gd name="T64" fmla="*/ 1042 w 1042"/>
                <a:gd name="T65" fmla="*/ 812 h 949"/>
                <a:gd name="T66" fmla="*/ 1042 w 1042"/>
                <a:gd name="T67" fmla="*/ 867 h 949"/>
                <a:gd name="T68" fmla="*/ 1042 w 1042"/>
                <a:gd name="T69" fmla="*/ 949 h 949"/>
                <a:gd name="T70" fmla="*/ 1007 w 1042"/>
                <a:gd name="T71" fmla="*/ 949 h 949"/>
                <a:gd name="T72" fmla="*/ 1007 w 1042"/>
                <a:gd name="T73" fmla="*/ 86 h 949"/>
                <a:gd name="T74" fmla="*/ 1007 w 1042"/>
                <a:gd name="T75" fmla="*/ 86 h 949"/>
                <a:gd name="T76" fmla="*/ 1005 w 1042"/>
                <a:gd name="T77" fmla="*/ 75 h 949"/>
                <a:gd name="T78" fmla="*/ 1003 w 1042"/>
                <a:gd name="T79" fmla="*/ 68 h 949"/>
                <a:gd name="T80" fmla="*/ 998 w 1042"/>
                <a:gd name="T81" fmla="*/ 59 h 949"/>
                <a:gd name="T82" fmla="*/ 992 w 1042"/>
                <a:gd name="T83" fmla="*/ 53 h 949"/>
                <a:gd name="T84" fmla="*/ 985 w 1042"/>
                <a:gd name="T85" fmla="*/ 48 h 949"/>
                <a:gd name="T86" fmla="*/ 977 w 1042"/>
                <a:gd name="T87" fmla="*/ 42 h 949"/>
                <a:gd name="T88" fmla="*/ 970 w 1042"/>
                <a:gd name="T89" fmla="*/ 40 h 949"/>
                <a:gd name="T90" fmla="*/ 959 w 1042"/>
                <a:gd name="T91" fmla="*/ 39 h 949"/>
                <a:gd name="T92" fmla="*/ 83 w 1042"/>
                <a:gd name="T93" fmla="*/ 39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2" h="949">
                  <a:moveTo>
                    <a:pt x="83" y="39"/>
                  </a:moveTo>
                  <a:lnTo>
                    <a:pt x="83" y="39"/>
                  </a:lnTo>
                  <a:lnTo>
                    <a:pt x="74" y="40"/>
                  </a:lnTo>
                  <a:lnTo>
                    <a:pt x="65" y="42"/>
                  </a:lnTo>
                  <a:lnTo>
                    <a:pt x="57" y="48"/>
                  </a:lnTo>
                  <a:lnTo>
                    <a:pt x="50" y="53"/>
                  </a:lnTo>
                  <a:lnTo>
                    <a:pt x="44" y="59"/>
                  </a:lnTo>
                  <a:lnTo>
                    <a:pt x="41" y="68"/>
                  </a:lnTo>
                  <a:lnTo>
                    <a:pt x="37" y="75"/>
                  </a:lnTo>
                  <a:lnTo>
                    <a:pt x="37" y="86"/>
                  </a:lnTo>
                  <a:lnTo>
                    <a:pt x="37" y="770"/>
                  </a:lnTo>
                  <a:lnTo>
                    <a:pt x="0" y="77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" y="40"/>
                  </a:lnTo>
                  <a:lnTo>
                    <a:pt x="4" y="31"/>
                  </a:lnTo>
                  <a:lnTo>
                    <a:pt x="10" y="22"/>
                  </a:lnTo>
                  <a:lnTo>
                    <a:pt x="15" y="15"/>
                  </a:lnTo>
                  <a:lnTo>
                    <a:pt x="22" y="9"/>
                  </a:lnTo>
                  <a:lnTo>
                    <a:pt x="32" y="4"/>
                  </a:lnTo>
                  <a:lnTo>
                    <a:pt x="41" y="2"/>
                  </a:lnTo>
                  <a:lnTo>
                    <a:pt x="50" y="0"/>
                  </a:lnTo>
                  <a:lnTo>
                    <a:pt x="992" y="0"/>
                  </a:lnTo>
                  <a:lnTo>
                    <a:pt x="992" y="0"/>
                  </a:lnTo>
                  <a:lnTo>
                    <a:pt x="1003" y="2"/>
                  </a:lnTo>
                  <a:lnTo>
                    <a:pt x="1012" y="4"/>
                  </a:lnTo>
                  <a:lnTo>
                    <a:pt x="1020" y="9"/>
                  </a:lnTo>
                  <a:lnTo>
                    <a:pt x="1027" y="15"/>
                  </a:lnTo>
                  <a:lnTo>
                    <a:pt x="1034" y="22"/>
                  </a:lnTo>
                  <a:lnTo>
                    <a:pt x="1038" y="31"/>
                  </a:lnTo>
                  <a:lnTo>
                    <a:pt x="1042" y="40"/>
                  </a:lnTo>
                  <a:lnTo>
                    <a:pt x="1042" y="50"/>
                  </a:lnTo>
                  <a:lnTo>
                    <a:pt x="1042" y="812"/>
                  </a:lnTo>
                  <a:lnTo>
                    <a:pt x="1042" y="867"/>
                  </a:lnTo>
                  <a:lnTo>
                    <a:pt x="1042" y="949"/>
                  </a:lnTo>
                  <a:lnTo>
                    <a:pt x="1007" y="949"/>
                  </a:lnTo>
                  <a:lnTo>
                    <a:pt x="1007" y="86"/>
                  </a:lnTo>
                  <a:lnTo>
                    <a:pt x="1007" y="86"/>
                  </a:lnTo>
                  <a:lnTo>
                    <a:pt x="1005" y="75"/>
                  </a:lnTo>
                  <a:lnTo>
                    <a:pt x="1003" y="68"/>
                  </a:lnTo>
                  <a:lnTo>
                    <a:pt x="998" y="59"/>
                  </a:lnTo>
                  <a:lnTo>
                    <a:pt x="992" y="53"/>
                  </a:lnTo>
                  <a:lnTo>
                    <a:pt x="985" y="48"/>
                  </a:lnTo>
                  <a:lnTo>
                    <a:pt x="977" y="42"/>
                  </a:lnTo>
                  <a:lnTo>
                    <a:pt x="970" y="40"/>
                  </a:lnTo>
                  <a:lnTo>
                    <a:pt x="959" y="39"/>
                  </a:lnTo>
                  <a:lnTo>
                    <a:pt x="83" y="39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9"/>
            <p:cNvSpPr>
              <a:spLocks/>
            </p:cNvSpPr>
            <p:nvPr/>
          </p:nvSpPr>
          <p:spPr bwMode="auto">
            <a:xfrm>
              <a:off x="10939463" y="1284288"/>
              <a:ext cx="1131888" cy="757238"/>
            </a:xfrm>
            <a:custGeom>
              <a:avLst/>
              <a:gdLst>
                <a:gd name="T0" fmla="*/ 201 w 1426"/>
                <a:gd name="T1" fmla="*/ 225 h 953"/>
                <a:gd name="T2" fmla="*/ 201 w 1426"/>
                <a:gd name="T3" fmla="*/ 225 h 953"/>
                <a:gd name="T4" fmla="*/ 203 w 1426"/>
                <a:gd name="T5" fmla="*/ 234 h 953"/>
                <a:gd name="T6" fmla="*/ 205 w 1426"/>
                <a:gd name="T7" fmla="*/ 243 h 953"/>
                <a:gd name="T8" fmla="*/ 211 w 1426"/>
                <a:gd name="T9" fmla="*/ 253 h 953"/>
                <a:gd name="T10" fmla="*/ 216 w 1426"/>
                <a:gd name="T11" fmla="*/ 260 h 953"/>
                <a:gd name="T12" fmla="*/ 223 w 1426"/>
                <a:gd name="T13" fmla="*/ 265 h 953"/>
                <a:gd name="T14" fmla="*/ 233 w 1426"/>
                <a:gd name="T15" fmla="*/ 271 h 953"/>
                <a:gd name="T16" fmla="*/ 242 w 1426"/>
                <a:gd name="T17" fmla="*/ 273 h 953"/>
                <a:gd name="T18" fmla="*/ 251 w 1426"/>
                <a:gd name="T19" fmla="*/ 275 h 953"/>
                <a:gd name="T20" fmla="*/ 1193 w 1426"/>
                <a:gd name="T21" fmla="*/ 275 h 953"/>
                <a:gd name="T22" fmla="*/ 1193 w 1426"/>
                <a:gd name="T23" fmla="*/ 275 h 953"/>
                <a:gd name="T24" fmla="*/ 1204 w 1426"/>
                <a:gd name="T25" fmla="*/ 273 h 953"/>
                <a:gd name="T26" fmla="*/ 1213 w 1426"/>
                <a:gd name="T27" fmla="*/ 271 h 953"/>
                <a:gd name="T28" fmla="*/ 1221 w 1426"/>
                <a:gd name="T29" fmla="*/ 265 h 953"/>
                <a:gd name="T30" fmla="*/ 1228 w 1426"/>
                <a:gd name="T31" fmla="*/ 260 h 953"/>
                <a:gd name="T32" fmla="*/ 1235 w 1426"/>
                <a:gd name="T33" fmla="*/ 253 h 953"/>
                <a:gd name="T34" fmla="*/ 1239 w 1426"/>
                <a:gd name="T35" fmla="*/ 243 h 953"/>
                <a:gd name="T36" fmla="*/ 1243 w 1426"/>
                <a:gd name="T37" fmla="*/ 234 h 953"/>
                <a:gd name="T38" fmla="*/ 1243 w 1426"/>
                <a:gd name="T39" fmla="*/ 225 h 953"/>
                <a:gd name="T40" fmla="*/ 1243 w 1426"/>
                <a:gd name="T41" fmla="*/ 0 h 953"/>
                <a:gd name="T42" fmla="*/ 1426 w 1426"/>
                <a:gd name="T43" fmla="*/ 0 h 953"/>
                <a:gd name="T44" fmla="*/ 1404 w 1426"/>
                <a:gd name="T45" fmla="*/ 456 h 953"/>
                <a:gd name="T46" fmla="*/ 1404 w 1426"/>
                <a:gd name="T47" fmla="*/ 456 h 953"/>
                <a:gd name="T48" fmla="*/ 1400 w 1426"/>
                <a:gd name="T49" fmla="*/ 513 h 953"/>
                <a:gd name="T50" fmla="*/ 1386 w 1426"/>
                <a:gd name="T51" fmla="*/ 788 h 953"/>
                <a:gd name="T52" fmla="*/ 1386 w 1426"/>
                <a:gd name="T53" fmla="*/ 788 h 953"/>
                <a:gd name="T54" fmla="*/ 1386 w 1426"/>
                <a:gd name="T55" fmla="*/ 795 h 953"/>
                <a:gd name="T56" fmla="*/ 1382 w 1426"/>
                <a:gd name="T57" fmla="*/ 813 h 953"/>
                <a:gd name="T58" fmla="*/ 1375 w 1426"/>
                <a:gd name="T59" fmla="*/ 841 h 953"/>
                <a:gd name="T60" fmla="*/ 1367 w 1426"/>
                <a:gd name="T61" fmla="*/ 856 h 953"/>
                <a:gd name="T62" fmla="*/ 1360 w 1426"/>
                <a:gd name="T63" fmla="*/ 870 h 953"/>
                <a:gd name="T64" fmla="*/ 1351 w 1426"/>
                <a:gd name="T65" fmla="*/ 887 h 953"/>
                <a:gd name="T66" fmla="*/ 1342 w 1426"/>
                <a:gd name="T67" fmla="*/ 901 h 953"/>
                <a:gd name="T68" fmla="*/ 1327 w 1426"/>
                <a:gd name="T69" fmla="*/ 914 h 953"/>
                <a:gd name="T70" fmla="*/ 1312 w 1426"/>
                <a:gd name="T71" fmla="*/ 927 h 953"/>
                <a:gd name="T72" fmla="*/ 1296 w 1426"/>
                <a:gd name="T73" fmla="*/ 938 h 953"/>
                <a:gd name="T74" fmla="*/ 1276 w 1426"/>
                <a:gd name="T75" fmla="*/ 945 h 953"/>
                <a:gd name="T76" fmla="*/ 1254 w 1426"/>
                <a:gd name="T77" fmla="*/ 951 h 953"/>
                <a:gd name="T78" fmla="*/ 1228 w 1426"/>
                <a:gd name="T79" fmla="*/ 953 h 953"/>
                <a:gd name="T80" fmla="*/ 1228 w 1426"/>
                <a:gd name="T81" fmla="*/ 953 h 953"/>
                <a:gd name="T82" fmla="*/ 784 w 1426"/>
                <a:gd name="T83" fmla="*/ 953 h 953"/>
                <a:gd name="T84" fmla="*/ 641 w 1426"/>
                <a:gd name="T85" fmla="*/ 953 h 953"/>
                <a:gd name="T86" fmla="*/ 641 w 1426"/>
                <a:gd name="T87" fmla="*/ 953 h 953"/>
                <a:gd name="T88" fmla="*/ 198 w 1426"/>
                <a:gd name="T89" fmla="*/ 953 h 953"/>
                <a:gd name="T90" fmla="*/ 198 w 1426"/>
                <a:gd name="T91" fmla="*/ 953 h 953"/>
                <a:gd name="T92" fmla="*/ 172 w 1426"/>
                <a:gd name="T93" fmla="*/ 951 h 953"/>
                <a:gd name="T94" fmla="*/ 150 w 1426"/>
                <a:gd name="T95" fmla="*/ 945 h 953"/>
                <a:gd name="T96" fmla="*/ 130 w 1426"/>
                <a:gd name="T97" fmla="*/ 938 h 953"/>
                <a:gd name="T98" fmla="*/ 112 w 1426"/>
                <a:gd name="T99" fmla="*/ 927 h 953"/>
                <a:gd name="T100" fmla="*/ 97 w 1426"/>
                <a:gd name="T101" fmla="*/ 914 h 953"/>
                <a:gd name="T102" fmla="*/ 84 w 1426"/>
                <a:gd name="T103" fmla="*/ 901 h 953"/>
                <a:gd name="T104" fmla="*/ 73 w 1426"/>
                <a:gd name="T105" fmla="*/ 887 h 953"/>
                <a:gd name="T106" fmla="*/ 64 w 1426"/>
                <a:gd name="T107" fmla="*/ 870 h 953"/>
                <a:gd name="T108" fmla="*/ 57 w 1426"/>
                <a:gd name="T109" fmla="*/ 856 h 953"/>
                <a:gd name="T110" fmla="*/ 51 w 1426"/>
                <a:gd name="T111" fmla="*/ 841 h 953"/>
                <a:gd name="T112" fmla="*/ 44 w 1426"/>
                <a:gd name="T113" fmla="*/ 813 h 953"/>
                <a:gd name="T114" fmla="*/ 40 w 1426"/>
                <a:gd name="T115" fmla="*/ 795 h 953"/>
                <a:gd name="T116" fmla="*/ 38 w 1426"/>
                <a:gd name="T117" fmla="*/ 788 h 953"/>
                <a:gd name="T118" fmla="*/ 0 w 1426"/>
                <a:gd name="T119" fmla="*/ 0 h 953"/>
                <a:gd name="T120" fmla="*/ 201 w 1426"/>
                <a:gd name="T121" fmla="*/ 0 h 953"/>
                <a:gd name="T122" fmla="*/ 201 w 1426"/>
                <a:gd name="T123" fmla="*/ 225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26" h="953">
                  <a:moveTo>
                    <a:pt x="201" y="225"/>
                  </a:moveTo>
                  <a:lnTo>
                    <a:pt x="201" y="225"/>
                  </a:lnTo>
                  <a:lnTo>
                    <a:pt x="203" y="234"/>
                  </a:lnTo>
                  <a:lnTo>
                    <a:pt x="205" y="243"/>
                  </a:lnTo>
                  <a:lnTo>
                    <a:pt x="211" y="253"/>
                  </a:lnTo>
                  <a:lnTo>
                    <a:pt x="216" y="260"/>
                  </a:lnTo>
                  <a:lnTo>
                    <a:pt x="223" y="265"/>
                  </a:lnTo>
                  <a:lnTo>
                    <a:pt x="233" y="271"/>
                  </a:lnTo>
                  <a:lnTo>
                    <a:pt x="242" y="273"/>
                  </a:lnTo>
                  <a:lnTo>
                    <a:pt x="251" y="275"/>
                  </a:lnTo>
                  <a:lnTo>
                    <a:pt x="1193" y="275"/>
                  </a:lnTo>
                  <a:lnTo>
                    <a:pt x="1193" y="275"/>
                  </a:lnTo>
                  <a:lnTo>
                    <a:pt x="1204" y="273"/>
                  </a:lnTo>
                  <a:lnTo>
                    <a:pt x="1213" y="271"/>
                  </a:lnTo>
                  <a:lnTo>
                    <a:pt x="1221" y="265"/>
                  </a:lnTo>
                  <a:lnTo>
                    <a:pt x="1228" y="260"/>
                  </a:lnTo>
                  <a:lnTo>
                    <a:pt x="1235" y="253"/>
                  </a:lnTo>
                  <a:lnTo>
                    <a:pt x="1239" y="243"/>
                  </a:lnTo>
                  <a:lnTo>
                    <a:pt x="1243" y="234"/>
                  </a:lnTo>
                  <a:lnTo>
                    <a:pt x="1243" y="225"/>
                  </a:lnTo>
                  <a:lnTo>
                    <a:pt x="1243" y="0"/>
                  </a:lnTo>
                  <a:lnTo>
                    <a:pt x="1426" y="0"/>
                  </a:lnTo>
                  <a:lnTo>
                    <a:pt x="1404" y="456"/>
                  </a:lnTo>
                  <a:lnTo>
                    <a:pt x="1404" y="456"/>
                  </a:lnTo>
                  <a:lnTo>
                    <a:pt x="1400" y="513"/>
                  </a:lnTo>
                  <a:lnTo>
                    <a:pt x="1386" y="788"/>
                  </a:lnTo>
                  <a:lnTo>
                    <a:pt x="1386" y="788"/>
                  </a:lnTo>
                  <a:lnTo>
                    <a:pt x="1386" y="795"/>
                  </a:lnTo>
                  <a:lnTo>
                    <a:pt x="1382" y="813"/>
                  </a:lnTo>
                  <a:lnTo>
                    <a:pt x="1375" y="841"/>
                  </a:lnTo>
                  <a:lnTo>
                    <a:pt x="1367" y="856"/>
                  </a:lnTo>
                  <a:lnTo>
                    <a:pt x="1360" y="870"/>
                  </a:lnTo>
                  <a:lnTo>
                    <a:pt x="1351" y="887"/>
                  </a:lnTo>
                  <a:lnTo>
                    <a:pt x="1342" y="901"/>
                  </a:lnTo>
                  <a:lnTo>
                    <a:pt x="1327" y="914"/>
                  </a:lnTo>
                  <a:lnTo>
                    <a:pt x="1312" y="927"/>
                  </a:lnTo>
                  <a:lnTo>
                    <a:pt x="1296" y="938"/>
                  </a:lnTo>
                  <a:lnTo>
                    <a:pt x="1276" y="945"/>
                  </a:lnTo>
                  <a:lnTo>
                    <a:pt x="1254" y="951"/>
                  </a:lnTo>
                  <a:lnTo>
                    <a:pt x="1228" y="953"/>
                  </a:lnTo>
                  <a:lnTo>
                    <a:pt x="1228" y="953"/>
                  </a:lnTo>
                  <a:lnTo>
                    <a:pt x="784" y="953"/>
                  </a:lnTo>
                  <a:lnTo>
                    <a:pt x="641" y="953"/>
                  </a:lnTo>
                  <a:lnTo>
                    <a:pt x="641" y="953"/>
                  </a:lnTo>
                  <a:lnTo>
                    <a:pt x="198" y="953"/>
                  </a:lnTo>
                  <a:lnTo>
                    <a:pt x="198" y="953"/>
                  </a:lnTo>
                  <a:lnTo>
                    <a:pt x="172" y="951"/>
                  </a:lnTo>
                  <a:lnTo>
                    <a:pt x="150" y="945"/>
                  </a:lnTo>
                  <a:lnTo>
                    <a:pt x="130" y="938"/>
                  </a:lnTo>
                  <a:lnTo>
                    <a:pt x="112" y="927"/>
                  </a:lnTo>
                  <a:lnTo>
                    <a:pt x="97" y="914"/>
                  </a:lnTo>
                  <a:lnTo>
                    <a:pt x="84" y="901"/>
                  </a:lnTo>
                  <a:lnTo>
                    <a:pt x="73" y="887"/>
                  </a:lnTo>
                  <a:lnTo>
                    <a:pt x="64" y="870"/>
                  </a:lnTo>
                  <a:lnTo>
                    <a:pt x="57" y="856"/>
                  </a:lnTo>
                  <a:lnTo>
                    <a:pt x="51" y="841"/>
                  </a:lnTo>
                  <a:lnTo>
                    <a:pt x="44" y="813"/>
                  </a:lnTo>
                  <a:lnTo>
                    <a:pt x="40" y="795"/>
                  </a:lnTo>
                  <a:lnTo>
                    <a:pt x="38" y="788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225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0"/>
            <p:cNvSpPr>
              <a:spLocks/>
            </p:cNvSpPr>
            <p:nvPr/>
          </p:nvSpPr>
          <p:spPr bwMode="auto">
            <a:xfrm>
              <a:off x="10987088" y="1144588"/>
              <a:ext cx="112713" cy="128588"/>
            </a:xfrm>
            <a:custGeom>
              <a:avLst/>
              <a:gdLst>
                <a:gd name="T0" fmla="*/ 141 w 141"/>
                <a:gd name="T1" fmla="*/ 0 h 163"/>
                <a:gd name="T2" fmla="*/ 141 w 141"/>
                <a:gd name="T3" fmla="*/ 163 h 163"/>
                <a:gd name="T4" fmla="*/ 0 w 141"/>
                <a:gd name="T5" fmla="*/ 163 h 163"/>
                <a:gd name="T6" fmla="*/ 0 w 141"/>
                <a:gd name="T7" fmla="*/ 53 h 163"/>
                <a:gd name="T8" fmla="*/ 0 w 141"/>
                <a:gd name="T9" fmla="*/ 53 h 163"/>
                <a:gd name="T10" fmla="*/ 0 w 141"/>
                <a:gd name="T11" fmla="*/ 46 h 163"/>
                <a:gd name="T12" fmla="*/ 0 w 141"/>
                <a:gd name="T13" fmla="*/ 37 h 163"/>
                <a:gd name="T14" fmla="*/ 4 w 141"/>
                <a:gd name="T15" fmla="*/ 27 h 163"/>
                <a:gd name="T16" fmla="*/ 11 w 141"/>
                <a:gd name="T17" fmla="*/ 16 h 163"/>
                <a:gd name="T18" fmla="*/ 15 w 141"/>
                <a:gd name="T19" fmla="*/ 11 h 163"/>
                <a:gd name="T20" fmla="*/ 20 w 141"/>
                <a:gd name="T21" fmla="*/ 7 h 163"/>
                <a:gd name="T22" fmla="*/ 28 w 141"/>
                <a:gd name="T23" fmla="*/ 4 h 163"/>
                <a:gd name="T24" fmla="*/ 37 w 141"/>
                <a:gd name="T25" fmla="*/ 2 h 163"/>
                <a:gd name="T26" fmla="*/ 48 w 141"/>
                <a:gd name="T27" fmla="*/ 0 h 163"/>
                <a:gd name="T28" fmla="*/ 59 w 141"/>
                <a:gd name="T29" fmla="*/ 0 h 163"/>
                <a:gd name="T30" fmla="*/ 59 w 141"/>
                <a:gd name="T31" fmla="*/ 0 h 163"/>
                <a:gd name="T32" fmla="*/ 141 w 141"/>
                <a:gd name="T33" fmla="*/ 0 h 163"/>
                <a:gd name="T34" fmla="*/ 141 w 141"/>
                <a:gd name="T35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3">
                  <a:moveTo>
                    <a:pt x="141" y="0"/>
                  </a:moveTo>
                  <a:lnTo>
                    <a:pt x="141" y="163"/>
                  </a:lnTo>
                  <a:lnTo>
                    <a:pt x="0" y="16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46"/>
                  </a:lnTo>
                  <a:lnTo>
                    <a:pt x="0" y="37"/>
                  </a:lnTo>
                  <a:lnTo>
                    <a:pt x="4" y="27"/>
                  </a:lnTo>
                  <a:lnTo>
                    <a:pt x="11" y="16"/>
                  </a:lnTo>
                  <a:lnTo>
                    <a:pt x="15" y="11"/>
                  </a:lnTo>
                  <a:lnTo>
                    <a:pt x="20" y="7"/>
                  </a:lnTo>
                  <a:lnTo>
                    <a:pt x="28" y="4"/>
                  </a:lnTo>
                  <a:lnTo>
                    <a:pt x="37" y="2"/>
                  </a:lnTo>
                  <a:lnTo>
                    <a:pt x="48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141" y="0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85371" y="2747778"/>
            <a:ext cx="407082" cy="478520"/>
            <a:chOff x="8750301" y="4967288"/>
            <a:chExt cx="1139825" cy="1339850"/>
          </a:xfrm>
          <a:solidFill>
            <a:schemeClr val="tx1"/>
          </a:solidFill>
        </p:grpSpPr>
        <p:sp>
          <p:nvSpPr>
            <p:cNvPr id="30" name="Freeform 82"/>
            <p:cNvSpPr>
              <a:spLocks/>
            </p:cNvSpPr>
            <p:nvPr/>
          </p:nvSpPr>
          <p:spPr bwMode="auto">
            <a:xfrm>
              <a:off x="9334501" y="4967288"/>
              <a:ext cx="555625" cy="1195388"/>
            </a:xfrm>
            <a:custGeom>
              <a:avLst/>
              <a:gdLst>
                <a:gd name="T0" fmla="*/ 659 w 699"/>
                <a:gd name="T1" fmla="*/ 111 h 1507"/>
                <a:gd name="T2" fmla="*/ 659 w 699"/>
                <a:gd name="T3" fmla="*/ 111 h 1507"/>
                <a:gd name="T4" fmla="*/ 658 w 699"/>
                <a:gd name="T5" fmla="*/ 96 h 1507"/>
                <a:gd name="T6" fmla="*/ 654 w 699"/>
                <a:gd name="T7" fmla="*/ 84 h 1507"/>
                <a:gd name="T8" fmla="*/ 650 w 699"/>
                <a:gd name="T9" fmla="*/ 71 h 1507"/>
                <a:gd name="T10" fmla="*/ 643 w 699"/>
                <a:gd name="T11" fmla="*/ 60 h 1507"/>
                <a:gd name="T12" fmla="*/ 634 w 699"/>
                <a:gd name="T13" fmla="*/ 53 h 1507"/>
                <a:gd name="T14" fmla="*/ 625 w 699"/>
                <a:gd name="T15" fmla="*/ 46 h 1507"/>
                <a:gd name="T16" fmla="*/ 614 w 699"/>
                <a:gd name="T17" fmla="*/ 42 h 1507"/>
                <a:gd name="T18" fmla="*/ 602 w 699"/>
                <a:gd name="T19" fmla="*/ 40 h 1507"/>
                <a:gd name="T20" fmla="*/ 13 w 699"/>
                <a:gd name="T21" fmla="*/ 40 h 1507"/>
                <a:gd name="T22" fmla="*/ 13 w 699"/>
                <a:gd name="T23" fmla="*/ 40 h 1507"/>
                <a:gd name="T24" fmla="*/ 0 w 699"/>
                <a:gd name="T25" fmla="*/ 0 h 1507"/>
                <a:gd name="T26" fmla="*/ 638 w 699"/>
                <a:gd name="T27" fmla="*/ 0 h 1507"/>
                <a:gd name="T28" fmla="*/ 638 w 699"/>
                <a:gd name="T29" fmla="*/ 0 h 1507"/>
                <a:gd name="T30" fmla="*/ 650 w 699"/>
                <a:gd name="T31" fmla="*/ 2 h 1507"/>
                <a:gd name="T32" fmla="*/ 661 w 699"/>
                <a:gd name="T33" fmla="*/ 6 h 1507"/>
                <a:gd name="T34" fmla="*/ 672 w 699"/>
                <a:gd name="T35" fmla="*/ 13 h 1507"/>
                <a:gd name="T36" fmla="*/ 681 w 699"/>
                <a:gd name="T37" fmla="*/ 22 h 1507"/>
                <a:gd name="T38" fmla="*/ 688 w 699"/>
                <a:gd name="T39" fmla="*/ 33 h 1507"/>
                <a:gd name="T40" fmla="*/ 694 w 699"/>
                <a:gd name="T41" fmla="*/ 46 h 1507"/>
                <a:gd name="T42" fmla="*/ 697 w 699"/>
                <a:gd name="T43" fmla="*/ 60 h 1507"/>
                <a:gd name="T44" fmla="*/ 699 w 699"/>
                <a:gd name="T45" fmla="*/ 74 h 1507"/>
                <a:gd name="T46" fmla="*/ 699 w 699"/>
                <a:gd name="T47" fmla="*/ 1433 h 1507"/>
                <a:gd name="T48" fmla="*/ 699 w 699"/>
                <a:gd name="T49" fmla="*/ 1433 h 1507"/>
                <a:gd name="T50" fmla="*/ 697 w 699"/>
                <a:gd name="T51" fmla="*/ 1447 h 1507"/>
                <a:gd name="T52" fmla="*/ 694 w 699"/>
                <a:gd name="T53" fmla="*/ 1462 h 1507"/>
                <a:gd name="T54" fmla="*/ 688 w 699"/>
                <a:gd name="T55" fmla="*/ 1474 h 1507"/>
                <a:gd name="T56" fmla="*/ 681 w 699"/>
                <a:gd name="T57" fmla="*/ 1485 h 1507"/>
                <a:gd name="T58" fmla="*/ 672 w 699"/>
                <a:gd name="T59" fmla="*/ 1494 h 1507"/>
                <a:gd name="T60" fmla="*/ 661 w 699"/>
                <a:gd name="T61" fmla="*/ 1502 h 1507"/>
                <a:gd name="T62" fmla="*/ 650 w 699"/>
                <a:gd name="T63" fmla="*/ 1505 h 1507"/>
                <a:gd name="T64" fmla="*/ 638 w 699"/>
                <a:gd name="T65" fmla="*/ 1507 h 1507"/>
                <a:gd name="T66" fmla="*/ 399 w 699"/>
                <a:gd name="T67" fmla="*/ 1507 h 1507"/>
                <a:gd name="T68" fmla="*/ 399 w 699"/>
                <a:gd name="T69" fmla="*/ 1507 h 1507"/>
                <a:gd name="T70" fmla="*/ 396 w 699"/>
                <a:gd name="T71" fmla="*/ 1467 h 1507"/>
                <a:gd name="T72" fmla="*/ 602 w 699"/>
                <a:gd name="T73" fmla="*/ 1467 h 1507"/>
                <a:gd name="T74" fmla="*/ 602 w 699"/>
                <a:gd name="T75" fmla="*/ 1467 h 1507"/>
                <a:gd name="T76" fmla="*/ 614 w 699"/>
                <a:gd name="T77" fmla="*/ 1465 h 1507"/>
                <a:gd name="T78" fmla="*/ 625 w 699"/>
                <a:gd name="T79" fmla="*/ 1462 h 1507"/>
                <a:gd name="T80" fmla="*/ 634 w 699"/>
                <a:gd name="T81" fmla="*/ 1455 h 1507"/>
                <a:gd name="T82" fmla="*/ 643 w 699"/>
                <a:gd name="T83" fmla="*/ 1447 h 1507"/>
                <a:gd name="T84" fmla="*/ 650 w 699"/>
                <a:gd name="T85" fmla="*/ 1437 h 1507"/>
                <a:gd name="T86" fmla="*/ 654 w 699"/>
                <a:gd name="T87" fmla="*/ 1424 h 1507"/>
                <a:gd name="T88" fmla="*/ 658 w 699"/>
                <a:gd name="T89" fmla="*/ 1411 h 1507"/>
                <a:gd name="T90" fmla="*/ 659 w 699"/>
                <a:gd name="T91" fmla="*/ 1397 h 1507"/>
                <a:gd name="T92" fmla="*/ 659 w 699"/>
                <a:gd name="T93" fmla="*/ 111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9" h="1507">
                  <a:moveTo>
                    <a:pt x="659" y="111"/>
                  </a:moveTo>
                  <a:lnTo>
                    <a:pt x="659" y="111"/>
                  </a:lnTo>
                  <a:lnTo>
                    <a:pt x="658" y="96"/>
                  </a:lnTo>
                  <a:lnTo>
                    <a:pt x="654" y="84"/>
                  </a:lnTo>
                  <a:lnTo>
                    <a:pt x="650" y="71"/>
                  </a:lnTo>
                  <a:lnTo>
                    <a:pt x="643" y="60"/>
                  </a:lnTo>
                  <a:lnTo>
                    <a:pt x="634" y="53"/>
                  </a:lnTo>
                  <a:lnTo>
                    <a:pt x="625" y="46"/>
                  </a:lnTo>
                  <a:lnTo>
                    <a:pt x="614" y="42"/>
                  </a:lnTo>
                  <a:lnTo>
                    <a:pt x="602" y="40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0" y="0"/>
                  </a:lnTo>
                  <a:lnTo>
                    <a:pt x="638" y="0"/>
                  </a:lnTo>
                  <a:lnTo>
                    <a:pt x="638" y="0"/>
                  </a:lnTo>
                  <a:lnTo>
                    <a:pt x="650" y="2"/>
                  </a:lnTo>
                  <a:lnTo>
                    <a:pt x="661" y="6"/>
                  </a:lnTo>
                  <a:lnTo>
                    <a:pt x="672" y="13"/>
                  </a:lnTo>
                  <a:lnTo>
                    <a:pt x="681" y="22"/>
                  </a:lnTo>
                  <a:lnTo>
                    <a:pt x="688" y="33"/>
                  </a:lnTo>
                  <a:lnTo>
                    <a:pt x="694" y="46"/>
                  </a:lnTo>
                  <a:lnTo>
                    <a:pt x="697" y="60"/>
                  </a:lnTo>
                  <a:lnTo>
                    <a:pt x="699" y="74"/>
                  </a:lnTo>
                  <a:lnTo>
                    <a:pt x="699" y="1433"/>
                  </a:lnTo>
                  <a:lnTo>
                    <a:pt x="699" y="1433"/>
                  </a:lnTo>
                  <a:lnTo>
                    <a:pt x="697" y="1447"/>
                  </a:lnTo>
                  <a:lnTo>
                    <a:pt x="694" y="1462"/>
                  </a:lnTo>
                  <a:lnTo>
                    <a:pt x="688" y="1474"/>
                  </a:lnTo>
                  <a:lnTo>
                    <a:pt x="681" y="1485"/>
                  </a:lnTo>
                  <a:lnTo>
                    <a:pt x="672" y="1494"/>
                  </a:lnTo>
                  <a:lnTo>
                    <a:pt x="661" y="1502"/>
                  </a:lnTo>
                  <a:lnTo>
                    <a:pt x="650" y="1505"/>
                  </a:lnTo>
                  <a:lnTo>
                    <a:pt x="638" y="1507"/>
                  </a:lnTo>
                  <a:lnTo>
                    <a:pt x="399" y="1507"/>
                  </a:lnTo>
                  <a:lnTo>
                    <a:pt x="399" y="1507"/>
                  </a:lnTo>
                  <a:lnTo>
                    <a:pt x="396" y="1467"/>
                  </a:lnTo>
                  <a:lnTo>
                    <a:pt x="602" y="1467"/>
                  </a:lnTo>
                  <a:lnTo>
                    <a:pt x="602" y="1467"/>
                  </a:lnTo>
                  <a:lnTo>
                    <a:pt x="614" y="1465"/>
                  </a:lnTo>
                  <a:lnTo>
                    <a:pt x="625" y="1462"/>
                  </a:lnTo>
                  <a:lnTo>
                    <a:pt x="634" y="1455"/>
                  </a:lnTo>
                  <a:lnTo>
                    <a:pt x="643" y="1447"/>
                  </a:lnTo>
                  <a:lnTo>
                    <a:pt x="650" y="1437"/>
                  </a:lnTo>
                  <a:lnTo>
                    <a:pt x="654" y="1424"/>
                  </a:lnTo>
                  <a:lnTo>
                    <a:pt x="658" y="1411"/>
                  </a:lnTo>
                  <a:lnTo>
                    <a:pt x="659" y="1397"/>
                  </a:lnTo>
                  <a:lnTo>
                    <a:pt x="659" y="111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3"/>
            <p:cNvSpPr>
              <a:spLocks/>
            </p:cNvSpPr>
            <p:nvPr/>
          </p:nvSpPr>
          <p:spPr bwMode="auto">
            <a:xfrm>
              <a:off x="9399588" y="5181600"/>
              <a:ext cx="392113" cy="46038"/>
            </a:xfrm>
            <a:custGeom>
              <a:avLst/>
              <a:gdLst>
                <a:gd name="T0" fmla="*/ 18 w 494"/>
                <a:gd name="T1" fmla="*/ 58 h 58"/>
                <a:gd name="T2" fmla="*/ 18 w 494"/>
                <a:gd name="T3" fmla="*/ 58 h 58"/>
                <a:gd name="T4" fmla="*/ 0 w 494"/>
                <a:gd name="T5" fmla="*/ 0 h 58"/>
                <a:gd name="T6" fmla="*/ 466 w 494"/>
                <a:gd name="T7" fmla="*/ 0 h 58"/>
                <a:gd name="T8" fmla="*/ 466 w 494"/>
                <a:gd name="T9" fmla="*/ 0 h 58"/>
                <a:gd name="T10" fmla="*/ 471 w 494"/>
                <a:gd name="T11" fmla="*/ 0 h 58"/>
                <a:gd name="T12" fmla="*/ 476 w 494"/>
                <a:gd name="T13" fmla="*/ 2 h 58"/>
                <a:gd name="T14" fmla="*/ 482 w 494"/>
                <a:gd name="T15" fmla="*/ 6 h 58"/>
                <a:gd name="T16" fmla="*/ 485 w 494"/>
                <a:gd name="T17" fmla="*/ 9 h 58"/>
                <a:gd name="T18" fmla="*/ 489 w 494"/>
                <a:gd name="T19" fmla="*/ 13 h 58"/>
                <a:gd name="T20" fmla="*/ 493 w 494"/>
                <a:gd name="T21" fmla="*/ 18 h 58"/>
                <a:gd name="T22" fmla="*/ 494 w 494"/>
                <a:gd name="T23" fmla="*/ 24 h 58"/>
                <a:gd name="T24" fmla="*/ 494 w 494"/>
                <a:gd name="T25" fmla="*/ 29 h 58"/>
                <a:gd name="T26" fmla="*/ 494 w 494"/>
                <a:gd name="T27" fmla="*/ 29 h 58"/>
                <a:gd name="T28" fmla="*/ 494 w 494"/>
                <a:gd name="T29" fmla="*/ 35 h 58"/>
                <a:gd name="T30" fmla="*/ 493 w 494"/>
                <a:gd name="T31" fmla="*/ 40 h 58"/>
                <a:gd name="T32" fmla="*/ 489 w 494"/>
                <a:gd name="T33" fmla="*/ 46 h 58"/>
                <a:gd name="T34" fmla="*/ 485 w 494"/>
                <a:gd name="T35" fmla="*/ 51 h 58"/>
                <a:gd name="T36" fmla="*/ 482 w 494"/>
                <a:gd name="T37" fmla="*/ 55 h 58"/>
                <a:gd name="T38" fmla="*/ 476 w 494"/>
                <a:gd name="T39" fmla="*/ 56 h 58"/>
                <a:gd name="T40" fmla="*/ 471 w 494"/>
                <a:gd name="T41" fmla="*/ 58 h 58"/>
                <a:gd name="T42" fmla="*/ 466 w 494"/>
                <a:gd name="T43" fmla="*/ 58 h 58"/>
                <a:gd name="T44" fmla="*/ 18 w 494"/>
                <a:gd name="T4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4" h="58">
                  <a:moveTo>
                    <a:pt x="18" y="58"/>
                  </a:moveTo>
                  <a:lnTo>
                    <a:pt x="18" y="58"/>
                  </a:lnTo>
                  <a:lnTo>
                    <a:pt x="0" y="0"/>
                  </a:lnTo>
                  <a:lnTo>
                    <a:pt x="466" y="0"/>
                  </a:lnTo>
                  <a:lnTo>
                    <a:pt x="466" y="0"/>
                  </a:lnTo>
                  <a:lnTo>
                    <a:pt x="471" y="0"/>
                  </a:lnTo>
                  <a:lnTo>
                    <a:pt x="476" y="2"/>
                  </a:lnTo>
                  <a:lnTo>
                    <a:pt x="482" y="6"/>
                  </a:lnTo>
                  <a:lnTo>
                    <a:pt x="485" y="9"/>
                  </a:lnTo>
                  <a:lnTo>
                    <a:pt x="489" y="13"/>
                  </a:lnTo>
                  <a:lnTo>
                    <a:pt x="493" y="18"/>
                  </a:lnTo>
                  <a:lnTo>
                    <a:pt x="494" y="24"/>
                  </a:lnTo>
                  <a:lnTo>
                    <a:pt x="494" y="29"/>
                  </a:lnTo>
                  <a:lnTo>
                    <a:pt x="494" y="29"/>
                  </a:lnTo>
                  <a:lnTo>
                    <a:pt x="494" y="35"/>
                  </a:lnTo>
                  <a:lnTo>
                    <a:pt x="493" y="40"/>
                  </a:lnTo>
                  <a:lnTo>
                    <a:pt x="489" y="46"/>
                  </a:lnTo>
                  <a:lnTo>
                    <a:pt x="485" y="51"/>
                  </a:lnTo>
                  <a:lnTo>
                    <a:pt x="482" y="55"/>
                  </a:lnTo>
                  <a:lnTo>
                    <a:pt x="476" y="56"/>
                  </a:lnTo>
                  <a:lnTo>
                    <a:pt x="471" y="58"/>
                  </a:lnTo>
                  <a:lnTo>
                    <a:pt x="466" y="58"/>
                  </a:lnTo>
                  <a:lnTo>
                    <a:pt x="18" y="58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4"/>
            <p:cNvSpPr>
              <a:spLocks/>
            </p:cNvSpPr>
            <p:nvPr/>
          </p:nvSpPr>
          <p:spPr bwMode="auto">
            <a:xfrm>
              <a:off x="9439276" y="5316538"/>
              <a:ext cx="352425" cy="47625"/>
            </a:xfrm>
            <a:custGeom>
              <a:avLst/>
              <a:gdLst>
                <a:gd name="T0" fmla="*/ 16 w 444"/>
                <a:gd name="T1" fmla="*/ 60 h 60"/>
                <a:gd name="T2" fmla="*/ 16 w 444"/>
                <a:gd name="T3" fmla="*/ 60 h 60"/>
                <a:gd name="T4" fmla="*/ 0 w 444"/>
                <a:gd name="T5" fmla="*/ 0 h 60"/>
                <a:gd name="T6" fmla="*/ 416 w 444"/>
                <a:gd name="T7" fmla="*/ 0 h 60"/>
                <a:gd name="T8" fmla="*/ 416 w 444"/>
                <a:gd name="T9" fmla="*/ 0 h 60"/>
                <a:gd name="T10" fmla="*/ 421 w 444"/>
                <a:gd name="T11" fmla="*/ 0 h 60"/>
                <a:gd name="T12" fmla="*/ 426 w 444"/>
                <a:gd name="T13" fmla="*/ 2 h 60"/>
                <a:gd name="T14" fmla="*/ 432 w 444"/>
                <a:gd name="T15" fmla="*/ 6 h 60"/>
                <a:gd name="T16" fmla="*/ 435 w 444"/>
                <a:gd name="T17" fmla="*/ 9 h 60"/>
                <a:gd name="T18" fmla="*/ 439 w 444"/>
                <a:gd name="T19" fmla="*/ 13 h 60"/>
                <a:gd name="T20" fmla="*/ 443 w 444"/>
                <a:gd name="T21" fmla="*/ 18 h 60"/>
                <a:gd name="T22" fmla="*/ 444 w 444"/>
                <a:gd name="T23" fmla="*/ 24 h 60"/>
                <a:gd name="T24" fmla="*/ 444 w 444"/>
                <a:gd name="T25" fmla="*/ 29 h 60"/>
                <a:gd name="T26" fmla="*/ 444 w 444"/>
                <a:gd name="T27" fmla="*/ 29 h 60"/>
                <a:gd name="T28" fmla="*/ 444 w 444"/>
                <a:gd name="T29" fmla="*/ 36 h 60"/>
                <a:gd name="T30" fmla="*/ 443 w 444"/>
                <a:gd name="T31" fmla="*/ 42 h 60"/>
                <a:gd name="T32" fmla="*/ 439 w 444"/>
                <a:gd name="T33" fmla="*/ 45 h 60"/>
                <a:gd name="T34" fmla="*/ 435 w 444"/>
                <a:gd name="T35" fmla="*/ 51 h 60"/>
                <a:gd name="T36" fmla="*/ 432 w 444"/>
                <a:gd name="T37" fmla="*/ 54 h 60"/>
                <a:gd name="T38" fmla="*/ 426 w 444"/>
                <a:gd name="T39" fmla="*/ 56 h 60"/>
                <a:gd name="T40" fmla="*/ 421 w 444"/>
                <a:gd name="T41" fmla="*/ 58 h 60"/>
                <a:gd name="T42" fmla="*/ 416 w 444"/>
                <a:gd name="T43" fmla="*/ 60 h 60"/>
                <a:gd name="T44" fmla="*/ 16 w 444"/>
                <a:gd name="T4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4" h="60">
                  <a:moveTo>
                    <a:pt x="16" y="60"/>
                  </a:moveTo>
                  <a:lnTo>
                    <a:pt x="16" y="60"/>
                  </a:lnTo>
                  <a:lnTo>
                    <a:pt x="0" y="0"/>
                  </a:lnTo>
                  <a:lnTo>
                    <a:pt x="416" y="0"/>
                  </a:lnTo>
                  <a:lnTo>
                    <a:pt x="416" y="0"/>
                  </a:lnTo>
                  <a:lnTo>
                    <a:pt x="421" y="0"/>
                  </a:lnTo>
                  <a:lnTo>
                    <a:pt x="426" y="2"/>
                  </a:lnTo>
                  <a:lnTo>
                    <a:pt x="432" y="6"/>
                  </a:lnTo>
                  <a:lnTo>
                    <a:pt x="435" y="9"/>
                  </a:lnTo>
                  <a:lnTo>
                    <a:pt x="439" y="13"/>
                  </a:lnTo>
                  <a:lnTo>
                    <a:pt x="443" y="18"/>
                  </a:lnTo>
                  <a:lnTo>
                    <a:pt x="444" y="24"/>
                  </a:lnTo>
                  <a:lnTo>
                    <a:pt x="444" y="29"/>
                  </a:lnTo>
                  <a:lnTo>
                    <a:pt x="444" y="29"/>
                  </a:lnTo>
                  <a:lnTo>
                    <a:pt x="444" y="36"/>
                  </a:lnTo>
                  <a:lnTo>
                    <a:pt x="443" y="42"/>
                  </a:lnTo>
                  <a:lnTo>
                    <a:pt x="439" y="45"/>
                  </a:lnTo>
                  <a:lnTo>
                    <a:pt x="435" y="51"/>
                  </a:lnTo>
                  <a:lnTo>
                    <a:pt x="432" y="54"/>
                  </a:lnTo>
                  <a:lnTo>
                    <a:pt x="426" y="56"/>
                  </a:lnTo>
                  <a:lnTo>
                    <a:pt x="421" y="58"/>
                  </a:lnTo>
                  <a:lnTo>
                    <a:pt x="416" y="60"/>
                  </a:lnTo>
                  <a:lnTo>
                    <a:pt x="16" y="6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5"/>
            <p:cNvSpPr>
              <a:spLocks/>
            </p:cNvSpPr>
            <p:nvPr/>
          </p:nvSpPr>
          <p:spPr bwMode="auto">
            <a:xfrm>
              <a:off x="9477376" y="5453063"/>
              <a:ext cx="314325" cy="46038"/>
            </a:xfrm>
            <a:custGeom>
              <a:avLst/>
              <a:gdLst>
                <a:gd name="T0" fmla="*/ 16 w 395"/>
                <a:gd name="T1" fmla="*/ 58 h 58"/>
                <a:gd name="T2" fmla="*/ 16 w 395"/>
                <a:gd name="T3" fmla="*/ 58 h 58"/>
                <a:gd name="T4" fmla="*/ 0 w 395"/>
                <a:gd name="T5" fmla="*/ 0 h 58"/>
                <a:gd name="T6" fmla="*/ 367 w 395"/>
                <a:gd name="T7" fmla="*/ 0 h 58"/>
                <a:gd name="T8" fmla="*/ 367 w 395"/>
                <a:gd name="T9" fmla="*/ 0 h 58"/>
                <a:gd name="T10" fmla="*/ 372 w 395"/>
                <a:gd name="T11" fmla="*/ 0 h 58"/>
                <a:gd name="T12" fmla="*/ 377 w 395"/>
                <a:gd name="T13" fmla="*/ 2 h 58"/>
                <a:gd name="T14" fmla="*/ 383 w 395"/>
                <a:gd name="T15" fmla="*/ 3 h 58"/>
                <a:gd name="T16" fmla="*/ 386 w 395"/>
                <a:gd name="T17" fmla="*/ 7 h 58"/>
                <a:gd name="T18" fmla="*/ 390 w 395"/>
                <a:gd name="T19" fmla="*/ 12 h 58"/>
                <a:gd name="T20" fmla="*/ 394 w 395"/>
                <a:gd name="T21" fmla="*/ 18 h 58"/>
                <a:gd name="T22" fmla="*/ 395 w 395"/>
                <a:gd name="T23" fmla="*/ 23 h 58"/>
                <a:gd name="T24" fmla="*/ 395 w 395"/>
                <a:gd name="T25" fmla="*/ 29 h 58"/>
                <a:gd name="T26" fmla="*/ 395 w 395"/>
                <a:gd name="T27" fmla="*/ 29 h 58"/>
                <a:gd name="T28" fmla="*/ 395 w 395"/>
                <a:gd name="T29" fmla="*/ 34 h 58"/>
                <a:gd name="T30" fmla="*/ 394 w 395"/>
                <a:gd name="T31" fmla="*/ 40 h 58"/>
                <a:gd name="T32" fmla="*/ 390 w 395"/>
                <a:gd name="T33" fmla="*/ 45 h 58"/>
                <a:gd name="T34" fmla="*/ 386 w 395"/>
                <a:gd name="T35" fmla="*/ 49 h 58"/>
                <a:gd name="T36" fmla="*/ 383 w 395"/>
                <a:gd name="T37" fmla="*/ 52 h 58"/>
                <a:gd name="T38" fmla="*/ 377 w 395"/>
                <a:gd name="T39" fmla="*/ 56 h 58"/>
                <a:gd name="T40" fmla="*/ 372 w 395"/>
                <a:gd name="T41" fmla="*/ 58 h 58"/>
                <a:gd name="T42" fmla="*/ 367 w 395"/>
                <a:gd name="T43" fmla="*/ 58 h 58"/>
                <a:gd name="T44" fmla="*/ 16 w 395"/>
                <a:gd name="T4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5" h="58">
                  <a:moveTo>
                    <a:pt x="16" y="58"/>
                  </a:moveTo>
                  <a:lnTo>
                    <a:pt x="16" y="58"/>
                  </a:lnTo>
                  <a:lnTo>
                    <a:pt x="0" y="0"/>
                  </a:lnTo>
                  <a:lnTo>
                    <a:pt x="367" y="0"/>
                  </a:lnTo>
                  <a:lnTo>
                    <a:pt x="367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3"/>
                  </a:lnTo>
                  <a:lnTo>
                    <a:pt x="386" y="7"/>
                  </a:lnTo>
                  <a:lnTo>
                    <a:pt x="390" y="12"/>
                  </a:lnTo>
                  <a:lnTo>
                    <a:pt x="394" y="18"/>
                  </a:lnTo>
                  <a:lnTo>
                    <a:pt x="395" y="23"/>
                  </a:lnTo>
                  <a:lnTo>
                    <a:pt x="395" y="29"/>
                  </a:lnTo>
                  <a:lnTo>
                    <a:pt x="395" y="29"/>
                  </a:lnTo>
                  <a:lnTo>
                    <a:pt x="395" y="34"/>
                  </a:lnTo>
                  <a:lnTo>
                    <a:pt x="394" y="40"/>
                  </a:lnTo>
                  <a:lnTo>
                    <a:pt x="390" y="45"/>
                  </a:lnTo>
                  <a:lnTo>
                    <a:pt x="386" y="49"/>
                  </a:lnTo>
                  <a:lnTo>
                    <a:pt x="383" y="52"/>
                  </a:lnTo>
                  <a:lnTo>
                    <a:pt x="377" y="56"/>
                  </a:lnTo>
                  <a:lnTo>
                    <a:pt x="372" y="58"/>
                  </a:lnTo>
                  <a:lnTo>
                    <a:pt x="367" y="58"/>
                  </a:lnTo>
                  <a:lnTo>
                    <a:pt x="16" y="58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6"/>
            <p:cNvSpPr>
              <a:spLocks/>
            </p:cNvSpPr>
            <p:nvPr/>
          </p:nvSpPr>
          <p:spPr bwMode="auto">
            <a:xfrm>
              <a:off x="9515476" y="5588000"/>
              <a:ext cx="276225" cy="46038"/>
            </a:xfrm>
            <a:custGeom>
              <a:avLst/>
              <a:gdLst>
                <a:gd name="T0" fmla="*/ 16 w 348"/>
                <a:gd name="T1" fmla="*/ 57 h 57"/>
                <a:gd name="T2" fmla="*/ 16 w 348"/>
                <a:gd name="T3" fmla="*/ 57 h 57"/>
                <a:gd name="T4" fmla="*/ 0 w 348"/>
                <a:gd name="T5" fmla="*/ 0 h 57"/>
                <a:gd name="T6" fmla="*/ 320 w 348"/>
                <a:gd name="T7" fmla="*/ 0 h 57"/>
                <a:gd name="T8" fmla="*/ 320 w 348"/>
                <a:gd name="T9" fmla="*/ 0 h 57"/>
                <a:gd name="T10" fmla="*/ 325 w 348"/>
                <a:gd name="T11" fmla="*/ 0 h 57"/>
                <a:gd name="T12" fmla="*/ 330 w 348"/>
                <a:gd name="T13" fmla="*/ 1 h 57"/>
                <a:gd name="T14" fmla="*/ 336 w 348"/>
                <a:gd name="T15" fmla="*/ 3 h 57"/>
                <a:gd name="T16" fmla="*/ 339 w 348"/>
                <a:gd name="T17" fmla="*/ 7 h 57"/>
                <a:gd name="T18" fmla="*/ 343 w 348"/>
                <a:gd name="T19" fmla="*/ 12 h 57"/>
                <a:gd name="T20" fmla="*/ 347 w 348"/>
                <a:gd name="T21" fmla="*/ 18 h 57"/>
                <a:gd name="T22" fmla="*/ 348 w 348"/>
                <a:gd name="T23" fmla="*/ 23 h 57"/>
                <a:gd name="T24" fmla="*/ 348 w 348"/>
                <a:gd name="T25" fmla="*/ 29 h 57"/>
                <a:gd name="T26" fmla="*/ 348 w 348"/>
                <a:gd name="T27" fmla="*/ 29 h 57"/>
                <a:gd name="T28" fmla="*/ 348 w 348"/>
                <a:gd name="T29" fmla="*/ 34 h 57"/>
                <a:gd name="T30" fmla="*/ 347 w 348"/>
                <a:gd name="T31" fmla="*/ 39 h 57"/>
                <a:gd name="T32" fmla="*/ 343 w 348"/>
                <a:gd name="T33" fmla="*/ 45 h 57"/>
                <a:gd name="T34" fmla="*/ 339 w 348"/>
                <a:gd name="T35" fmla="*/ 50 h 57"/>
                <a:gd name="T36" fmla="*/ 336 w 348"/>
                <a:gd name="T37" fmla="*/ 54 h 57"/>
                <a:gd name="T38" fmla="*/ 330 w 348"/>
                <a:gd name="T39" fmla="*/ 56 h 57"/>
                <a:gd name="T40" fmla="*/ 325 w 348"/>
                <a:gd name="T41" fmla="*/ 57 h 57"/>
                <a:gd name="T42" fmla="*/ 320 w 348"/>
                <a:gd name="T43" fmla="*/ 57 h 57"/>
                <a:gd name="T44" fmla="*/ 16 w 348"/>
                <a:gd name="T4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8" h="57">
                  <a:moveTo>
                    <a:pt x="16" y="57"/>
                  </a:moveTo>
                  <a:lnTo>
                    <a:pt x="16" y="57"/>
                  </a:lnTo>
                  <a:lnTo>
                    <a:pt x="0" y="0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25" y="0"/>
                  </a:lnTo>
                  <a:lnTo>
                    <a:pt x="330" y="1"/>
                  </a:lnTo>
                  <a:lnTo>
                    <a:pt x="336" y="3"/>
                  </a:lnTo>
                  <a:lnTo>
                    <a:pt x="339" y="7"/>
                  </a:lnTo>
                  <a:lnTo>
                    <a:pt x="343" y="12"/>
                  </a:lnTo>
                  <a:lnTo>
                    <a:pt x="347" y="18"/>
                  </a:lnTo>
                  <a:lnTo>
                    <a:pt x="348" y="23"/>
                  </a:lnTo>
                  <a:lnTo>
                    <a:pt x="348" y="29"/>
                  </a:lnTo>
                  <a:lnTo>
                    <a:pt x="348" y="29"/>
                  </a:lnTo>
                  <a:lnTo>
                    <a:pt x="348" y="34"/>
                  </a:lnTo>
                  <a:lnTo>
                    <a:pt x="347" y="39"/>
                  </a:lnTo>
                  <a:lnTo>
                    <a:pt x="343" y="45"/>
                  </a:lnTo>
                  <a:lnTo>
                    <a:pt x="339" y="50"/>
                  </a:lnTo>
                  <a:lnTo>
                    <a:pt x="336" y="54"/>
                  </a:lnTo>
                  <a:lnTo>
                    <a:pt x="330" y="56"/>
                  </a:lnTo>
                  <a:lnTo>
                    <a:pt x="325" y="57"/>
                  </a:lnTo>
                  <a:lnTo>
                    <a:pt x="320" y="57"/>
                  </a:lnTo>
                  <a:lnTo>
                    <a:pt x="16" y="57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7"/>
            <p:cNvSpPr>
              <a:spLocks/>
            </p:cNvSpPr>
            <p:nvPr/>
          </p:nvSpPr>
          <p:spPr bwMode="auto">
            <a:xfrm>
              <a:off x="9553576" y="5726113"/>
              <a:ext cx="238125" cy="47625"/>
            </a:xfrm>
            <a:custGeom>
              <a:avLst/>
              <a:gdLst>
                <a:gd name="T0" fmla="*/ 16 w 299"/>
                <a:gd name="T1" fmla="*/ 59 h 59"/>
                <a:gd name="T2" fmla="*/ 16 w 299"/>
                <a:gd name="T3" fmla="*/ 59 h 59"/>
                <a:gd name="T4" fmla="*/ 0 w 299"/>
                <a:gd name="T5" fmla="*/ 0 h 59"/>
                <a:gd name="T6" fmla="*/ 271 w 299"/>
                <a:gd name="T7" fmla="*/ 0 h 59"/>
                <a:gd name="T8" fmla="*/ 271 w 299"/>
                <a:gd name="T9" fmla="*/ 0 h 59"/>
                <a:gd name="T10" fmla="*/ 276 w 299"/>
                <a:gd name="T11" fmla="*/ 2 h 59"/>
                <a:gd name="T12" fmla="*/ 281 w 299"/>
                <a:gd name="T13" fmla="*/ 3 h 59"/>
                <a:gd name="T14" fmla="*/ 287 w 299"/>
                <a:gd name="T15" fmla="*/ 5 h 59"/>
                <a:gd name="T16" fmla="*/ 290 w 299"/>
                <a:gd name="T17" fmla="*/ 9 h 59"/>
                <a:gd name="T18" fmla="*/ 294 w 299"/>
                <a:gd name="T19" fmla="*/ 14 h 59"/>
                <a:gd name="T20" fmla="*/ 298 w 299"/>
                <a:gd name="T21" fmla="*/ 20 h 59"/>
                <a:gd name="T22" fmla="*/ 299 w 299"/>
                <a:gd name="T23" fmla="*/ 25 h 59"/>
                <a:gd name="T24" fmla="*/ 299 w 299"/>
                <a:gd name="T25" fmla="*/ 31 h 59"/>
                <a:gd name="T26" fmla="*/ 299 w 299"/>
                <a:gd name="T27" fmla="*/ 31 h 59"/>
                <a:gd name="T28" fmla="*/ 299 w 299"/>
                <a:gd name="T29" fmla="*/ 36 h 59"/>
                <a:gd name="T30" fmla="*/ 298 w 299"/>
                <a:gd name="T31" fmla="*/ 41 h 59"/>
                <a:gd name="T32" fmla="*/ 294 w 299"/>
                <a:gd name="T33" fmla="*/ 47 h 59"/>
                <a:gd name="T34" fmla="*/ 290 w 299"/>
                <a:gd name="T35" fmla="*/ 50 h 59"/>
                <a:gd name="T36" fmla="*/ 287 w 299"/>
                <a:gd name="T37" fmla="*/ 54 h 59"/>
                <a:gd name="T38" fmla="*/ 281 w 299"/>
                <a:gd name="T39" fmla="*/ 58 h 59"/>
                <a:gd name="T40" fmla="*/ 276 w 299"/>
                <a:gd name="T41" fmla="*/ 59 h 59"/>
                <a:gd name="T42" fmla="*/ 271 w 299"/>
                <a:gd name="T43" fmla="*/ 59 h 59"/>
                <a:gd name="T44" fmla="*/ 16 w 299"/>
                <a:gd name="T4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9" h="59">
                  <a:moveTo>
                    <a:pt x="16" y="59"/>
                  </a:moveTo>
                  <a:lnTo>
                    <a:pt x="16" y="59"/>
                  </a:lnTo>
                  <a:lnTo>
                    <a:pt x="0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6" y="2"/>
                  </a:lnTo>
                  <a:lnTo>
                    <a:pt x="281" y="3"/>
                  </a:lnTo>
                  <a:lnTo>
                    <a:pt x="287" y="5"/>
                  </a:lnTo>
                  <a:lnTo>
                    <a:pt x="290" y="9"/>
                  </a:lnTo>
                  <a:lnTo>
                    <a:pt x="294" y="14"/>
                  </a:lnTo>
                  <a:lnTo>
                    <a:pt x="298" y="20"/>
                  </a:lnTo>
                  <a:lnTo>
                    <a:pt x="299" y="25"/>
                  </a:lnTo>
                  <a:lnTo>
                    <a:pt x="299" y="31"/>
                  </a:lnTo>
                  <a:lnTo>
                    <a:pt x="299" y="31"/>
                  </a:lnTo>
                  <a:lnTo>
                    <a:pt x="299" y="36"/>
                  </a:lnTo>
                  <a:lnTo>
                    <a:pt x="298" y="41"/>
                  </a:lnTo>
                  <a:lnTo>
                    <a:pt x="294" y="47"/>
                  </a:lnTo>
                  <a:lnTo>
                    <a:pt x="290" y="50"/>
                  </a:lnTo>
                  <a:lnTo>
                    <a:pt x="287" y="54"/>
                  </a:lnTo>
                  <a:lnTo>
                    <a:pt x="281" y="58"/>
                  </a:lnTo>
                  <a:lnTo>
                    <a:pt x="276" y="59"/>
                  </a:lnTo>
                  <a:lnTo>
                    <a:pt x="271" y="59"/>
                  </a:lnTo>
                  <a:lnTo>
                    <a:pt x="16" y="59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8"/>
            <p:cNvSpPr>
              <a:spLocks/>
            </p:cNvSpPr>
            <p:nvPr/>
          </p:nvSpPr>
          <p:spPr bwMode="auto">
            <a:xfrm>
              <a:off x="9590088" y="5862638"/>
              <a:ext cx="201613" cy="46038"/>
            </a:xfrm>
            <a:custGeom>
              <a:avLst/>
              <a:gdLst>
                <a:gd name="T0" fmla="*/ 14 w 254"/>
                <a:gd name="T1" fmla="*/ 58 h 58"/>
                <a:gd name="T2" fmla="*/ 14 w 254"/>
                <a:gd name="T3" fmla="*/ 58 h 58"/>
                <a:gd name="T4" fmla="*/ 0 w 254"/>
                <a:gd name="T5" fmla="*/ 0 h 58"/>
                <a:gd name="T6" fmla="*/ 226 w 254"/>
                <a:gd name="T7" fmla="*/ 0 h 58"/>
                <a:gd name="T8" fmla="*/ 226 w 254"/>
                <a:gd name="T9" fmla="*/ 0 h 58"/>
                <a:gd name="T10" fmla="*/ 231 w 254"/>
                <a:gd name="T11" fmla="*/ 0 h 58"/>
                <a:gd name="T12" fmla="*/ 236 w 254"/>
                <a:gd name="T13" fmla="*/ 2 h 58"/>
                <a:gd name="T14" fmla="*/ 242 w 254"/>
                <a:gd name="T15" fmla="*/ 4 h 58"/>
                <a:gd name="T16" fmla="*/ 245 w 254"/>
                <a:gd name="T17" fmla="*/ 8 h 58"/>
                <a:gd name="T18" fmla="*/ 249 w 254"/>
                <a:gd name="T19" fmla="*/ 13 h 58"/>
                <a:gd name="T20" fmla="*/ 253 w 254"/>
                <a:gd name="T21" fmla="*/ 19 h 58"/>
                <a:gd name="T22" fmla="*/ 254 w 254"/>
                <a:gd name="T23" fmla="*/ 24 h 58"/>
                <a:gd name="T24" fmla="*/ 254 w 254"/>
                <a:gd name="T25" fmla="*/ 29 h 58"/>
                <a:gd name="T26" fmla="*/ 254 w 254"/>
                <a:gd name="T27" fmla="*/ 29 h 58"/>
                <a:gd name="T28" fmla="*/ 254 w 254"/>
                <a:gd name="T29" fmla="*/ 35 h 58"/>
                <a:gd name="T30" fmla="*/ 253 w 254"/>
                <a:gd name="T31" fmla="*/ 40 h 58"/>
                <a:gd name="T32" fmla="*/ 249 w 254"/>
                <a:gd name="T33" fmla="*/ 46 h 58"/>
                <a:gd name="T34" fmla="*/ 245 w 254"/>
                <a:gd name="T35" fmla="*/ 51 h 58"/>
                <a:gd name="T36" fmla="*/ 242 w 254"/>
                <a:gd name="T37" fmla="*/ 55 h 58"/>
                <a:gd name="T38" fmla="*/ 236 w 254"/>
                <a:gd name="T39" fmla="*/ 56 h 58"/>
                <a:gd name="T40" fmla="*/ 231 w 254"/>
                <a:gd name="T41" fmla="*/ 58 h 58"/>
                <a:gd name="T42" fmla="*/ 226 w 254"/>
                <a:gd name="T43" fmla="*/ 58 h 58"/>
                <a:gd name="T44" fmla="*/ 14 w 254"/>
                <a:gd name="T4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4" h="58">
                  <a:moveTo>
                    <a:pt x="14" y="58"/>
                  </a:moveTo>
                  <a:lnTo>
                    <a:pt x="14" y="58"/>
                  </a:lnTo>
                  <a:lnTo>
                    <a:pt x="0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1" y="0"/>
                  </a:lnTo>
                  <a:lnTo>
                    <a:pt x="236" y="2"/>
                  </a:lnTo>
                  <a:lnTo>
                    <a:pt x="242" y="4"/>
                  </a:lnTo>
                  <a:lnTo>
                    <a:pt x="245" y="8"/>
                  </a:lnTo>
                  <a:lnTo>
                    <a:pt x="249" y="13"/>
                  </a:lnTo>
                  <a:lnTo>
                    <a:pt x="253" y="19"/>
                  </a:lnTo>
                  <a:lnTo>
                    <a:pt x="254" y="24"/>
                  </a:lnTo>
                  <a:lnTo>
                    <a:pt x="254" y="29"/>
                  </a:lnTo>
                  <a:lnTo>
                    <a:pt x="254" y="29"/>
                  </a:lnTo>
                  <a:lnTo>
                    <a:pt x="254" y="35"/>
                  </a:lnTo>
                  <a:lnTo>
                    <a:pt x="253" y="40"/>
                  </a:lnTo>
                  <a:lnTo>
                    <a:pt x="249" y="46"/>
                  </a:lnTo>
                  <a:lnTo>
                    <a:pt x="245" y="51"/>
                  </a:lnTo>
                  <a:lnTo>
                    <a:pt x="242" y="55"/>
                  </a:lnTo>
                  <a:lnTo>
                    <a:pt x="236" y="56"/>
                  </a:lnTo>
                  <a:lnTo>
                    <a:pt x="231" y="58"/>
                  </a:lnTo>
                  <a:lnTo>
                    <a:pt x="226" y="58"/>
                  </a:lnTo>
                  <a:lnTo>
                    <a:pt x="14" y="58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9"/>
            <p:cNvSpPr>
              <a:spLocks/>
            </p:cNvSpPr>
            <p:nvPr/>
          </p:nvSpPr>
          <p:spPr bwMode="auto">
            <a:xfrm>
              <a:off x="9237663" y="6130925"/>
              <a:ext cx="371475" cy="31750"/>
            </a:xfrm>
            <a:custGeom>
              <a:avLst/>
              <a:gdLst>
                <a:gd name="T0" fmla="*/ 0 w 468"/>
                <a:gd name="T1" fmla="*/ 0 h 40"/>
                <a:gd name="T2" fmla="*/ 468 w 468"/>
                <a:gd name="T3" fmla="*/ 0 h 40"/>
                <a:gd name="T4" fmla="*/ 468 w 468"/>
                <a:gd name="T5" fmla="*/ 0 h 40"/>
                <a:gd name="T6" fmla="*/ 468 w 468"/>
                <a:gd name="T7" fmla="*/ 15 h 40"/>
                <a:gd name="T8" fmla="*/ 468 w 468"/>
                <a:gd name="T9" fmla="*/ 27 h 40"/>
                <a:gd name="T10" fmla="*/ 466 w 468"/>
                <a:gd name="T11" fmla="*/ 35 h 40"/>
                <a:gd name="T12" fmla="*/ 463 w 468"/>
                <a:gd name="T13" fmla="*/ 40 h 40"/>
                <a:gd name="T14" fmla="*/ 22 w 468"/>
                <a:gd name="T15" fmla="*/ 40 h 40"/>
                <a:gd name="T16" fmla="*/ 0 w 468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8" h="40">
                  <a:moveTo>
                    <a:pt x="0" y="0"/>
                  </a:moveTo>
                  <a:lnTo>
                    <a:pt x="468" y="0"/>
                  </a:lnTo>
                  <a:lnTo>
                    <a:pt x="468" y="0"/>
                  </a:lnTo>
                  <a:lnTo>
                    <a:pt x="468" y="15"/>
                  </a:lnTo>
                  <a:lnTo>
                    <a:pt x="468" y="27"/>
                  </a:lnTo>
                  <a:lnTo>
                    <a:pt x="466" y="35"/>
                  </a:lnTo>
                  <a:lnTo>
                    <a:pt x="463" y="40"/>
                  </a:lnTo>
                  <a:lnTo>
                    <a:pt x="22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0"/>
            <p:cNvSpPr>
              <a:spLocks/>
            </p:cNvSpPr>
            <p:nvPr/>
          </p:nvSpPr>
          <p:spPr bwMode="auto">
            <a:xfrm>
              <a:off x="9302751" y="5862637"/>
              <a:ext cx="263526" cy="46038"/>
            </a:xfrm>
            <a:custGeom>
              <a:avLst/>
              <a:gdLst>
                <a:gd name="T0" fmla="*/ 31 w 331"/>
                <a:gd name="T1" fmla="*/ 58 h 58"/>
                <a:gd name="T2" fmla="*/ 31 w 331"/>
                <a:gd name="T3" fmla="*/ 58 h 58"/>
                <a:gd name="T4" fmla="*/ 24 w 331"/>
                <a:gd name="T5" fmla="*/ 58 h 58"/>
                <a:gd name="T6" fmla="*/ 19 w 331"/>
                <a:gd name="T7" fmla="*/ 56 h 58"/>
                <a:gd name="T8" fmla="*/ 15 w 331"/>
                <a:gd name="T9" fmla="*/ 55 h 58"/>
                <a:gd name="T10" fmla="*/ 10 w 331"/>
                <a:gd name="T11" fmla="*/ 51 h 58"/>
                <a:gd name="T12" fmla="*/ 6 w 331"/>
                <a:gd name="T13" fmla="*/ 46 h 58"/>
                <a:gd name="T14" fmla="*/ 4 w 331"/>
                <a:gd name="T15" fmla="*/ 40 h 58"/>
                <a:gd name="T16" fmla="*/ 2 w 331"/>
                <a:gd name="T17" fmla="*/ 35 h 58"/>
                <a:gd name="T18" fmla="*/ 0 w 331"/>
                <a:gd name="T19" fmla="*/ 29 h 58"/>
                <a:gd name="T20" fmla="*/ 0 w 331"/>
                <a:gd name="T21" fmla="*/ 29 h 58"/>
                <a:gd name="T22" fmla="*/ 2 w 331"/>
                <a:gd name="T23" fmla="*/ 24 h 58"/>
                <a:gd name="T24" fmla="*/ 4 w 331"/>
                <a:gd name="T25" fmla="*/ 19 h 58"/>
                <a:gd name="T26" fmla="*/ 6 w 331"/>
                <a:gd name="T27" fmla="*/ 13 h 58"/>
                <a:gd name="T28" fmla="*/ 10 w 331"/>
                <a:gd name="T29" fmla="*/ 8 h 58"/>
                <a:gd name="T30" fmla="*/ 10 w 331"/>
                <a:gd name="T31" fmla="*/ 8 h 58"/>
                <a:gd name="T32" fmla="*/ 15 w 331"/>
                <a:gd name="T33" fmla="*/ 4 h 58"/>
                <a:gd name="T34" fmla="*/ 19 w 331"/>
                <a:gd name="T35" fmla="*/ 2 h 58"/>
                <a:gd name="T36" fmla="*/ 24 w 331"/>
                <a:gd name="T37" fmla="*/ 0 h 58"/>
                <a:gd name="T38" fmla="*/ 31 w 331"/>
                <a:gd name="T39" fmla="*/ 0 h 58"/>
                <a:gd name="T40" fmla="*/ 315 w 331"/>
                <a:gd name="T41" fmla="*/ 0 h 58"/>
                <a:gd name="T42" fmla="*/ 315 w 331"/>
                <a:gd name="T43" fmla="*/ 0 h 58"/>
                <a:gd name="T44" fmla="*/ 331 w 331"/>
                <a:gd name="T45" fmla="*/ 58 h 58"/>
                <a:gd name="T46" fmla="*/ 31 w 331"/>
                <a:gd name="T4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1" h="58">
                  <a:moveTo>
                    <a:pt x="31" y="58"/>
                  </a:moveTo>
                  <a:lnTo>
                    <a:pt x="31" y="58"/>
                  </a:lnTo>
                  <a:lnTo>
                    <a:pt x="24" y="58"/>
                  </a:lnTo>
                  <a:lnTo>
                    <a:pt x="19" y="56"/>
                  </a:lnTo>
                  <a:lnTo>
                    <a:pt x="15" y="55"/>
                  </a:lnTo>
                  <a:lnTo>
                    <a:pt x="10" y="51"/>
                  </a:lnTo>
                  <a:lnTo>
                    <a:pt x="6" y="46"/>
                  </a:lnTo>
                  <a:lnTo>
                    <a:pt x="4" y="40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4"/>
                  </a:lnTo>
                  <a:lnTo>
                    <a:pt x="4" y="19"/>
                  </a:lnTo>
                  <a:lnTo>
                    <a:pt x="6" y="13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5" y="0"/>
                  </a:lnTo>
                  <a:lnTo>
                    <a:pt x="315" y="0"/>
                  </a:lnTo>
                  <a:lnTo>
                    <a:pt x="331" y="58"/>
                  </a:lnTo>
                  <a:lnTo>
                    <a:pt x="31" y="58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1"/>
            <p:cNvSpPr>
              <a:spLocks/>
            </p:cNvSpPr>
            <p:nvPr/>
          </p:nvSpPr>
          <p:spPr bwMode="auto">
            <a:xfrm>
              <a:off x="9255126" y="6162675"/>
              <a:ext cx="349250" cy="144463"/>
            </a:xfrm>
            <a:custGeom>
              <a:avLst/>
              <a:gdLst>
                <a:gd name="T0" fmla="*/ 101 w 441"/>
                <a:gd name="T1" fmla="*/ 182 h 182"/>
                <a:gd name="T2" fmla="*/ 0 w 441"/>
                <a:gd name="T3" fmla="*/ 0 h 182"/>
                <a:gd name="T4" fmla="*/ 441 w 441"/>
                <a:gd name="T5" fmla="*/ 0 h 182"/>
                <a:gd name="T6" fmla="*/ 441 w 441"/>
                <a:gd name="T7" fmla="*/ 0 h 182"/>
                <a:gd name="T8" fmla="*/ 417 w 441"/>
                <a:gd name="T9" fmla="*/ 20 h 182"/>
                <a:gd name="T10" fmla="*/ 392 w 441"/>
                <a:gd name="T11" fmla="*/ 38 h 182"/>
                <a:gd name="T12" fmla="*/ 367 w 441"/>
                <a:gd name="T13" fmla="*/ 56 h 182"/>
                <a:gd name="T14" fmla="*/ 338 w 441"/>
                <a:gd name="T15" fmla="*/ 72 h 182"/>
                <a:gd name="T16" fmla="*/ 282 w 441"/>
                <a:gd name="T17" fmla="*/ 103 h 182"/>
                <a:gd name="T18" fmla="*/ 228 w 441"/>
                <a:gd name="T19" fmla="*/ 130 h 182"/>
                <a:gd name="T20" fmla="*/ 179 w 441"/>
                <a:gd name="T21" fmla="*/ 152 h 182"/>
                <a:gd name="T22" fmla="*/ 137 w 441"/>
                <a:gd name="T23" fmla="*/ 168 h 182"/>
                <a:gd name="T24" fmla="*/ 101 w 441"/>
                <a:gd name="T25" fmla="*/ 182 h 182"/>
                <a:gd name="T26" fmla="*/ 101 w 441"/>
                <a:gd name="T2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1" h="182">
                  <a:moveTo>
                    <a:pt x="101" y="182"/>
                  </a:moveTo>
                  <a:lnTo>
                    <a:pt x="0" y="0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17" y="20"/>
                  </a:lnTo>
                  <a:lnTo>
                    <a:pt x="392" y="38"/>
                  </a:lnTo>
                  <a:lnTo>
                    <a:pt x="367" y="56"/>
                  </a:lnTo>
                  <a:lnTo>
                    <a:pt x="338" y="72"/>
                  </a:lnTo>
                  <a:lnTo>
                    <a:pt x="282" y="103"/>
                  </a:lnTo>
                  <a:lnTo>
                    <a:pt x="228" y="130"/>
                  </a:lnTo>
                  <a:lnTo>
                    <a:pt x="179" y="152"/>
                  </a:lnTo>
                  <a:lnTo>
                    <a:pt x="137" y="168"/>
                  </a:lnTo>
                  <a:lnTo>
                    <a:pt x="101" y="182"/>
                  </a:lnTo>
                  <a:lnTo>
                    <a:pt x="101" y="182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2"/>
            <p:cNvSpPr>
              <a:spLocks/>
            </p:cNvSpPr>
            <p:nvPr/>
          </p:nvSpPr>
          <p:spPr bwMode="auto">
            <a:xfrm>
              <a:off x="9302751" y="5726113"/>
              <a:ext cx="227013" cy="47625"/>
            </a:xfrm>
            <a:custGeom>
              <a:avLst/>
              <a:gdLst>
                <a:gd name="T0" fmla="*/ 31 w 286"/>
                <a:gd name="T1" fmla="*/ 59 h 59"/>
                <a:gd name="T2" fmla="*/ 31 w 286"/>
                <a:gd name="T3" fmla="*/ 59 h 59"/>
                <a:gd name="T4" fmla="*/ 24 w 286"/>
                <a:gd name="T5" fmla="*/ 59 h 59"/>
                <a:gd name="T6" fmla="*/ 19 w 286"/>
                <a:gd name="T7" fmla="*/ 58 h 59"/>
                <a:gd name="T8" fmla="*/ 15 w 286"/>
                <a:gd name="T9" fmla="*/ 54 h 59"/>
                <a:gd name="T10" fmla="*/ 10 w 286"/>
                <a:gd name="T11" fmla="*/ 50 h 59"/>
                <a:gd name="T12" fmla="*/ 6 w 286"/>
                <a:gd name="T13" fmla="*/ 47 h 59"/>
                <a:gd name="T14" fmla="*/ 4 w 286"/>
                <a:gd name="T15" fmla="*/ 41 h 59"/>
                <a:gd name="T16" fmla="*/ 2 w 286"/>
                <a:gd name="T17" fmla="*/ 36 h 59"/>
                <a:gd name="T18" fmla="*/ 0 w 286"/>
                <a:gd name="T19" fmla="*/ 31 h 59"/>
                <a:gd name="T20" fmla="*/ 0 w 286"/>
                <a:gd name="T21" fmla="*/ 31 h 59"/>
                <a:gd name="T22" fmla="*/ 2 w 286"/>
                <a:gd name="T23" fmla="*/ 25 h 59"/>
                <a:gd name="T24" fmla="*/ 4 w 286"/>
                <a:gd name="T25" fmla="*/ 18 h 59"/>
                <a:gd name="T26" fmla="*/ 6 w 286"/>
                <a:gd name="T27" fmla="*/ 14 h 59"/>
                <a:gd name="T28" fmla="*/ 10 w 286"/>
                <a:gd name="T29" fmla="*/ 9 h 59"/>
                <a:gd name="T30" fmla="*/ 10 w 286"/>
                <a:gd name="T31" fmla="*/ 9 h 59"/>
                <a:gd name="T32" fmla="*/ 15 w 286"/>
                <a:gd name="T33" fmla="*/ 5 h 59"/>
                <a:gd name="T34" fmla="*/ 19 w 286"/>
                <a:gd name="T35" fmla="*/ 3 h 59"/>
                <a:gd name="T36" fmla="*/ 24 w 286"/>
                <a:gd name="T37" fmla="*/ 2 h 59"/>
                <a:gd name="T38" fmla="*/ 31 w 286"/>
                <a:gd name="T39" fmla="*/ 0 h 59"/>
                <a:gd name="T40" fmla="*/ 271 w 286"/>
                <a:gd name="T41" fmla="*/ 0 h 59"/>
                <a:gd name="T42" fmla="*/ 271 w 286"/>
                <a:gd name="T43" fmla="*/ 0 h 59"/>
                <a:gd name="T44" fmla="*/ 286 w 286"/>
                <a:gd name="T45" fmla="*/ 59 h 59"/>
                <a:gd name="T46" fmla="*/ 31 w 286"/>
                <a:gd name="T4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6" h="59">
                  <a:moveTo>
                    <a:pt x="31" y="59"/>
                  </a:moveTo>
                  <a:lnTo>
                    <a:pt x="31" y="59"/>
                  </a:lnTo>
                  <a:lnTo>
                    <a:pt x="24" y="59"/>
                  </a:lnTo>
                  <a:lnTo>
                    <a:pt x="19" y="58"/>
                  </a:lnTo>
                  <a:lnTo>
                    <a:pt x="15" y="54"/>
                  </a:lnTo>
                  <a:lnTo>
                    <a:pt x="10" y="50"/>
                  </a:lnTo>
                  <a:lnTo>
                    <a:pt x="6" y="47"/>
                  </a:lnTo>
                  <a:lnTo>
                    <a:pt x="4" y="41"/>
                  </a:lnTo>
                  <a:lnTo>
                    <a:pt x="2" y="36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4" y="18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86" y="59"/>
                  </a:lnTo>
                  <a:lnTo>
                    <a:pt x="31" y="59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3"/>
            <p:cNvSpPr>
              <a:spLocks/>
            </p:cNvSpPr>
            <p:nvPr/>
          </p:nvSpPr>
          <p:spPr bwMode="auto">
            <a:xfrm>
              <a:off x="9302751" y="5588000"/>
              <a:ext cx="188913" cy="46038"/>
            </a:xfrm>
            <a:custGeom>
              <a:avLst/>
              <a:gdLst>
                <a:gd name="T0" fmla="*/ 31 w 239"/>
                <a:gd name="T1" fmla="*/ 57 h 57"/>
                <a:gd name="T2" fmla="*/ 31 w 239"/>
                <a:gd name="T3" fmla="*/ 57 h 57"/>
                <a:gd name="T4" fmla="*/ 24 w 239"/>
                <a:gd name="T5" fmla="*/ 57 h 57"/>
                <a:gd name="T6" fmla="*/ 19 w 239"/>
                <a:gd name="T7" fmla="*/ 56 h 57"/>
                <a:gd name="T8" fmla="*/ 15 w 239"/>
                <a:gd name="T9" fmla="*/ 54 h 57"/>
                <a:gd name="T10" fmla="*/ 10 w 239"/>
                <a:gd name="T11" fmla="*/ 50 h 57"/>
                <a:gd name="T12" fmla="*/ 6 w 239"/>
                <a:gd name="T13" fmla="*/ 45 h 57"/>
                <a:gd name="T14" fmla="*/ 4 w 239"/>
                <a:gd name="T15" fmla="*/ 39 h 57"/>
                <a:gd name="T16" fmla="*/ 2 w 239"/>
                <a:gd name="T17" fmla="*/ 34 h 57"/>
                <a:gd name="T18" fmla="*/ 0 w 239"/>
                <a:gd name="T19" fmla="*/ 29 h 57"/>
                <a:gd name="T20" fmla="*/ 0 w 239"/>
                <a:gd name="T21" fmla="*/ 29 h 57"/>
                <a:gd name="T22" fmla="*/ 2 w 239"/>
                <a:gd name="T23" fmla="*/ 23 h 57"/>
                <a:gd name="T24" fmla="*/ 4 w 239"/>
                <a:gd name="T25" fmla="*/ 18 h 57"/>
                <a:gd name="T26" fmla="*/ 6 w 239"/>
                <a:gd name="T27" fmla="*/ 12 h 57"/>
                <a:gd name="T28" fmla="*/ 10 w 239"/>
                <a:gd name="T29" fmla="*/ 7 h 57"/>
                <a:gd name="T30" fmla="*/ 10 w 239"/>
                <a:gd name="T31" fmla="*/ 7 h 57"/>
                <a:gd name="T32" fmla="*/ 15 w 239"/>
                <a:gd name="T33" fmla="*/ 3 h 57"/>
                <a:gd name="T34" fmla="*/ 19 w 239"/>
                <a:gd name="T35" fmla="*/ 1 h 57"/>
                <a:gd name="T36" fmla="*/ 24 w 239"/>
                <a:gd name="T37" fmla="*/ 0 h 57"/>
                <a:gd name="T38" fmla="*/ 31 w 239"/>
                <a:gd name="T39" fmla="*/ 0 h 57"/>
                <a:gd name="T40" fmla="*/ 221 w 239"/>
                <a:gd name="T41" fmla="*/ 0 h 57"/>
                <a:gd name="T42" fmla="*/ 221 w 239"/>
                <a:gd name="T43" fmla="*/ 0 h 57"/>
                <a:gd name="T44" fmla="*/ 239 w 239"/>
                <a:gd name="T45" fmla="*/ 57 h 57"/>
                <a:gd name="T46" fmla="*/ 31 w 239"/>
                <a:gd name="T4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9" h="57">
                  <a:moveTo>
                    <a:pt x="31" y="57"/>
                  </a:moveTo>
                  <a:lnTo>
                    <a:pt x="31" y="57"/>
                  </a:lnTo>
                  <a:lnTo>
                    <a:pt x="24" y="57"/>
                  </a:lnTo>
                  <a:lnTo>
                    <a:pt x="19" y="56"/>
                  </a:lnTo>
                  <a:lnTo>
                    <a:pt x="15" y="54"/>
                  </a:lnTo>
                  <a:lnTo>
                    <a:pt x="10" y="50"/>
                  </a:lnTo>
                  <a:lnTo>
                    <a:pt x="6" y="45"/>
                  </a:lnTo>
                  <a:lnTo>
                    <a:pt x="4" y="39"/>
                  </a:lnTo>
                  <a:lnTo>
                    <a:pt x="2" y="34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3"/>
                  </a:lnTo>
                  <a:lnTo>
                    <a:pt x="4" y="18"/>
                  </a:lnTo>
                  <a:lnTo>
                    <a:pt x="6" y="12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5" y="3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39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4"/>
            <p:cNvSpPr>
              <a:spLocks/>
            </p:cNvSpPr>
            <p:nvPr/>
          </p:nvSpPr>
          <p:spPr bwMode="auto">
            <a:xfrm>
              <a:off x="9302751" y="5453063"/>
              <a:ext cx="150813" cy="46038"/>
            </a:xfrm>
            <a:custGeom>
              <a:avLst/>
              <a:gdLst>
                <a:gd name="T0" fmla="*/ 31 w 190"/>
                <a:gd name="T1" fmla="*/ 58 h 58"/>
                <a:gd name="T2" fmla="*/ 31 w 190"/>
                <a:gd name="T3" fmla="*/ 58 h 58"/>
                <a:gd name="T4" fmla="*/ 24 w 190"/>
                <a:gd name="T5" fmla="*/ 58 h 58"/>
                <a:gd name="T6" fmla="*/ 19 w 190"/>
                <a:gd name="T7" fmla="*/ 56 h 58"/>
                <a:gd name="T8" fmla="*/ 15 w 190"/>
                <a:gd name="T9" fmla="*/ 52 h 58"/>
                <a:gd name="T10" fmla="*/ 10 w 190"/>
                <a:gd name="T11" fmla="*/ 49 h 58"/>
                <a:gd name="T12" fmla="*/ 6 w 190"/>
                <a:gd name="T13" fmla="*/ 45 h 58"/>
                <a:gd name="T14" fmla="*/ 4 w 190"/>
                <a:gd name="T15" fmla="*/ 40 h 58"/>
                <a:gd name="T16" fmla="*/ 2 w 190"/>
                <a:gd name="T17" fmla="*/ 34 h 58"/>
                <a:gd name="T18" fmla="*/ 0 w 190"/>
                <a:gd name="T19" fmla="*/ 29 h 58"/>
                <a:gd name="T20" fmla="*/ 0 w 190"/>
                <a:gd name="T21" fmla="*/ 29 h 58"/>
                <a:gd name="T22" fmla="*/ 2 w 190"/>
                <a:gd name="T23" fmla="*/ 23 h 58"/>
                <a:gd name="T24" fmla="*/ 4 w 190"/>
                <a:gd name="T25" fmla="*/ 18 h 58"/>
                <a:gd name="T26" fmla="*/ 6 w 190"/>
                <a:gd name="T27" fmla="*/ 12 h 58"/>
                <a:gd name="T28" fmla="*/ 10 w 190"/>
                <a:gd name="T29" fmla="*/ 7 h 58"/>
                <a:gd name="T30" fmla="*/ 10 w 190"/>
                <a:gd name="T31" fmla="*/ 7 h 58"/>
                <a:gd name="T32" fmla="*/ 15 w 190"/>
                <a:gd name="T33" fmla="*/ 3 h 58"/>
                <a:gd name="T34" fmla="*/ 19 w 190"/>
                <a:gd name="T35" fmla="*/ 2 h 58"/>
                <a:gd name="T36" fmla="*/ 24 w 190"/>
                <a:gd name="T37" fmla="*/ 0 h 58"/>
                <a:gd name="T38" fmla="*/ 31 w 190"/>
                <a:gd name="T39" fmla="*/ 0 h 58"/>
                <a:gd name="T40" fmla="*/ 172 w 190"/>
                <a:gd name="T41" fmla="*/ 0 h 58"/>
                <a:gd name="T42" fmla="*/ 172 w 190"/>
                <a:gd name="T43" fmla="*/ 0 h 58"/>
                <a:gd name="T44" fmla="*/ 190 w 190"/>
                <a:gd name="T45" fmla="*/ 58 h 58"/>
                <a:gd name="T46" fmla="*/ 31 w 190"/>
                <a:gd name="T4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0" h="58">
                  <a:moveTo>
                    <a:pt x="31" y="58"/>
                  </a:moveTo>
                  <a:lnTo>
                    <a:pt x="31" y="58"/>
                  </a:lnTo>
                  <a:lnTo>
                    <a:pt x="24" y="58"/>
                  </a:lnTo>
                  <a:lnTo>
                    <a:pt x="19" y="56"/>
                  </a:lnTo>
                  <a:lnTo>
                    <a:pt x="15" y="52"/>
                  </a:lnTo>
                  <a:lnTo>
                    <a:pt x="10" y="49"/>
                  </a:lnTo>
                  <a:lnTo>
                    <a:pt x="6" y="45"/>
                  </a:lnTo>
                  <a:lnTo>
                    <a:pt x="4" y="40"/>
                  </a:lnTo>
                  <a:lnTo>
                    <a:pt x="2" y="34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3"/>
                  </a:lnTo>
                  <a:lnTo>
                    <a:pt x="4" y="18"/>
                  </a:lnTo>
                  <a:lnTo>
                    <a:pt x="6" y="12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5" y="3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90" y="58"/>
                  </a:lnTo>
                  <a:lnTo>
                    <a:pt x="31" y="58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5"/>
            <p:cNvSpPr>
              <a:spLocks/>
            </p:cNvSpPr>
            <p:nvPr/>
          </p:nvSpPr>
          <p:spPr bwMode="auto">
            <a:xfrm>
              <a:off x="9302751" y="5316538"/>
              <a:ext cx="111125" cy="47625"/>
            </a:xfrm>
            <a:custGeom>
              <a:avLst/>
              <a:gdLst>
                <a:gd name="T0" fmla="*/ 140 w 140"/>
                <a:gd name="T1" fmla="*/ 60 h 60"/>
                <a:gd name="T2" fmla="*/ 31 w 140"/>
                <a:gd name="T3" fmla="*/ 60 h 60"/>
                <a:gd name="T4" fmla="*/ 31 w 140"/>
                <a:gd name="T5" fmla="*/ 60 h 60"/>
                <a:gd name="T6" fmla="*/ 24 w 140"/>
                <a:gd name="T7" fmla="*/ 58 h 60"/>
                <a:gd name="T8" fmla="*/ 19 w 140"/>
                <a:gd name="T9" fmla="*/ 56 h 60"/>
                <a:gd name="T10" fmla="*/ 15 w 140"/>
                <a:gd name="T11" fmla="*/ 54 h 60"/>
                <a:gd name="T12" fmla="*/ 10 w 140"/>
                <a:gd name="T13" fmla="*/ 51 h 60"/>
                <a:gd name="T14" fmla="*/ 6 w 140"/>
                <a:gd name="T15" fmla="*/ 45 h 60"/>
                <a:gd name="T16" fmla="*/ 4 w 140"/>
                <a:gd name="T17" fmla="*/ 42 h 60"/>
                <a:gd name="T18" fmla="*/ 2 w 140"/>
                <a:gd name="T19" fmla="*/ 36 h 60"/>
                <a:gd name="T20" fmla="*/ 0 w 140"/>
                <a:gd name="T21" fmla="*/ 29 h 60"/>
                <a:gd name="T22" fmla="*/ 0 w 140"/>
                <a:gd name="T23" fmla="*/ 29 h 60"/>
                <a:gd name="T24" fmla="*/ 2 w 140"/>
                <a:gd name="T25" fmla="*/ 24 h 60"/>
                <a:gd name="T26" fmla="*/ 4 w 140"/>
                <a:gd name="T27" fmla="*/ 18 h 60"/>
                <a:gd name="T28" fmla="*/ 6 w 140"/>
                <a:gd name="T29" fmla="*/ 13 h 60"/>
                <a:gd name="T30" fmla="*/ 10 w 140"/>
                <a:gd name="T31" fmla="*/ 9 h 60"/>
                <a:gd name="T32" fmla="*/ 10 w 140"/>
                <a:gd name="T33" fmla="*/ 9 h 60"/>
                <a:gd name="T34" fmla="*/ 15 w 140"/>
                <a:gd name="T35" fmla="*/ 6 h 60"/>
                <a:gd name="T36" fmla="*/ 19 w 140"/>
                <a:gd name="T37" fmla="*/ 2 h 60"/>
                <a:gd name="T38" fmla="*/ 24 w 140"/>
                <a:gd name="T39" fmla="*/ 0 h 60"/>
                <a:gd name="T40" fmla="*/ 31 w 140"/>
                <a:gd name="T41" fmla="*/ 0 h 60"/>
                <a:gd name="T42" fmla="*/ 123 w 140"/>
                <a:gd name="T43" fmla="*/ 0 h 60"/>
                <a:gd name="T44" fmla="*/ 123 w 140"/>
                <a:gd name="T45" fmla="*/ 0 h 60"/>
                <a:gd name="T46" fmla="*/ 140 w 140"/>
                <a:gd name="T47" fmla="*/ 60 h 60"/>
                <a:gd name="T48" fmla="*/ 140 w 140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0" h="60">
                  <a:moveTo>
                    <a:pt x="140" y="60"/>
                  </a:moveTo>
                  <a:lnTo>
                    <a:pt x="31" y="60"/>
                  </a:lnTo>
                  <a:lnTo>
                    <a:pt x="31" y="60"/>
                  </a:lnTo>
                  <a:lnTo>
                    <a:pt x="24" y="58"/>
                  </a:lnTo>
                  <a:lnTo>
                    <a:pt x="19" y="56"/>
                  </a:lnTo>
                  <a:lnTo>
                    <a:pt x="15" y="54"/>
                  </a:lnTo>
                  <a:lnTo>
                    <a:pt x="10" y="51"/>
                  </a:lnTo>
                  <a:lnTo>
                    <a:pt x="6" y="45"/>
                  </a:lnTo>
                  <a:lnTo>
                    <a:pt x="4" y="42"/>
                  </a:lnTo>
                  <a:lnTo>
                    <a:pt x="2" y="36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6" y="13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40" y="60"/>
                  </a:lnTo>
                  <a:lnTo>
                    <a:pt x="140" y="60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6"/>
            <p:cNvSpPr>
              <a:spLocks/>
            </p:cNvSpPr>
            <p:nvPr/>
          </p:nvSpPr>
          <p:spPr bwMode="auto">
            <a:xfrm>
              <a:off x="9302751" y="5181600"/>
              <a:ext cx="71438" cy="46038"/>
            </a:xfrm>
            <a:custGeom>
              <a:avLst/>
              <a:gdLst>
                <a:gd name="T0" fmla="*/ 31 w 91"/>
                <a:gd name="T1" fmla="*/ 58 h 58"/>
                <a:gd name="T2" fmla="*/ 31 w 91"/>
                <a:gd name="T3" fmla="*/ 58 h 58"/>
                <a:gd name="T4" fmla="*/ 24 w 91"/>
                <a:gd name="T5" fmla="*/ 58 h 58"/>
                <a:gd name="T6" fmla="*/ 19 w 91"/>
                <a:gd name="T7" fmla="*/ 56 h 58"/>
                <a:gd name="T8" fmla="*/ 15 w 91"/>
                <a:gd name="T9" fmla="*/ 55 h 58"/>
                <a:gd name="T10" fmla="*/ 10 w 91"/>
                <a:gd name="T11" fmla="*/ 51 h 58"/>
                <a:gd name="T12" fmla="*/ 6 w 91"/>
                <a:gd name="T13" fmla="*/ 46 h 58"/>
                <a:gd name="T14" fmla="*/ 4 w 91"/>
                <a:gd name="T15" fmla="*/ 40 h 58"/>
                <a:gd name="T16" fmla="*/ 2 w 91"/>
                <a:gd name="T17" fmla="*/ 35 h 58"/>
                <a:gd name="T18" fmla="*/ 0 w 91"/>
                <a:gd name="T19" fmla="*/ 29 h 58"/>
                <a:gd name="T20" fmla="*/ 0 w 91"/>
                <a:gd name="T21" fmla="*/ 29 h 58"/>
                <a:gd name="T22" fmla="*/ 2 w 91"/>
                <a:gd name="T23" fmla="*/ 24 h 58"/>
                <a:gd name="T24" fmla="*/ 4 w 91"/>
                <a:gd name="T25" fmla="*/ 18 h 58"/>
                <a:gd name="T26" fmla="*/ 6 w 91"/>
                <a:gd name="T27" fmla="*/ 13 h 58"/>
                <a:gd name="T28" fmla="*/ 10 w 91"/>
                <a:gd name="T29" fmla="*/ 9 h 58"/>
                <a:gd name="T30" fmla="*/ 10 w 91"/>
                <a:gd name="T31" fmla="*/ 9 h 58"/>
                <a:gd name="T32" fmla="*/ 15 w 91"/>
                <a:gd name="T33" fmla="*/ 6 h 58"/>
                <a:gd name="T34" fmla="*/ 19 w 91"/>
                <a:gd name="T35" fmla="*/ 2 h 58"/>
                <a:gd name="T36" fmla="*/ 24 w 91"/>
                <a:gd name="T37" fmla="*/ 0 h 58"/>
                <a:gd name="T38" fmla="*/ 31 w 91"/>
                <a:gd name="T39" fmla="*/ 0 h 58"/>
                <a:gd name="T40" fmla="*/ 73 w 91"/>
                <a:gd name="T41" fmla="*/ 0 h 58"/>
                <a:gd name="T42" fmla="*/ 73 w 91"/>
                <a:gd name="T43" fmla="*/ 0 h 58"/>
                <a:gd name="T44" fmla="*/ 91 w 91"/>
                <a:gd name="T45" fmla="*/ 58 h 58"/>
                <a:gd name="T46" fmla="*/ 31 w 91"/>
                <a:gd name="T4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8">
                  <a:moveTo>
                    <a:pt x="31" y="58"/>
                  </a:moveTo>
                  <a:lnTo>
                    <a:pt x="31" y="58"/>
                  </a:lnTo>
                  <a:lnTo>
                    <a:pt x="24" y="58"/>
                  </a:lnTo>
                  <a:lnTo>
                    <a:pt x="19" y="56"/>
                  </a:lnTo>
                  <a:lnTo>
                    <a:pt x="15" y="55"/>
                  </a:lnTo>
                  <a:lnTo>
                    <a:pt x="10" y="51"/>
                  </a:lnTo>
                  <a:lnTo>
                    <a:pt x="6" y="46"/>
                  </a:lnTo>
                  <a:lnTo>
                    <a:pt x="4" y="40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6" y="13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91" y="58"/>
                  </a:lnTo>
                  <a:lnTo>
                    <a:pt x="31" y="58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7"/>
            <p:cNvSpPr>
              <a:spLocks/>
            </p:cNvSpPr>
            <p:nvPr/>
          </p:nvSpPr>
          <p:spPr bwMode="auto">
            <a:xfrm>
              <a:off x="9259888" y="4967288"/>
              <a:ext cx="44450" cy="31750"/>
            </a:xfrm>
            <a:custGeom>
              <a:avLst/>
              <a:gdLst>
                <a:gd name="T0" fmla="*/ 56 w 56"/>
                <a:gd name="T1" fmla="*/ 40 h 40"/>
                <a:gd name="T2" fmla="*/ 0 w 56"/>
                <a:gd name="T3" fmla="*/ 40 h 40"/>
                <a:gd name="T4" fmla="*/ 0 w 56"/>
                <a:gd name="T5" fmla="*/ 40 h 40"/>
                <a:gd name="T6" fmla="*/ 33 w 56"/>
                <a:gd name="T7" fmla="*/ 11 h 40"/>
                <a:gd name="T8" fmla="*/ 44 w 56"/>
                <a:gd name="T9" fmla="*/ 0 h 40"/>
                <a:gd name="T10" fmla="*/ 44 w 56"/>
                <a:gd name="T11" fmla="*/ 0 h 40"/>
                <a:gd name="T12" fmla="*/ 56 w 56"/>
                <a:gd name="T13" fmla="*/ 40 h 40"/>
                <a:gd name="T14" fmla="*/ 56 w 56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0">
                  <a:moveTo>
                    <a:pt x="56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33" y="11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6" y="40"/>
                  </a:lnTo>
                  <a:lnTo>
                    <a:pt x="56" y="4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8"/>
            <p:cNvSpPr>
              <a:spLocks/>
            </p:cNvSpPr>
            <p:nvPr/>
          </p:nvSpPr>
          <p:spPr bwMode="auto">
            <a:xfrm>
              <a:off x="8991601" y="5753100"/>
              <a:ext cx="214313" cy="377825"/>
            </a:xfrm>
            <a:custGeom>
              <a:avLst/>
              <a:gdLst>
                <a:gd name="T0" fmla="*/ 269 w 269"/>
                <a:gd name="T1" fmla="*/ 477 h 477"/>
                <a:gd name="T2" fmla="*/ 57 w 269"/>
                <a:gd name="T3" fmla="*/ 477 h 477"/>
                <a:gd name="T4" fmla="*/ 57 w 269"/>
                <a:gd name="T5" fmla="*/ 477 h 477"/>
                <a:gd name="T6" fmla="*/ 45 w 269"/>
                <a:gd name="T7" fmla="*/ 475 h 477"/>
                <a:gd name="T8" fmla="*/ 36 w 269"/>
                <a:gd name="T9" fmla="*/ 472 h 477"/>
                <a:gd name="T10" fmla="*/ 25 w 269"/>
                <a:gd name="T11" fmla="*/ 465 h 477"/>
                <a:gd name="T12" fmla="*/ 16 w 269"/>
                <a:gd name="T13" fmla="*/ 457 h 477"/>
                <a:gd name="T14" fmla="*/ 10 w 269"/>
                <a:gd name="T15" fmla="*/ 447 h 477"/>
                <a:gd name="T16" fmla="*/ 5 w 269"/>
                <a:gd name="T17" fmla="*/ 434 h 477"/>
                <a:gd name="T18" fmla="*/ 1 w 269"/>
                <a:gd name="T19" fmla="*/ 421 h 477"/>
                <a:gd name="T20" fmla="*/ 0 w 269"/>
                <a:gd name="T21" fmla="*/ 407 h 477"/>
                <a:gd name="T22" fmla="*/ 0 w 269"/>
                <a:gd name="T23" fmla="*/ 0 h 477"/>
                <a:gd name="T24" fmla="*/ 269 w 269"/>
                <a:gd name="T25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477">
                  <a:moveTo>
                    <a:pt x="269" y="477"/>
                  </a:moveTo>
                  <a:lnTo>
                    <a:pt x="57" y="477"/>
                  </a:lnTo>
                  <a:lnTo>
                    <a:pt x="57" y="477"/>
                  </a:lnTo>
                  <a:lnTo>
                    <a:pt x="45" y="475"/>
                  </a:lnTo>
                  <a:lnTo>
                    <a:pt x="36" y="472"/>
                  </a:lnTo>
                  <a:lnTo>
                    <a:pt x="25" y="465"/>
                  </a:lnTo>
                  <a:lnTo>
                    <a:pt x="16" y="457"/>
                  </a:lnTo>
                  <a:lnTo>
                    <a:pt x="10" y="447"/>
                  </a:lnTo>
                  <a:lnTo>
                    <a:pt x="5" y="434"/>
                  </a:lnTo>
                  <a:lnTo>
                    <a:pt x="1" y="421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69" y="477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9"/>
            <p:cNvSpPr>
              <a:spLocks/>
            </p:cNvSpPr>
            <p:nvPr/>
          </p:nvSpPr>
          <p:spPr bwMode="auto">
            <a:xfrm>
              <a:off x="8991601" y="4999038"/>
              <a:ext cx="617538" cy="1131888"/>
            </a:xfrm>
            <a:custGeom>
              <a:avLst/>
              <a:gdLst>
                <a:gd name="T0" fmla="*/ 422 w 776"/>
                <a:gd name="T1" fmla="*/ 231 h 1427"/>
                <a:gd name="T2" fmla="*/ 406 w 776"/>
                <a:gd name="T3" fmla="*/ 237 h 1427"/>
                <a:gd name="T4" fmla="*/ 397 w 776"/>
                <a:gd name="T5" fmla="*/ 244 h 1427"/>
                <a:gd name="T6" fmla="*/ 391 w 776"/>
                <a:gd name="T7" fmla="*/ 260 h 1427"/>
                <a:gd name="T8" fmla="*/ 395 w 776"/>
                <a:gd name="T9" fmla="*/ 271 h 1427"/>
                <a:gd name="T10" fmla="*/ 406 w 776"/>
                <a:gd name="T11" fmla="*/ 286 h 1427"/>
                <a:gd name="T12" fmla="*/ 422 w 776"/>
                <a:gd name="T13" fmla="*/ 289 h 1427"/>
                <a:gd name="T14" fmla="*/ 514 w 776"/>
                <a:gd name="T15" fmla="*/ 401 h 1427"/>
                <a:gd name="T16" fmla="*/ 415 w 776"/>
                <a:gd name="T17" fmla="*/ 401 h 1427"/>
                <a:gd name="T18" fmla="*/ 401 w 776"/>
                <a:gd name="T19" fmla="*/ 410 h 1427"/>
                <a:gd name="T20" fmla="*/ 395 w 776"/>
                <a:gd name="T21" fmla="*/ 419 h 1427"/>
                <a:gd name="T22" fmla="*/ 391 w 776"/>
                <a:gd name="T23" fmla="*/ 430 h 1427"/>
                <a:gd name="T24" fmla="*/ 397 w 776"/>
                <a:gd name="T25" fmla="*/ 446 h 1427"/>
                <a:gd name="T26" fmla="*/ 410 w 776"/>
                <a:gd name="T27" fmla="*/ 457 h 1427"/>
                <a:gd name="T28" fmla="*/ 531 w 776"/>
                <a:gd name="T29" fmla="*/ 461 h 1427"/>
                <a:gd name="T30" fmla="*/ 422 w 776"/>
                <a:gd name="T31" fmla="*/ 573 h 1427"/>
                <a:gd name="T32" fmla="*/ 410 w 776"/>
                <a:gd name="T33" fmla="*/ 575 h 1427"/>
                <a:gd name="T34" fmla="*/ 401 w 776"/>
                <a:gd name="T35" fmla="*/ 580 h 1427"/>
                <a:gd name="T36" fmla="*/ 393 w 776"/>
                <a:gd name="T37" fmla="*/ 596 h 1427"/>
                <a:gd name="T38" fmla="*/ 393 w 776"/>
                <a:gd name="T39" fmla="*/ 607 h 1427"/>
                <a:gd name="T40" fmla="*/ 401 w 776"/>
                <a:gd name="T41" fmla="*/ 622 h 1427"/>
                <a:gd name="T42" fmla="*/ 415 w 776"/>
                <a:gd name="T43" fmla="*/ 631 h 1427"/>
                <a:gd name="T44" fmla="*/ 581 w 776"/>
                <a:gd name="T45" fmla="*/ 631 h 1427"/>
                <a:gd name="T46" fmla="*/ 422 w 776"/>
                <a:gd name="T47" fmla="*/ 743 h 1427"/>
                <a:gd name="T48" fmla="*/ 406 w 776"/>
                <a:gd name="T49" fmla="*/ 746 h 1427"/>
                <a:gd name="T50" fmla="*/ 397 w 776"/>
                <a:gd name="T51" fmla="*/ 755 h 1427"/>
                <a:gd name="T52" fmla="*/ 391 w 776"/>
                <a:gd name="T53" fmla="*/ 772 h 1427"/>
                <a:gd name="T54" fmla="*/ 395 w 776"/>
                <a:gd name="T55" fmla="*/ 782 h 1427"/>
                <a:gd name="T56" fmla="*/ 406 w 776"/>
                <a:gd name="T57" fmla="*/ 797 h 1427"/>
                <a:gd name="T58" fmla="*/ 422 w 776"/>
                <a:gd name="T59" fmla="*/ 800 h 1427"/>
                <a:gd name="T60" fmla="*/ 662 w 776"/>
                <a:gd name="T61" fmla="*/ 918 h 1427"/>
                <a:gd name="T62" fmla="*/ 415 w 776"/>
                <a:gd name="T63" fmla="*/ 920 h 1427"/>
                <a:gd name="T64" fmla="*/ 401 w 776"/>
                <a:gd name="T65" fmla="*/ 927 h 1427"/>
                <a:gd name="T66" fmla="*/ 395 w 776"/>
                <a:gd name="T67" fmla="*/ 936 h 1427"/>
                <a:gd name="T68" fmla="*/ 391 w 776"/>
                <a:gd name="T69" fmla="*/ 949 h 1427"/>
                <a:gd name="T70" fmla="*/ 397 w 776"/>
                <a:gd name="T71" fmla="*/ 965 h 1427"/>
                <a:gd name="T72" fmla="*/ 410 w 776"/>
                <a:gd name="T73" fmla="*/ 976 h 1427"/>
                <a:gd name="T74" fmla="*/ 677 w 776"/>
                <a:gd name="T75" fmla="*/ 977 h 1427"/>
                <a:gd name="T76" fmla="*/ 422 w 776"/>
                <a:gd name="T77" fmla="*/ 1089 h 1427"/>
                <a:gd name="T78" fmla="*/ 410 w 776"/>
                <a:gd name="T79" fmla="*/ 1091 h 1427"/>
                <a:gd name="T80" fmla="*/ 401 w 776"/>
                <a:gd name="T81" fmla="*/ 1097 h 1427"/>
                <a:gd name="T82" fmla="*/ 393 w 776"/>
                <a:gd name="T83" fmla="*/ 1113 h 1427"/>
                <a:gd name="T84" fmla="*/ 393 w 776"/>
                <a:gd name="T85" fmla="*/ 1124 h 1427"/>
                <a:gd name="T86" fmla="*/ 401 w 776"/>
                <a:gd name="T87" fmla="*/ 1140 h 1427"/>
                <a:gd name="T88" fmla="*/ 415 w 776"/>
                <a:gd name="T89" fmla="*/ 1147 h 1427"/>
                <a:gd name="T90" fmla="*/ 722 w 776"/>
                <a:gd name="T91" fmla="*/ 1147 h 1427"/>
                <a:gd name="T92" fmla="*/ 771 w 776"/>
                <a:gd name="T93" fmla="*/ 1378 h 1427"/>
                <a:gd name="T94" fmla="*/ 308 w 776"/>
                <a:gd name="T95" fmla="*/ 1427 h 1427"/>
                <a:gd name="T96" fmla="*/ 0 w 776"/>
                <a:gd name="T97" fmla="*/ 237 h 1427"/>
                <a:gd name="T98" fmla="*/ 155 w 776"/>
                <a:gd name="T99" fmla="*/ 145 h 1427"/>
                <a:gd name="T100" fmla="*/ 280 w 776"/>
                <a:gd name="T101" fmla="*/ 51 h 1427"/>
                <a:gd name="T102" fmla="*/ 393 w 776"/>
                <a:gd name="T103" fmla="*/ 0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6" h="1427">
                  <a:moveTo>
                    <a:pt x="464" y="231"/>
                  </a:moveTo>
                  <a:lnTo>
                    <a:pt x="422" y="231"/>
                  </a:lnTo>
                  <a:lnTo>
                    <a:pt x="422" y="231"/>
                  </a:lnTo>
                  <a:lnTo>
                    <a:pt x="415" y="231"/>
                  </a:lnTo>
                  <a:lnTo>
                    <a:pt x="410" y="233"/>
                  </a:lnTo>
                  <a:lnTo>
                    <a:pt x="406" y="237"/>
                  </a:lnTo>
                  <a:lnTo>
                    <a:pt x="401" y="240"/>
                  </a:lnTo>
                  <a:lnTo>
                    <a:pt x="401" y="240"/>
                  </a:lnTo>
                  <a:lnTo>
                    <a:pt x="397" y="244"/>
                  </a:lnTo>
                  <a:lnTo>
                    <a:pt x="395" y="249"/>
                  </a:lnTo>
                  <a:lnTo>
                    <a:pt x="393" y="255"/>
                  </a:lnTo>
                  <a:lnTo>
                    <a:pt x="391" y="260"/>
                  </a:lnTo>
                  <a:lnTo>
                    <a:pt x="391" y="260"/>
                  </a:lnTo>
                  <a:lnTo>
                    <a:pt x="393" y="266"/>
                  </a:lnTo>
                  <a:lnTo>
                    <a:pt x="395" y="271"/>
                  </a:lnTo>
                  <a:lnTo>
                    <a:pt x="397" y="277"/>
                  </a:lnTo>
                  <a:lnTo>
                    <a:pt x="401" y="282"/>
                  </a:lnTo>
                  <a:lnTo>
                    <a:pt x="406" y="286"/>
                  </a:lnTo>
                  <a:lnTo>
                    <a:pt x="410" y="287"/>
                  </a:lnTo>
                  <a:lnTo>
                    <a:pt x="415" y="289"/>
                  </a:lnTo>
                  <a:lnTo>
                    <a:pt x="422" y="289"/>
                  </a:lnTo>
                  <a:lnTo>
                    <a:pt x="482" y="289"/>
                  </a:lnTo>
                  <a:lnTo>
                    <a:pt x="482" y="289"/>
                  </a:lnTo>
                  <a:lnTo>
                    <a:pt x="514" y="401"/>
                  </a:lnTo>
                  <a:lnTo>
                    <a:pt x="422" y="401"/>
                  </a:lnTo>
                  <a:lnTo>
                    <a:pt x="422" y="401"/>
                  </a:lnTo>
                  <a:lnTo>
                    <a:pt x="415" y="401"/>
                  </a:lnTo>
                  <a:lnTo>
                    <a:pt x="410" y="403"/>
                  </a:lnTo>
                  <a:lnTo>
                    <a:pt x="406" y="407"/>
                  </a:lnTo>
                  <a:lnTo>
                    <a:pt x="401" y="410"/>
                  </a:lnTo>
                  <a:lnTo>
                    <a:pt x="401" y="410"/>
                  </a:lnTo>
                  <a:lnTo>
                    <a:pt x="397" y="414"/>
                  </a:lnTo>
                  <a:lnTo>
                    <a:pt x="395" y="419"/>
                  </a:lnTo>
                  <a:lnTo>
                    <a:pt x="393" y="425"/>
                  </a:lnTo>
                  <a:lnTo>
                    <a:pt x="391" y="430"/>
                  </a:lnTo>
                  <a:lnTo>
                    <a:pt x="391" y="430"/>
                  </a:lnTo>
                  <a:lnTo>
                    <a:pt x="393" y="437"/>
                  </a:lnTo>
                  <a:lnTo>
                    <a:pt x="395" y="443"/>
                  </a:lnTo>
                  <a:lnTo>
                    <a:pt x="397" y="446"/>
                  </a:lnTo>
                  <a:lnTo>
                    <a:pt x="401" y="452"/>
                  </a:lnTo>
                  <a:lnTo>
                    <a:pt x="406" y="455"/>
                  </a:lnTo>
                  <a:lnTo>
                    <a:pt x="410" y="457"/>
                  </a:lnTo>
                  <a:lnTo>
                    <a:pt x="415" y="459"/>
                  </a:lnTo>
                  <a:lnTo>
                    <a:pt x="422" y="461"/>
                  </a:lnTo>
                  <a:lnTo>
                    <a:pt x="531" y="461"/>
                  </a:lnTo>
                  <a:lnTo>
                    <a:pt x="531" y="461"/>
                  </a:lnTo>
                  <a:lnTo>
                    <a:pt x="563" y="573"/>
                  </a:lnTo>
                  <a:lnTo>
                    <a:pt x="422" y="573"/>
                  </a:lnTo>
                  <a:lnTo>
                    <a:pt x="422" y="573"/>
                  </a:lnTo>
                  <a:lnTo>
                    <a:pt x="415" y="573"/>
                  </a:lnTo>
                  <a:lnTo>
                    <a:pt x="410" y="575"/>
                  </a:lnTo>
                  <a:lnTo>
                    <a:pt x="406" y="576"/>
                  </a:lnTo>
                  <a:lnTo>
                    <a:pt x="401" y="580"/>
                  </a:lnTo>
                  <a:lnTo>
                    <a:pt x="401" y="580"/>
                  </a:lnTo>
                  <a:lnTo>
                    <a:pt x="397" y="585"/>
                  </a:lnTo>
                  <a:lnTo>
                    <a:pt x="395" y="591"/>
                  </a:lnTo>
                  <a:lnTo>
                    <a:pt x="393" y="596"/>
                  </a:lnTo>
                  <a:lnTo>
                    <a:pt x="391" y="602"/>
                  </a:lnTo>
                  <a:lnTo>
                    <a:pt x="391" y="602"/>
                  </a:lnTo>
                  <a:lnTo>
                    <a:pt x="393" y="607"/>
                  </a:lnTo>
                  <a:lnTo>
                    <a:pt x="395" y="613"/>
                  </a:lnTo>
                  <a:lnTo>
                    <a:pt x="397" y="618"/>
                  </a:lnTo>
                  <a:lnTo>
                    <a:pt x="401" y="622"/>
                  </a:lnTo>
                  <a:lnTo>
                    <a:pt x="406" y="625"/>
                  </a:lnTo>
                  <a:lnTo>
                    <a:pt x="410" y="629"/>
                  </a:lnTo>
                  <a:lnTo>
                    <a:pt x="415" y="631"/>
                  </a:lnTo>
                  <a:lnTo>
                    <a:pt x="422" y="631"/>
                  </a:lnTo>
                  <a:lnTo>
                    <a:pt x="581" y="631"/>
                  </a:lnTo>
                  <a:lnTo>
                    <a:pt x="581" y="631"/>
                  </a:lnTo>
                  <a:lnTo>
                    <a:pt x="612" y="743"/>
                  </a:lnTo>
                  <a:lnTo>
                    <a:pt x="422" y="743"/>
                  </a:lnTo>
                  <a:lnTo>
                    <a:pt x="422" y="743"/>
                  </a:lnTo>
                  <a:lnTo>
                    <a:pt x="415" y="743"/>
                  </a:lnTo>
                  <a:lnTo>
                    <a:pt x="410" y="744"/>
                  </a:lnTo>
                  <a:lnTo>
                    <a:pt x="406" y="746"/>
                  </a:lnTo>
                  <a:lnTo>
                    <a:pt x="401" y="750"/>
                  </a:lnTo>
                  <a:lnTo>
                    <a:pt x="401" y="750"/>
                  </a:lnTo>
                  <a:lnTo>
                    <a:pt x="397" y="755"/>
                  </a:lnTo>
                  <a:lnTo>
                    <a:pt x="395" y="761"/>
                  </a:lnTo>
                  <a:lnTo>
                    <a:pt x="393" y="766"/>
                  </a:lnTo>
                  <a:lnTo>
                    <a:pt x="391" y="772"/>
                  </a:lnTo>
                  <a:lnTo>
                    <a:pt x="391" y="772"/>
                  </a:lnTo>
                  <a:lnTo>
                    <a:pt x="393" y="777"/>
                  </a:lnTo>
                  <a:lnTo>
                    <a:pt x="395" y="782"/>
                  </a:lnTo>
                  <a:lnTo>
                    <a:pt x="397" y="788"/>
                  </a:lnTo>
                  <a:lnTo>
                    <a:pt x="401" y="793"/>
                  </a:lnTo>
                  <a:lnTo>
                    <a:pt x="406" y="797"/>
                  </a:lnTo>
                  <a:lnTo>
                    <a:pt x="410" y="799"/>
                  </a:lnTo>
                  <a:lnTo>
                    <a:pt x="415" y="800"/>
                  </a:lnTo>
                  <a:lnTo>
                    <a:pt x="422" y="800"/>
                  </a:lnTo>
                  <a:lnTo>
                    <a:pt x="630" y="800"/>
                  </a:lnTo>
                  <a:lnTo>
                    <a:pt x="630" y="800"/>
                  </a:lnTo>
                  <a:lnTo>
                    <a:pt x="662" y="918"/>
                  </a:lnTo>
                  <a:lnTo>
                    <a:pt x="422" y="918"/>
                  </a:lnTo>
                  <a:lnTo>
                    <a:pt x="422" y="918"/>
                  </a:lnTo>
                  <a:lnTo>
                    <a:pt x="415" y="920"/>
                  </a:lnTo>
                  <a:lnTo>
                    <a:pt x="410" y="921"/>
                  </a:lnTo>
                  <a:lnTo>
                    <a:pt x="406" y="923"/>
                  </a:lnTo>
                  <a:lnTo>
                    <a:pt x="401" y="927"/>
                  </a:lnTo>
                  <a:lnTo>
                    <a:pt x="401" y="927"/>
                  </a:lnTo>
                  <a:lnTo>
                    <a:pt x="397" y="932"/>
                  </a:lnTo>
                  <a:lnTo>
                    <a:pt x="395" y="936"/>
                  </a:lnTo>
                  <a:lnTo>
                    <a:pt x="393" y="943"/>
                  </a:lnTo>
                  <a:lnTo>
                    <a:pt x="391" y="949"/>
                  </a:lnTo>
                  <a:lnTo>
                    <a:pt x="391" y="949"/>
                  </a:lnTo>
                  <a:lnTo>
                    <a:pt x="393" y="954"/>
                  </a:lnTo>
                  <a:lnTo>
                    <a:pt x="395" y="959"/>
                  </a:lnTo>
                  <a:lnTo>
                    <a:pt x="397" y="965"/>
                  </a:lnTo>
                  <a:lnTo>
                    <a:pt x="401" y="968"/>
                  </a:lnTo>
                  <a:lnTo>
                    <a:pt x="406" y="972"/>
                  </a:lnTo>
                  <a:lnTo>
                    <a:pt x="410" y="976"/>
                  </a:lnTo>
                  <a:lnTo>
                    <a:pt x="415" y="977"/>
                  </a:lnTo>
                  <a:lnTo>
                    <a:pt x="422" y="977"/>
                  </a:lnTo>
                  <a:lnTo>
                    <a:pt x="677" y="977"/>
                  </a:lnTo>
                  <a:lnTo>
                    <a:pt x="677" y="977"/>
                  </a:lnTo>
                  <a:lnTo>
                    <a:pt x="706" y="1089"/>
                  </a:lnTo>
                  <a:lnTo>
                    <a:pt x="422" y="1089"/>
                  </a:lnTo>
                  <a:lnTo>
                    <a:pt x="422" y="1089"/>
                  </a:lnTo>
                  <a:lnTo>
                    <a:pt x="415" y="1089"/>
                  </a:lnTo>
                  <a:lnTo>
                    <a:pt x="410" y="1091"/>
                  </a:lnTo>
                  <a:lnTo>
                    <a:pt x="406" y="1093"/>
                  </a:lnTo>
                  <a:lnTo>
                    <a:pt x="401" y="1097"/>
                  </a:lnTo>
                  <a:lnTo>
                    <a:pt x="401" y="1097"/>
                  </a:lnTo>
                  <a:lnTo>
                    <a:pt x="397" y="1102"/>
                  </a:lnTo>
                  <a:lnTo>
                    <a:pt x="395" y="1108"/>
                  </a:lnTo>
                  <a:lnTo>
                    <a:pt x="393" y="1113"/>
                  </a:lnTo>
                  <a:lnTo>
                    <a:pt x="391" y="1118"/>
                  </a:lnTo>
                  <a:lnTo>
                    <a:pt x="391" y="1118"/>
                  </a:lnTo>
                  <a:lnTo>
                    <a:pt x="393" y="1124"/>
                  </a:lnTo>
                  <a:lnTo>
                    <a:pt x="395" y="1129"/>
                  </a:lnTo>
                  <a:lnTo>
                    <a:pt x="397" y="1135"/>
                  </a:lnTo>
                  <a:lnTo>
                    <a:pt x="401" y="1140"/>
                  </a:lnTo>
                  <a:lnTo>
                    <a:pt x="406" y="1144"/>
                  </a:lnTo>
                  <a:lnTo>
                    <a:pt x="410" y="1145"/>
                  </a:lnTo>
                  <a:lnTo>
                    <a:pt x="415" y="1147"/>
                  </a:lnTo>
                  <a:lnTo>
                    <a:pt x="422" y="1147"/>
                  </a:lnTo>
                  <a:lnTo>
                    <a:pt x="722" y="1147"/>
                  </a:lnTo>
                  <a:lnTo>
                    <a:pt x="722" y="1147"/>
                  </a:lnTo>
                  <a:lnTo>
                    <a:pt x="742" y="1238"/>
                  </a:lnTo>
                  <a:lnTo>
                    <a:pt x="760" y="1315"/>
                  </a:lnTo>
                  <a:lnTo>
                    <a:pt x="771" y="1378"/>
                  </a:lnTo>
                  <a:lnTo>
                    <a:pt x="774" y="1406"/>
                  </a:lnTo>
                  <a:lnTo>
                    <a:pt x="776" y="1427"/>
                  </a:lnTo>
                  <a:lnTo>
                    <a:pt x="308" y="1427"/>
                  </a:lnTo>
                  <a:lnTo>
                    <a:pt x="0" y="871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54" y="208"/>
                  </a:lnTo>
                  <a:lnTo>
                    <a:pt x="106" y="177"/>
                  </a:lnTo>
                  <a:lnTo>
                    <a:pt x="155" y="145"/>
                  </a:lnTo>
                  <a:lnTo>
                    <a:pt x="200" y="112"/>
                  </a:lnTo>
                  <a:lnTo>
                    <a:pt x="242" y="80"/>
                  </a:lnTo>
                  <a:lnTo>
                    <a:pt x="280" y="51"/>
                  </a:lnTo>
                  <a:lnTo>
                    <a:pt x="337" y="0"/>
                  </a:lnTo>
                  <a:lnTo>
                    <a:pt x="393" y="0"/>
                  </a:lnTo>
                  <a:lnTo>
                    <a:pt x="393" y="0"/>
                  </a:lnTo>
                  <a:lnTo>
                    <a:pt x="464" y="231"/>
                  </a:lnTo>
                  <a:lnTo>
                    <a:pt x="464" y="231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0"/>
            <p:cNvSpPr>
              <a:spLocks/>
            </p:cNvSpPr>
            <p:nvPr/>
          </p:nvSpPr>
          <p:spPr bwMode="auto">
            <a:xfrm>
              <a:off x="8991601" y="4999038"/>
              <a:ext cx="209550" cy="141288"/>
            </a:xfrm>
            <a:custGeom>
              <a:avLst/>
              <a:gdLst>
                <a:gd name="T0" fmla="*/ 0 w 263"/>
                <a:gd name="T1" fmla="*/ 71 h 179"/>
                <a:gd name="T2" fmla="*/ 0 w 263"/>
                <a:gd name="T3" fmla="*/ 71 h 179"/>
                <a:gd name="T4" fmla="*/ 1 w 263"/>
                <a:gd name="T5" fmla="*/ 56 h 179"/>
                <a:gd name="T6" fmla="*/ 5 w 263"/>
                <a:gd name="T7" fmla="*/ 44 h 179"/>
                <a:gd name="T8" fmla="*/ 10 w 263"/>
                <a:gd name="T9" fmla="*/ 31 h 179"/>
                <a:gd name="T10" fmla="*/ 16 w 263"/>
                <a:gd name="T11" fmla="*/ 20 h 179"/>
                <a:gd name="T12" fmla="*/ 25 w 263"/>
                <a:gd name="T13" fmla="*/ 13 h 179"/>
                <a:gd name="T14" fmla="*/ 36 w 263"/>
                <a:gd name="T15" fmla="*/ 6 h 179"/>
                <a:gd name="T16" fmla="*/ 45 w 263"/>
                <a:gd name="T17" fmla="*/ 2 h 179"/>
                <a:gd name="T18" fmla="*/ 57 w 263"/>
                <a:gd name="T19" fmla="*/ 0 h 179"/>
                <a:gd name="T20" fmla="*/ 263 w 263"/>
                <a:gd name="T21" fmla="*/ 0 h 179"/>
                <a:gd name="T22" fmla="*/ 263 w 263"/>
                <a:gd name="T23" fmla="*/ 0 h 179"/>
                <a:gd name="T24" fmla="*/ 195 w 263"/>
                <a:gd name="T25" fmla="*/ 49 h 179"/>
                <a:gd name="T26" fmla="*/ 122 w 263"/>
                <a:gd name="T27" fmla="*/ 98 h 179"/>
                <a:gd name="T28" fmla="*/ 0 w 263"/>
                <a:gd name="T29" fmla="*/ 179 h 179"/>
                <a:gd name="T30" fmla="*/ 0 w 263"/>
                <a:gd name="T31" fmla="*/ 7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3" h="179">
                  <a:moveTo>
                    <a:pt x="0" y="71"/>
                  </a:moveTo>
                  <a:lnTo>
                    <a:pt x="0" y="71"/>
                  </a:lnTo>
                  <a:lnTo>
                    <a:pt x="1" y="56"/>
                  </a:lnTo>
                  <a:lnTo>
                    <a:pt x="5" y="44"/>
                  </a:lnTo>
                  <a:lnTo>
                    <a:pt x="10" y="31"/>
                  </a:lnTo>
                  <a:lnTo>
                    <a:pt x="16" y="20"/>
                  </a:lnTo>
                  <a:lnTo>
                    <a:pt x="25" y="13"/>
                  </a:lnTo>
                  <a:lnTo>
                    <a:pt x="36" y="6"/>
                  </a:lnTo>
                  <a:lnTo>
                    <a:pt x="45" y="2"/>
                  </a:lnTo>
                  <a:lnTo>
                    <a:pt x="57" y="0"/>
                  </a:lnTo>
                  <a:lnTo>
                    <a:pt x="263" y="0"/>
                  </a:lnTo>
                  <a:lnTo>
                    <a:pt x="263" y="0"/>
                  </a:lnTo>
                  <a:lnTo>
                    <a:pt x="195" y="49"/>
                  </a:lnTo>
                  <a:lnTo>
                    <a:pt x="122" y="98"/>
                  </a:lnTo>
                  <a:lnTo>
                    <a:pt x="0" y="179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1"/>
            <p:cNvSpPr>
              <a:spLocks/>
            </p:cNvSpPr>
            <p:nvPr/>
          </p:nvSpPr>
          <p:spPr bwMode="auto">
            <a:xfrm>
              <a:off x="8959851" y="5695950"/>
              <a:ext cx="263525" cy="466725"/>
            </a:xfrm>
            <a:custGeom>
              <a:avLst/>
              <a:gdLst>
                <a:gd name="T0" fmla="*/ 97 w 330"/>
                <a:gd name="T1" fmla="*/ 547 h 587"/>
                <a:gd name="T2" fmla="*/ 309 w 330"/>
                <a:gd name="T3" fmla="*/ 547 h 587"/>
                <a:gd name="T4" fmla="*/ 330 w 330"/>
                <a:gd name="T5" fmla="*/ 587 h 587"/>
                <a:gd name="T6" fmla="*/ 61 w 330"/>
                <a:gd name="T7" fmla="*/ 587 h 587"/>
                <a:gd name="T8" fmla="*/ 61 w 330"/>
                <a:gd name="T9" fmla="*/ 587 h 587"/>
                <a:gd name="T10" fmla="*/ 49 w 330"/>
                <a:gd name="T11" fmla="*/ 585 h 587"/>
                <a:gd name="T12" fmla="*/ 38 w 330"/>
                <a:gd name="T13" fmla="*/ 582 h 587"/>
                <a:gd name="T14" fmla="*/ 27 w 330"/>
                <a:gd name="T15" fmla="*/ 574 h 587"/>
                <a:gd name="T16" fmla="*/ 18 w 330"/>
                <a:gd name="T17" fmla="*/ 565 h 587"/>
                <a:gd name="T18" fmla="*/ 11 w 330"/>
                <a:gd name="T19" fmla="*/ 554 h 587"/>
                <a:gd name="T20" fmla="*/ 5 w 330"/>
                <a:gd name="T21" fmla="*/ 542 h 587"/>
                <a:gd name="T22" fmla="*/ 2 w 330"/>
                <a:gd name="T23" fmla="*/ 527 h 587"/>
                <a:gd name="T24" fmla="*/ 0 w 330"/>
                <a:gd name="T25" fmla="*/ 513 h 587"/>
                <a:gd name="T26" fmla="*/ 0 w 330"/>
                <a:gd name="T27" fmla="*/ 0 h 587"/>
                <a:gd name="T28" fmla="*/ 40 w 330"/>
                <a:gd name="T29" fmla="*/ 70 h 587"/>
                <a:gd name="T30" fmla="*/ 40 w 330"/>
                <a:gd name="T31" fmla="*/ 477 h 587"/>
                <a:gd name="T32" fmla="*/ 40 w 330"/>
                <a:gd name="T33" fmla="*/ 477 h 587"/>
                <a:gd name="T34" fmla="*/ 41 w 330"/>
                <a:gd name="T35" fmla="*/ 491 h 587"/>
                <a:gd name="T36" fmla="*/ 45 w 330"/>
                <a:gd name="T37" fmla="*/ 504 h 587"/>
                <a:gd name="T38" fmla="*/ 50 w 330"/>
                <a:gd name="T39" fmla="*/ 517 h 587"/>
                <a:gd name="T40" fmla="*/ 56 w 330"/>
                <a:gd name="T41" fmla="*/ 527 h 587"/>
                <a:gd name="T42" fmla="*/ 65 w 330"/>
                <a:gd name="T43" fmla="*/ 535 h 587"/>
                <a:gd name="T44" fmla="*/ 76 w 330"/>
                <a:gd name="T45" fmla="*/ 542 h 587"/>
                <a:gd name="T46" fmla="*/ 85 w 330"/>
                <a:gd name="T47" fmla="*/ 545 h 587"/>
                <a:gd name="T48" fmla="*/ 97 w 330"/>
                <a:gd name="T49" fmla="*/ 547 h 587"/>
                <a:gd name="T50" fmla="*/ 97 w 330"/>
                <a:gd name="T51" fmla="*/ 54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0" h="587">
                  <a:moveTo>
                    <a:pt x="97" y="547"/>
                  </a:moveTo>
                  <a:lnTo>
                    <a:pt x="309" y="547"/>
                  </a:lnTo>
                  <a:lnTo>
                    <a:pt x="330" y="587"/>
                  </a:lnTo>
                  <a:lnTo>
                    <a:pt x="61" y="587"/>
                  </a:lnTo>
                  <a:lnTo>
                    <a:pt x="61" y="587"/>
                  </a:lnTo>
                  <a:lnTo>
                    <a:pt x="49" y="585"/>
                  </a:lnTo>
                  <a:lnTo>
                    <a:pt x="38" y="582"/>
                  </a:lnTo>
                  <a:lnTo>
                    <a:pt x="27" y="574"/>
                  </a:lnTo>
                  <a:lnTo>
                    <a:pt x="18" y="565"/>
                  </a:lnTo>
                  <a:lnTo>
                    <a:pt x="11" y="554"/>
                  </a:lnTo>
                  <a:lnTo>
                    <a:pt x="5" y="542"/>
                  </a:lnTo>
                  <a:lnTo>
                    <a:pt x="2" y="527"/>
                  </a:lnTo>
                  <a:lnTo>
                    <a:pt x="0" y="513"/>
                  </a:lnTo>
                  <a:lnTo>
                    <a:pt x="0" y="0"/>
                  </a:lnTo>
                  <a:lnTo>
                    <a:pt x="40" y="70"/>
                  </a:lnTo>
                  <a:lnTo>
                    <a:pt x="40" y="477"/>
                  </a:lnTo>
                  <a:lnTo>
                    <a:pt x="40" y="477"/>
                  </a:lnTo>
                  <a:lnTo>
                    <a:pt x="41" y="491"/>
                  </a:lnTo>
                  <a:lnTo>
                    <a:pt x="45" y="504"/>
                  </a:lnTo>
                  <a:lnTo>
                    <a:pt x="50" y="517"/>
                  </a:lnTo>
                  <a:lnTo>
                    <a:pt x="56" y="527"/>
                  </a:lnTo>
                  <a:lnTo>
                    <a:pt x="65" y="535"/>
                  </a:lnTo>
                  <a:lnTo>
                    <a:pt x="76" y="542"/>
                  </a:lnTo>
                  <a:lnTo>
                    <a:pt x="85" y="545"/>
                  </a:lnTo>
                  <a:lnTo>
                    <a:pt x="97" y="547"/>
                  </a:lnTo>
                  <a:lnTo>
                    <a:pt x="97" y="547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2"/>
            <p:cNvSpPr>
              <a:spLocks/>
            </p:cNvSpPr>
            <p:nvPr/>
          </p:nvSpPr>
          <p:spPr bwMode="auto">
            <a:xfrm>
              <a:off x="8959851" y="5186363"/>
              <a:ext cx="31750" cy="503238"/>
            </a:xfrm>
            <a:custGeom>
              <a:avLst/>
              <a:gdLst>
                <a:gd name="T0" fmla="*/ 40 w 40"/>
                <a:gd name="T1" fmla="*/ 0 h 634"/>
                <a:gd name="T2" fmla="*/ 40 w 40"/>
                <a:gd name="T3" fmla="*/ 634 h 634"/>
                <a:gd name="T4" fmla="*/ 0 w 40"/>
                <a:gd name="T5" fmla="*/ 562 h 634"/>
                <a:gd name="T6" fmla="*/ 0 w 40"/>
                <a:gd name="T7" fmla="*/ 18 h 634"/>
                <a:gd name="T8" fmla="*/ 0 w 40"/>
                <a:gd name="T9" fmla="*/ 18 h 634"/>
                <a:gd name="T10" fmla="*/ 40 w 40"/>
                <a:gd name="T11" fmla="*/ 0 h 634"/>
                <a:gd name="T12" fmla="*/ 40 w 40"/>
                <a:gd name="T13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34">
                  <a:moveTo>
                    <a:pt x="40" y="0"/>
                  </a:moveTo>
                  <a:lnTo>
                    <a:pt x="40" y="634"/>
                  </a:lnTo>
                  <a:lnTo>
                    <a:pt x="0" y="56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3"/>
            <p:cNvSpPr>
              <a:spLocks/>
            </p:cNvSpPr>
            <p:nvPr/>
          </p:nvSpPr>
          <p:spPr bwMode="auto">
            <a:xfrm>
              <a:off x="8959851" y="4967288"/>
              <a:ext cx="280988" cy="193675"/>
            </a:xfrm>
            <a:custGeom>
              <a:avLst/>
              <a:gdLst>
                <a:gd name="T0" fmla="*/ 97 w 354"/>
                <a:gd name="T1" fmla="*/ 40 h 244"/>
                <a:gd name="T2" fmla="*/ 97 w 354"/>
                <a:gd name="T3" fmla="*/ 40 h 244"/>
                <a:gd name="T4" fmla="*/ 85 w 354"/>
                <a:gd name="T5" fmla="*/ 42 h 244"/>
                <a:gd name="T6" fmla="*/ 76 w 354"/>
                <a:gd name="T7" fmla="*/ 46 h 244"/>
                <a:gd name="T8" fmla="*/ 65 w 354"/>
                <a:gd name="T9" fmla="*/ 53 h 244"/>
                <a:gd name="T10" fmla="*/ 56 w 354"/>
                <a:gd name="T11" fmla="*/ 60 h 244"/>
                <a:gd name="T12" fmla="*/ 50 w 354"/>
                <a:gd name="T13" fmla="*/ 71 h 244"/>
                <a:gd name="T14" fmla="*/ 45 w 354"/>
                <a:gd name="T15" fmla="*/ 84 h 244"/>
                <a:gd name="T16" fmla="*/ 41 w 354"/>
                <a:gd name="T17" fmla="*/ 96 h 244"/>
                <a:gd name="T18" fmla="*/ 40 w 354"/>
                <a:gd name="T19" fmla="*/ 111 h 244"/>
                <a:gd name="T20" fmla="*/ 40 w 354"/>
                <a:gd name="T21" fmla="*/ 219 h 244"/>
                <a:gd name="T22" fmla="*/ 40 w 354"/>
                <a:gd name="T23" fmla="*/ 219 h 244"/>
                <a:gd name="T24" fmla="*/ 0 w 354"/>
                <a:gd name="T25" fmla="*/ 244 h 244"/>
                <a:gd name="T26" fmla="*/ 0 w 354"/>
                <a:gd name="T27" fmla="*/ 74 h 244"/>
                <a:gd name="T28" fmla="*/ 0 w 354"/>
                <a:gd name="T29" fmla="*/ 74 h 244"/>
                <a:gd name="T30" fmla="*/ 2 w 354"/>
                <a:gd name="T31" fmla="*/ 60 h 244"/>
                <a:gd name="T32" fmla="*/ 5 w 354"/>
                <a:gd name="T33" fmla="*/ 46 h 244"/>
                <a:gd name="T34" fmla="*/ 11 w 354"/>
                <a:gd name="T35" fmla="*/ 33 h 244"/>
                <a:gd name="T36" fmla="*/ 18 w 354"/>
                <a:gd name="T37" fmla="*/ 22 h 244"/>
                <a:gd name="T38" fmla="*/ 27 w 354"/>
                <a:gd name="T39" fmla="*/ 13 h 244"/>
                <a:gd name="T40" fmla="*/ 38 w 354"/>
                <a:gd name="T41" fmla="*/ 6 h 244"/>
                <a:gd name="T42" fmla="*/ 49 w 354"/>
                <a:gd name="T43" fmla="*/ 2 h 244"/>
                <a:gd name="T44" fmla="*/ 61 w 354"/>
                <a:gd name="T45" fmla="*/ 0 h 244"/>
                <a:gd name="T46" fmla="*/ 354 w 354"/>
                <a:gd name="T47" fmla="*/ 0 h 244"/>
                <a:gd name="T48" fmla="*/ 354 w 354"/>
                <a:gd name="T49" fmla="*/ 0 h 244"/>
                <a:gd name="T50" fmla="*/ 303 w 354"/>
                <a:gd name="T51" fmla="*/ 40 h 244"/>
                <a:gd name="T52" fmla="*/ 97 w 354"/>
                <a:gd name="T53" fmla="*/ 4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4" h="244">
                  <a:moveTo>
                    <a:pt x="97" y="40"/>
                  </a:moveTo>
                  <a:lnTo>
                    <a:pt x="97" y="40"/>
                  </a:lnTo>
                  <a:lnTo>
                    <a:pt x="85" y="42"/>
                  </a:lnTo>
                  <a:lnTo>
                    <a:pt x="76" y="46"/>
                  </a:lnTo>
                  <a:lnTo>
                    <a:pt x="65" y="53"/>
                  </a:lnTo>
                  <a:lnTo>
                    <a:pt x="56" y="60"/>
                  </a:lnTo>
                  <a:lnTo>
                    <a:pt x="50" y="71"/>
                  </a:lnTo>
                  <a:lnTo>
                    <a:pt x="45" y="84"/>
                  </a:lnTo>
                  <a:lnTo>
                    <a:pt x="41" y="96"/>
                  </a:lnTo>
                  <a:lnTo>
                    <a:pt x="40" y="111"/>
                  </a:lnTo>
                  <a:lnTo>
                    <a:pt x="40" y="219"/>
                  </a:lnTo>
                  <a:lnTo>
                    <a:pt x="40" y="219"/>
                  </a:lnTo>
                  <a:lnTo>
                    <a:pt x="0" y="24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5" y="46"/>
                  </a:lnTo>
                  <a:lnTo>
                    <a:pt x="11" y="33"/>
                  </a:lnTo>
                  <a:lnTo>
                    <a:pt x="18" y="22"/>
                  </a:lnTo>
                  <a:lnTo>
                    <a:pt x="27" y="13"/>
                  </a:lnTo>
                  <a:lnTo>
                    <a:pt x="38" y="6"/>
                  </a:lnTo>
                  <a:lnTo>
                    <a:pt x="49" y="2"/>
                  </a:lnTo>
                  <a:lnTo>
                    <a:pt x="61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03" y="40"/>
                  </a:lnTo>
                  <a:lnTo>
                    <a:pt x="97" y="4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4"/>
            <p:cNvSpPr>
              <a:spLocks/>
            </p:cNvSpPr>
            <p:nvPr/>
          </p:nvSpPr>
          <p:spPr bwMode="auto">
            <a:xfrm>
              <a:off x="8750301" y="5200650"/>
              <a:ext cx="209550" cy="431800"/>
            </a:xfrm>
            <a:custGeom>
              <a:avLst/>
              <a:gdLst>
                <a:gd name="T0" fmla="*/ 266 w 266"/>
                <a:gd name="T1" fmla="*/ 0 h 544"/>
                <a:gd name="T2" fmla="*/ 266 w 266"/>
                <a:gd name="T3" fmla="*/ 544 h 544"/>
                <a:gd name="T4" fmla="*/ 0 w 266"/>
                <a:gd name="T5" fmla="*/ 65 h 544"/>
                <a:gd name="T6" fmla="*/ 0 w 266"/>
                <a:gd name="T7" fmla="*/ 65 h 544"/>
                <a:gd name="T8" fmla="*/ 33 w 266"/>
                <a:gd name="T9" fmla="*/ 63 h 544"/>
                <a:gd name="T10" fmla="*/ 67 w 266"/>
                <a:gd name="T11" fmla="*/ 59 h 544"/>
                <a:gd name="T12" fmla="*/ 101 w 266"/>
                <a:gd name="T13" fmla="*/ 54 h 544"/>
                <a:gd name="T14" fmla="*/ 134 w 266"/>
                <a:gd name="T15" fmla="*/ 47 h 544"/>
                <a:gd name="T16" fmla="*/ 168 w 266"/>
                <a:gd name="T17" fmla="*/ 38 h 544"/>
                <a:gd name="T18" fmla="*/ 201 w 266"/>
                <a:gd name="T19" fmla="*/ 27 h 544"/>
                <a:gd name="T20" fmla="*/ 233 w 266"/>
                <a:gd name="T21" fmla="*/ 14 h 544"/>
                <a:gd name="T22" fmla="*/ 266 w 266"/>
                <a:gd name="T23" fmla="*/ 0 h 544"/>
                <a:gd name="T24" fmla="*/ 266 w 266"/>
                <a:gd name="T25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6" h="544">
                  <a:moveTo>
                    <a:pt x="266" y="0"/>
                  </a:moveTo>
                  <a:lnTo>
                    <a:pt x="266" y="544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33" y="63"/>
                  </a:lnTo>
                  <a:lnTo>
                    <a:pt x="67" y="59"/>
                  </a:lnTo>
                  <a:lnTo>
                    <a:pt x="101" y="54"/>
                  </a:lnTo>
                  <a:lnTo>
                    <a:pt x="134" y="47"/>
                  </a:lnTo>
                  <a:lnTo>
                    <a:pt x="168" y="38"/>
                  </a:lnTo>
                  <a:lnTo>
                    <a:pt x="201" y="27"/>
                  </a:lnTo>
                  <a:lnTo>
                    <a:pt x="233" y="14"/>
                  </a:lnTo>
                  <a:lnTo>
                    <a:pt x="266" y="0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149658" y="2747778"/>
            <a:ext cx="407082" cy="478520"/>
            <a:chOff x="8750301" y="4967288"/>
            <a:chExt cx="1139825" cy="1339850"/>
          </a:xfrm>
          <a:solidFill>
            <a:schemeClr val="tx1"/>
          </a:solidFill>
        </p:grpSpPr>
        <p:sp>
          <p:nvSpPr>
            <p:cNvPr id="54" name="Freeform 82"/>
            <p:cNvSpPr>
              <a:spLocks/>
            </p:cNvSpPr>
            <p:nvPr/>
          </p:nvSpPr>
          <p:spPr bwMode="auto">
            <a:xfrm>
              <a:off x="9334501" y="4967288"/>
              <a:ext cx="555625" cy="1195388"/>
            </a:xfrm>
            <a:custGeom>
              <a:avLst/>
              <a:gdLst>
                <a:gd name="T0" fmla="*/ 659 w 699"/>
                <a:gd name="T1" fmla="*/ 111 h 1507"/>
                <a:gd name="T2" fmla="*/ 659 w 699"/>
                <a:gd name="T3" fmla="*/ 111 h 1507"/>
                <a:gd name="T4" fmla="*/ 658 w 699"/>
                <a:gd name="T5" fmla="*/ 96 h 1507"/>
                <a:gd name="T6" fmla="*/ 654 w 699"/>
                <a:gd name="T7" fmla="*/ 84 h 1507"/>
                <a:gd name="T8" fmla="*/ 650 w 699"/>
                <a:gd name="T9" fmla="*/ 71 h 1507"/>
                <a:gd name="T10" fmla="*/ 643 w 699"/>
                <a:gd name="T11" fmla="*/ 60 h 1507"/>
                <a:gd name="T12" fmla="*/ 634 w 699"/>
                <a:gd name="T13" fmla="*/ 53 h 1507"/>
                <a:gd name="T14" fmla="*/ 625 w 699"/>
                <a:gd name="T15" fmla="*/ 46 h 1507"/>
                <a:gd name="T16" fmla="*/ 614 w 699"/>
                <a:gd name="T17" fmla="*/ 42 h 1507"/>
                <a:gd name="T18" fmla="*/ 602 w 699"/>
                <a:gd name="T19" fmla="*/ 40 h 1507"/>
                <a:gd name="T20" fmla="*/ 13 w 699"/>
                <a:gd name="T21" fmla="*/ 40 h 1507"/>
                <a:gd name="T22" fmla="*/ 13 w 699"/>
                <a:gd name="T23" fmla="*/ 40 h 1507"/>
                <a:gd name="T24" fmla="*/ 0 w 699"/>
                <a:gd name="T25" fmla="*/ 0 h 1507"/>
                <a:gd name="T26" fmla="*/ 638 w 699"/>
                <a:gd name="T27" fmla="*/ 0 h 1507"/>
                <a:gd name="T28" fmla="*/ 638 w 699"/>
                <a:gd name="T29" fmla="*/ 0 h 1507"/>
                <a:gd name="T30" fmla="*/ 650 w 699"/>
                <a:gd name="T31" fmla="*/ 2 h 1507"/>
                <a:gd name="T32" fmla="*/ 661 w 699"/>
                <a:gd name="T33" fmla="*/ 6 h 1507"/>
                <a:gd name="T34" fmla="*/ 672 w 699"/>
                <a:gd name="T35" fmla="*/ 13 h 1507"/>
                <a:gd name="T36" fmla="*/ 681 w 699"/>
                <a:gd name="T37" fmla="*/ 22 h 1507"/>
                <a:gd name="T38" fmla="*/ 688 w 699"/>
                <a:gd name="T39" fmla="*/ 33 h 1507"/>
                <a:gd name="T40" fmla="*/ 694 w 699"/>
                <a:gd name="T41" fmla="*/ 46 h 1507"/>
                <a:gd name="T42" fmla="*/ 697 w 699"/>
                <a:gd name="T43" fmla="*/ 60 h 1507"/>
                <a:gd name="T44" fmla="*/ 699 w 699"/>
                <a:gd name="T45" fmla="*/ 74 h 1507"/>
                <a:gd name="T46" fmla="*/ 699 w 699"/>
                <a:gd name="T47" fmla="*/ 1433 h 1507"/>
                <a:gd name="T48" fmla="*/ 699 w 699"/>
                <a:gd name="T49" fmla="*/ 1433 h 1507"/>
                <a:gd name="T50" fmla="*/ 697 w 699"/>
                <a:gd name="T51" fmla="*/ 1447 h 1507"/>
                <a:gd name="T52" fmla="*/ 694 w 699"/>
                <a:gd name="T53" fmla="*/ 1462 h 1507"/>
                <a:gd name="T54" fmla="*/ 688 w 699"/>
                <a:gd name="T55" fmla="*/ 1474 h 1507"/>
                <a:gd name="T56" fmla="*/ 681 w 699"/>
                <a:gd name="T57" fmla="*/ 1485 h 1507"/>
                <a:gd name="T58" fmla="*/ 672 w 699"/>
                <a:gd name="T59" fmla="*/ 1494 h 1507"/>
                <a:gd name="T60" fmla="*/ 661 w 699"/>
                <a:gd name="T61" fmla="*/ 1502 h 1507"/>
                <a:gd name="T62" fmla="*/ 650 w 699"/>
                <a:gd name="T63" fmla="*/ 1505 h 1507"/>
                <a:gd name="T64" fmla="*/ 638 w 699"/>
                <a:gd name="T65" fmla="*/ 1507 h 1507"/>
                <a:gd name="T66" fmla="*/ 399 w 699"/>
                <a:gd name="T67" fmla="*/ 1507 h 1507"/>
                <a:gd name="T68" fmla="*/ 399 w 699"/>
                <a:gd name="T69" fmla="*/ 1507 h 1507"/>
                <a:gd name="T70" fmla="*/ 396 w 699"/>
                <a:gd name="T71" fmla="*/ 1467 h 1507"/>
                <a:gd name="T72" fmla="*/ 602 w 699"/>
                <a:gd name="T73" fmla="*/ 1467 h 1507"/>
                <a:gd name="T74" fmla="*/ 602 w 699"/>
                <a:gd name="T75" fmla="*/ 1467 h 1507"/>
                <a:gd name="T76" fmla="*/ 614 w 699"/>
                <a:gd name="T77" fmla="*/ 1465 h 1507"/>
                <a:gd name="T78" fmla="*/ 625 w 699"/>
                <a:gd name="T79" fmla="*/ 1462 h 1507"/>
                <a:gd name="T80" fmla="*/ 634 w 699"/>
                <a:gd name="T81" fmla="*/ 1455 h 1507"/>
                <a:gd name="T82" fmla="*/ 643 w 699"/>
                <a:gd name="T83" fmla="*/ 1447 h 1507"/>
                <a:gd name="T84" fmla="*/ 650 w 699"/>
                <a:gd name="T85" fmla="*/ 1437 h 1507"/>
                <a:gd name="T86" fmla="*/ 654 w 699"/>
                <a:gd name="T87" fmla="*/ 1424 h 1507"/>
                <a:gd name="T88" fmla="*/ 658 w 699"/>
                <a:gd name="T89" fmla="*/ 1411 h 1507"/>
                <a:gd name="T90" fmla="*/ 659 w 699"/>
                <a:gd name="T91" fmla="*/ 1397 h 1507"/>
                <a:gd name="T92" fmla="*/ 659 w 699"/>
                <a:gd name="T93" fmla="*/ 111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9" h="1507">
                  <a:moveTo>
                    <a:pt x="659" y="111"/>
                  </a:moveTo>
                  <a:lnTo>
                    <a:pt x="659" y="111"/>
                  </a:lnTo>
                  <a:lnTo>
                    <a:pt x="658" y="96"/>
                  </a:lnTo>
                  <a:lnTo>
                    <a:pt x="654" y="84"/>
                  </a:lnTo>
                  <a:lnTo>
                    <a:pt x="650" y="71"/>
                  </a:lnTo>
                  <a:lnTo>
                    <a:pt x="643" y="60"/>
                  </a:lnTo>
                  <a:lnTo>
                    <a:pt x="634" y="53"/>
                  </a:lnTo>
                  <a:lnTo>
                    <a:pt x="625" y="46"/>
                  </a:lnTo>
                  <a:lnTo>
                    <a:pt x="614" y="42"/>
                  </a:lnTo>
                  <a:lnTo>
                    <a:pt x="602" y="40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0" y="0"/>
                  </a:lnTo>
                  <a:lnTo>
                    <a:pt x="638" y="0"/>
                  </a:lnTo>
                  <a:lnTo>
                    <a:pt x="638" y="0"/>
                  </a:lnTo>
                  <a:lnTo>
                    <a:pt x="650" y="2"/>
                  </a:lnTo>
                  <a:lnTo>
                    <a:pt x="661" y="6"/>
                  </a:lnTo>
                  <a:lnTo>
                    <a:pt x="672" y="13"/>
                  </a:lnTo>
                  <a:lnTo>
                    <a:pt x="681" y="22"/>
                  </a:lnTo>
                  <a:lnTo>
                    <a:pt x="688" y="33"/>
                  </a:lnTo>
                  <a:lnTo>
                    <a:pt x="694" y="46"/>
                  </a:lnTo>
                  <a:lnTo>
                    <a:pt x="697" y="60"/>
                  </a:lnTo>
                  <a:lnTo>
                    <a:pt x="699" y="74"/>
                  </a:lnTo>
                  <a:lnTo>
                    <a:pt x="699" y="1433"/>
                  </a:lnTo>
                  <a:lnTo>
                    <a:pt x="699" y="1433"/>
                  </a:lnTo>
                  <a:lnTo>
                    <a:pt x="697" y="1447"/>
                  </a:lnTo>
                  <a:lnTo>
                    <a:pt x="694" y="1462"/>
                  </a:lnTo>
                  <a:lnTo>
                    <a:pt x="688" y="1474"/>
                  </a:lnTo>
                  <a:lnTo>
                    <a:pt x="681" y="1485"/>
                  </a:lnTo>
                  <a:lnTo>
                    <a:pt x="672" y="1494"/>
                  </a:lnTo>
                  <a:lnTo>
                    <a:pt x="661" y="1502"/>
                  </a:lnTo>
                  <a:lnTo>
                    <a:pt x="650" y="1505"/>
                  </a:lnTo>
                  <a:lnTo>
                    <a:pt x="638" y="1507"/>
                  </a:lnTo>
                  <a:lnTo>
                    <a:pt x="399" y="1507"/>
                  </a:lnTo>
                  <a:lnTo>
                    <a:pt x="399" y="1507"/>
                  </a:lnTo>
                  <a:lnTo>
                    <a:pt x="396" y="1467"/>
                  </a:lnTo>
                  <a:lnTo>
                    <a:pt x="602" y="1467"/>
                  </a:lnTo>
                  <a:lnTo>
                    <a:pt x="602" y="1467"/>
                  </a:lnTo>
                  <a:lnTo>
                    <a:pt x="614" y="1465"/>
                  </a:lnTo>
                  <a:lnTo>
                    <a:pt x="625" y="1462"/>
                  </a:lnTo>
                  <a:lnTo>
                    <a:pt x="634" y="1455"/>
                  </a:lnTo>
                  <a:lnTo>
                    <a:pt x="643" y="1447"/>
                  </a:lnTo>
                  <a:lnTo>
                    <a:pt x="650" y="1437"/>
                  </a:lnTo>
                  <a:lnTo>
                    <a:pt x="654" y="1424"/>
                  </a:lnTo>
                  <a:lnTo>
                    <a:pt x="658" y="1411"/>
                  </a:lnTo>
                  <a:lnTo>
                    <a:pt x="659" y="1397"/>
                  </a:lnTo>
                  <a:lnTo>
                    <a:pt x="659" y="111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3"/>
            <p:cNvSpPr>
              <a:spLocks/>
            </p:cNvSpPr>
            <p:nvPr/>
          </p:nvSpPr>
          <p:spPr bwMode="auto">
            <a:xfrm>
              <a:off x="9399588" y="5181600"/>
              <a:ext cx="392113" cy="46038"/>
            </a:xfrm>
            <a:custGeom>
              <a:avLst/>
              <a:gdLst>
                <a:gd name="T0" fmla="*/ 18 w 494"/>
                <a:gd name="T1" fmla="*/ 58 h 58"/>
                <a:gd name="T2" fmla="*/ 18 w 494"/>
                <a:gd name="T3" fmla="*/ 58 h 58"/>
                <a:gd name="T4" fmla="*/ 0 w 494"/>
                <a:gd name="T5" fmla="*/ 0 h 58"/>
                <a:gd name="T6" fmla="*/ 466 w 494"/>
                <a:gd name="T7" fmla="*/ 0 h 58"/>
                <a:gd name="T8" fmla="*/ 466 w 494"/>
                <a:gd name="T9" fmla="*/ 0 h 58"/>
                <a:gd name="T10" fmla="*/ 471 w 494"/>
                <a:gd name="T11" fmla="*/ 0 h 58"/>
                <a:gd name="T12" fmla="*/ 476 w 494"/>
                <a:gd name="T13" fmla="*/ 2 h 58"/>
                <a:gd name="T14" fmla="*/ 482 w 494"/>
                <a:gd name="T15" fmla="*/ 6 h 58"/>
                <a:gd name="T16" fmla="*/ 485 w 494"/>
                <a:gd name="T17" fmla="*/ 9 h 58"/>
                <a:gd name="T18" fmla="*/ 489 w 494"/>
                <a:gd name="T19" fmla="*/ 13 h 58"/>
                <a:gd name="T20" fmla="*/ 493 w 494"/>
                <a:gd name="T21" fmla="*/ 18 h 58"/>
                <a:gd name="T22" fmla="*/ 494 w 494"/>
                <a:gd name="T23" fmla="*/ 24 h 58"/>
                <a:gd name="T24" fmla="*/ 494 w 494"/>
                <a:gd name="T25" fmla="*/ 29 h 58"/>
                <a:gd name="T26" fmla="*/ 494 w 494"/>
                <a:gd name="T27" fmla="*/ 29 h 58"/>
                <a:gd name="T28" fmla="*/ 494 w 494"/>
                <a:gd name="T29" fmla="*/ 35 h 58"/>
                <a:gd name="T30" fmla="*/ 493 w 494"/>
                <a:gd name="T31" fmla="*/ 40 h 58"/>
                <a:gd name="T32" fmla="*/ 489 w 494"/>
                <a:gd name="T33" fmla="*/ 46 h 58"/>
                <a:gd name="T34" fmla="*/ 485 w 494"/>
                <a:gd name="T35" fmla="*/ 51 h 58"/>
                <a:gd name="T36" fmla="*/ 482 w 494"/>
                <a:gd name="T37" fmla="*/ 55 h 58"/>
                <a:gd name="T38" fmla="*/ 476 w 494"/>
                <a:gd name="T39" fmla="*/ 56 h 58"/>
                <a:gd name="T40" fmla="*/ 471 w 494"/>
                <a:gd name="T41" fmla="*/ 58 h 58"/>
                <a:gd name="T42" fmla="*/ 466 w 494"/>
                <a:gd name="T43" fmla="*/ 58 h 58"/>
                <a:gd name="T44" fmla="*/ 18 w 494"/>
                <a:gd name="T4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4" h="58">
                  <a:moveTo>
                    <a:pt x="18" y="58"/>
                  </a:moveTo>
                  <a:lnTo>
                    <a:pt x="18" y="58"/>
                  </a:lnTo>
                  <a:lnTo>
                    <a:pt x="0" y="0"/>
                  </a:lnTo>
                  <a:lnTo>
                    <a:pt x="466" y="0"/>
                  </a:lnTo>
                  <a:lnTo>
                    <a:pt x="466" y="0"/>
                  </a:lnTo>
                  <a:lnTo>
                    <a:pt x="471" y="0"/>
                  </a:lnTo>
                  <a:lnTo>
                    <a:pt x="476" y="2"/>
                  </a:lnTo>
                  <a:lnTo>
                    <a:pt x="482" y="6"/>
                  </a:lnTo>
                  <a:lnTo>
                    <a:pt x="485" y="9"/>
                  </a:lnTo>
                  <a:lnTo>
                    <a:pt x="489" y="13"/>
                  </a:lnTo>
                  <a:lnTo>
                    <a:pt x="493" y="18"/>
                  </a:lnTo>
                  <a:lnTo>
                    <a:pt x="494" y="24"/>
                  </a:lnTo>
                  <a:lnTo>
                    <a:pt x="494" y="29"/>
                  </a:lnTo>
                  <a:lnTo>
                    <a:pt x="494" y="29"/>
                  </a:lnTo>
                  <a:lnTo>
                    <a:pt x="494" y="35"/>
                  </a:lnTo>
                  <a:lnTo>
                    <a:pt x="493" y="40"/>
                  </a:lnTo>
                  <a:lnTo>
                    <a:pt x="489" y="46"/>
                  </a:lnTo>
                  <a:lnTo>
                    <a:pt x="485" y="51"/>
                  </a:lnTo>
                  <a:lnTo>
                    <a:pt x="482" y="55"/>
                  </a:lnTo>
                  <a:lnTo>
                    <a:pt x="476" y="56"/>
                  </a:lnTo>
                  <a:lnTo>
                    <a:pt x="471" y="58"/>
                  </a:lnTo>
                  <a:lnTo>
                    <a:pt x="466" y="58"/>
                  </a:lnTo>
                  <a:lnTo>
                    <a:pt x="18" y="58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4"/>
            <p:cNvSpPr>
              <a:spLocks/>
            </p:cNvSpPr>
            <p:nvPr/>
          </p:nvSpPr>
          <p:spPr bwMode="auto">
            <a:xfrm>
              <a:off x="9439276" y="5316538"/>
              <a:ext cx="352425" cy="47625"/>
            </a:xfrm>
            <a:custGeom>
              <a:avLst/>
              <a:gdLst>
                <a:gd name="T0" fmla="*/ 16 w 444"/>
                <a:gd name="T1" fmla="*/ 60 h 60"/>
                <a:gd name="T2" fmla="*/ 16 w 444"/>
                <a:gd name="T3" fmla="*/ 60 h 60"/>
                <a:gd name="T4" fmla="*/ 0 w 444"/>
                <a:gd name="T5" fmla="*/ 0 h 60"/>
                <a:gd name="T6" fmla="*/ 416 w 444"/>
                <a:gd name="T7" fmla="*/ 0 h 60"/>
                <a:gd name="T8" fmla="*/ 416 w 444"/>
                <a:gd name="T9" fmla="*/ 0 h 60"/>
                <a:gd name="T10" fmla="*/ 421 w 444"/>
                <a:gd name="T11" fmla="*/ 0 h 60"/>
                <a:gd name="T12" fmla="*/ 426 w 444"/>
                <a:gd name="T13" fmla="*/ 2 h 60"/>
                <a:gd name="T14" fmla="*/ 432 w 444"/>
                <a:gd name="T15" fmla="*/ 6 h 60"/>
                <a:gd name="T16" fmla="*/ 435 w 444"/>
                <a:gd name="T17" fmla="*/ 9 h 60"/>
                <a:gd name="T18" fmla="*/ 439 w 444"/>
                <a:gd name="T19" fmla="*/ 13 h 60"/>
                <a:gd name="T20" fmla="*/ 443 w 444"/>
                <a:gd name="T21" fmla="*/ 18 h 60"/>
                <a:gd name="T22" fmla="*/ 444 w 444"/>
                <a:gd name="T23" fmla="*/ 24 h 60"/>
                <a:gd name="T24" fmla="*/ 444 w 444"/>
                <a:gd name="T25" fmla="*/ 29 h 60"/>
                <a:gd name="T26" fmla="*/ 444 w 444"/>
                <a:gd name="T27" fmla="*/ 29 h 60"/>
                <a:gd name="T28" fmla="*/ 444 w 444"/>
                <a:gd name="T29" fmla="*/ 36 h 60"/>
                <a:gd name="T30" fmla="*/ 443 w 444"/>
                <a:gd name="T31" fmla="*/ 42 h 60"/>
                <a:gd name="T32" fmla="*/ 439 w 444"/>
                <a:gd name="T33" fmla="*/ 45 h 60"/>
                <a:gd name="T34" fmla="*/ 435 w 444"/>
                <a:gd name="T35" fmla="*/ 51 h 60"/>
                <a:gd name="T36" fmla="*/ 432 w 444"/>
                <a:gd name="T37" fmla="*/ 54 h 60"/>
                <a:gd name="T38" fmla="*/ 426 w 444"/>
                <a:gd name="T39" fmla="*/ 56 h 60"/>
                <a:gd name="T40" fmla="*/ 421 w 444"/>
                <a:gd name="T41" fmla="*/ 58 h 60"/>
                <a:gd name="T42" fmla="*/ 416 w 444"/>
                <a:gd name="T43" fmla="*/ 60 h 60"/>
                <a:gd name="T44" fmla="*/ 16 w 444"/>
                <a:gd name="T4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4" h="60">
                  <a:moveTo>
                    <a:pt x="16" y="60"/>
                  </a:moveTo>
                  <a:lnTo>
                    <a:pt x="16" y="60"/>
                  </a:lnTo>
                  <a:lnTo>
                    <a:pt x="0" y="0"/>
                  </a:lnTo>
                  <a:lnTo>
                    <a:pt x="416" y="0"/>
                  </a:lnTo>
                  <a:lnTo>
                    <a:pt x="416" y="0"/>
                  </a:lnTo>
                  <a:lnTo>
                    <a:pt x="421" y="0"/>
                  </a:lnTo>
                  <a:lnTo>
                    <a:pt x="426" y="2"/>
                  </a:lnTo>
                  <a:lnTo>
                    <a:pt x="432" y="6"/>
                  </a:lnTo>
                  <a:lnTo>
                    <a:pt x="435" y="9"/>
                  </a:lnTo>
                  <a:lnTo>
                    <a:pt x="439" y="13"/>
                  </a:lnTo>
                  <a:lnTo>
                    <a:pt x="443" y="18"/>
                  </a:lnTo>
                  <a:lnTo>
                    <a:pt x="444" y="24"/>
                  </a:lnTo>
                  <a:lnTo>
                    <a:pt x="444" y="29"/>
                  </a:lnTo>
                  <a:lnTo>
                    <a:pt x="444" y="29"/>
                  </a:lnTo>
                  <a:lnTo>
                    <a:pt x="444" y="36"/>
                  </a:lnTo>
                  <a:lnTo>
                    <a:pt x="443" y="42"/>
                  </a:lnTo>
                  <a:lnTo>
                    <a:pt x="439" y="45"/>
                  </a:lnTo>
                  <a:lnTo>
                    <a:pt x="435" y="51"/>
                  </a:lnTo>
                  <a:lnTo>
                    <a:pt x="432" y="54"/>
                  </a:lnTo>
                  <a:lnTo>
                    <a:pt x="426" y="56"/>
                  </a:lnTo>
                  <a:lnTo>
                    <a:pt x="421" y="58"/>
                  </a:lnTo>
                  <a:lnTo>
                    <a:pt x="416" y="60"/>
                  </a:lnTo>
                  <a:lnTo>
                    <a:pt x="16" y="6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5"/>
            <p:cNvSpPr>
              <a:spLocks/>
            </p:cNvSpPr>
            <p:nvPr/>
          </p:nvSpPr>
          <p:spPr bwMode="auto">
            <a:xfrm>
              <a:off x="9477376" y="5453063"/>
              <a:ext cx="314325" cy="46038"/>
            </a:xfrm>
            <a:custGeom>
              <a:avLst/>
              <a:gdLst>
                <a:gd name="T0" fmla="*/ 16 w 395"/>
                <a:gd name="T1" fmla="*/ 58 h 58"/>
                <a:gd name="T2" fmla="*/ 16 w 395"/>
                <a:gd name="T3" fmla="*/ 58 h 58"/>
                <a:gd name="T4" fmla="*/ 0 w 395"/>
                <a:gd name="T5" fmla="*/ 0 h 58"/>
                <a:gd name="T6" fmla="*/ 367 w 395"/>
                <a:gd name="T7" fmla="*/ 0 h 58"/>
                <a:gd name="T8" fmla="*/ 367 w 395"/>
                <a:gd name="T9" fmla="*/ 0 h 58"/>
                <a:gd name="T10" fmla="*/ 372 w 395"/>
                <a:gd name="T11" fmla="*/ 0 h 58"/>
                <a:gd name="T12" fmla="*/ 377 w 395"/>
                <a:gd name="T13" fmla="*/ 2 h 58"/>
                <a:gd name="T14" fmla="*/ 383 w 395"/>
                <a:gd name="T15" fmla="*/ 3 h 58"/>
                <a:gd name="T16" fmla="*/ 386 w 395"/>
                <a:gd name="T17" fmla="*/ 7 h 58"/>
                <a:gd name="T18" fmla="*/ 390 w 395"/>
                <a:gd name="T19" fmla="*/ 12 h 58"/>
                <a:gd name="T20" fmla="*/ 394 w 395"/>
                <a:gd name="T21" fmla="*/ 18 h 58"/>
                <a:gd name="T22" fmla="*/ 395 w 395"/>
                <a:gd name="T23" fmla="*/ 23 h 58"/>
                <a:gd name="T24" fmla="*/ 395 w 395"/>
                <a:gd name="T25" fmla="*/ 29 h 58"/>
                <a:gd name="T26" fmla="*/ 395 w 395"/>
                <a:gd name="T27" fmla="*/ 29 h 58"/>
                <a:gd name="T28" fmla="*/ 395 w 395"/>
                <a:gd name="T29" fmla="*/ 34 h 58"/>
                <a:gd name="T30" fmla="*/ 394 w 395"/>
                <a:gd name="T31" fmla="*/ 40 h 58"/>
                <a:gd name="T32" fmla="*/ 390 w 395"/>
                <a:gd name="T33" fmla="*/ 45 h 58"/>
                <a:gd name="T34" fmla="*/ 386 w 395"/>
                <a:gd name="T35" fmla="*/ 49 h 58"/>
                <a:gd name="T36" fmla="*/ 383 w 395"/>
                <a:gd name="T37" fmla="*/ 52 h 58"/>
                <a:gd name="T38" fmla="*/ 377 w 395"/>
                <a:gd name="T39" fmla="*/ 56 h 58"/>
                <a:gd name="T40" fmla="*/ 372 w 395"/>
                <a:gd name="T41" fmla="*/ 58 h 58"/>
                <a:gd name="T42" fmla="*/ 367 w 395"/>
                <a:gd name="T43" fmla="*/ 58 h 58"/>
                <a:gd name="T44" fmla="*/ 16 w 395"/>
                <a:gd name="T4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5" h="58">
                  <a:moveTo>
                    <a:pt x="16" y="58"/>
                  </a:moveTo>
                  <a:lnTo>
                    <a:pt x="16" y="58"/>
                  </a:lnTo>
                  <a:lnTo>
                    <a:pt x="0" y="0"/>
                  </a:lnTo>
                  <a:lnTo>
                    <a:pt x="367" y="0"/>
                  </a:lnTo>
                  <a:lnTo>
                    <a:pt x="367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3"/>
                  </a:lnTo>
                  <a:lnTo>
                    <a:pt x="386" y="7"/>
                  </a:lnTo>
                  <a:lnTo>
                    <a:pt x="390" y="12"/>
                  </a:lnTo>
                  <a:lnTo>
                    <a:pt x="394" y="18"/>
                  </a:lnTo>
                  <a:lnTo>
                    <a:pt x="395" y="23"/>
                  </a:lnTo>
                  <a:lnTo>
                    <a:pt x="395" y="29"/>
                  </a:lnTo>
                  <a:lnTo>
                    <a:pt x="395" y="29"/>
                  </a:lnTo>
                  <a:lnTo>
                    <a:pt x="395" y="34"/>
                  </a:lnTo>
                  <a:lnTo>
                    <a:pt x="394" y="40"/>
                  </a:lnTo>
                  <a:lnTo>
                    <a:pt x="390" y="45"/>
                  </a:lnTo>
                  <a:lnTo>
                    <a:pt x="386" y="49"/>
                  </a:lnTo>
                  <a:lnTo>
                    <a:pt x="383" y="52"/>
                  </a:lnTo>
                  <a:lnTo>
                    <a:pt x="377" y="56"/>
                  </a:lnTo>
                  <a:lnTo>
                    <a:pt x="372" y="58"/>
                  </a:lnTo>
                  <a:lnTo>
                    <a:pt x="367" y="58"/>
                  </a:lnTo>
                  <a:lnTo>
                    <a:pt x="16" y="58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6"/>
            <p:cNvSpPr>
              <a:spLocks/>
            </p:cNvSpPr>
            <p:nvPr/>
          </p:nvSpPr>
          <p:spPr bwMode="auto">
            <a:xfrm>
              <a:off x="9515476" y="5588000"/>
              <a:ext cx="276225" cy="46038"/>
            </a:xfrm>
            <a:custGeom>
              <a:avLst/>
              <a:gdLst>
                <a:gd name="T0" fmla="*/ 16 w 348"/>
                <a:gd name="T1" fmla="*/ 57 h 57"/>
                <a:gd name="T2" fmla="*/ 16 w 348"/>
                <a:gd name="T3" fmla="*/ 57 h 57"/>
                <a:gd name="T4" fmla="*/ 0 w 348"/>
                <a:gd name="T5" fmla="*/ 0 h 57"/>
                <a:gd name="T6" fmla="*/ 320 w 348"/>
                <a:gd name="T7" fmla="*/ 0 h 57"/>
                <a:gd name="T8" fmla="*/ 320 w 348"/>
                <a:gd name="T9" fmla="*/ 0 h 57"/>
                <a:gd name="T10" fmla="*/ 325 w 348"/>
                <a:gd name="T11" fmla="*/ 0 h 57"/>
                <a:gd name="T12" fmla="*/ 330 w 348"/>
                <a:gd name="T13" fmla="*/ 1 h 57"/>
                <a:gd name="T14" fmla="*/ 336 w 348"/>
                <a:gd name="T15" fmla="*/ 3 h 57"/>
                <a:gd name="T16" fmla="*/ 339 w 348"/>
                <a:gd name="T17" fmla="*/ 7 h 57"/>
                <a:gd name="T18" fmla="*/ 343 w 348"/>
                <a:gd name="T19" fmla="*/ 12 h 57"/>
                <a:gd name="T20" fmla="*/ 347 w 348"/>
                <a:gd name="T21" fmla="*/ 18 h 57"/>
                <a:gd name="T22" fmla="*/ 348 w 348"/>
                <a:gd name="T23" fmla="*/ 23 h 57"/>
                <a:gd name="T24" fmla="*/ 348 w 348"/>
                <a:gd name="T25" fmla="*/ 29 h 57"/>
                <a:gd name="T26" fmla="*/ 348 w 348"/>
                <a:gd name="T27" fmla="*/ 29 h 57"/>
                <a:gd name="T28" fmla="*/ 348 w 348"/>
                <a:gd name="T29" fmla="*/ 34 h 57"/>
                <a:gd name="T30" fmla="*/ 347 w 348"/>
                <a:gd name="T31" fmla="*/ 39 h 57"/>
                <a:gd name="T32" fmla="*/ 343 w 348"/>
                <a:gd name="T33" fmla="*/ 45 h 57"/>
                <a:gd name="T34" fmla="*/ 339 w 348"/>
                <a:gd name="T35" fmla="*/ 50 h 57"/>
                <a:gd name="T36" fmla="*/ 336 w 348"/>
                <a:gd name="T37" fmla="*/ 54 h 57"/>
                <a:gd name="T38" fmla="*/ 330 w 348"/>
                <a:gd name="T39" fmla="*/ 56 h 57"/>
                <a:gd name="T40" fmla="*/ 325 w 348"/>
                <a:gd name="T41" fmla="*/ 57 h 57"/>
                <a:gd name="T42" fmla="*/ 320 w 348"/>
                <a:gd name="T43" fmla="*/ 57 h 57"/>
                <a:gd name="T44" fmla="*/ 16 w 348"/>
                <a:gd name="T4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8" h="57">
                  <a:moveTo>
                    <a:pt x="16" y="57"/>
                  </a:moveTo>
                  <a:lnTo>
                    <a:pt x="16" y="57"/>
                  </a:lnTo>
                  <a:lnTo>
                    <a:pt x="0" y="0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25" y="0"/>
                  </a:lnTo>
                  <a:lnTo>
                    <a:pt x="330" y="1"/>
                  </a:lnTo>
                  <a:lnTo>
                    <a:pt x="336" y="3"/>
                  </a:lnTo>
                  <a:lnTo>
                    <a:pt x="339" y="7"/>
                  </a:lnTo>
                  <a:lnTo>
                    <a:pt x="343" y="12"/>
                  </a:lnTo>
                  <a:lnTo>
                    <a:pt x="347" y="18"/>
                  </a:lnTo>
                  <a:lnTo>
                    <a:pt x="348" y="23"/>
                  </a:lnTo>
                  <a:lnTo>
                    <a:pt x="348" y="29"/>
                  </a:lnTo>
                  <a:lnTo>
                    <a:pt x="348" y="29"/>
                  </a:lnTo>
                  <a:lnTo>
                    <a:pt x="348" y="34"/>
                  </a:lnTo>
                  <a:lnTo>
                    <a:pt x="347" y="39"/>
                  </a:lnTo>
                  <a:lnTo>
                    <a:pt x="343" y="45"/>
                  </a:lnTo>
                  <a:lnTo>
                    <a:pt x="339" y="50"/>
                  </a:lnTo>
                  <a:lnTo>
                    <a:pt x="336" y="54"/>
                  </a:lnTo>
                  <a:lnTo>
                    <a:pt x="330" y="56"/>
                  </a:lnTo>
                  <a:lnTo>
                    <a:pt x="325" y="57"/>
                  </a:lnTo>
                  <a:lnTo>
                    <a:pt x="320" y="57"/>
                  </a:lnTo>
                  <a:lnTo>
                    <a:pt x="16" y="57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7"/>
            <p:cNvSpPr>
              <a:spLocks/>
            </p:cNvSpPr>
            <p:nvPr/>
          </p:nvSpPr>
          <p:spPr bwMode="auto">
            <a:xfrm>
              <a:off x="9553576" y="5726113"/>
              <a:ext cx="238125" cy="47625"/>
            </a:xfrm>
            <a:custGeom>
              <a:avLst/>
              <a:gdLst>
                <a:gd name="T0" fmla="*/ 16 w 299"/>
                <a:gd name="T1" fmla="*/ 59 h 59"/>
                <a:gd name="T2" fmla="*/ 16 w 299"/>
                <a:gd name="T3" fmla="*/ 59 h 59"/>
                <a:gd name="T4" fmla="*/ 0 w 299"/>
                <a:gd name="T5" fmla="*/ 0 h 59"/>
                <a:gd name="T6" fmla="*/ 271 w 299"/>
                <a:gd name="T7" fmla="*/ 0 h 59"/>
                <a:gd name="T8" fmla="*/ 271 w 299"/>
                <a:gd name="T9" fmla="*/ 0 h 59"/>
                <a:gd name="T10" fmla="*/ 276 w 299"/>
                <a:gd name="T11" fmla="*/ 2 h 59"/>
                <a:gd name="T12" fmla="*/ 281 w 299"/>
                <a:gd name="T13" fmla="*/ 3 h 59"/>
                <a:gd name="T14" fmla="*/ 287 w 299"/>
                <a:gd name="T15" fmla="*/ 5 h 59"/>
                <a:gd name="T16" fmla="*/ 290 w 299"/>
                <a:gd name="T17" fmla="*/ 9 h 59"/>
                <a:gd name="T18" fmla="*/ 294 w 299"/>
                <a:gd name="T19" fmla="*/ 14 h 59"/>
                <a:gd name="T20" fmla="*/ 298 w 299"/>
                <a:gd name="T21" fmla="*/ 20 h 59"/>
                <a:gd name="T22" fmla="*/ 299 w 299"/>
                <a:gd name="T23" fmla="*/ 25 h 59"/>
                <a:gd name="T24" fmla="*/ 299 w 299"/>
                <a:gd name="T25" fmla="*/ 31 h 59"/>
                <a:gd name="T26" fmla="*/ 299 w 299"/>
                <a:gd name="T27" fmla="*/ 31 h 59"/>
                <a:gd name="T28" fmla="*/ 299 w 299"/>
                <a:gd name="T29" fmla="*/ 36 h 59"/>
                <a:gd name="T30" fmla="*/ 298 w 299"/>
                <a:gd name="T31" fmla="*/ 41 h 59"/>
                <a:gd name="T32" fmla="*/ 294 w 299"/>
                <a:gd name="T33" fmla="*/ 47 h 59"/>
                <a:gd name="T34" fmla="*/ 290 w 299"/>
                <a:gd name="T35" fmla="*/ 50 h 59"/>
                <a:gd name="T36" fmla="*/ 287 w 299"/>
                <a:gd name="T37" fmla="*/ 54 h 59"/>
                <a:gd name="T38" fmla="*/ 281 w 299"/>
                <a:gd name="T39" fmla="*/ 58 h 59"/>
                <a:gd name="T40" fmla="*/ 276 w 299"/>
                <a:gd name="T41" fmla="*/ 59 h 59"/>
                <a:gd name="T42" fmla="*/ 271 w 299"/>
                <a:gd name="T43" fmla="*/ 59 h 59"/>
                <a:gd name="T44" fmla="*/ 16 w 299"/>
                <a:gd name="T4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9" h="59">
                  <a:moveTo>
                    <a:pt x="16" y="59"/>
                  </a:moveTo>
                  <a:lnTo>
                    <a:pt x="16" y="59"/>
                  </a:lnTo>
                  <a:lnTo>
                    <a:pt x="0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6" y="2"/>
                  </a:lnTo>
                  <a:lnTo>
                    <a:pt x="281" y="3"/>
                  </a:lnTo>
                  <a:lnTo>
                    <a:pt x="287" y="5"/>
                  </a:lnTo>
                  <a:lnTo>
                    <a:pt x="290" y="9"/>
                  </a:lnTo>
                  <a:lnTo>
                    <a:pt x="294" y="14"/>
                  </a:lnTo>
                  <a:lnTo>
                    <a:pt x="298" y="20"/>
                  </a:lnTo>
                  <a:lnTo>
                    <a:pt x="299" y="25"/>
                  </a:lnTo>
                  <a:lnTo>
                    <a:pt x="299" y="31"/>
                  </a:lnTo>
                  <a:lnTo>
                    <a:pt x="299" y="31"/>
                  </a:lnTo>
                  <a:lnTo>
                    <a:pt x="299" y="36"/>
                  </a:lnTo>
                  <a:lnTo>
                    <a:pt x="298" y="41"/>
                  </a:lnTo>
                  <a:lnTo>
                    <a:pt x="294" y="47"/>
                  </a:lnTo>
                  <a:lnTo>
                    <a:pt x="290" y="50"/>
                  </a:lnTo>
                  <a:lnTo>
                    <a:pt x="287" y="54"/>
                  </a:lnTo>
                  <a:lnTo>
                    <a:pt x="281" y="58"/>
                  </a:lnTo>
                  <a:lnTo>
                    <a:pt x="276" y="59"/>
                  </a:lnTo>
                  <a:lnTo>
                    <a:pt x="271" y="59"/>
                  </a:lnTo>
                  <a:lnTo>
                    <a:pt x="16" y="59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8"/>
            <p:cNvSpPr>
              <a:spLocks/>
            </p:cNvSpPr>
            <p:nvPr/>
          </p:nvSpPr>
          <p:spPr bwMode="auto">
            <a:xfrm>
              <a:off x="9590088" y="5862638"/>
              <a:ext cx="201613" cy="46038"/>
            </a:xfrm>
            <a:custGeom>
              <a:avLst/>
              <a:gdLst>
                <a:gd name="T0" fmla="*/ 14 w 254"/>
                <a:gd name="T1" fmla="*/ 58 h 58"/>
                <a:gd name="T2" fmla="*/ 14 w 254"/>
                <a:gd name="T3" fmla="*/ 58 h 58"/>
                <a:gd name="T4" fmla="*/ 0 w 254"/>
                <a:gd name="T5" fmla="*/ 0 h 58"/>
                <a:gd name="T6" fmla="*/ 226 w 254"/>
                <a:gd name="T7" fmla="*/ 0 h 58"/>
                <a:gd name="T8" fmla="*/ 226 w 254"/>
                <a:gd name="T9" fmla="*/ 0 h 58"/>
                <a:gd name="T10" fmla="*/ 231 w 254"/>
                <a:gd name="T11" fmla="*/ 0 h 58"/>
                <a:gd name="T12" fmla="*/ 236 w 254"/>
                <a:gd name="T13" fmla="*/ 2 h 58"/>
                <a:gd name="T14" fmla="*/ 242 w 254"/>
                <a:gd name="T15" fmla="*/ 4 h 58"/>
                <a:gd name="T16" fmla="*/ 245 w 254"/>
                <a:gd name="T17" fmla="*/ 8 h 58"/>
                <a:gd name="T18" fmla="*/ 249 w 254"/>
                <a:gd name="T19" fmla="*/ 13 h 58"/>
                <a:gd name="T20" fmla="*/ 253 w 254"/>
                <a:gd name="T21" fmla="*/ 19 h 58"/>
                <a:gd name="T22" fmla="*/ 254 w 254"/>
                <a:gd name="T23" fmla="*/ 24 h 58"/>
                <a:gd name="T24" fmla="*/ 254 w 254"/>
                <a:gd name="T25" fmla="*/ 29 h 58"/>
                <a:gd name="T26" fmla="*/ 254 w 254"/>
                <a:gd name="T27" fmla="*/ 29 h 58"/>
                <a:gd name="T28" fmla="*/ 254 w 254"/>
                <a:gd name="T29" fmla="*/ 35 h 58"/>
                <a:gd name="T30" fmla="*/ 253 w 254"/>
                <a:gd name="T31" fmla="*/ 40 h 58"/>
                <a:gd name="T32" fmla="*/ 249 w 254"/>
                <a:gd name="T33" fmla="*/ 46 h 58"/>
                <a:gd name="T34" fmla="*/ 245 w 254"/>
                <a:gd name="T35" fmla="*/ 51 h 58"/>
                <a:gd name="T36" fmla="*/ 242 w 254"/>
                <a:gd name="T37" fmla="*/ 55 h 58"/>
                <a:gd name="T38" fmla="*/ 236 w 254"/>
                <a:gd name="T39" fmla="*/ 56 h 58"/>
                <a:gd name="T40" fmla="*/ 231 w 254"/>
                <a:gd name="T41" fmla="*/ 58 h 58"/>
                <a:gd name="T42" fmla="*/ 226 w 254"/>
                <a:gd name="T43" fmla="*/ 58 h 58"/>
                <a:gd name="T44" fmla="*/ 14 w 254"/>
                <a:gd name="T4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4" h="58">
                  <a:moveTo>
                    <a:pt x="14" y="58"/>
                  </a:moveTo>
                  <a:lnTo>
                    <a:pt x="14" y="58"/>
                  </a:lnTo>
                  <a:lnTo>
                    <a:pt x="0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1" y="0"/>
                  </a:lnTo>
                  <a:lnTo>
                    <a:pt x="236" y="2"/>
                  </a:lnTo>
                  <a:lnTo>
                    <a:pt x="242" y="4"/>
                  </a:lnTo>
                  <a:lnTo>
                    <a:pt x="245" y="8"/>
                  </a:lnTo>
                  <a:lnTo>
                    <a:pt x="249" y="13"/>
                  </a:lnTo>
                  <a:lnTo>
                    <a:pt x="253" y="19"/>
                  </a:lnTo>
                  <a:lnTo>
                    <a:pt x="254" y="24"/>
                  </a:lnTo>
                  <a:lnTo>
                    <a:pt x="254" y="29"/>
                  </a:lnTo>
                  <a:lnTo>
                    <a:pt x="254" y="29"/>
                  </a:lnTo>
                  <a:lnTo>
                    <a:pt x="254" y="35"/>
                  </a:lnTo>
                  <a:lnTo>
                    <a:pt x="253" y="40"/>
                  </a:lnTo>
                  <a:lnTo>
                    <a:pt x="249" y="46"/>
                  </a:lnTo>
                  <a:lnTo>
                    <a:pt x="245" y="51"/>
                  </a:lnTo>
                  <a:lnTo>
                    <a:pt x="242" y="55"/>
                  </a:lnTo>
                  <a:lnTo>
                    <a:pt x="236" y="56"/>
                  </a:lnTo>
                  <a:lnTo>
                    <a:pt x="231" y="58"/>
                  </a:lnTo>
                  <a:lnTo>
                    <a:pt x="226" y="58"/>
                  </a:lnTo>
                  <a:lnTo>
                    <a:pt x="14" y="58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9"/>
            <p:cNvSpPr>
              <a:spLocks/>
            </p:cNvSpPr>
            <p:nvPr/>
          </p:nvSpPr>
          <p:spPr bwMode="auto">
            <a:xfrm>
              <a:off x="9237663" y="6130925"/>
              <a:ext cx="371475" cy="31750"/>
            </a:xfrm>
            <a:custGeom>
              <a:avLst/>
              <a:gdLst>
                <a:gd name="T0" fmla="*/ 0 w 468"/>
                <a:gd name="T1" fmla="*/ 0 h 40"/>
                <a:gd name="T2" fmla="*/ 468 w 468"/>
                <a:gd name="T3" fmla="*/ 0 h 40"/>
                <a:gd name="T4" fmla="*/ 468 w 468"/>
                <a:gd name="T5" fmla="*/ 0 h 40"/>
                <a:gd name="T6" fmla="*/ 468 w 468"/>
                <a:gd name="T7" fmla="*/ 15 h 40"/>
                <a:gd name="T8" fmla="*/ 468 w 468"/>
                <a:gd name="T9" fmla="*/ 27 h 40"/>
                <a:gd name="T10" fmla="*/ 466 w 468"/>
                <a:gd name="T11" fmla="*/ 35 h 40"/>
                <a:gd name="T12" fmla="*/ 463 w 468"/>
                <a:gd name="T13" fmla="*/ 40 h 40"/>
                <a:gd name="T14" fmla="*/ 22 w 468"/>
                <a:gd name="T15" fmla="*/ 40 h 40"/>
                <a:gd name="T16" fmla="*/ 0 w 468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8" h="40">
                  <a:moveTo>
                    <a:pt x="0" y="0"/>
                  </a:moveTo>
                  <a:lnTo>
                    <a:pt x="468" y="0"/>
                  </a:lnTo>
                  <a:lnTo>
                    <a:pt x="468" y="0"/>
                  </a:lnTo>
                  <a:lnTo>
                    <a:pt x="468" y="15"/>
                  </a:lnTo>
                  <a:lnTo>
                    <a:pt x="468" y="27"/>
                  </a:lnTo>
                  <a:lnTo>
                    <a:pt x="466" y="35"/>
                  </a:lnTo>
                  <a:lnTo>
                    <a:pt x="463" y="40"/>
                  </a:lnTo>
                  <a:lnTo>
                    <a:pt x="22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0"/>
            <p:cNvSpPr>
              <a:spLocks/>
            </p:cNvSpPr>
            <p:nvPr/>
          </p:nvSpPr>
          <p:spPr bwMode="auto">
            <a:xfrm>
              <a:off x="9302751" y="5862637"/>
              <a:ext cx="263526" cy="46038"/>
            </a:xfrm>
            <a:custGeom>
              <a:avLst/>
              <a:gdLst>
                <a:gd name="T0" fmla="*/ 31 w 331"/>
                <a:gd name="T1" fmla="*/ 58 h 58"/>
                <a:gd name="T2" fmla="*/ 31 w 331"/>
                <a:gd name="T3" fmla="*/ 58 h 58"/>
                <a:gd name="T4" fmla="*/ 24 w 331"/>
                <a:gd name="T5" fmla="*/ 58 h 58"/>
                <a:gd name="T6" fmla="*/ 19 w 331"/>
                <a:gd name="T7" fmla="*/ 56 h 58"/>
                <a:gd name="T8" fmla="*/ 15 w 331"/>
                <a:gd name="T9" fmla="*/ 55 h 58"/>
                <a:gd name="T10" fmla="*/ 10 w 331"/>
                <a:gd name="T11" fmla="*/ 51 h 58"/>
                <a:gd name="T12" fmla="*/ 6 w 331"/>
                <a:gd name="T13" fmla="*/ 46 h 58"/>
                <a:gd name="T14" fmla="*/ 4 w 331"/>
                <a:gd name="T15" fmla="*/ 40 h 58"/>
                <a:gd name="T16" fmla="*/ 2 w 331"/>
                <a:gd name="T17" fmla="*/ 35 h 58"/>
                <a:gd name="T18" fmla="*/ 0 w 331"/>
                <a:gd name="T19" fmla="*/ 29 h 58"/>
                <a:gd name="T20" fmla="*/ 0 w 331"/>
                <a:gd name="T21" fmla="*/ 29 h 58"/>
                <a:gd name="T22" fmla="*/ 2 w 331"/>
                <a:gd name="T23" fmla="*/ 24 h 58"/>
                <a:gd name="T24" fmla="*/ 4 w 331"/>
                <a:gd name="T25" fmla="*/ 19 h 58"/>
                <a:gd name="T26" fmla="*/ 6 w 331"/>
                <a:gd name="T27" fmla="*/ 13 h 58"/>
                <a:gd name="T28" fmla="*/ 10 w 331"/>
                <a:gd name="T29" fmla="*/ 8 h 58"/>
                <a:gd name="T30" fmla="*/ 10 w 331"/>
                <a:gd name="T31" fmla="*/ 8 h 58"/>
                <a:gd name="T32" fmla="*/ 15 w 331"/>
                <a:gd name="T33" fmla="*/ 4 h 58"/>
                <a:gd name="T34" fmla="*/ 19 w 331"/>
                <a:gd name="T35" fmla="*/ 2 h 58"/>
                <a:gd name="T36" fmla="*/ 24 w 331"/>
                <a:gd name="T37" fmla="*/ 0 h 58"/>
                <a:gd name="T38" fmla="*/ 31 w 331"/>
                <a:gd name="T39" fmla="*/ 0 h 58"/>
                <a:gd name="T40" fmla="*/ 315 w 331"/>
                <a:gd name="T41" fmla="*/ 0 h 58"/>
                <a:gd name="T42" fmla="*/ 315 w 331"/>
                <a:gd name="T43" fmla="*/ 0 h 58"/>
                <a:gd name="T44" fmla="*/ 331 w 331"/>
                <a:gd name="T45" fmla="*/ 58 h 58"/>
                <a:gd name="T46" fmla="*/ 31 w 331"/>
                <a:gd name="T4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1" h="58">
                  <a:moveTo>
                    <a:pt x="31" y="58"/>
                  </a:moveTo>
                  <a:lnTo>
                    <a:pt x="31" y="58"/>
                  </a:lnTo>
                  <a:lnTo>
                    <a:pt x="24" y="58"/>
                  </a:lnTo>
                  <a:lnTo>
                    <a:pt x="19" y="56"/>
                  </a:lnTo>
                  <a:lnTo>
                    <a:pt x="15" y="55"/>
                  </a:lnTo>
                  <a:lnTo>
                    <a:pt x="10" y="51"/>
                  </a:lnTo>
                  <a:lnTo>
                    <a:pt x="6" y="46"/>
                  </a:lnTo>
                  <a:lnTo>
                    <a:pt x="4" y="40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4"/>
                  </a:lnTo>
                  <a:lnTo>
                    <a:pt x="4" y="19"/>
                  </a:lnTo>
                  <a:lnTo>
                    <a:pt x="6" y="13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5" y="0"/>
                  </a:lnTo>
                  <a:lnTo>
                    <a:pt x="315" y="0"/>
                  </a:lnTo>
                  <a:lnTo>
                    <a:pt x="331" y="58"/>
                  </a:lnTo>
                  <a:lnTo>
                    <a:pt x="31" y="58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1"/>
            <p:cNvSpPr>
              <a:spLocks/>
            </p:cNvSpPr>
            <p:nvPr/>
          </p:nvSpPr>
          <p:spPr bwMode="auto">
            <a:xfrm>
              <a:off x="9255126" y="6162675"/>
              <a:ext cx="349250" cy="144463"/>
            </a:xfrm>
            <a:custGeom>
              <a:avLst/>
              <a:gdLst>
                <a:gd name="T0" fmla="*/ 101 w 441"/>
                <a:gd name="T1" fmla="*/ 182 h 182"/>
                <a:gd name="T2" fmla="*/ 0 w 441"/>
                <a:gd name="T3" fmla="*/ 0 h 182"/>
                <a:gd name="T4" fmla="*/ 441 w 441"/>
                <a:gd name="T5" fmla="*/ 0 h 182"/>
                <a:gd name="T6" fmla="*/ 441 w 441"/>
                <a:gd name="T7" fmla="*/ 0 h 182"/>
                <a:gd name="T8" fmla="*/ 417 w 441"/>
                <a:gd name="T9" fmla="*/ 20 h 182"/>
                <a:gd name="T10" fmla="*/ 392 w 441"/>
                <a:gd name="T11" fmla="*/ 38 h 182"/>
                <a:gd name="T12" fmla="*/ 367 w 441"/>
                <a:gd name="T13" fmla="*/ 56 h 182"/>
                <a:gd name="T14" fmla="*/ 338 w 441"/>
                <a:gd name="T15" fmla="*/ 72 h 182"/>
                <a:gd name="T16" fmla="*/ 282 w 441"/>
                <a:gd name="T17" fmla="*/ 103 h 182"/>
                <a:gd name="T18" fmla="*/ 228 w 441"/>
                <a:gd name="T19" fmla="*/ 130 h 182"/>
                <a:gd name="T20" fmla="*/ 179 w 441"/>
                <a:gd name="T21" fmla="*/ 152 h 182"/>
                <a:gd name="T22" fmla="*/ 137 w 441"/>
                <a:gd name="T23" fmla="*/ 168 h 182"/>
                <a:gd name="T24" fmla="*/ 101 w 441"/>
                <a:gd name="T25" fmla="*/ 182 h 182"/>
                <a:gd name="T26" fmla="*/ 101 w 441"/>
                <a:gd name="T2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1" h="182">
                  <a:moveTo>
                    <a:pt x="101" y="182"/>
                  </a:moveTo>
                  <a:lnTo>
                    <a:pt x="0" y="0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17" y="20"/>
                  </a:lnTo>
                  <a:lnTo>
                    <a:pt x="392" y="38"/>
                  </a:lnTo>
                  <a:lnTo>
                    <a:pt x="367" y="56"/>
                  </a:lnTo>
                  <a:lnTo>
                    <a:pt x="338" y="72"/>
                  </a:lnTo>
                  <a:lnTo>
                    <a:pt x="282" y="103"/>
                  </a:lnTo>
                  <a:lnTo>
                    <a:pt x="228" y="130"/>
                  </a:lnTo>
                  <a:lnTo>
                    <a:pt x="179" y="152"/>
                  </a:lnTo>
                  <a:lnTo>
                    <a:pt x="137" y="168"/>
                  </a:lnTo>
                  <a:lnTo>
                    <a:pt x="101" y="182"/>
                  </a:lnTo>
                  <a:lnTo>
                    <a:pt x="101" y="182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2"/>
            <p:cNvSpPr>
              <a:spLocks/>
            </p:cNvSpPr>
            <p:nvPr/>
          </p:nvSpPr>
          <p:spPr bwMode="auto">
            <a:xfrm>
              <a:off x="9302751" y="5726113"/>
              <a:ext cx="227013" cy="47625"/>
            </a:xfrm>
            <a:custGeom>
              <a:avLst/>
              <a:gdLst>
                <a:gd name="T0" fmla="*/ 31 w 286"/>
                <a:gd name="T1" fmla="*/ 59 h 59"/>
                <a:gd name="T2" fmla="*/ 31 w 286"/>
                <a:gd name="T3" fmla="*/ 59 h 59"/>
                <a:gd name="T4" fmla="*/ 24 w 286"/>
                <a:gd name="T5" fmla="*/ 59 h 59"/>
                <a:gd name="T6" fmla="*/ 19 w 286"/>
                <a:gd name="T7" fmla="*/ 58 h 59"/>
                <a:gd name="T8" fmla="*/ 15 w 286"/>
                <a:gd name="T9" fmla="*/ 54 h 59"/>
                <a:gd name="T10" fmla="*/ 10 w 286"/>
                <a:gd name="T11" fmla="*/ 50 h 59"/>
                <a:gd name="T12" fmla="*/ 6 w 286"/>
                <a:gd name="T13" fmla="*/ 47 h 59"/>
                <a:gd name="T14" fmla="*/ 4 w 286"/>
                <a:gd name="T15" fmla="*/ 41 h 59"/>
                <a:gd name="T16" fmla="*/ 2 w 286"/>
                <a:gd name="T17" fmla="*/ 36 h 59"/>
                <a:gd name="T18" fmla="*/ 0 w 286"/>
                <a:gd name="T19" fmla="*/ 31 h 59"/>
                <a:gd name="T20" fmla="*/ 0 w 286"/>
                <a:gd name="T21" fmla="*/ 31 h 59"/>
                <a:gd name="T22" fmla="*/ 2 w 286"/>
                <a:gd name="T23" fmla="*/ 25 h 59"/>
                <a:gd name="T24" fmla="*/ 4 w 286"/>
                <a:gd name="T25" fmla="*/ 18 h 59"/>
                <a:gd name="T26" fmla="*/ 6 w 286"/>
                <a:gd name="T27" fmla="*/ 14 h 59"/>
                <a:gd name="T28" fmla="*/ 10 w 286"/>
                <a:gd name="T29" fmla="*/ 9 h 59"/>
                <a:gd name="T30" fmla="*/ 10 w 286"/>
                <a:gd name="T31" fmla="*/ 9 h 59"/>
                <a:gd name="T32" fmla="*/ 15 w 286"/>
                <a:gd name="T33" fmla="*/ 5 h 59"/>
                <a:gd name="T34" fmla="*/ 19 w 286"/>
                <a:gd name="T35" fmla="*/ 3 h 59"/>
                <a:gd name="T36" fmla="*/ 24 w 286"/>
                <a:gd name="T37" fmla="*/ 2 h 59"/>
                <a:gd name="T38" fmla="*/ 31 w 286"/>
                <a:gd name="T39" fmla="*/ 0 h 59"/>
                <a:gd name="T40" fmla="*/ 271 w 286"/>
                <a:gd name="T41" fmla="*/ 0 h 59"/>
                <a:gd name="T42" fmla="*/ 271 w 286"/>
                <a:gd name="T43" fmla="*/ 0 h 59"/>
                <a:gd name="T44" fmla="*/ 286 w 286"/>
                <a:gd name="T45" fmla="*/ 59 h 59"/>
                <a:gd name="T46" fmla="*/ 31 w 286"/>
                <a:gd name="T4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6" h="59">
                  <a:moveTo>
                    <a:pt x="31" y="59"/>
                  </a:moveTo>
                  <a:lnTo>
                    <a:pt x="31" y="59"/>
                  </a:lnTo>
                  <a:lnTo>
                    <a:pt x="24" y="59"/>
                  </a:lnTo>
                  <a:lnTo>
                    <a:pt x="19" y="58"/>
                  </a:lnTo>
                  <a:lnTo>
                    <a:pt x="15" y="54"/>
                  </a:lnTo>
                  <a:lnTo>
                    <a:pt x="10" y="50"/>
                  </a:lnTo>
                  <a:lnTo>
                    <a:pt x="6" y="47"/>
                  </a:lnTo>
                  <a:lnTo>
                    <a:pt x="4" y="41"/>
                  </a:lnTo>
                  <a:lnTo>
                    <a:pt x="2" y="36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4" y="18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86" y="59"/>
                  </a:lnTo>
                  <a:lnTo>
                    <a:pt x="31" y="59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3"/>
            <p:cNvSpPr>
              <a:spLocks/>
            </p:cNvSpPr>
            <p:nvPr/>
          </p:nvSpPr>
          <p:spPr bwMode="auto">
            <a:xfrm>
              <a:off x="9302751" y="5588000"/>
              <a:ext cx="188913" cy="46038"/>
            </a:xfrm>
            <a:custGeom>
              <a:avLst/>
              <a:gdLst>
                <a:gd name="T0" fmla="*/ 31 w 239"/>
                <a:gd name="T1" fmla="*/ 57 h 57"/>
                <a:gd name="T2" fmla="*/ 31 w 239"/>
                <a:gd name="T3" fmla="*/ 57 h 57"/>
                <a:gd name="T4" fmla="*/ 24 w 239"/>
                <a:gd name="T5" fmla="*/ 57 h 57"/>
                <a:gd name="T6" fmla="*/ 19 w 239"/>
                <a:gd name="T7" fmla="*/ 56 h 57"/>
                <a:gd name="T8" fmla="*/ 15 w 239"/>
                <a:gd name="T9" fmla="*/ 54 h 57"/>
                <a:gd name="T10" fmla="*/ 10 w 239"/>
                <a:gd name="T11" fmla="*/ 50 h 57"/>
                <a:gd name="T12" fmla="*/ 6 w 239"/>
                <a:gd name="T13" fmla="*/ 45 h 57"/>
                <a:gd name="T14" fmla="*/ 4 w 239"/>
                <a:gd name="T15" fmla="*/ 39 h 57"/>
                <a:gd name="T16" fmla="*/ 2 w 239"/>
                <a:gd name="T17" fmla="*/ 34 h 57"/>
                <a:gd name="T18" fmla="*/ 0 w 239"/>
                <a:gd name="T19" fmla="*/ 29 h 57"/>
                <a:gd name="T20" fmla="*/ 0 w 239"/>
                <a:gd name="T21" fmla="*/ 29 h 57"/>
                <a:gd name="T22" fmla="*/ 2 w 239"/>
                <a:gd name="T23" fmla="*/ 23 h 57"/>
                <a:gd name="T24" fmla="*/ 4 w 239"/>
                <a:gd name="T25" fmla="*/ 18 h 57"/>
                <a:gd name="T26" fmla="*/ 6 w 239"/>
                <a:gd name="T27" fmla="*/ 12 h 57"/>
                <a:gd name="T28" fmla="*/ 10 w 239"/>
                <a:gd name="T29" fmla="*/ 7 h 57"/>
                <a:gd name="T30" fmla="*/ 10 w 239"/>
                <a:gd name="T31" fmla="*/ 7 h 57"/>
                <a:gd name="T32" fmla="*/ 15 w 239"/>
                <a:gd name="T33" fmla="*/ 3 h 57"/>
                <a:gd name="T34" fmla="*/ 19 w 239"/>
                <a:gd name="T35" fmla="*/ 1 h 57"/>
                <a:gd name="T36" fmla="*/ 24 w 239"/>
                <a:gd name="T37" fmla="*/ 0 h 57"/>
                <a:gd name="T38" fmla="*/ 31 w 239"/>
                <a:gd name="T39" fmla="*/ 0 h 57"/>
                <a:gd name="T40" fmla="*/ 221 w 239"/>
                <a:gd name="T41" fmla="*/ 0 h 57"/>
                <a:gd name="T42" fmla="*/ 221 w 239"/>
                <a:gd name="T43" fmla="*/ 0 h 57"/>
                <a:gd name="T44" fmla="*/ 239 w 239"/>
                <a:gd name="T45" fmla="*/ 57 h 57"/>
                <a:gd name="T46" fmla="*/ 31 w 239"/>
                <a:gd name="T4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9" h="57">
                  <a:moveTo>
                    <a:pt x="31" y="57"/>
                  </a:moveTo>
                  <a:lnTo>
                    <a:pt x="31" y="57"/>
                  </a:lnTo>
                  <a:lnTo>
                    <a:pt x="24" y="57"/>
                  </a:lnTo>
                  <a:lnTo>
                    <a:pt x="19" y="56"/>
                  </a:lnTo>
                  <a:lnTo>
                    <a:pt x="15" y="54"/>
                  </a:lnTo>
                  <a:lnTo>
                    <a:pt x="10" y="50"/>
                  </a:lnTo>
                  <a:lnTo>
                    <a:pt x="6" y="45"/>
                  </a:lnTo>
                  <a:lnTo>
                    <a:pt x="4" y="39"/>
                  </a:lnTo>
                  <a:lnTo>
                    <a:pt x="2" y="34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3"/>
                  </a:lnTo>
                  <a:lnTo>
                    <a:pt x="4" y="18"/>
                  </a:lnTo>
                  <a:lnTo>
                    <a:pt x="6" y="12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5" y="3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39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4"/>
            <p:cNvSpPr>
              <a:spLocks/>
            </p:cNvSpPr>
            <p:nvPr/>
          </p:nvSpPr>
          <p:spPr bwMode="auto">
            <a:xfrm>
              <a:off x="9302751" y="5453063"/>
              <a:ext cx="150813" cy="46038"/>
            </a:xfrm>
            <a:custGeom>
              <a:avLst/>
              <a:gdLst>
                <a:gd name="T0" fmla="*/ 31 w 190"/>
                <a:gd name="T1" fmla="*/ 58 h 58"/>
                <a:gd name="T2" fmla="*/ 31 w 190"/>
                <a:gd name="T3" fmla="*/ 58 h 58"/>
                <a:gd name="T4" fmla="*/ 24 w 190"/>
                <a:gd name="T5" fmla="*/ 58 h 58"/>
                <a:gd name="T6" fmla="*/ 19 w 190"/>
                <a:gd name="T7" fmla="*/ 56 h 58"/>
                <a:gd name="T8" fmla="*/ 15 w 190"/>
                <a:gd name="T9" fmla="*/ 52 h 58"/>
                <a:gd name="T10" fmla="*/ 10 w 190"/>
                <a:gd name="T11" fmla="*/ 49 h 58"/>
                <a:gd name="T12" fmla="*/ 6 w 190"/>
                <a:gd name="T13" fmla="*/ 45 h 58"/>
                <a:gd name="T14" fmla="*/ 4 w 190"/>
                <a:gd name="T15" fmla="*/ 40 h 58"/>
                <a:gd name="T16" fmla="*/ 2 w 190"/>
                <a:gd name="T17" fmla="*/ 34 h 58"/>
                <a:gd name="T18" fmla="*/ 0 w 190"/>
                <a:gd name="T19" fmla="*/ 29 h 58"/>
                <a:gd name="T20" fmla="*/ 0 w 190"/>
                <a:gd name="T21" fmla="*/ 29 h 58"/>
                <a:gd name="T22" fmla="*/ 2 w 190"/>
                <a:gd name="T23" fmla="*/ 23 h 58"/>
                <a:gd name="T24" fmla="*/ 4 w 190"/>
                <a:gd name="T25" fmla="*/ 18 h 58"/>
                <a:gd name="T26" fmla="*/ 6 w 190"/>
                <a:gd name="T27" fmla="*/ 12 h 58"/>
                <a:gd name="T28" fmla="*/ 10 w 190"/>
                <a:gd name="T29" fmla="*/ 7 h 58"/>
                <a:gd name="T30" fmla="*/ 10 w 190"/>
                <a:gd name="T31" fmla="*/ 7 h 58"/>
                <a:gd name="T32" fmla="*/ 15 w 190"/>
                <a:gd name="T33" fmla="*/ 3 h 58"/>
                <a:gd name="T34" fmla="*/ 19 w 190"/>
                <a:gd name="T35" fmla="*/ 2 h 58"/>
                <a:gd name="T36" fmla="*/ 24 w 190"/>
                <a:gd name="T37" fmla="*/ 0 h 58"/>
                <a:gd name="T38" fmla="*/ 31 w 190"/>
                <a:gd name="T39" fmla="*/ 0 h 58"/>
                <a:gd name="T40" fmla="*/ 172 w 190"/>
                <a:gd name="T41" fmla="*/ 0 h 58"/>
                <a:gd name="T42" fmla="*/ 172 w 190"/>
                <a:gd name="T43" fmla="*/ 0 h 58"/>
                <a:gd name="T44" fmla="*/ 190 w 190"/>
                <a:gd name="T45" fmla="*/ 58 h 58"/>
                <a:gd name="T46" fmla="*/ 31 w 190"/>
                <a:gd name="T4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0" h="58">
                  <a:moveTo>
                    <a:pt x="31" y="58"/>
                  </a:moveTo>
                  <a:lnTo>
                    <a:pt x="31" y="58"/>
                  </a:lnTo>
                  <a:lnTo>
                    <a:pt x="24" y="58"/>
                  </a:lnTo>
                  <a:lnTo>
                    <a:pt x="19" y="56"/>
                  </a:lnTo>
                  <a:lnTo>
                    <a:pt x="15" y="52"/>
                  </a:lnTo>
                  <a:lnTo>
                    <a:pt x="10" y="49"/>
                  </a:lnTo>
                  <a:lnTo>
                    <a:pt x="6" y="45"/>
                  </a:lnTo>
                  <a:lnTo>
                    <a:pt x="4" y="40"/>
                  </a:lnTo>
                  <a:lnTo>
                    <a:pt x="2" y="34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3"/>
                  </a:lnTo>
                  <a:lnTo>
                    <a:pt x="4" y="18"/>
                  </a:lnTo>
                  <a:lnTo>
                    <a:pt x="6" y="12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5" y="3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90" y="58"/>
                  </a:lnTo>
                  <a:lnTo>
                    <a:pt x="31" y="58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5"/>
            <p:cNvSpPr>
              <a:spLocks/>
            </p:cNvSpPr>
            <p:nvPr/>
          </p:nvSpPr>
          <p:spPr bwMode="auto">
            <a:xfrm>
              <a:off x="9302751" y="5316538"/>
              <a:ext cx="111125" cy="47625"/>
            </a:xfrm>
            <a:custGeom>
              <a:avLst/>
              <a:gdLst>
                <a:gd name="T0" fmla="*/ 140 w 140"/>
                <a:gd name="T1" fmla="*/ 60 h 60"/>
                <a:gd name="T2" fmla="*/ 31 w 140"/>
                <a:gd name="T3" fmla="*/ 60 h 60"/>
                <a:gd name="T4" fmla="*/ 31 w 140"/>
                <a:gd name="T5" fmla="*/ 60 h 60"/>
                <a:gd name="T6" fmla="*/ 24 w 140"/>
                <a:gd name="T7" fmla="*/ 58 h 60"/>
                <a:gd name="T8" fmla="*/ 19 w 140"/>
                <a:gd name="T9" fmla="*/ 56 h 60"/>
                <a:gd name="T10" fmla="*/ 15 w 140"/>
                <a:gd name="T11" fmla="*/ 54 h 60"/>
                <a:gd name="T12" fmla="*/ 10 w 140"/>
                <a:gd name="T13" fmla="*/ 51 h 60"/>
                <a:gd name="T14" fmla="*/ 6 w 140"/>
                <a:gd name="T15" fmla="*/ 45 h 60"/>
                <a:gd name="T16" fmla="*/ 4 w 140"/>
                <a:gd name="T17" fmla="*/ 42 h 60"/>
                <a:gd name="T18" fmla="*/ 2 w 140"/>
                <a:gd name="T19" fmla="*/ 36 h 60"/>
                <a:gd name="T20" fmla="*/ 0 w 140"/>
                <a:gd name="T21" fmla="*/ 29 h 60"/>
                <a:gd name="T22" fmla="*/ 0 w 140"/>
                <a:gd name="T23" fmla="*/ 29 h 60"/>
                <a:gd name="T24" fmla="*/ 2 w 140"/>
                <a:gd name="T25" fmla="*/ 24 h 60"/>
                <a:gd name="T26" fmla="*/ 4 w 140"/>
                <a:gd name="T27" fmla="*/ 18 h 60"/>
                <a:gd name="T28" fmla="*/ 6 w 140"/>
                <a:gd name="T29" fmla="*/ 13 h 60"/>
                <a:gd name="T30" fmla="*/ 10 w 140"/>
                <a:gd name="T31" fmla="*/ 9 h 60"/>
                <a:gd name="T32" fmla="*/ 10 w 140"/>
                <a:gd name="T33" fmla="*/ 9 h 60"/>
                <a:gd name="T34" fmla="*/ 15 w 140"/>
                <a:gd name="T35" fmla="*/ 6 h 60"/>
                <a:gd name="T36" fmla="*/ 19 w 140"/>
                <a:gd name="T37" fmla="*/ 2 h 60"/>
                <a:gd name="T38" fmla="*/ 24 w 140"/>
                <a:gd name="T39" fmla="*/ 0 h 60"/>
                <a:gd name="T40" fmla="*/ 31 w 140"/>
                <a:gd name="T41" fmla="*/ 0 h 60"/>
                <a:gd name="T42" fmla="*/ 123 w 140"/>
                <a:gd name="T43" fmla="*/ 0 h 60"/>
                <a:gd name="T44" fmla="*/ 123 w 140"/>
                <a:gd name="T45" fmla="*/ 0 h 60"/>
                <a:gd name="T46" fmla="*/ 140 w 140"/>
                <a:gd name="T47" fmla="*/ 60 h 60"/>
                <a:gd name="T48" fmla="*/ 140 w 140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0" h="60">
                  <a:moveTo>
                    <a:pt x="140" y="60"/>
                  </a:moveTo>
                  <a:lnTo>
                    <a:pt x="31" y="60"/>
                  </a:lnTo>
                  <a:lnTo>
                    <a:pt x="31" y="60"/>
                  </a:lnTo>
                  <a:lnTo>
                    <a:pt x="24" y="58"/>
                  </a:lnTo>
                  <a:lnTo>
                    <a:pt x="19" y="56"/>
                  </a:lnTo>
                  <a:lnTo>
                    <a:pt x="15" y="54"/>
                  </a:lnTo>
                  <a:lnTo>
                    <a:pt x="10" y="51"/>
                  </a:lnTo>
                  <a:lnTo>
                    <a:pt x="6" y="45"/>
                  </a:lnTo>
                  <a:lnTo>
                    <a:pt x="4" y="42"/>
                  </a:lnTo>
                  <a:lnTo>
                    <a:pt x="2" y="36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6" y="13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40" y="60"/>
                  </a:lnTo>
                  <a:lnTo>
                    <a:pt x="140" y="60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6"/>
            <p:cNvSpPr>
              <a:spLocks/>
            </p:cNvSpPr>
            <p:nvPr/>
          </p:nvSpPr>
          <p:spPr bwMode="auto">
            <a:xfrm>
              <a:off x="9302751" y="5181600"/>
              <a:ext cx="71438" cy="46038"/>
            </a:xfrm>
            <a:custGeom>
              <a:avLst/>
              <a:gdLst>
                <a:gd name="T0" fmla="*/ 31 w 91"/>
                <a:gd name="T1" fmla="*/ 58 h 58"/>
                <a:gd name="T2" fmla="*/ 31 w 91"/>
                <a:gd name="T3" fmla="*/ 58 h 58"/>
                <a:gd name="T4" fmla="*/ 24 w 91"/>
                <a:gd name="T5" fmla="*/ 58 h 58"/>
                <a:gd name="T6" fmla="*/ 19 w 91"/>
                <a:gd name="T7" fmla="*/ 56 h 58"/>
                <a:gd name="T8" fmla="*/ 15 w 91"/>
                <a:gd name="T9" fmla="*/ 55 h 58"/>
                <a:gd name="T10" fmla="*/ 10 w 91"/>
                <a:gd name="T11" fmla="*/ 51 h 58"/>
                <a:gd name="T12" fmla="*/ 6 w 91"/>
                <a:gd name="T13" fmla="*/ 46 h 58"/>
                <a:gd name="T14" fmla="*/ 4 w 91"/>
                <a:gd name="T15" fmla="*/ 40 h 58"/>
                <a:gd name="T16" fmla="*/ 2 w 91"/>
                <a:gd name="T17" fmla="*/ 35 h 58"/>
                <a:gd name="T18" fmla="*/ 0 w 91"/>
                <a:gd name="T19" fmla="*/ 29 h 58"/>
                <a:gd name="T20" fmla="*/ 0 w 91"/>
                <a:gd name="T21" fmla="*/ 29 h 58"/>
                <a:gd name="T22" fmla="*/ 2 w 91"/>
                <a:gd name="T23" fmla="*/ 24 h 58"/>
                <a:gd name="T24" fmla="*/ 4 w 91"/>
                <a:gd name="T25" fmla="*/ 18 h 58"/>
                <a:gd name="T26" fmla="*/ 6 w 91"/>
                <a:gd name="T27" fmla="*/ 13 h 58"/>
                <a:gd name="T28" fmla="*/ 10 w 91"/>
                <a:gd name="T29" fmla="*/ 9 h 58"/>
                <a:gd name="T30" fmla="*/ 10 w 91"/>
                <a:gd name="T31" fmla="*/ 9 h 58"/>
                <a:gd name="T32" fmla="*/ 15 w 91"/>
                <a:gd name="T33" fmla="*/ 6 h 58"/>
                <a:gd name="T34" fmla="*/ 19 w 91"/>
                <a:gd name="T35" fmla="*/ 2 h 58"/>
                <a:gd name="T36" fmla="*/ 24 w 91"/>
                <a:gd name="T37" fmla="*/ 0 h 58"/>
                <a:gd name="T38" fmla="*/ 31 w 91"/>
                <a:gd name="T39" fmla="*/ 0 h 58"/>
                <a:gd name="T40" fmla="*/ 73 w 91"/>
                <a:gd name="T41" fmla="*/ 0 h 58"/>
                <a:gd name="T42" fmla="*/ 73 w 91"/>
                <a:gd name="T43" fmla="*/ 0 h 58"/>
                <a:gd name="T44" fmla="*/ 91 w 91"/>
                <a:gd name="T45" fmla="*/ 58 h 58"/>
                <a:gd name="T46" fmla="*/ 31 w 91"/>
                <a:gd name="T4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8">
                  <a:moveTo>
                    <a:pt x="31" y="58"/>
                  </a:moveTo>
                  <a:lnTo>
                    <a:pt x="31" y="58"/>
                  </a:lnTo>
                  <a:lnTo>
                    <a:pt x="24" y="58"/>
                  </a:lnTo>
                  <a:lnTo>
                    <a:pt x="19" y="56"/>
                  </a:lnTo>
                  <a:lnTo>
                    <a:pt x="15" y="55"/>
                  </a:lnTo>
                  <a:lnTo>
                    <a:pt x="10" y="51"/>
                  </a:lnTo>
                  <a:lnTo>
                    <a:pt x="6" y="46"/>
                  </a:lnTo>
                  <a:lnTo>
                    <a:pt x="4" y="40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6" y="13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91" y="58"/>
                  </a:lnTo>
                  <a:lnTo>
                    <a:pt x="31" y="58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7"/>
            <p:cNvSpPr>
              <a:spLocks/>
            </p:cNvSpPr>
            <p:nvPr/>
          </p:nvSpPr>
          <p:spPr bwMode="auto">
            <a:xfrm>
              <a:off x="9259888" y="4967288"/>
              <a:ext cx="44450" cy="31750"/>
            </a:xfrm>
            <a:custGeom>
              <a:avLst/>
              <a:gdLst>
                <a:gd name="T0" fmla="*/ 56 w 56"/>
                <a:gd name="T1" fmla="*/ 40 h 40"/>
                <a:gd name="T2" fmla="*/ 0 w 56"/>
                <a:gd name="T3" fmla="*/ 40 h 40"/>
                <a:gd name="T4" fmla="*/ 0 w 56"/>
                <a:gd name="T5" fmla="*/ 40 h 40"/>
                <a:gd name="T6" fmla="*/ 33 w 56"/>
                <a:gd name="T7" fmla="*/ 11 h 40"/>
                <a:gd name="T8" fmla="*/ 44 w 56"/>
                <a:gd name="T9" fmla="*/ 0 h 40"/>
                <a:gd name="T10" fmla="*/ 44 w 56"/>
                <a:gd name="T11" fmla="*/ 0 h 40"/>
                <a:gd name="T12" fmla="*/ 56 w 56"/>
                <a:gd name="T13" fmla="*/ 40 h 40"/>
                <a:gd name="T14" fmla="*/ 56 w 56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0">
                  <a:moveTo>
                    <a:pt x="56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33" y="11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6" y="40"/>
                  </a:lnTo>
                  <a:lnTo>
                    <a:pt x="56" y="4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8"/>
            <p:cNvSpPr>
              <a:spLocks/>
            </p:cNvSpPr>
            <p:nvPr/>
          </p:nvSpPr>
          <p:spPr bwMode="auto">
            <a:xfrm>
              <a:off x="8991601" y="5753100"/>
              <a:ext cx="214313" cy="377825"/>
            </a:xfrm>
            <a:custGeom>
              <a:avLst/>
              <a:gdLst>
                <a:gd name="T0" fmla="*/ 269 w 269"/>
                <a:gd name="T1" fmla="*/ 477 h 477"/>
                <a:gd name="T2" fmla="*/ 57 w 269"/>
                <a:gd name="T3" fmla="*/ 477 h 477"/>
                <a:gd name="T4" fmla="*/ 57 w 269"/>
                <a:gd name="T5" fmla="*/ 477 h 477"/>
                <a:gd name="T6" fmla="*/ 45 w 269"/>
                <a:gd name="T7" fmla="*/ 475 h 477"/>
                <a:gd name="T8" fmla="*/ 36 w 269"/>
                <a:gd name="T9" fmla="*/ 472 h 477"/>
                <a:gd name="T10" fmla="*/ 25 w 269"/>
                <a:gd name="T11" fmla="*/ 465 h 477"/>
                <a:gd name="T12" fmla="*/ 16 w 269"/>
                <a:gd name="T13" fmla="*/ 457 h 477"/>
                <a:gd name="T14" fmla="*/ 10 w 269"/>
                <a:gd name="T15" fmla="*/ 447 h 477"/>
                <a:gd name="T16" fmla="*/ 5 w 269"/>
                <a:gd name="T17" fmla="*/ 434 h 477"/>
                <a:gd name="T18" fmla="*/ 1 w 269"/>
                <a:gd name="T19" fmla="*/ 421 h 477"/>
                <a:gd name="T20" fmla="*/ 0 w 269"/>
                <a:gd name="T21" fmla="*/ 407 h 477"/>
                <a:gd name="T22" fmla="*/ 0 w 269"/>
                <a:gd name="T23" fmla="*/ 0 h 477"/>
                <a:gd name="T24" fmla="*/ 269 w 269"/>
                <a:gd name="T25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477">
                  <a:moveTo>
                    <a:pt x="269" y="477"/>
                  </a:moveTo>
                  <a:lnTo>
                    <a:pt x="57" y="477"/>
                  </a:lnTo>
                  <a:lnTo>
                    <a:pt x="57" y="477"/>
                  </a:lnTo>
                  <a:lnTo>
                    <a:pt x="45" y="475"/>
                  </a:lnTo>
                  <a:lnTo>
                    <a:pt x="36" y="472"/>
                  </a:lnTo>
                  <a:lnTo>
                    <a:pt x="25" y="465"/>
                  </a:lnTo>
                  <a:lnTo>
                    <a:pt x="16" y="457"/>
                  </a:lnTo>
                  <a:lnTo>
                    <a:pt x="10" y="447"/>
                  </a:lnTo>
                  <a:lnTo>
                    <a:pt x="5" y="434"/>
                  </a:lnTo>
                  <a:lnTo>
                    <a:pt x="1" y="421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69" y="477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9"/>
            <p:cNvSpPr>
              <a:spLocks/>
            </p:cNvSpPr>
            <p:nvPr/>
          </p:nvSpPr>
          <p:spPr bwMode="auto">
            <a:xfrm>
              <a:off x="8991601" y="4999038"/>
              <a:ext cx="617538" cy="1131888"/>
            </a:xfrm>
            <a:custGeom>
              <a:avLst/>
              <a:gdLst>
                <a:gd name="T0" fmla="*/ 422 w 776"/>
                <a:gd name="T1" fmla="*/ 231 h 1427"/>
                <a:gd name="T2" fmla="*/ 406 w 776"/>
                <a:gd name="T3" fmla="*/ 237 h 1427"/>
                <a:gd name="T4" fmla="*/ 397 w 776"/>
                <a:gd name="T5" fmla="*/ 244 h 1427"/>
                <a:gd name="T6" fmla="*/ 391 w 776"/>
                <a:gd name="T7" fmla="*/ 260 h 1427"/>
                <a:gd name="T8" fmla="*/ 395 w 776"/>
                <a:gd name="T9" fmla="*/ 271 h 1427"/>
                <a:gd name="T10" fmla="*/ 406 w 776"/>
                <a:gd name="T11" fmla="*/ 286 h 1427"/>
                <a:gd name="T12" fmla="*/ 422 w 776"/>
                <a:gd name="T13" fmla="*/ 289 h 1427"/>
                <a:gd name="T14" fmla="*/ 514 w 776"/>
                <a:gd name="T15" fmla="*/ 401 h 1427"/>
                <a:gd name="T16" fmla="*/ 415 w 776"/>
                <a:gd name="T17" fmla="*/ 401 h 1427"/>
                <a:gd name="T18" fmla="*/ 401 w 776"/>
                <a:gd name="T19" fmla="*/ 410 h 1427"/>
                <a:gd name="T20" fmla="*/ 395 w 776"/>
                <a:gd name="T21" fmla="*/ 419 h 1427"/>
                <a:gd name="T22" fmla="*/ 391 w 776"/>
                <a:gd name="T23" fmla="*/ 430 h 1427"/>
                <a:gd name="T24" fmla="*/ 397 w 776"/>
                <a:gd name="T25" fmla="*/ 446 h 1427"/>
                <a:gd name="T26" fmla="*/ 410 w 776"/>
                <a:gd name="T27" fmla="*/ 457 h 1427"/>
                <a:gd name="T28" fmla="*/ 531 w 776"/>
                <a:gd name="T29" fmla="*/ 461 h 1427"/>
                <a:gd name="T30" fmla="*/ 422 w 776"/>
                <a:gd name="T31" fmla="*/ 573 h 1427"/>
                <a:gd name="T32" fmla="*/ 410 w 776"/>
                <a:gd name="T33" fmla="*/ 575 h 1427"/>
                <a:gd name="T34" fmla="*/ 401 w 776"/>
                <a:gd name="T35" fmla="*/ 580 h 1427"/>
                <a:gd name="T36" fmla="*/ 393 w 776"/>
                <a:gd name="T37" fmla="*/ 596 h 1427"/>
                <a:gd name="T38" fmla="*/ 393 w 776"/>
                <a:gd name="T39" fmla="*/ 607 h 1427"/>
                <a:gd name="T40" fmla="*/ 401 w 776"/>
                <a:gd name="T41" fmla="*/ 622 h 1427"/>
                <a:gd name="T42" fmla="*/ 415 w 776"/>
                <a:gd name="T43" fmla="*/ 631 h 1427"/>
                <a:gd name="T44" fmla="*/ 581 w 776"/>
                <a:gd name="T45" fmla="*/ 631 h 1427"/>
                <a:gd name="T46" fmla="*/ 422 w 776"/>
                <a:gd name="T47" fmla="*/ 743 h 1427"/>
                <a:gd name="T48" fmla="*/ 406 w 776"/>
                <a:gd name="T49" fmla="*/ 746 h 1427"/>
                <a:gd name="T50" fmla="*/ 397 w 776"/>
                <a:gd name="T51" fmla="*/ 755 h 1427"/>
                <a:gd name="T52" fmla="*/ 391 w 776"/>
                <a:gd name="T53" fmla="*/ 772 h 1427"/>
                <a:gd name="T54" fmla="*/ 395 w 776"/>
                <a:gd name="T55" fmla="*/ 782 h 1427"/>
                <a:gd name="T56" fmla="*/ 406 w 776"/>
                <a:gd name="T57" fmla="*/ 797 h 1427"/>
                <a:gd name="T58" fmla="*/ 422 w 776"/>
                <a:gd name="T59" fmla="*/ 800 h 1427"/>
                <a:gd name="T60" fmla="*/ 662 w 776"/>
                <a:gd name="T61" fmla="*/ 918 h 1427"/>
                <a:gd name="T62" fmla="*/ 415 w 776"/>
                <a:gd name="T63" fmla="*/ 920 h 1427"/>
                <a:gd name="T64" fmla="*/ 401 w 776"/>
                <a:gd name="T65" fmla="*/ 927 h 1427"/>
                <a:gd name="T66" fmla="*/ 395 w 776"/>
                <a:gd name="T67" fmla="*/ 936 h 1427"/>
                <a:gd name="T68" fmla="*/ 391 w 776"/>
                <a:gd name="T69" fmla="*/ 949 h 1427"/>
                <a:gd name="T70" fmla="*/ 397 w 776"/>
                <a:gd name="T71" fmla="*/ 965 h 1427"/>
                <a:gd name="T72" fmla="*/ 410 w 776"/>
                <a:gd name="T73" fmla="*/ 976 h 1427"/>
                <a:gd name="T74" fmla="*/ 677 w 776"/>
                <a:gd name="T75" fmla="*/ 977 h 1427"/>
                <a:gd name="T76" fmla="*/ 422 w 776"/>
                <a:gd name="T77" fmla="*/ 1089 h 1427"/>
                <a:gd name="T78" fmla="*/ 410 w 776"/>
                <a:gd name="T79" fmla="*/ 1091 h 1427"/>
                <a:gd name="T80" fmla="*/ 401 w 776"/>
                <a:gd name="T81" fmla="*/ 1097 h 1427"/>
                <a:gd name="T82" fmla="*/ 393 w 776"/>
                <a:gd name="T83" fmla="*/ 1113 h 1427"/>
                <a:gd name="T84" fmla="*/ 393 w 776"/>
                <a:gd name="T85" fmla="*/ 1124 h 1427"/>
                <a:gd name="T86" fmla="*/ 401 w 776"/>
                <a:gd name="T87" fmla="*/ 1140 h 1427"/>
                <a:gd name="T88" fmla="*/ 415 w 776"/>
                <a:gd name="T89" fmla="*/ 1147 h 1427"/>
                <a:gd name="T90" fmla="*/ 722 w 776"/>
                <a:gd name="T91" fmla="*/ 1147 h 1427"/>
                <a:gd name="T92" fmla="*/ 771 w 776"/>
                <a:gd name="T93" fmla="*/ 1378 h 1427"/>
                <a:gd name="T94" fmla="*/ 308 w 776"/>
                <a:gd name="T95" fmla="*/ 1427 h 1427"/>
                <a:gd name="T96" fmla="*/ 0 w 776"/>
                <a:gd name="T97" fmla="*/ 237 h 1427"/>
                <a:gd name="T98" fmla="*/ 155 w 776"/>
                <a:gd name="T99" fmla="*/ 145 h 1427"/>
                <a:gd name="T100" fmla="*/ 280 w 776"/>
                <a:gd name="T101" fmla="*/ 51 h 1427"/>
                <a:gd name="T102" fmla="*/ 393 w 776"/>
                <a:gd name="T103" fmla="*/ 0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6" h="1427">
                  <a:moveTo>
                    <a:pt x="464" y="231"/>
                  </a:moveTo>
                  <a:lnTo>
                    <a:pt x="422" y="231"/>
                  </a:lnTo>
                  <a:lnTo>
                    <a:pt x="422" y="231"/>
                  </a:lnTo>
                  <a:lnTo>
                    <a:pt x="415" y="231"/>
                  </a:lnTo>
                  <a:lnTo>
                    <a:pt x="410" y="233"/>
                  </a:lnTo>
                  <a:lnTo>
                    <a:pt x="406" y="237"/>
                  </a:lnTo>
                  <a:lnTo>
                    <a:pt x="401" y="240"/>
                  </a:lnTo>
                  <a:lnTo>
                    <a:pt x="401" y="240"/>
                  </a:lnTo>
                  <a:lnTo>
                    <a:pt x="397" y="244"/>
                  </a:lnTo>
                  <a:lnTo>
                    <a:pt x="395" y="249"/>
                  </a:lnTo>
                  <a:lnTo>
                    <a:pt x="393" y="255"/>
                  </a:lnTo>
                  <a:lnTo>
                    <a:pt x="391" y="260"/>
                  </a:lnTo>
                  <a:lnTo>
                    <a:pt x="391" y="260"/>
                  </a:lnTo>
                  <a:lnTo>
                    <a:pt x="393" y="266"/>
                  </a:lnTo>
                  <a:lnTo>
                    <a:pt x="395" y="271"/>
                  </a:lnTo>
                  <a:lnTo>
                    <a:pt x="397" y="277"/>
                  </a:lnTo>
                  <a:lnTo>
                    <a:pt x="401" y="282"/>
                  </a:lnTo>
                  <a:lnTo>
                    <a:pt x="406" y="286"/>
                  </a:lnTo>
                  <a:lnTo>
                    <a:pt x="410" y="287"/>
                  </a:lnTo>
                  <a:lnTo>
                    <a:pt x="415" y="289"/>
                  </a:lnTo>
                  <a:lnTo>
                    <a:pt x="422" y="289"/>
                  </a:lnTo>
                  <a:lnTo>
                    <a:pt x="482" y="289"/>
                  </a:lnTo>
                  <a:lnTo>
                    <a:pt x="482" y="289"/>
                  </a:lnTo>
                  <a:lnTo>
                    <a:pt x="514" y="401"/>
                  </a:lnTo>
                  <a:lnTo>
                    <a:pt x="422" y="401"/>
                  </a:lnTo>
                  <a:lnTo>
                    <a:pt x="422" y="401"/>
                  </a:lnTo>
                  <a:lnTo>
                    <a:pt x="415" y="401"/>
                  </a:lnTo>
                  <a:lnTo>
                    <a:pt x="410" y="403"/>
                  </a:lnTo>
                  <a:lnTo>
                    <a:pt x="406" y="407"/>
                  </a:lnTo>
                  <a:lnTo>
                    <a:pt x="401" y="410"/>
                  </a:lnTo>
                  <a:lnTo>
                    <a:pt x="401" y="410"/>
                  </a:lnTo>
                  <a:lnTo>
                    <a:pt x="397" y="414"/>
                  </a:lnTo>
                  <a:lnTo>
                    <a:pt x="395" y="419"/>
                  </a:lnTo>
                  <a:lnTo>
                    <a:pt x="393" y="425"/>
                  </a:lnTo>
                  <a:lnTo>
                    <a:pt x="391" y="430"/>
                  </a:lnTo>
                  <a:lnTo>
                    <a:pt x="391" y="430"/>
                  </a:lnTo>
                  <a:lnTo>
                    <a:pt x="393" y="437"/>
                  </a:lnTo>
                  <a:lnTo>
                    <a:pt x="395" y="443"/>
                  </a:lnTo>
                  <a:lnTo>
                    <a:pt x="397" y="446"/>
                  </a:lnTo>
                  <a:lnTo>
                    <a:pt x="401" y="452"/>
                  </a:lnTo>
                  <a:lnTo>
                    <a:pt x="406" y="455"/>
                  </a:lnTo>
                  <a:lnTo>
                    <a:pt x="410" y="457"/>
                  </a:lnTo>
                  <a:lnTo>
                    <a:pt x="415" y="459"/>
                  </a:lnTo>
                  <a:lnTo>
                    <a:pt x="422" y="461"/>
                  </a:lnTo>
                  <a:lnTo>
                    <a:pt x="531" y="461"/>
                  </a:lnTo>
                  <a:lnTo>
                    <a:pt x="531" y="461"/>
                  </a:lnTo>
                  <a:lnTo>
                    <a:pt x="563" y="573"/>
                  </a:lnTo>
                  <a:lnTo>
                    <a:pt x="422" y="573"/>
                  </a:lnTo>
                  <a:lnTo>
                    <a:pt x="422" y="573"/>
                  </a:lnTo>
                  <a:lnTo>
                    <a:pt x="415" y="573"/>
                  </a:lnTo>
                  <a:lnTo>
                    <a:pt x="410" y="575"/>
                  </a:lnTo>
                  <a:lnTo>
                    <a:pt x="406" y="576"/>
                  </a:lnTo>
                  <a:lnTo>
                    <a:pt x="401" y="580"/>
                  </a:lnTo>
                  <a:lnTo>
                    <a:pt x="401" y="580"/>
                  </a:lnTo>
                  <a:lnTo>
                    <a:pt x="397" y="585"/>
                  </a:lnTo>
                  <a:lnTo>
                    <a:pt x="395" y="591"/>
                  </a:lnTo>
                  <a:lnTo>
                    <a:pt x="393" y="596"/>
                  </a:lnTo>
                  <a:lnTo>
                    <a:pt x="391" y="602"/>
                  </a:lnTo>
                  <a:lnTo>
                    <a:pt x="391" y="602"/>
                  </a:lnTo>
                  <a:lnTo>
                    <a:pt x="393" y="607"/>
                  </a:lnTo>
                  <a:lnTo>
                    <a:pt x="395" y="613"/>
                  </a:lnTo>
                  <a:lnTo>
                    <a:pt x="397" y="618"/>
                  </a:lnTo>
                  <a:lnTo>
                    <a:pt x="401" y="622"/>
                  </a:lnTo>
                  <a:lnTo>
                    <a:pt x="406" y="625"/>
                  </a:lnTo>
                  <a:lnTo>
                    <a:pt x="410" y="629"/>
                  </a:lnTo>
                  <a:lnTo>
                    <a:pt x="415" y="631"/>
                  </a:lnTo>
                  <a:lnTo>
                    <a:pt x="422" y="631"/>
                  </a:lnTo>
                  <a:lnTo>
                    <a:pt x="581" y="631"/>
                  </a:lnTo>
                  <a:lnTo>
                    <a:pt x="581" y="631"/>
                  </a:lnTo>
                  <a:lnTo>
                    <a:pt x="612" y="743"/>
                  </a:lnTo>
                  <a:lnTo>
                    <a:pt x="422" y="743"/>
                  </a:lnTo>
                  <a:lnTo>
                    <a:pt x="422" y="743"/>
                  </a:lnTo>
                  <a:lnTo>
                    <a:pt x="415" y="743"/>
                  </a:lnTo>
                  <a:lnTo>
                    <a:pt x="410" y="744"/>
                  </a:lnTo>
                  <a:lnTo>
                    <a:pt x="406" y="746"/>
                  </a:lnTo>
                  <a:lnTo>
                    <a:pt x="401" y="750"/>
                  </a:lnTo>
                  <a:lnTo>
                    <a:pt x="401" y="750"/>
                  </a:lnTo>
                  <a:lnTo>
                    <a:pt x="397" y="755"/>
                  </a:lnTo>
                  <a:lnTo>
                    <a:pt x="395" y="761"/>
                  </a:lnTo>
                  <a:lnTo>
                    <a:pt x="393" y="766"/>
                  </a:lnTo>
                  <a:lnTo>
                    <a:pt x="391" y="772"/>
                  </a:lnTo>
                  <a:lnTo>
                    <a:pt x="391" y="772"/>
                  </a:lnTo>
                  <a:lnTo>
                    <a:pt x="393" y="777"/>
                  </a:lnTo>
                  <a:lnTo>
                    <a:pt x="395" y="782"/>
                  </a:lnTo>
                  <a:lnTo>
                    <a:pt x="397" y="788"/>
                  </a:lnTo>
                  <a:lnTo>
                    <a:pt x="401" y="793"/>
                  </a:lnTo>
                  <a:lnTo>
                    <a:pt x="406" y="797"/>
                  </a:lnTo>
                  <a:lnTo>
                    <a:pt x="410" y="799"/>
                  </a:lnTo>
                  <a:lnTo>
                    <a:pt x="415" y="800"/>
                  </a:lnTo>
                  <a:lnTo>
                    <a:pt x="422" y="800"/>
                  </a:lnTo>
                  <a:lnTo>
                    <a:pt x="630" y="800"/>
                  </a:lnTo>
                  <a:lnTo>
                    <a:pt x="630" y="800"/>
                  </a:lnTo>
                  <a:lnTo>
                    <a:pt x="662" y="918"/>
                  </a:lnTo>
                  <a:lnTo>
                    <a:pt x="422" y="918"/>
                  </a:lnTo>
                  <a:lnTo>
                    <a:pt x="422" y="918"/>
                  </a:lnTo>
                  <a:lnTo>
                    <a:pt x="415" y="920"/>
                  </a:lnTo>
                  <a:lnTo>
                    <a:pt x="410" y="921"/>
                  </a:lnTo>
                  <a:lnTo>
                    <a:pt x="406" y="923"/>
                  </a:lnTo>
                  <a:lnTo>
                    <a:pt x="401" y="927"/>
                  </a:lnTo>
                  <a:lnTo>
                    <a:pt x="401" y="927"/>
                  </a:lnTo>
                  <a:lnTo>
                    <a:pt x="397" y="932"/>
                  </a:lnTo>
                  <a:lnTo>
                    <a:pt x="395" y="936"/>
                  </a:lnTo>
                  <a:lnTo>
                    <a:pt x="393" y="943"/>
                  </a:lnTo>
                  <a:lnTo>
                    <a:pt x="391" y="949"/>
                  </a:lnTo>
                  <a:lnTo>
                    <a:pt x="391" y="949"/>
                  </a:lnTo>
                  <a:lnTo>
                    <a:pt x="393" y="954"/>
                  </a:lnTo>
                  <a:lnTo>
                    <a:pt x="395" y="959"/>
                  </a:lnTo>
                  <a:lnTo>
                    <a:pt x="397" y="965"/>
                  </a:lnTo>
                  <a:lnTo>
                    <a:pt x="401" y="968"/>
                  </a:lnTo>
                  <a:lnTo>
                    <a:pt x="406" y="972"/>
                  </a:lnTo>
                  <a:lnTo>
                    <a:pt x="410" y="976"/>
                  </a:lnTo>
                  <a:lnTo>
                    <a:pt x="415" y="977"/>
                  </a:lnTo>
                  <a:lnTo>
                    <a:pt x="422" y="977"/>
                  </a:lnTo>
                  <a:lnTo>
                    <a:pt x="677" y="977"/>
                  </a:lnTo>
                  <a:lnTo>
                    <a:pt x="677" y="977"/>
                  </a:lnTo>
                  <a:lnTo>
                    <a:pt x="706" y="1089"/>
                  </a:lnTo>
                  <a:lnTo>
                    <a:pt x="422" y="1089"/>
                  </a:lnTo>
                  <a:lnTo>
                    <a:pt x="422" y="1089"/>
                  </a:lnTo>
                  <a:lnTo>
                    <a:pt x="415" y="1089"/>
                  </a:lnTo>
                  <a:lnTo>
                    <a:pt x="410" y="1091"/>
                  </a:lnTo>
                  <a:lnTo>
                    <a:pt x="406" y="1093"/>
                  </a:lnTo>
                  <a:lnTo>
                    <a:pt x="401" y="1097"/>
                  </a:lnTo>
                  <a:lnTo>
                    <a:pt x="401" y="1097"/>
                  </a:lnTo>
                  <a:lnTo>
                    <a:pt x="397" y="1102"/>
                  </a:lnTo>
                  <a:lnTo>
                    <a:pt x="395" y="1108"/>
                  </a:lnTo>
                  <a:lnTo>
                    <a:pt x="393" y="1113"/>
                  </a:lnTo>
                  <a:lnTo>
                    <a:pt x="391" y="1118"/>
                  </a:lnTo>
                  <a:lnTo>
                    <a:pt x="391" y="1118"/>
                  </a:lnTo>
                  <a:lnTo>
                    <a:pt x="393" y="1124"/>
                  </a:lnTo>
                  <a:lnTo>
                    <a:pt x="395" y="1129"/>
                  </a:lnTo>
                  <a:lnTo>
                    <a:pt x="397" y="1135"/>
                  </a:lnTo>
                  <a:lnTo>
                    <a:pt x="401" y="1140"/>
                  </a:lnTo>
                  <a:lnTo>
                    <a:pt x="406" y="1144"/>
                  </a:lnTo>
                  <a:lnTo>
                    <a:pt x="410" y="1145"/>
                  </a:lnTo>
                  <a:lnTo>
                    <a:pt x="415" y="1147"/>
                  </a:lnTo>
                  <a:lnTo>
                    <a:pt x="422" y="1147"/>
                  </a:lnTo>
                  <a:lnTo>
                    <a:pt x="722" y="1147"/>
                  </a:lnTo>
                  <a:lnTo>
                    <a:pt x="722" y="1147"/>
                  </a:lnTo>
                  <a:lnTo>
                    <a:pt x="742" y="1238"/>
                  </a:lnTo>
                  <a:lnTo>
                    <a:pt x="760" y="1315"/>
                  </a:lnTo>
                  <a:lnTo>
                    <a:pt x="771" y="1378"/>
                  </a:lnTo>
                  <a:lnTo>
                    <a:pt x="774" y="1406"/>
                  </a:lnTo>
                  <a:lnTo>
                    <a:pt x="776" y="1427"/>
                  </a:lnTo>
                  <a:lnTo>
                    <a:pt x="308" y="1427"/>
                  </a:lnTo>
                  <a:lnTo>
                    <a:pt x="0" y="871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54" y="208"/>
                  </a:lnTo>
                  <a:lnTo>
                    <a:pt x="106" y="177"/>
                  </a:lnTo>
                  <a:lnTo>
                    <a:pt x="155" y="145"/>
                  </a:lnTo>
                  <a:lnTo>
                    <a:pt x="200" y="112"/>
                  </a:lnTo>
                  <a:lnTo>
                    <a:pt x="242" y="80"/>
                  </a:lnTo>
                  <a:lnTo>
                    <a:pt x="280" y="51"/>
                  </a:lnTo>
                  <a:lnTo>
                    <a:pt x="337" y="0"/>
                  </a:lnTo>
                  <a:lnTo>
                    <a:pt x="393" y="0"/>
                  </a:lnTo>
                  <a:lnTo>
                    <a:pt x="393" y="0"/>
                  </a:lnTo>
                  <a:lnTo>
                    <a:pt x="464" y="231"/>
                  </a:lnTo>
                  <a:lnTo>
                    <a:pt x="464" y="231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0"/>
            <p:cNvSpPr>
              <a:spLocks/>
            </p:cNvSpPr>
            <p:nvPr/>
          </p:nvSpPr>
          <p:spPr bwMode="auto">
            <a:xfrm>
              <a:off x="8991601" y="4999038"/>
              <a:ext cx="209550" cy="141288"/>
            </a:xfrm>
            <a:custGeom>
              <a:avLst/>
              <a:gdLst>
                <a:gd name="T0" fmla="*/ 0 w 263"/>
                <a:gd name="T1" fmla="*/ 71 h 179"/>
                <a:gd name="T2" fmla="*/ 0 w 263"/>
                <a:gd name="T3" fmla="*/ 71 h 179"/>
                <a:gd name="T4" fmla="*/ 1 w 263"/>
                <a:gd name="T5" fmla="*/ 56 h 179"/>
                <a:gd name="T6" fmla="*/ 5 w 263"/>
                <a:gd name="T7" fmla="*/ 44 h 179"/>
                <a:gd name="T8" fmla="*/ 10 w 263"/>
                <a:gd name="T9" fmla="*/ 31 h 179"/>
                <a:gd name="T10" fmla="*/ 16 w 263"/>
                <a:gd name="T11" fmla="*/ 20 h 179"/>
                <a:gd name="T12" fmla="*/ 25 w 263"/>
                <a:gd name="T13" fmla="*/ 13 h 179"/>
                <a:gd name="T14" fmla="*/ 36 w 263"/>
                <a:gd name="T15" fmla="*/ 6 h 179"/>
                <a:gd name="T16" fmla="*/ 45 w 263"/>
                <a:gd name="T17" fmla="*/ 2 h 179"/>
                <a:gd name="T18" fmla="*/ 57 w 263"/>
                <a:gd name="T19" fmla="*/ 0 h 179"/>
                <a:gd name="T20" fmla="*/ 263 w 263"/>
                <a:gd name="T21" fmla="*/ 0 h 179"/>
                <a:gd name="T22" fmla="*/ 263 w 263"/>
                <a:gd name="T23" fmla="*/ 0 h 179"/>
                <a:gd name="T24" fmla="*/ 195 w 263"/>
                <a:gd name="T25" fmla="*/ 49 h 179"/>
                <a:gd name="T26" fmla="*/ 122 w 263"/>
                <a:gd name="T27" fmla="*/ 98 h 179"/>
                <a:gd name="T28" fmla="*/ 0 w 263"/>
                <a:gd name="T29" fmla="*/ 179 h 179"/>
                <a:gd name="T30" fmla="*/ 0 w 263"/>
                <a:gd name="T31" fmla="*/ 7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3" h="179">
                  <a:moveTo>
                    <a:pt x="0" y="71"/>
                  </a:moveTo>
                  <a:lnTo>
                    <a:pt x="0" y="71"/>
                  </a:lnTo>
                  <a:lnTo>
                    <a:pt x="1" y="56"/>
                  </a:lnTo>
                  <a:lnTo>
                    <a:pt x="5" y="44"/>
                  </a:lnTo>
                  <a:lnTo>
                    <a:pt x="10" y="31"/>
                  </a:lnTo>
                  <a:lnTo>
                    <a:pt x="16" y="20"/>
                  </a:lnTo>
                  <a:lnTo>
                    <a:pt x="25" y="13"/>
                  </a:lnTo>
                  <a:lnTo>
                    <a:pt x="36" y="6"/>
                  </a:lnTo>
                  <a:lnTo>
                    <a:pt x="45" y="2"/>
                  </a:lnTo>
                  <a:lnTo>
                    <a:pt x="57" y="0"/>
                  </a:lnTo>
                  <a:lnTo>
                    <a:pt x="263" y="0"/>
                  </a:lnTo>
                  <a:lnTo>
                    <a:pt x="263" y="0"/>
                  </a:lnTo>
                  <a:lnTo>
                    <a:pt x="195" y="49"/>
                  </a:lnTo>
                  <a:lnTo>
                    <a:pt x="122" y="98"/>
                  </a:lnTo>
                  <a:lnTo>
                    <a:pt x="0" y="179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1"/>
            <p:cNvSpPr>
              <a:spLocks/>
            </p:cNvSpPr>
            <p:nvPr/>
          </p:nvSpPr>
          <p:spPr bwMode="auto">
            <a:xfrm>
              <a:off x="8959851" y="5695950"/>
              <a:ext cx="263525" cy="466725"/>
            </a:xfrm>
            <a:custGeom>
              <a:avLst/>
              <a:gdLst>
                <a:gd name="T0" fmla="*/ 97 w 330"/>
                <a:gd name="T1" fmla="*/ 547 h 587"/>
                <a:gd name="T2" fmla="*/ 309 w 330"/>
                <a:gd name="T3" fmla="*/ 547 h 587"/>
                <a:gd name="T4" fmla="*/ 330 w 330"/>
                <a:gd name="T5" fmla="*/ 587 h 587"/>
                <a:gd name="T6" fmla="*/ 61 w 330"/>
                <a:gd name="T7" fmla="*/ 587 h 587"/>
                <a:gd name="T8" fmla="*/ 61 w 330"/>
                <a:gd name="T9" fmla="*/ 587 h 587"/>
                <a:gd name="T10" fmla="*/ 49 w 330"/>
                <a:gd name="T11" fmla="*/ 585 h 587"/>
                <a:gd name="T12" fmla="*/ 38 w 330"/>
                <a:gd name="T13" fmla="*/ 582 h 587"/>
                <a:gd name="T14" fmla="*/ 27 w 330"/>
                <a:gd name="T15" fmla="*/ 574 h 587"/>
                <a:gd name="T16" fmla="*/ 18 w 330"/>
                <a:gd name="T17" fmla="*/ 565 h 587"/>
                <a:gd name="T18" fmla="*/ 11 w 330"/>
                <a:gd name="T19" fmla="*/ 554 h 587"/>
                <a:gd name="T20" fmla="*/ 5 w 330"/>
                <a:gd name="T21" fmla="*/ 542 h 587"/>
                <a:gd name="T22" fmla="*/ 2 w 330"/>
                <a:gd name="T23" fmla="*/ 527 h 587"/>
                <a:gd name="T24" fmla="*/ 0 w 330"/>
                <a:gd name="T25" fmla="*/ 513 h 587"/>
                <a:gd name="T26" fmla="*/ 0 w 330"/>
                <a:gd name="T27" fmla="*/ 0 h 587"/>
                <a:gd name="T28" fmla="*/ 40 w 330"/>
                <a:gd name="T29" fmla="*/ 70 h 587"/>
                <a:gd name="T30" fmla="*/ 40 w 330"/>
                <a:gd name="T31" fmla="*/ 477 h 587"/>
                <a:gd name="T32" fmla="*/ 40 w 330"/>
                <a:gd name="T33" fmla="*/ 477 h 587"/>
                <a:gd name="T34" fmla="*/ 41 w 330"/>
                <a:gd name="T35" fmla="*/ 491 h 587"/>
                <a:gd name="T36" fmla="*/ 45 w 330"/>
                <a:gd name="T37" fmla="*/ 504 h 587"/>
                <a:gd name="T38" fmla="*/ 50 w 330"/>
                <a:gd name="T39" fmla="*/ 517 h 587"/>
                <a:gd name="T40" fmla="*/ 56 w 330"/>
                <a:gd name="T41" fmla="*/ 527 h 587"/>
                <a:gd name="T42" fmla="*/ 65 w 330"/>
                <a:gd name="T43" fmla="*/ 535 h 587"/>
                <a:gd name="T44" fmla="*/ 76 w 330"/>
                <a:gd name="T45" fmla="*/ 542 h 587"/>
                <a:gd name="T46" fmla="*/ 85 w 330"/>
                <a:gd name="T47" fmla="*/ 545 h 587"/>
                <a:gd name="T48" fmla="*/ 97 w 330"/>
                <a:gd name="T49" fmla="*/ 547 h 587"/>
                <a:gd name="T50" fmla="*/ 97 w 330"/>
                <a:gd name="T51" fmla="*/ 54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0" h="587">
                  <a:moveTo>
                    <a:pt x="97" y="547"/>
                  </a:moveTo>
                  <a:lnTo>
                    <a:pt x="309" y="547"/>
                  </a:lnTo>
                  <a:lnTo>
                    <a:pt x="330" y="587"/>
                  </a:lnTo>
                  <a:lnTo>
                    <a:pt x="61" y="587"/>
                  </a:lnTo>
                  <a:lnTo>
                    <a:pt x="61" y="587"/>
                  </a:lnTo>
                  <a:lnTo>
                    <a:pt x="49" y="585"/>
                  </a:lnTo>
                  <a:lnTo>
                    <a:pt x="38" y="582"/>
                  </a:lnTo>
                  <a:lnTo>
                    <a:pt x="27" y="574"/>
                  </a:lnTo>
                  <a:lnTo>
                    <a:pt x="18" y="565"/>
                  </a:lnTo>
                  <a:lnTo>
                    <a:pt x="11" y="554"/>
                  </a:lnTo>
                  <a:lnTo>
                    <a:pt x="5" y="542"/>
                  </a:lnTo>
                  <a:lnTo>
                    <a:pt x="2" y="527"/>
                  </a:lnTo>
                  <a:lnTo>
                    <a:pt x="0" y="513"/>
                  </a:lnTo>
                  <a:lnTo>
                    <a:pt x="0" y="0"/>
                  </a:lnTo>
                  <a:lnTo>
                    <a:pt x="40" y="70"/>
                  </a:lnTo>
                  <a:lnTo>
                    <a:pt x="40" y="477"/>
                  </a:lnTo>
                  <a:lnTo>
                    <a:pt x="40" y="477"/>
                  </a:lnTo>
                  <a:lnTo>
                    <a:pt x="41" y="491"/>
                  </a:lnTo>
                  <a:lnTo>
                    <a:pt x="45" y="504"/>
                  </a:lnTo>
                  <a:lnTo>
                    <a:pt x="50" y="517"/>
                  </a:lnTo>
                  <a:lnTo>
                    <a:pt x="56" y="527"/>
                  </a:lnTo>
                  <a:lnTo>
                    <a:pt x="65" y="535"/>
                  </a:lnTo>
                  <a:lnTo>
                    <a:pt x="76" y="542"/>
                  </a:lnTo>
                  <a:lnTo>
                    <a:pt x="85" y="545"/>
                  </a:lnTo>
                  <a:lnTo>
                    <a:pt x="97" y="547"/>
                  </a:lnTo>
                  <a:lnTo>
                    <a:pt x="97" y="547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2"/>
            <p:cNvSpPr>
              <a:spLocks/>
            </p:cNvSpPr>
            <p:nvPr/>
          </p:nvSpPr>
          <p:spPr bwMode="auto">
            <a:xfrm>
              <a:off x="8959851" y="5186363"/>
              <a:ext cx="31750" cy="503238"/>
            </a:xfrm>
            <a:custGeom>
              <a:avLst/>
              <a:gdLst>
                <a:gd name="T0" fmla="*/ 40 w 40"/>
                <a:gd name="T1" fmla="*/ 0 h 634"/>
                <a:gd name="T2" fmla="*/ 40 w 40"/>
                <a:gd name="T3" fmla="*/ 634 h 634"/>
                <a:gd name="T4" fmla="*/ 0 w 40"/>
                <a:gd name="T5" fmla="*/ 562 h 634"/>
                <a:gd name="T6" fmla="*/ 0 w 40"/>
                <a:gd name="T7" fmla="*/ 18 h 634"/>
                <a:gd name="T8" fmla="*/ 0 w 40"/>
                <a:gd name="T9" fmla="*/ 18 h 634"/>
                <a:gd name="T10" fmla="*/ 40 w 40"/>
                <a:gd name="T11" fmla="*/ 0 h 634"/>
                <a:gd name="T12" fmla="*/ 40 w 40"/>
                <a:gd name="T13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34">
                  <a:moveTo>
                    <a:pt x="40" y="0"/>
                  </a:moveTo>
                  <a:lnTo>
                    <a:pt x="40" y="634"/>
                  </a:lnTo>
                  <a:lnTo>
                    <a:pt x="0" y="56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3"/>
            <p:cNvSpPr>
              <a:spLocks/>
            </p:cNvSpPr>
            <p:nvPr/>
          </p:nvSpPr>
          <p:spPr bwMode="auto">
            <a:xfrm>
              <a:off x="8959851" y="4967288"/>
              <a:ext cx="280988" cy="193675"/>
            </a:xfrm>
            <a:custGeom>
              <a:avLst/>
              <a:gdLst>
                <a:gd name="T0" fmla="*/ 97 w 354"/>
                <a:gd name="T1" fmla="*/ 40 h 244"/>
                <a:gd name="T2" fmla="*/ 97 w 354"/>
                <a:gd name="T3" fmla="*/ 40 h 244"/>
                <a:gd name="T4" fmla="*/ 85 w 354"/>
                <a:gd name="T5" fmla="*/ 42 h 244"/>
                <a:gd name="T6" fmla="*/ 76 w 354"/>
                <a:gd name="T7" fmla="*/ 46 h 244"/>
                <a:gd name="T8" fmla="*/ 65 w 354"/>
                <a:gd name="T9" fmla="*/ 53 h 244"/>
                <a:gd name="T10" fmla="*/ 56 w 354"/>
                <a:gd name="T11" fmla="*/ 60 h 244"/>
                <a:gd name="T12" fmla="*/ 50 w 354"/>
                <a:gd name="T13" fmla="*/ 71 h 244"/>
                <a:gd name="T14" fmla="*/ 45 w 354"/>
                <a:gd name="T15" fmla="*/ 84 h 244"/>
                <a:gd name="T16" fmla="*/ 41 w 354"/>
                <a:gd name="T17" fmla="*/ 96 h 244"/>
                <a:gd name="T18" fmla="*/ 40 w 354"/>
                <a:gd name="T19" fmla="*/ 111 h 244"/>
                <a:gd name="T20" fmla="*/ 40 w 354"/>
                <a:gd name="T21" fmla="*/ 219 h 244"/>
                <a:gd name="T22" fmla="*/ 40 w 354"/>
                <a:gd name="T23" fmla="*/ 219 h 244"/>
                <a:gd name="T24" fmla="*/ 0 w 354"/>
                <a:gd name="T25" fmla="*/ 244 h 244"/>
                <a:gd name="T26" fmla="*/ 0 w 354"/>
                <a:gd name="T27" fmla="*/ 74 h 244"/>
                <a:gd name="T28" fmla="*/ 0 w 354"/>
                <a:gd name="T29" fmla="*/ 74 h 244"/>
                <a:gd name="T30" fmla="*/ 2 w 354"/>
                <a:gd name="T31" fmla="*/ 60 h 244"/>
                <a:gd name="T32" fmla="*/ 5 w 354"/>
                <a:gd name="T33" fmla="*/ 46 h 244"/>
                <a:gd name="T34" fmla="*/ 11 w 354"/>
                <a:gd name="T35" fmla="*/ 33 h 244"/>
                <a:gd name="T36" fmla="*/ 18 w 354"/>
                <a:gd name="T37" fmla="*/ 22 h 244"/>
                <a:gd name="T38" fmla="*/ 27 w 354"/>
                <a:gd name="T39" fmla="*/ 13 h 244"/>
                <a:gd name="T40" fmla="*/ 38 w 354"/>
                <a:gd name="T41" fmla="*/ 6 h 244"/>
                <a:gd name="T42" fmla="*/ 49 w 354"/>
                <a:gd name="T43" fmla="*/ 2 h 244"/>
                <a:gd name="T44" fmla="*/ 61 w 354"/>
                <a:gd name="T45" fmla="*/ 0 h 244"/>
                <a:gd name="T46" fmla="*/ 354 w 354"/>
                <a:gd name="T47" fmla="*/ 0 h 244"/>
                <a:gd name="T48" fmla="*/ 354 w 354"/>
                <a:gd name="T49" fmla="*/ 0 h 244"/>
                <a:gd name="T50" fmla="*/ 303 w 354"/>
                <a:gd name="T51" fmla="*/ 40 h 244"/>
                <a:gd name="T52" fmla="*/ 97 w 354"/>
                <a:gd name="T53" fmla="*/ 4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4" h="244">
                  <a:moveTo>
                    <a:pt x="97" y="40"/>
                  </a:moveTo>
                  <a:lnTo>
                    <a:pt x="97" y="40"/>
                  </a:lnTo>
                  <a:lnTo>
                    <a:pt x="85" y="42"/>
                  </a:lnTo>
                  <a:lnTo>
                    <a:pt x="76" y="46"/>
                  </a:lnTo>
                  <a:lnTo>
                    <a:pt x="65" y="53"/>
                  </a:lnTo>
                  <a:lnTo>
                    <a:pt x="56" y="60"/>
                  </a:lnTo>
                  <a:lnTo>
                    <a:pt x="50" y="71"/>
                  </a:lnTo>
                  <a:lnTo>
                    <a:pt x="45" y="84"/>
                  </a:lnTo>
                  <a:lnTo>
                    <a:pt x="41" y="96"/>
                  </a:lnTo>
                  <a:lnTo>
                    <a:pt x="40" y="111"/>
                  </a:lnTo>
                  <a:lnTo>
                    <a:pt x="40" y="219"/>
                  </a:lnTo>
                  <a:lnTo>
                    <a:pt x="40" y="219"/>
                  </a:lnTo>
                  <a:lnTo>
                    <a:pt x="0" y="24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5" y="46"/>
                  </a:lnTo>
                  <a:lnTo>
                    <a:pt x="11" y="33"/>
                  </a:lnTo>
                  <a:lnTo>
                    <a:pt x="18" y="22"/>
                  </a:lnTo>
                  <a:lnTo>
                    <a:pt x="27" y="13"/>
                  </a:lnTo>
                  <a:lnTo>
                    <a:pt x="38" y="6"/>
                  </a:lnTo>
                  <a:lnTo>
                    <a:pt x="49" y="2"/>
                  </a:lnTo>
                  <a:lnTo>
                    <a:pt x="61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03" y="40"/>
                  </a:lnTo>
                  <a:lnTo>
                    <a:pt x="97" y="4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4"/>
            <p:cNvSpPr>
              <a:spLocks/>
            </p:cNvSpPr>
            <p:nvPr/>
          </p:nvSpPr>
          <p:spPr bwMode="auto">
            <a:xfrm>
              <a:off x="8750301" y="5200650"/>
              <a:ext cx="209550" cy="431800"/>
            </a:xfrm>
            <a:custGeom>
              <a:avLst/>
              <a:gdLst>
                <a:gd name="T0" fmla="*/ 266 w 266"/>
                <a:gd name="T1" fmla="*/ 0 h 544"/>
                <a:gd name="T2" fmla="*/ 266 w 266"/>
                <a:gd name="T3" fmla="*/ 544 h 544"/>
                <a:gd name="T4" fmla="*/ 0 w 266"/>
                <a:gd name="T5" fmla="*/ 65 h 544"/>
                <a:gd name="T6" fmla="*/ 0 w 266"/>
                <a:gd name="T7" fmla="*/ 65 h 544"/>
                <a:gd name="T8" fmla="*/ 33 w 266"/>
                <a:gd name="T9" fmla="*/ 63 h 544"/>
                <a:gd name="T10" fmla="*/ 67 w 266"/>
                <a:gd name="T11" fmla="*/ 59 h 544"/>
                <a:gd name="T12" fmla="*/ 101 w 266"/>
                <a:gd name="T13" fmla="*/ 54 h 544"/>
                <a:gd name="T14" fmla="*/ 134 w 266"/>
                <a:gd name="T15" fmla="*/ 47 h 544"/>
                <a:gd name="T16" fmla="*/ 168 w 266"/>
                <a:gd name="T17" fmla="*/ 38 h 544"/>
                <a:gd name="T18" fmla="*/ 201 w 266"/>
                <a:gd name="T19" fmla="*/ 27 h 544"/>
                <a:gd name="T20" fmla="*/ 233 w 266"/>
                <a:gd name="T21" fmla="*/ 14 h 544"/>
                <a:gd name="T22" fmla="*/ 266 w 266"/>
                <a:gd name="T23" fmla="*/ 0 h 544"/>
                <a:gd name="T24" fmla="*/ 266 w 266"/>
                <a:gd name="T25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6" h="544">
                  <a:moveTo>
                    <a:pt x="266" y="0"/>
                  </a:moveTo>
                  <a:lnTo>
                    <a:pt x="266" y="544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33" y="63"/>
                  </a:lnTo>
                  <a:lnTo>
                    <a:pt x="67" y="59"/>
                  </a:lnTo>
                  <a:lnTo>
                    <a:pt x="101" y="54"/>
                  </a:lnTo>
                  <a:lnTo>
                    <a:pt x="134" y="47"/>
                  </a:lnTo>
                  <a:lnTo>
                    <a:pt x="168" y="38"/>
                  </a:lnTo>
                  <a:lnTo>
                    <a:pt x="201" y="27"/>
                  </a:lnTo>
                  <a:lnTo>
                    <a:pt x="233" y="14"/>
                  </a:lnTo>
                  <a:lnTo>
                    <a:pt x="266" y="0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1952308" y="2235624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spc="600" dirty="0" smtClean="0">
                <a:solidFill>
                  <a:schemeClr val="bg1">
                    <a:lumMod val="65000"/>
                  </a:schemeClr>
                </a:solidFill>
              </a:rPr>
              <a:t>APPS</a:t>
            </a:r>
            <a:endParaRPr lang="en-US" sz="16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92273" y="2486713"/>
            <a:ext cx="4146526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No shortcut will be missed!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8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</a:rPr>
              <a:t>Demo: EMET Uninstall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00" y="1524835"/>
            <a:ext cx="2986542" cy="2224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499864" y="1759867"/>
            <a:ext cx="27432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Me </a:t>
            </a:r>
            <a:r>
              <a:rPr lang="en-US" sz="2400" dirty="0" err="1">
                <a:solidFill>
                  <a:srgbClr val="262626"/>
                </a:solidFill>
                <a:latin typeface="Helvetica Neue"/>
              </a:rPr>
              <a:t>likey</a:t>
            </a:r>
            <a:endParaRPr lang="en-US" sz="1600" dirty="0">
              <a:solidFill>
                <a:srgbClr val="262626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461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</a:rPr>
              <a:t>Demo: Adobe Reader Uninstall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10" y="1736840"/>
            <a:ext cx="2438400" cy="2438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6918" y="2078790"/>
            <a:ext cx="4162002" cy="156966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Not so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Will fail if Reader is open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Leaves lingering </a:t>
            </a:r>
            <a:r>
              <a:rPr lang="en-US" sz="2400" dirty="0" err="1">
                <a:solidFill>
                  <a:srgbClr val="262626"/>
                </a:solidFill>
                <a:latin typeface="Helvetica Neue"/>
              </a:rPr>
              <a:t>AppData</a:t>
            </a:r>
            <a:r>
              <a:rPr lang="en-US" sz="2400" dirty="0">
                <a:solidFill>
                  <a:srgbClr val="262626"/>
                </a:solidFill>
                <a:latin typeface="Helvetica Neue"/>
              </a:rPr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3979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"/>
              </a:rPr>
              <a:t>Demo: Cisco AnyConnect Uninstall</a:t>
            </a:r>
          </a:p>
        </p:txBody>
      </p:sp>
      <p:pic>
        <p:nvPicPr>
          <p:cNvPr id="5" name="Picture 4" descr="Cisco_AnyConne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43" y="1461540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399298" y="2011739"/>
            <a:ext cx="5322857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Multiple MSI Uninstalls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Leaves folders and registry keys behind</a:t>
            </a:r>
          </a:p>
        </p:txBody>
      </p:sp>
    </p:spTree>
    <p:extLst>
      <p:ext uri="{BB962C8B-B14F-4D97-AF65-F5344CB8AC3E}">
        <p14:creationId xmlns:p14="http://schemas.microsoft.com/office/powerpoint/2010/main" val="236610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</a:rPr>
              <a:t>Stubborn Applications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7330"/>
          <a:stretch/>
        </p:blipFill>
        <p:spPr>
          <a:xfrm>
            <a:off x="301130" y="1541381"/>
            <a:ext cx="4206604" cy="2584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813860" y="1718051"/>
            <a:ext cx="3886200" cy="236988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Some apps </a:t>
            </a:r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really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 want to stay </a:t>
            </a:r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installed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Helvetica Neue" panose="02000503000000020004" pitchFamily="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You must go </a:t>
            </a:r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nuclear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I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Helvetica Neue" panose="02000503000000020004" pitchFamily="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MsiZap</a:t>
            </a:r>
            <a:endParaRPr lang="en-IN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779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1F20"/>
                </a:solidFill>
                <a:latin typeface="Helvetica Neue" panose="02000503000000020004" pitchFamily="2"/>
              </a:rPr>
              <a:t>Well, There's Your Problem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68" y="1428750"/>
            <a:ext cx="3901531" cy="2362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1504950"/>
            <a:ext cx="4545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Package </a:t>
            </a:r>
            <a:r>
              <a:rPr lang="en-US" dirty="0" smtClean="0"/>
              <a:t>Standardization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 to define </a:t>
            </a:r>
            <a:r>
              <a:rPr lang="en-US" dirty="0" smtClean="0"/>
              <a:t>“installed” </a:t>
            </a:r>
            <a:r>
              <a:rPr lang="en-US" dirty="0"/>
              <a:t>and </a:t>
            </a:r>
            <a:r>
              <a:rPr lang="en-US" dirty="0" smtClean="0"/>
              <a:t>“uninstalled”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Post-install configuration </a:t>
            </a:r>
            <a:r>
              <a:rPr lang="en-US" dirty="0" smtClean="0"/>
              <a:t>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Cleanup work post-uninstall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31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</a:rPr>
              <a:t>Automating Software Upgrades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50285" y="1425552"/>
            <a:ext cx="231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Helvetica Neue" panose="02000503000000020004" pitchFamily="2"/>
              </a:rPr>
              <a:t>Upgrades are Hard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4287330" y="2294172"/>
            <a:ext cx="4399470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806652" y="1962150"/>
            <a:ext cx="3200400" cy="2659223"/>
            <a:chOff x="9934575" y="144463"/>
            <a:chExt cx="2178051" cy="1809750"/>
          </a:xfrm>
        </p:grpSpPr>
        <p:sp>
          <p:nvSpPr>
            <p:cNvPr id="34" name="Freeform 473"/>
            <p:cNvSpPr>
              <a:spLocks noEditPoints="1"/>
            </p:cNvSpPr>
            <p:nvPr/>
          </p:nvSpPr>
          <p:spPr bwMode="auto">
            <a:xfrm>
              <a:off x="10728325" y="144463"/>
              <a:ext cx="1262063" cy="1260475"/>
            </a:xfrm>
            <a:custGeom>
              <a:avLst/>
              <a:gdLst>
                <a:gd name="T0" fmla="*/ 1510 w 1589"/>
                <a:gd name="T1" fmla="*/ 558 h 1588"/>
                <a:gd name="T2" fmla="*/ 1536 w 1589"/>
                <a:gd name="T3" fmla="*/ 515 h 1588"/>
                <a:gd name="T4" fmla="*/ 1463 w 1589"/>
                <a:gd name="T5" fmla="*/ 374 h 1588"/>
                <a:gd name="T6" fmla="*/ 1318 w 1589"/>
                <a:gd name="T7" fmla="*/ 423 h 1588"/>
                <a:gd name="T8" fmla="*/ 1302 w 1589"/>
                <a:gd name="T9" fmla="*/ 224 h 1588"/>
                <a:gd name="T10" fmla="*/ 1285 w 1589"/>
                <a:gd name="T11" fmla="*/ 169 h 1588"/>
                <a:gd name="T12" fmla="*/ 1146 w 1589"/>
                <a:gd name="T13" fmla="*/ 98 h 1588"/>
                <a:gd name="T14" fmla="*/ 1003 w 1589"/>
                <a:gd name="T15" fmla="*/ 184 h 1588"/>
                <a:gd name="T16" fmla="*/ 946 w 1589"/>
                <a:gd name="T17" fmla="*/ 32 h 1588"/>
                <a:gd name="T18" fmla="*/ 789 w 1589"/>
                <a:gd name="T19" fmla="*/ 0 h 1588"/>
                <a:gd name="T20" fmla="*/ 744 w 1589"/>
                <a:gd name="T21" fmla="*/ 34 h 1588"/>
                <a:gd name="T22" fmla="*/ 608 w 1589"/>
                <a:gd name="T23" fmla="*/ 175 h 1588"/>
                <a:gd name="T24" fmla="*/ 524 w 1589"/>
                <a:gd name="T25" fmla="*/ 49 h 1588"/>
                <a:gd name="T26" fmla="*/ 379 w 1589"/>
                <a:gd name="T27" fmla="*/ 115 h 1588"/>
                <a:gd name="T28" fmla="*/ 420 w 1589"/>
                <a:gd name="T29" fmla="*/ 265 h 1588"/>
                <a:gd name="T30" fmla="*/ 229 w 1589"/>
                <a:gd name="T31" fmla="*/ 288 h 1588"/>
                <a:gd name="T32" fmla="*/ 173 w 1589"/>
                <a:gd name="T33" fmla="*/ 293 h 1588"/>
                <a:gd name="T34" fmla="*/ 94 w 1589"/>
                <a:gd name="T35" fmla="*/ 430 h 1588"/>
                <a:gd name="T36" fmla="*/ 189 w 1589"/>
                <a:gd name="T37" fmla="*/ 551 h 1588"/>
                <a:gd name="T38" fmla="*/ 30 w 1589"/>
                <a:gd name="T39" fmla="*/ 643 h 1588"/>
                <a:gd name="T40" fmla="*/ 0 w 1589"/>
                <a:gd name="T41" fmla="*/ 799 h 1588"/>
                <a:gd name="T42" fmla="*/ 30 w 1589"/>
                <a:gd name="T43" fmla="*/ 844 h 1588"/>
                <a:gd name="T44" fmla="*/ 169 w 1589"/>
                <a:gd name="T45" fmla="*/ 981 h 1588"/>
                <a:gd name="T46" fmla="*/ 49 w 1589"/>
                <a:gd name="T47" fmla="*/ 1062 h 1588"/>
                <a:gd name="T48" fmla="*/ 114 w 1589"/>
                <a:gd name="T49" fmla="*/ 1206 h 1588"/>
                <a:gd name="T50" fmla="*/ 259 w 1589"/>
                <a:gd name="T51" fmla="*/ 1167 h 1588"/>
                <a:gd name="T52" fmla="*/ 287 w 1589"/>
                <a:gd name="T53" fmla="*/ 1355 h 1588"/>
                <a:gd name="T54" fmla="*/ 291 w 1589"/>
                <a:gd name="T55" fmla="*/ 1413 h 1588"/>
                <a:gd name="T56" fmla="*/ 428 w 1589"/>
                <a:gd name="T57" fmla="*/ 1490 h 1588"/>
                <a:gd name="T58" fmla="*/ 548 w 1589"/>
                <a:gd name="T59" fmla="*/ 1398 h 1588"/>
                <a:gd name="T60" fmla="*/ 638 w 1589"/>
                <a:gd name="T61" fmla="*/ 1550 h 1588"/>
                <a:gd name="T62" fmla="*/ 794 w 1589"/>
                <a:gd name="T63" fmla="*/ 1588 h 1588"/>
                <a:gd name="T64" fmla="*/ 841 w 1589"/>
                <a:gd name="T65" fmla="*/ 1565 h 1588"/>
                <a:gd name="T66" fmla="*/ 950 w 1589"/>
                <a:gd name="T67" fmla="*/ 1426 h 1588"/>
                <a:gd name="T68" fmla="*/ 1054 w 1589"/>
                <a:gd name="T69" fmla="*/ 1535 h 1588"/>
                <a:gd name="T70" fmla="*/ 1200 w 1589"/>
                <a:gd name="T71" fmla="*/ 1477 h 1588"/>
                <a:gd name="T72" fmla="*/ 1213 w 1589"/>
                <a:gd name="T73" fmla="*/ 1421 h 1588"/>
                <a:gd name="T74" fmla="*/ 1354 w 1589"/>
                <a:gd name="T75" fmla="*/ 1298 h 1588"/>
                <a:gd name="T76" fmla="*/ 1403 w 1589"/>
                <a:gd name="T77" fmla="*/ 1298 h 1588"/>
                <a:gd name="T78" fmla="*/ 1489 w 1589"/>
                <a:gd name="T79" fmla="*/ 1165 h 1588"/>
                <a:gd name="T80" fmla="*/ 1379 w 1589"/>
                <a:gd name="T81" fmla="*/ 1065 h 1588"/>
                <a:gd name="T82" fmla="*/ 1538 w 1589"/>
                <a:gd name="T83" fmla="*/ 953 h 1588"/>
                <a:gd name="T84" fmla="*/ 1580 w 1589"/>
                <a:gd name="T85" fmla="*/ 911 h 1588"/>
                <a:gd name="T86" fmla="*/ 1568 w 1589"/>
                <a:gd name="T87" fmla="*/ 752 h 1588"/>
                <a:gd name="T88" fmla="*/ 736 w 1589"/>
                <a:gd name="T89" fmla="*/ 1242 h 1588"/>
                <a:gd name="T90" fmla="*/ 514 w 1589"/>
                <a:gd name="T91" fmla="*/ 1150 h 1588"/>
                <a:gd name="T92" fmla="*/ 353 w 1589"/>
                <a:gd name="T93" fmla="*/ 898 h 1588"/>
                <a:gd name="T94" fmla="*/ 345 w 1589"/>
                <a:gd name="T95" fmla="*/ 740 h 1588"/>
                <a:gd name="T96" fmla="*/ 437 w 1589"/>
                <a:gd name="T97" fmla="*/ 517 h 1588"/>
                <a:gd name="T98" fmla="*/ 689 w 1589"/>
                <a:gd name="T99" fmla="*/ 355 h 1588"/>
                <a:gd name="T100" fmla="*/ 847 w 1589"/>
                <a:gd name="T101" fmla="*/ 348 h 1588"/>
                <a:gd name="T102" fmla="*/ 1070 w 1589"/>
                <a:gd name="T103" fmla="*/ 440 h 1588"/>
                <a:gd name="T104" fmla="*/ 1230 w 1589"/>
                <a:gd name="T105" fmla="*/ 692 h 1588"/>
                <a:gd name="T106" fmla="*/ 1240 w 1589"/>
                <a:gd name="T107" fmla="*/ 849 h 1588"/>
                <a:gd name="T108" fmla="*/ 1147 w 1589"/>
                <a:gd name="T109" fmla="*/ 1073 h 1588"/>
                <a:gd name="T110" fmla="*/ 896 w 1589"/>
                <a:gd name="T111" fmla="*/ 1233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89" h="1588">
                  <a:moveTo>
                    <a:pt x="1544" y="742"/>
                  </a:moveTo>
                  <a:lnTo>
                    <a:pt x="1435" y="735"/>
                  </a:lnTo>
                  <a:lnTo>
                    <a:pt x="1435" y="735"/>
                  </a:lnTo>
                  <a:lnTo>
                    <a:pt x="1426" y="673"/>
                  </a:lnTo>
                  <a:lnTo>
                    <a:pt x="1418" y="639"/>
                  </a:lnTo>
                  <a:lnTo>
                    <a:pt x="1410" y="607"/>
                  </a:lnTo>
                  <a:lnTo>
                    <a:pt x="1510" y="558"/>
                  </a:lnTo>
                  <a:lnTo>
                    <a:pt x="1510" y="558"/>
                  </a:lnTo>
                  <a:lnTo>
                    <a:pt x="1518" y="554"/>
                  </a:lnTo>
                  <a:lnTo>
                    <a:pt x="1525" y="547"/>
                  </a:lnTo>
                  <a:lnTo>
                    <a:pt x="1531" y="541"/>
                  </a:lnTo>
                  <a:lnTo>
                    <a:pt x="1534" y="532"/>
                  </a:lnTo>
                  <a:lnTo>
                    <a:pt x="1536" y="524"/>
                  </a:lnTo>
                  <a:lnTo>
                    <a:pt x="1536" y="515"/>
                  </a:lnTo>
                  <a:lnTo>
                    <a:pt x="1534" y="507"/>
                  </a:lnTo>
                  <a:lnTo>
                    <a:pt x="1531" y="498"/>
                  </a:lnTo>
                  <a:lnTo>
                    <a:pt x="1480" y="395"/>
                  </a:lnTo>
                  <a:lnTo>
                    <a:pt x="1480" y="395"/>
                  </a:lnTo>
                  <a:lnTo>
                    <a:pt x="1476" y="385"/>
                  </a:lnTo>
                  <a:lnTo>
                    <a:pt x="1471" y="380"/>
                  </a:lnTo>
                  <a:lnTo>
                    <a:pt x="1463" y="374"/>
                  </a:lnTo>
                  <a:lnTo>
                    <a:pt x="1456" y="370"/>
                  </a:lnTo>
                  <a:lnTo>
                    <a:pt x="1446" y="368"/>
                  </a:lnTo>
                  <a:lnTo>
                    <a:pt x="1437" y="368"/>
                  </a:lnTo>
                  <a:lnTo>
                    <a:pt x="1429" y="370"/>
                  </a:lnTo>
                  <a:lnTo>
                    <a:pt x="1420" y="372"/>
                  </a:lnTo>
                  <a:lnTo>
                    <a:pt x="1318" y="423"/>
                  </a:lnTo>
                  <a:lnTo>
                    <a:pt x="1318" y="423"/>
                  </a:lnTo>
                  <a:lnTo>
                    <a:pt x="1300" y="397"/>
                  </a:lnTo>
                  <a:lnTo>
                    <a:pt x="1279" y="370"/>
                  </a:lnTo>
                  <a:lnTo>
                    <a:pt x="1256" y="348"/>
                  </a:lnTo>
                  <a:lnTo>
                    <a:pt x="1234" y="323"/>
                  </a:lnTo>
                  <a:lnTo>
                    <a:pt x="1296" y="231"/>
                  </a:lnTo>
                  <a:lnTo>
                    <a:pt x="1296" y="231"/>
                  </a:lnTo>
                  <a:lnTo>
                    <a:pt x="1302" y="224"/>
                  </a:lnTo>
                  <a:lnTo>
                    <a:pt x="1303" y="214"/>
                  </a:lnTo>
                  <a:lnTo>
                    <a:pt x="1303" y="205"/>
                  </a:lnTo>
                  <a:lnTo>
                    <a:pt x="1303" y="197"/>
                  </a:lnTo>
                  <a:lnTo>
                    <a:pt x="1302" y="188"/>
                  </a:lnTo>
                  <a:lnTo>
                    <a:pt x="1296" y="181"/>
                  </a:lnTo>
                  <a:lnTo>
                    <a:pt x="1292" y="175"/>
                  </a:lnTo>
                  <a:lnTo>
                    <a:pt x="1285" y="169"/>
                  </a:lnTo>
                  <a:lnTo>
                    <a:pt x="1189" y="104"/>
                  </a:lnTo>
                  <a:lnTo>
                    <a:pt x="1189" y="104"/>
                  </a:lnTo>
                  <a:lnTo>
                    <a:pt x="1179" y="100"/>
                  </a:lnTo>
                  <a:lnTo>
                    <a:pt x="1172" y="96"/>
                  </a:lnTo>
                  <a:lnTo>
                    <a:pt x="1163" y="96"/>
                  </a:lnTo>
                  <a:lnTo>
                    <a:pt x="1155" y="96"/>
                  </a:lnTo>
                  <a:lnTo>
                    <a:pt x="1146" y="98"/>
                  </a:lnTo>
                  <a:lnTo>
                    <a:pt x="1138" y="104"/>
                  </a:lnTo>
                  <a:lnTo>
                    <a:pt x="1131" y="109"/>
                  </a:lnTo>
                  <a:lnTo>
                    <a:pt x="1125" y="115"/>
                  </a:lnTo>
                  <a:lnTo>
                    <a:pt x="1065" y="209"/>
                  </a:lnTo>
                  <a:lnTo>
                    <a:pt x="1065" y="209"/>
                  </a:lnTo>
                  <a:lnTo>
                    <a:pt x="1035" y="196"/>
                  </a:lnTo>
                  <a:lnTo>
                    <a:pt x="1003" y="184"/>
                  </a:lnTo>
                  <a:lnTo>
                    <a:pt x="973" y="175"/>
                  </a:lnTo>
                  <a:lnTo>
                    <a:pt x="945" y="167"/>
                  </a:lnTo>
                  <a:lnTo>
                    <a:pt x="952" y="58"/>
                  </a:lnTo>
                  <a:lnTo>
                    <a:pt x="952" y="58"/>
                  </a:lnTo>
                  <a:lnTo>
                    <a:pt x="952" y="49"/>
                  </a:lnTo>
                  <a:lnTo>
                    <a:pt x="950" y="40"/>
                  </a:lnTo>
                  <a:lnTo>
                    <a:pt x="946" y="32"/>
                  </a:lnTo>
                  <a:lnTo>
                    <a:pt x="941" y="25"/>
                  </a:lnTo>
                  <a:lnTo>
                    <a:pt x="933" y="19"/>
                  </a:lnTo>
                  <a:lnTo>
                    <a:pt x="926" y="13"/>
                  </a:lnTo>
                  <a:lnTo>
                    <a:pt x="916" y="10"/>
                  </a:lnTo>
                  <a:lnTo>
                    <a:pt x="907" y="8"/>
                  </a:lnTo>
                  <a:lnTo>
                    <a:pt x="789" y="0"/>
                  </a:lnTo>
                  <a:lnTo>
                    <a:pt x="789" y="0"/>
                  </a:lnTo>
                  <a:lnTo>
                    <a:pt x="779" y="0"/>
                  </a:lnTo>
                  <a:lnTo>
                    <a:pt x="770" y="2"/>
                  </a:lnTo>
                  <a:lnTo>
                    <a:pt x="762" y="6"/>
                  </a:lnTo>
                  <a:lnTo>
                    <a:pt x="757" y="12"/>
                  </a:lnTo>
                  <a:lnTo>
                    <a:pt x="751" y="17"/>
                  </a:lnTo>
                  <a:lnTo>
                    <a:pt x="747" y="25"/>
                  </a:lnTo>
                  <a:lnTo>
                    <a:pt x="744" y="34"/>
                  </a:lnTo>
                  <a:lnTo>
                    <a:pt x="742" y="43"/>
                  </a:lnTo>
                  <a:lnTo>
                    <a:pt x="734" y="151"/>
                  </a:lnTo>
                  <a:lnTo>
                    <a:pt x="734" y="151"/>
                  </a:lnTo>
                  <a:lnTo>
                    <a:pt x="700" y="154"/>
                  </a:lnTo>
                  <a:lnTo>
                    <a:pt x="668" y="160"/>
                  </a:lnTo>
                  <a:lnTo>
                    <a:pt x="638" y="167"/>
                  </a:lnTo>
                  <a:lnTo>
                    <a:pt x="608" y="175"/>
                  </a:lnTo>
                  <a:lnTo>
                    <a:pt x="560" y="75"/>
                  </a:lnTo>
                  <a:lnTo>
                    <a:pt x="560" y="75"/>
                  </a:lnTo>
                  <a:lnTo>
                    <a:pt x="554" y="68"/>
                  </a:lnTo>
                  <a:lnTo>
                    <a:pt x="548" y="60"/>
                  </a:lnTo>
                  <a:lnTo>
                    <a:pt x="541" y="55"/>
                  </a:lnTo>
                  <a:lnTo>
                    <a:pt x="533" y="51"/>
                  </a:lnTo>
                  <a:lnTo>
                    <a:pt x="524" y="49"/>
                  </a:lnTo>
                  <a:lnTo>
                    <a:pt x="514" y="49"/>
                  </a:lnTo>
                  <a:lnTo>
                    <a:pt x="507" y="51"/>
                  </a:lnTo>
                  <a:lnTo>
                    <a:pt x="498" y="55"/>
                  </a:lnTo>
                  <a:lnTo>
                    <a:pt x="392" y="105"/>
                  </a:lnTo>
                  <a:lnTo>
                    <a:pt x="392" y="105"/>
                  </a:lnTo>
                  <a:lnTo>
                    <a:pt x="385" y="109"/>
                  </a:lnTo>
                  <a:lnTo>
                    <a:pt x="379" y="115"/>
                  </a:lnTo>
                  <a:lnTo>
                    <a:pt x="374" y="122"/>
                  </a:lnTo>
                  <a:lnTo>
                    <a:pt x="370" y="130"/>
                  </a:lnTo>
                  <a:lnTo>
                    <a:pt x="368" y="139"/>
                  </a:lnTo>
                  <a:lnTo>
                    <a:pt x="368" y="147"/>
                  </a:lnTo>
                  <a:lnTo>
                    <a:pt x="370" y="156"/>
                  </a:lnTo>
                  <a:lnTo>
                    <a:pt x="372" y="166"/>
                  </a:lnTo>
                  <a:lnTo>
                    <a:pt x="420" y="265"/>
                  </a:lnTo>
                  <a:lnTo>
                    <a:pt x="420" y="265"/>
                  </a:lnTo>
                  <a:lnTo>
                    <a:pt x="394" y="284"/>
                  </a:lnTo>
                  <a:lnTo>
                    <a:pt x="368" y="305"/>
                  </a:lnTo>
                  <a:lnTo>
                    <a:pt x="343" y="327"/>
                  </a:lnTo>
                  <a:lnTo>
                    <a:pt x="321" y="350"/>
                  </a:lnTo>
                  <a:lnTo>
                    <a:pt x="229" y="288"/>
                  </a:lnTo>
                  <a:lnTo>
                    <a:pt x="229" y="288"/>
                  </a:lnTo>
                  <a:lnTo>
                    <a:pt x="221" y="284"/>
                  </a:lnTo>
                  <a:lnTo>
                    <a:pt x="212" y="282"/>
                  </a:lnTo>
                  <a:lnTo>
                    <a:pt x="204" y="280"/>
                  </a:lnTo>
                  <a:lnTo>
                    <a:pt x="195" y="282"/>
                  </a:lnTo>
                  <a:lnTo>
                    <a:pt x="188" y="284"/>
                  </a:lnTo>
                  <a:lnTo>
                    <a:pt x="180" y="288"/>
                  </a:lnTo>
                  <a:lnTo>
                    <a:pt x="173" y="293"/>
                  </a:lnTo>
                  <a:lnTo>
                    <a:pt x="167" y="301"/>
                  </a:lnTo>
                  <a:lnTo>
                    <a:pt x="101" y="397"/>
                  </a:lnTo>
                  <a:lnTo>
                    <a:pt x="101" y="397"/>
                  </a:lnTo>
                  <a:lnTo>
                    <a:pt x="97" y="404"/>
                  </a:lnTo>
                  <a:lnTo>
                    <a:pt x="94" y="414"/>
                  </a:lnTo>
                  <a:lnTo>
                    <a:pt x="94" y="421"/>
                  </a:lnTo>
                  <a:lnTo>
                    <a:pt x="94" y="430"/>
                  </a:lnTo>
                  <a:lnTo>
                    <a:pt x="97" y="438"/>
                  </a:lnTo>
                  <a:lnTo>
                    <a:pt x="101" y="447"/>
                  </a:lnTo>
                  <a:lnTo>
                    <a:pt x="107" y="453"/>
                  </a:lnTo>
                  <a:lnTo>
                    <a:pt x="114" y="459"/>
                  </a:lnTo>
                  <a:lnTo>
                    <a:pt x="204" y="519"/>
                  </a:lnTo>
                  <a:lnTo>
                    <a:pt x="204" y="519"/>
                  </a:lnTo>
                  <a:lnTo>
                    <a:pt x="189" y="551"/>
                  </a:lnTo>
                  <a:lnTo>
                    <a:pt x="178" y="583"/>
                  </a:lnTo>
                  <a:lnTo>
                    <a:pt x="159" y="643"/>
                  </a:lnTo>
                  <a:lnTo>
                    <a:pt x="54" y="635"/>
                  </a:lnTo>
                  <a:lnTo>
                    <a:pt x="54" y="635"/>
                  </a:lnTo>
                  <a:lnTo>
                    <a:pt x="45" y="637"/>
                  </a:lnTo>
                  <a:lnTo>
                    <a:pt x="37" y="639"/>
                  </a:lnTo>
                  <a:lnTo>
                    <a:pt x="30" y="643"/>
                  </a:lnTo>
                  <a:lnTo>
                    <a:pt x="22" y="648"/>
                  </a:lnTo>
                  <a:lnTo>
                    <a:pt x="17" y="654"/>
                  </a:lnTo>
                  <a:lnTo>
                    <a:pt x="13" y="662"/>
                  </a:lnTo>
                  <a:lnTo>
                    <a:pt x="11" y="671"/>
                  </a:lnTo>
                  <a:lnTo>
                    <a:pt x="9" y="678"/>
                  </a:lnTo>
                  <a:lnTo>
                    <a:pt x="0" y="799"/>
                  </a:lnTo>
                  <a:lnTo>
                    <a:pt x="0" y="799"/>
                  </a:lnTo>
                  <a:lnTo>
                    <a:pt x="0" y="808"/>
                  </a:lnTo>
                  <a:lnTo>
                    <a:pt x="2" y="816"/>
                  </a:lnTo>
                  <a:lnTo>
                    <a:pt x="5" y="825"/>
                  </a:lnTo>
                  <a:lnTo>
                    <a:pt x="9" y="831"/>
                  </a:lnTo>
                  <a:lnTo>
                    <a:pt x="15" y="836"/>
                  </a:lnTo>
                  <a:lnTo>
                    <a:pt x="22" y="842"/>
                  </a:lnTo>
                  <a:lnTo>
                    <a:pt x="30" y="844"/>
                  </a:lnTo>
                  <a:lnTo>
                    <a:pt x="39" y="846"/>
                  </a:lnTo>
                  <a:lnTo>
                    <a:pt x="144" y="853"/>
                  </a:lnTo>
                  <a:lnTo>
                    <a:pt x="144" y="853"/>
                  </a:lnTo>
                  <a:lnTo>
                    <a:pt x="148" y="887"/>
                  </a:lnTo>
                  <a:lnTo>
                    <a:pt x="154" y="919"/>
                  </a:lnTo>
                  <a:lnTo>
                    <a:pt x="159" y="951"/>
                  </a:lnTo>
                  <a:lnTo>
                    <a:pt x="169" y="981"/>
                  </a:lnTo>
                  <a:lnTo>
                    <a:pt x="73" y="1028"/>
                  </a:lnTo>
                  <a:lnTo>
                    <a:pt x="73" y="1028"/>
                  </a:lnTo>
                  <a:lnTo>
                    <a:pt x="65" y="1032"/>
                  </a:lnTo>
                  <a:lnTo>
                    <a:pt x="60" y="1037"/>
                  </a:lnTo>
                  <a:lnTo>
                    <a:pt x="54" y="1045"/>
                  </a:lnTo>
                  <a:lnTo>
                    <a:pt x="50" y="1052"/>
                  </a:lnTo>
                  <a:lnTo>
                    <a:pt x="49" y="1062"/>
                  </a:lnTo>
                  <a:lnTo>
                    <a:pt x="49" y="1071"/>
                  </a:lnTo>
                  <a:lnTo>
                    <a:pt x="50" y="1079"/>
                  </a:lnTo>
                  <a:lnTo>
                    <a:pt x="52" y="1088"/>
                  </a:lnTo>
                  <a:lnTo>
                    <a:pt x="103" y="1193"/>
                  </a:lnTo>
                  <a:lnTo>
                    <a:pt x="103" y="1193"/>
                  </a:lnTo>
                  <a:lnTo>
                    <a:pt x="109" y="1201"/>
                  </a:lnTo>
                  <a:lnTo>
                    <a:pt x="114" y="1206"/>
                  </a:lnTo>
                  <a:lnTo>
                    <a:pt x="122" y="1212"/>
                  </a:lnTo>
                  <a:lnTo>
                    <a:pt x="129" y="1216"/>
                  </a:lnTo>
                  <a:lnTo>
                    <a:pt x="139" y="1218"/>
                  </a:lnTo>
                  <a:lnTo>
                    <a:pt x="146" y="1218"/>
                  </a:lnTo>
                  <a:lnTo>
                    <a:pt x="156" y="1216"/>
                  </a:lnTo>
                  <a:lnTo>
                    <a:pt x="163" y="1214"/>
                  </a:lnTo>
                  <a:lnTo>
                    <a:pt x="259" y="1167"/>
                  </a:lnTo>
                  <a:lnTo>
                    <a:pt x="259" y="1167"/>
                  </a:lnTo>
                  <a:lnTo>
                    <a:pt x="278" y="1195"/>
                  </a:lnTo>
                  <a:lnTo>
                    <a:pt x="298" y="1219"/>
                  </a:lnTo>
                  <a:lnTo>
                    <a:pt x="321" y="1246"/>
                  </a:lnTo>
                  <a:lnTo>
                    <a:pt x="345" y="1268"/>
                  </a:lnTo>
                  <a:lnTo>
                    <a:pt x="287" y="1355"/>
                  </a:lnTo>
                  <a:lnTo>
                    <a:pt x="287" y="1355"/>
                  </a:lnTo>
                  <a:lnTo>
                    <a:pt x="281" y="1364"/>
                  </a:lnTo>
                  <a:lnTo>
                    <a:pt x="280" y="1372"/>
                  </a:lnTo>
                  <a:lnTo>
                    <a:pt x="278" y="1381"/>
                  </a:lnTo>
                  <a:lnTo>
                    <a:pt x="280" y="1389"/>
                  </a:lnTo>
                  <a:lnTo>
                    <a:pt x="281" y="1398"/>
                  </a:lnTo>
                  <a:lnTo>
                    <a:pt x="285" y="1405"/>
                  </a:lnTo>
                  <a:lnTo>
                    <a:pt x="291" y="1413"/>
                  </a:lnTo>
                  <a:lnTo>
                    <a:pt x="298" y="1419"/>
                  </a:lnTo>
                  <a:lnTo>
                    <a:pt x="394" y="1483"/>
                  </a:lnTo>
                  <a:lnTo>
                    <a:pt x="394" y="1483"/>
                  </a:lnTo>
                  <a:lnTo>
                    <a:pt x="404" y="1488"/>
                  </a:lnTo>
                  <a:lnTo>
                    <a:pt x="411" y="1490"/>
                  </a:lnTo>
                  <a:lnTo>
                    <a:pt x="420" y="1492"/>
                  </a:lnTo>
                  <a:lnTo>
                    <a:pt x="428" y="1490"/>
                  </a:lnTo>
                  <a:lnTo>
                    <a:pt x="437" y="1488"/>
                  </a:lnTo>
                  <a:lnTo>
                    <a:pt x="445" y="1484"/>
                  </a:lnTo>
                  <a:lnTo>
                    <a:pt x="452" y="1479"/>
                  </a:lnTo>
                  <a:lnTo>
                    <a:pt x="458" y="1471"/>
                  </a:lnTo>
                  <a:lnTo>
                    <a:pt x="518" y="1385"/>
                  </a:lnTo>
                  <a:lnTo>
                    <a:pt x="518" y="1385"/>
                  </a:lnTo>
                  <a:lnTo>
                    <a:pt x="548" y="1398"/>
                  </a:lnTo>
                  <a:lnTo>
                    <a:pt x="578" y="1409"/>
                  </a:lnTo>
                  <a:lnTo>
                    <a:pt x="610" y="1419"/>
                  </a:lnTo>
                  <a:lnTo>
                    <a:pt x="644" y="1428"/>
                  </a:lnTo>
                  <a:lnTo>
                    <a:pt x="637" y="1533"/>
                  </a:lnTo>
                  <a:lnTo>
                    <a:pt x="637" y="1533"/>
                  </a:lnTo>
                  <a:lnTo>
                    <a:pt x="637" y="1543"/>
                  </a:lnTo>
                  <a:lnTo>
                    <a:pt x="638" y="1550"/>
                  </a:lnTo>
                  <a:lnTo>
                    <a:pt x="642" y="1558"/>
                  </a:lnTo>
                  <a:lnTo>
                    <a:pt x="646" y="1565"/>
                  </a:lnTo>
                  <a:lnTo>
                    <a:pt x="652" y="1571"/>
                  </a:lnTo>
                  <a:lnTo>
                    <a:pt x="659" y="1575"/>
                  </a:lnTo>
                  <a:lnTo>
                    <a:pt x="667" y="1578"/>
                  </a:lnTo>
                  <a:lnTo>
                    <a:pt x="676" y="1580"/>
                  </a:lnTo>
                  <a:lnTo>
                    <a:pt x="794" y="1588"/>
                  </a:lnTo>
                  <a:lnTo>
                    <a:pt x="794" y="1588"/>
                  </a:lnTo>
                  <a:lnTo>
                    <a:pt x="804" y="1588"/>
                  </a:lnTo>
                  <a:lnTo>
                    <a:pt x="813" y="1586"/>
                  </a:lnTo>
                  <a:lnTo>
                    <a:pt x="821" y="1582"/>
                  </a:lnTo>
                  <a:lnTo>
                    <a:pt x="830" y="1578"/>
                  </a:lnTo>
                  <a:lnTo>
                    <a:pt x="836" y="1573"/>
                  </a:lnTo>
                  <a:lnTo>
                    <a:pt x="841" y="1565"/>
                  </a:lnTo>
                  <a:lnTo>
                    <a:pt x="845" y="1556"/>
                  </a:lnTo>
                  <a:lnTo>
                    <a:pt x="847" y="1548"/>
                  </a:lnTo>
                  <a:lnTo>
                    <a:pt x="854" y="1443"/>
                  </a:lnTo>
                  <a:lnTo>
                    <a:pt x="854" y="1443"/>
                  </a:lnTo>
                  <a:lnTo>
                    <a:pt x="884" y="1437"/>
                  </a:lnTo>
                  <a:lnTo>
                    <a:pt x="916" y="1432"/>
                  </a:lnTo>
                  <a:lnTo>
                    <a:pt x="950" y="1426"/>
                  </a:lnTo>
                  <a:lnTo>
                    <a:pt x="982" y="1417"/>
                  </a:lnTo>
                  <a:lnTo>
                    <a:pt x="1027" y="1511"/>
                  </a:lnTo>
                  <a:lnTo>
                    <a:pt x="1027" y="1511"/>
                  </a:lnTo>
                  <a:lnTo>
                    <a:pt x="1033" y="1520"/>
                  </a:lnTo>
                  <a:lnTo>
                    <a:pt x="1039" y="1526"/>
                  </a:lnTo>
                  <a:lnTo>
                    <a:pt x="1046" y="1531"/>
                  </a:lnTo>
                  <a:lnTo>
                    <a:pt x="1054" y="1535"/>
                  </a:lnTo>
                  <a:lnTo>
                    <a:pt x="1061" y="1537"/>
                  </a:lnTo>
                  <a:lnTo>
                    <a:pt x="1070" y="1537"/>
                  </a:lnTo>
                  <a:lnTo>
                    <a:pt x="1078" y="1535"/>
                  </a:lnTo>
                  <a:lnTo>
                    <a:pt x="1087" y="1533"/>
                  </a:lnTo>
                  <a:lnTo>
                    <a:pt x="1191" y="1483"/>
                  </a:lnTo>
                  <a:lnTo>
                    <a:pt x="1191" y="1483"/>
                  </a:lnTo>
                  <a:lnTo>
                    <a:pt x="1200" y="1477"/>
                  </a:lnTo>
                  <a:lnTo>
                    <a:pt x="1206" y="1471"/>
                  </a:lnTo>
                  <a:lnTo>
                    <a:pt x="1211" y="1464"/>
                  </a:lnTo>
                  <a:lnTo>
                    <a:pt x="1215" y="1456"/>
                  </a:lnTo>
                  <a:lnTo>
                    <a:pt x="1217" y="1447"/>
                  </a:lnTo>
                  <a:lnTo>
                    <a:pt x="1217" y="1439"/>
                  </a:lnTo>
                  <a:lnTo>
                    <a:pt x="1215" y="1430"/>
                  </a:lnTo>
                  <a:lnTo>
                    <a:pt x="1213" y="1421"/>
                  </a:lnTo>
                  <a:lnTo>
                    <a:pt x="1166" y="1325"/>
                  </a:lnTo>
                  <a:lnTo>
                    <a:pt x="1166" y="1325"/>
                  </a:lnTo>
                  <a:lnTo>
                    <a:pt x="1193" y="1306"/>
                  </a:lnTo>
                  <a:lnTo>
                    <a:pt x="1217" y="1283"/>
                  </a:lnTo>
                  <a:lnTo>
                    <a:pt x="1241" y="1261"/>
                  </a:lnTo>
                  <a:lnTo>
                    <a:pt x="1264" y="1238"/>
                  </a:lnTo>
                  <a:lnTo>
                    <a:pt x="1354" y="1298"/>
                  </a:lnTo>
                  <a:lnTo>
                    <a:pt x="1354" y="1298"/>
                  </a:lnTo>
                  <a:lnTo>
                    <a:pt x="1362" y="1302"/>
                  </a:lnTo>
                  <a:lnTo>
                    <a:pt x="1369" y="1306"/>
                  </a:lnTo>
                  <a:lnTo>
                    <a:pt x="1379" y="1306"/>
                  </a:lnTo>
                  <a:lnTo>
                    <a:pt x="1388" y="1306"/>
                  </a:lnTo>
                  <a:lnTo>
                    <a:pt x="1395" y="1302"/>
                  </a:lnTo>
                  <a:lnTo>
                    <a:pt x="1403" y="1298"/>
                  </a:lnTo>
                  <a:lnTo>
                    <a:pt x="1410" y="1293"/>
                  </a:lnTo>
                  <a:lnTo>
                    <a:pt x="1416" y="1287"/>
                  </a:lnTo>
                  <a:lnTo>
                    <a:pt x="1482" y="1189"/>
                  </a:lnTo>
                  <a:lnTo>
                    <a:pt x="1482" y="1189"/>
                  </a:lnTo>
                  <a:lnTo>
                    <a:pt x="1486" y="1182"/>
                  </a:lnTo>
                  <a:lnTo>
                    <a:pt x="1488" y="1173"/>
                  </a:lnTo>
                  <a:lnTo>
                    <a:pt x="1489" y="1165"/>
                  </a:lnTo>
                  <a:lnTo>
                    <a:pt x="1488" y="1156"/>
                  </a:lnTo>
                  <a:lnTo>
                    <a:pt x="1486" y="1148"/>
                  </a:lnTo>
                  <a:lnTo>
                    <a:pt x="1482" y="1141"/>
                  </a:lnTo>
                  <a:lnTo>
                    <a:pt x="1476" y="1133"/>
                  </a:lnTo>
                  <a:lnTo>
                    <a:pt x="1469" y="1127"/>
                  </a:lnTo>
                  <a:lnTo>
                    <a:pt x="1379" y="1065"/>
                  </a:lnTo>
                  <a:lnTo>
                    <a:pt x="1379" y="1065"/>
                  </a:lnTo>
                  <a:lnTo>
                    <a:pt x="1392" y="1037"/>
                  </a:lnTo>
                  <a:lnTo>
                    <a:pt x="1403" y="1007"/>
                  </a:lnTo>
                  <a:lnTo>
                    <a:pt x="1412" y="977"/>
                  </a:lnTo>
                  <a:lnTo>
                    <a:pt x="1420" y="945"/>
                  </a:lnTo>
                  <a:lnTo>
                    <a:pt x="1529" y="953"/>
                  </a:lnTo>
                  <a:lnTo>
                    <a:pt x="1529" y="953"/>
                  </a:lnTo>
                  <a:lnTo>
                    <a:pt x="1538" y="953"/>
                  </a:lnTo>
                  <a:lnTo>
                    <a:pt x="1548" y="951"/>
                  </a:lnTo>
                  <a:lnTo>
                    <a:pt x="1555" y="947"/>
                  </a:lnTo>
                  <a:lnTo>
                    <a:pt x="1563" y="941"/>
                  </a:lnTo>
                  <a:lnTo>
                    <a:pt x="1570" y="936"/>
                  </a:lnTo>
                  <a:lnTo>
                    <a:pt x="1574" y="928"/>
                  </a:lnTo>
                  <a:lnTo>
                    <a:pt x="1578" y="921"/>
                  </a:lnTo>
                  <a:lnTo>
                    <a:pt x="1580" y="911"/>
                  </a:lnTo>
                  <a:lnTo>
                    <a:pt x="1589" y="791"/>
                  </a:lnTo>
                  <a:lnTo>
                    <a:pt x="1589" y="791"/>
                  </a:lnTo>
                  <a:lnTo>
                    <a:pt x="1587" y="782"/>
                  </a:lnTo>
                  <a:lnTo>
                    <a:pt x="1585" y="774"/>
                  </a:lnTo>
                  <a:lnTo>
                    <a:pt x="1581" y="765"/>
                  </a:lnTo>
                  <a:lnTo>
                    <a:pt x="1576" y="759"/>
                  </a:lnTo>
                  <a:lnTo>
                    <a:pt x="1568" y="752"/>
                  </a:lnTo>
                  <a:lnTo>
                    <a:pt x="1561" y="748"/>
                  </a:lnTo>
                  <a:lnTo>
                    <a:pt x="1553" y="744"/>
                  </a:lnTo>
                  <a:lnTo>
                    <a:pt x="1544" y="742"/>
                  </a:lnTo>
                  <a:lnTo>
                    <a:pt x="1544" y="742"/>
                  </a:lnTo>
                  <a:close/>
                  <a:moveTo>
                    <a:pt x="761" y="1244"/>
                  </a:moveTo>
                  <a:lnTo>
                    <a:pt x="761" y="1244"/>
                  </a:lnTo>
                  <a:lnTo>
                    <a:pt x="736" y="1242"/>
                  </a:lnTo>
                  <a:lnTo>
                    <a:pt x="714" y="1238"/>
                  </a:lnTo>
                  <a:lnTo>
                    <a:pt x="693" y="1235"/>
                  </a:lnTo>
                  <a:lnTo>
                    <a:pt x="670" y="1229"/>
                  </a:lnTo>
                  <a:lnTo>
                    <a:pt x="627" y="1214"/>
                  </a:lnTo>
                  <a:lnTo>
                    <a:pt x="588" y="1197"/>
                  </a:lnTo>
                  <a:lnTo>
                    <a:pt x="550" y="1174"/>
                  </a:lnTo>
                  <a:lnTo>
                    <a:pt x="514" y="1150"/>
                  </a:lnTo>
                  <a:lnTo>
                    <a:pt x="482" y="1122"/>
                  </a:lnTo>
                  <a:lnTo>
                    <a:pt x="452" y="1090"/>
                  </a:lnTo>
                  <a:lnTo>
                    <a:pt x="424" y="1056"/>
                  </a:lnTo>
                  <a:lnTo>
                    <a:pt x="402" y="1018"/>
                  </a:lnTo>
                  <a:lnTo>
                    <a:pt x="381" y="981"/>
                  </a:lnTo>
                  <a:lnTo>
                    <a:pt x="366" y="940"/>
                  </a:lnTo>
                  <a:lnTo>
                    <a:pt x="353" y="898"/>
                  </a:lnTo>
                  <a:lnTo>
                    <a:pt x="345" y="853"/>
                  </a:lnTo>
                  <a:lnTo>
                    <a:pt x="343" y="831"/>
                  </a:lnTo>
                  <a:lnTo>
                    <a:pt x="342" y="808"/>
                  </a:lnTo>
                  <a:lnTo>
                    <a:pt x="342" y="786"/>
                  </a:lnTo>
                  <a:lnTo>
                    <a:pt x="343" y="763"/>
                  </a:lnTo>
                  <a:lnTo>
                    <a:pt x="343" y="763"/>
                  </a:lnTo>
                  <a:lnTo>
                    <a:pt x="345" y="740"/>
                  </a:lnTo>
                  <a:lnTo>
                    <a:pt x="349" y="716"/>
                  </a:lnTo>
                  <a:lnTo>
                    <a:pt x="353" y="695"/>
                  </a:lnTo>
                  <a:lnTo>
                    <a:pt x="358" y="673"/>
                  </a:lnTo>
                  <a:lnTo>
                    <a:pt x="374" y="631"/>
                  </a:lnTo>
                  <a:lnTo>
                    <a:pt x="390" y="590"/>
                  </a:lnTo>
                  <a:lnTo>
                    <a:pt x="413" y="553"/>
                  </a:lnTo>
                  <a:lnTo>
                    <a:pt x="437" y="517"/>
                  </a:lnTo>
                  <a:lnTo>
                    <a:pt x="466" y="485"/>
                  </a:lnTo>
                  <a:lnTo>
                    <a:pt x="498" y="455"/>
                  </a:lnTo>
                  <a:lnTo>
                    <a:pt x="531" y="429"/>
                  </a:lnTo>
                  <a:lnTo>
                    <a:pt x="567" y="404"/>
                  </a:lnTo>
                  <a:lnTo>
                    <a:pt x="606" y="385"/>
                  </a:lnTo>
                  <a:lnTo>
                    <a:pt x="646" y="368"/>
                  </a:lnTo>
                  <a:lnTo>
                    <a:pt x="689" y="355"/>
                  </a:lnTo>
                  <a:lnTo>
                    <a:pt x="732" y="348"/>
                  </a:lnTo>
                  <a:lnTo>
                    <a:pt x="755" y="346"/>
                  </a:lnTo>
                  <a:lnTo>
                    <a:pt x="777" y="344"/>
                  </a:lnTo>
                  <a:lnTo>
                    <a:pt x="802" y="344"/>
                  </a:lnTo>
                  <a:lnTo>
                    <a:pt x="824" y="346"/>
                  </a:lnTo>
                  <a:lnTo>
                    <a:pt x="824" y="346"/>
                  </a:lnTo>
                  <a:lnTo>
                    <a:pt x="847" y="348"/>
                  </a:lnTo>
                  <a:lnTo>
                    <a:pt x="869" y="352"/>
                  </a:lnTo>
                  <a:lnTo>
                    <a:pt x="892" y="355"/>
                  </a:lnTo>
                  <a:lnTo>
                    <a:pt x="915" y="361"/>
                  </a:lnTo>
                  <a:lnTo>
                    <a:pt x="956" y="376"/>
                  </a:lnTo>
                  <a:lnTo>
                    <a:pt x="997" y="393"/>
                  </a:lnTo>
                  <a:lnTo>
                    <a:pt x="1035" y="415"/>
                  </a:lnTo>
                  <a:lnTo>
                    <a:pt x="1070" y="440"/>
                  </a:lnTo>
                  <a:lnTo>
                    <a:pt x="1102" y="468"/>
                  </a:lnTo>
                  <a:lnTo>
                    <a:pt x="1132" y="500"/>
                  </a:lnTo>
                  <a:lnTo>
                    <a:pt x="1159" y="534"/>
                  </a:lnTo>
                  <a:lnTo>
                    <a:pt x="1183" y="569"/>
                  </a:lnTo>
                  <a:lnTo>
                    <a:pt x="1202" y="609"/>
                  </a:lnTo>
                  <a:lnTo>
                    <a:pt x="1219" y="650"/>
                  </a:lnTo>
                  <a:lnTo>
                    <a:pt x="1230" y="692"/>
                  </a:lnTo>
                  <a:lnTo>
                    <a:pt x="1238" y="735"/>
                  </a:lnTo>
                  <a:lnTo>
                    <a:pt x="1241" y="757"/>
                  </a:lnTo>
                  <a:lnTo>
                    <a:pt x="1241" y="780"/>
                  </a:lnTo>
                  <a:lnTo>
                    <a:pt x="1241" y="804"/>
                  </a:lnTo>
                  <a:lnTo>
                    <a:pt x="1241" y="827"/>
                  </a:lnTo>
                  <a:lnTo>
                    <a:pt x="1241" y="827"/>
                  </a:lnTo>
                  <a:lnTo>
                    <a:pt x="1240" y="849"/>
                  </a:lnTo>
                  <a:lnTo>
                    <a:pt x="1236" y="872"/>
                  </a:lnTo>
                  <a:lnTo>
                    <a:pt x="1232" y="894"/>
                  </a:lnTo>
                  <a:lnTo>
                    <a:pt x="1226" y="917"/>
                  </a:lnTo>
                  <a:lnTo>
                    <a:pt x="1211" y="958"/>
                  </a:lnTo>
                  <a:lnTo>
                    <a:pt x="1193" y="1000"/>
                  </a:lnTo>
                  <a:lnTo>
                    <a:pt x="1172" y="1037"/>
                  </a:lnTo>
                  <a:lnTo>
                    <a:pt x="1147" y="1073"/>
                  </a:lnTo>
                  <a:lnTo>
                    <a:pt x="1117" y="1105"/>
                  </a:lnTo>
                  <a:lnTo>
                    <a:pt x="1087" y="1135"/>
                  </a:lnTo>
                  <a:lnTo>
                    <a:pt x="1054" y="1161"/>
                  </a:lnTo>
                  <a:lnTo>
                    <a:pt x="1016" y="1186"/>
                  </a:lnTo>
                  <a:lnTo>
                    <a:pt x="978" y="1204"/>
                  </a:lnTo>
                  <a:lnTo>
                    <a:pt x="937" y="1221"/>
                  </a:lnTo>
                  <a:lnTo>
                    <a:pt x="896" y="1233"/>
                  </a:lnTo>
                  <a:lnTo>
                    <a:pt x="851" y="1242"/>
                  </a:lnTo>
                  <a:lnTo>
                    <a:pt x="828" y="1244"/>
                  </a:lnTo>
                  <a:lnTo>
                    <a:pt x="806" y="1246"/>
                  </a:lnTo>
                  <a:lnTo>
                    <a:pt x="783" y="1246"/>
                  </a:lnTo>
                  <a:lnTo>
                    <a:pt x="761" y="1244"/>
                  </a:lnTo>
                  <a:lnTo>
                    <a:pt x="761" y="1244"/>
                  </a:lnTo>
                  <a:close/>
                </a:path>
              </a:pathLst>
            </a:custGeom>
            <a:solidFill>
              <a:srgbClr val="C49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74"/>
            <p:cNvSpPr>
              <a:spLocks noEditPoints="1"/>
            </p:cNvSpPr>
            <p:nvPr/>
          </p:nvSpPr>
          <p:spPr bwMode="auto">
            <a:xfrm>
              <a:off x="11701463" y="1184275"/>
              <a:ext cx="411163" cy="412750"/>
            </a:xfrm>
            <a:custGeom>
              <a:avLst/>
              <a:gdLst>
                <a:gd name="T0" fmla="*/ 454 w 518"/>
                <a:gd name="T1" fmla="*/ 180 h 520"/>
                <a:gd name="T2" fmla="*/ 492 w 518"/>
                <a:gd name="T3" fmla="*/ 146 h 520"/>
                <a:gd name="T4" fmla="*/ 462 w 518"/>
                <a:gd name="T5" fmla="*/ 101 h 520"/>
                <a:gd name="T6" fmla="*/ 403 w 518"/>
                <a:gd name="T7" fmla="*/ 107 h 520"/>
                <a:gd name="T8" fmla="*/ 407 w 518"/>
                <a:gd name="T9" fmla="*/ 50 h 520"/>
                <a:gd name="T10" fmla="*/ 360 w 518"/>
                <a:gd name="T11" fmla="*/ 20 h 520"/>
                <a:gd name="T12" fmla="*/ 328 w 518"/>
                <a:gd name="T13" fmla="*/ 60 h 520"/>
                <a:gd name="T14" fmla="*/ 287 w 518"/>
                <a:gd name="T15" fmla="*/ 9 h 520"/>
                <a:gd name="T16" fmla="*/ 232 w 518"/>
                <a:gd name="T17" fmla="*/ 2 h 520"/>
                <a:gd name="T18" fmla="*/ 219 w 518"/>
                <a:gd name="T19" fmla="*/ 52 h 520"/>
                <a:gd name="T20" fmla="*/ 159 w 518"/>
                <a:gd name="T21" fmla="*/ 32 h 520"/>
                <a:gd name="T22" fmla="*/ 107 w 518"/>
                <a:gd name="T23" fmla="*/ 47 h 520"/>
                <a:gd name="T24" fmla="*/ 101 w 518"/>
                <a:gd name="T25" fmla="*/ 67 h 520"/>
                <a:gd name="T26" fmla="*/ 60 w 518"/>
                <a:gd name="T27" fmla="*/ 112 h 520"/>
                <a:gd name="T28" fmla="*/ 39 w 518"/>
                <a:gd name="T29" fmla="*/ 118 h 520"/>
                <a:gd name="T30" fmla="*/ 22 w 518"/>
                <a:gd name="T31" fmla="*/ 167 h 520"/>
                <a:gd name="T32" fmla="*/ 46 w 518"/>
                <a:gd name="T33" fmla="*/ 231 h 520"/>
                <a:gd name="T34" fmla="*/ 0 w 518"/>
                <a:gd name="T35" fmla="*/ 240 h 520"/>
                <a:gd name="T36" fmla="*/ 3 w 518"/>
                <a:gd name="T37" fmla="*/ 296 h 520"/>
                <a:gd name="T38" fmla="*/ 54 w 518"/>
                <a:gd name="T39" fmla="*/ 321 h 520"/>
                <a:gd name="T40" fmla="*/ 24 w 518"/>
                <a:gd name="T41" fmla="*/ 368 h 520"/>
                <a:gd name="T42" fmla="*/ 50 w 518"/>
                <a:gd name="T43" fmla="*/ 415 h 520"/>
                <a:gd name="T44" fmla="*/ 95 w 518"/>
                <a:gd name="T45" fmla="*/ 398 h 520"/>
                <a:gd name="T46" fmla="*/ 108 w 518"/>
                <a:gd name="T47" fmla="*/ 464 h 520"/>
                <a:gd name="T48" fmla="*/ 150 w 518"/>
                <a:gd name="T49" fmla="*/ 498 h 520"/>
                <a:gd name="T50" fmla="*/ 187 w 518"/>
                <a:gd name="T51" fmla="*/ 460 h 520"/>
                <a:gd name="T52" fmla="*/ 231 w 518"/>
                <a:gd name="T53" fmla="*/ 505 h 520"/>
                <a:gd name="T54" fmla="*/ 283 w 518"/>
                <a:gd name="T55" fmla="*/ 518 h 520"/>
                <a:gd name="T56" fmla="*/ 298 w 518"/>
                <a:gd name="T57" fmla="*/ 503 h 520"/>
                <a:gd name="T58" fmla="*/ 356 w 518"/>
                <a:gd name="T59" fmla="*/ 486 h 520"/>
                <a:gd name="T60" fmla="*/ 377 w 518"/>
                <a:gd name="T61" fmla="*/ 492 h 520"/>
                <a:gd name="T62" fmla="*/ 417 w 518"/>
                <a:gd name="T63" fmla="*/ 456 h 520"/>
                <a:gd name="T64" fmla="*/ 426 w 518"/>
                <a:gd name="T65" fmla="*/ 390 h 520"/>
                <a:gd name="T66" fmla="*/ 473 w 518"/>
                <a:gd name="T67" fmla="*/ 405 h 520"/>
                <a:gd name="T68" fmla="*/ 495 w 518"/>
                <a:gd name="T69" fmla="*/ 357 h 520"/>
                <a:gd name="T70" fmla="*/ 464 w 518"/>
                <a:gd name="T71" fmla="*/ 312 h 520"/>
                <a:gd name="T72" fmla="*/ 514 w 518"/>
                <a:gd name="T73" fmla="*/ 285 h 520"/>
                <a:gd name="T74" fmla="*/ 516 w 518"/>
                <a:gd name="T75" fmla="*/ 229 h 520"/>
                <a:gd name="T76" fmla="*/ 261 w 518"/>
                <a:gd name="T77" fmla="*/ 407 h 520"/>
                <a:gd name="T78" fmla="*/ 204 w 518"/>
                <a:gd name="T79" fmla="*/ 398 h 520"/>
                <a:gd name="T80" fmla="*/ 146 w 518"/>
                <a:gd name="T81" fmla="*/ 357 h 520"/>
                <a:gd name="T82" fmla="*/ 114 w 518"/>
                <a:gd name="T83" fmla="*/ 293 h 520"/>
                <a:gd name="T84" fmla="*/ 112 w 518"/>
                <a:gd name="T85" fmla="*/ 234 h 520"/>
                <a:gd name="T86" fmla="*/ 142 w 518"/>
                <a:gd name="T87" fmla="*/ 169 h 520"/>
                <a:gd name="T88" fmla="*/ 197 w 518"/>
                <a:gd name="T89" fmla="*/ 126 h 520"/>
                <a:gd name="T90" fmla="*/ 255 w 518"/>
                <a:gd name="T91" fmla="*/ 112 h 520"/>
                <a:gd name="T92" fmla="*/ 325 w 518"/>
                <a:gd name="T93" fmla="*/ 129 h 520"/>
                <a:gd name="T94" fmla="*/ 379 w 518"/>
                <a:gd name="T95" fmla="*/ 174 h 520"/>
                <a:gd name="T96" fmla="*/ 403 w 518"/>
                <a:gd name="T97" fmla="*/ 242 h 520"/>
                <a:gd name="T98" fmla="*/ 400 w 518"/>
                <a:gd name="T99" fmla="*/ 300 h 520"/>
                <a:gd name="T100" fmla="*/ 364 w 518"/>
                <a:gd name="T101" fmla="*/ 362 h 520"/>
                <a:gd name="T102" fmla="*/ 306 w 518"/>
                <a:gd name="T103" fmla="*/ 40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8" h="520">
                  <a:moveTo>
                    <a:pt x="501" y="219"/>
                  </a:moveTo>
                  <a:lnTo>
                    <a:pt x="465" y="221"/>
                  </a:lnTo>
                  <a:lnTo>
                    <a:pt x="465" y="221"/>
                  </a:lnTo>
                  <a:lnTo>
                    <a:pt x="462" y="201"/>
                  </a:lnTo>
                  <a:lnTo>
                    <a:pt x="454" y="180"/>
                  </a:lnTo>
                  <a:lnTo>
                    <a:pt x="484" y="161"/>
                  </a:lnTo>
                  <a:lnTo>
                    <a:pt x="484" y="161"/>
                  </a:lnTo>
                  <a:lnTo>
                    <a:pt x="490" y="157"/>
                  </a:lnTo>
                  <a:lnTo>
                    <a:pt x="492" y="152"/>
                  </a:lnTo>
                  <a:lnTo>
                    <a:pt x="492" y="146"/>
                  </a:lnTo>
                  <a:lnTo>
                    <a:pt x="490" y="141"/>
                  </a:lnTo>
                  <a:lnTo>
                    <a:pt x="471" y="109"/>
                  </a:lnTo>
                  <a:lnTo>
                    <a:pt x="471" y="109"/>
                  </a:lnTo>
                  <a:lnTo>
                    <a:pt x="465" y="103"/>
                  </a:lnTo>
                  <a:lnTo>
                    <a:pt x="462" y="101"/>
                  </a:lnTo>
                  <a:lnTo>
                    <a:pt x="456" y="101"/>
                  </a:lnTo>
                  <a:lnTo>
                    <a:pt x="450" y="103"/>
                  </a:lnTo>
                  <a:lnTo>
                    <a:pt x="418" y="122"/>
                  </a:lnTo>
                  <a:lnTo>
                    <a:pt x="418" y="122"/>
                  </a:lnTo>
                  <a:lnTo>
                    <a:pt x="403" y="107"/>
                  </a:lnTo>
                  <a:lnTo>
                    <a:pt x="387" y="94"/>
                  </a:lnTo>
                  <a:lnTo>
                    <a:pt x="405" y="62"/>
                  </a:lnTo>
                  <a:lnTo>
                    <a:pt x="405" y="62"/>
                  </a:lnTo>
                  <a:lnTo>
                    <a:pt x="407" y="56"/>
                  </a:lnTo>
                  <a:lnTo>
                    <a:pt x="407" y="50"/>
                  </a:lnTo>
                  <a:lnTo>
                    <a:pt x="403" y="45"/>
                  </a:lnTo>
                  <a:lnTo>
                    <a:pt x="400" y="41"/>
                  </a:lnTo>
                  <a:lnTo>
                    <a:pt x="366" y="22"/>
                  </a:lnTo>
                  <a:lnTo>
                    <a:pt x="366" y="22"/>
                  </a:lnTo>
                  <a:lnTo>
                    <a:pt x="360" y="20"/>
                  </a:lnTo>
                  <a:lnTo>
                    <a:pt x="355" y="20"/>
                  </a:lnTo>
                  <a:lnTo>
                    <a:pt x="349" y="24"/>
                  </a:lnTo>
                  <a:lnTo>
                    <a:pt x="345" y="28"/>
                  </a:lnTo>
                  <a:lnTo>
                    <a:pt x="328" y="60"/>
                  </a:lnTo>
                  <a:lnTo>
                    <a:pt x="328" y="60"/>
                  </a:lnTo>
                  <a:lnTo>
                    <a:pt x="308" y="54"/>
                  </a:lnTo>
                  <a:lnTo>
                    <a:pt x="289" y="50"/>
                  </a:lnTo>
                  <a:lnTo>
                    <a:pt x="287" y="15"/>
                  </a:lnTo>
                  <a:lnTo>
                    <a:pt x="287" y="15"/>
                  </a:lnTo>
                  <a:lnTo>
                    <a:pt x="287" y="9"/>
                  </a:lnTo>
                  <a:lnTo>
                    <a:pt x="283" y="3"/>
                  </a:lnTo>
                  <a:lnTo>
                    <a:pt x="278" y="2"/>
                  </a:lnTo>
                  <a:lnTo>
                    <a:pt x="272" y="0"/>
                  </a:lnTo>
                  <a:lnTo>
                    <a:pt x="232" y="2"/>
                  </a:lnTo>
                  <a:lnTo>
                    <a:pt x="232" y="2"/>
                  </a:lnTo>
                  <a:lnTo>
                    <a:pt x="227" y="2"/>
                  </a:lnTo>
                  <a:lnTo>
                    <a:pt x="223" y="5"/>
                  </a:lnTo>
                  <a:lnTo>
                    <a:pt x="219" y="11"/>
                  </a:lnTo>
                  <a:lnTo>
                    <a:pt x="219" y="17"/>
                  </a:lnTo>
                  <a:lnTo>
                    <a:pt x="219" y="52"/>
                  </a:lnTo>
                  <a:lnTo>
                    <a:pt x="219" y="52"/>
                  </a:lnTo>
                  <a:lnTo>
                    <a:pt x="199" y="56"/>
                  </a:lnTo>
                  <a:lnTo>
                    <a:pt x="178" y="64"/>
                  </a:lnTo>
                  <a:lnTo>
                    <a:pt x="159" y="32"/>
                  </a:lnTo>
                  <a:lnTo>
                    <a:pt x="159" y="32"/>
                  </a:lnTo>
                  <a:lnTo>
                    <a:pt x="155" y="28"/>
                  </a:lnTo>
                  <a:lnTo>
                    <a:pt x="150" y="26"/>
                  </a:lnTo>
                  <a:lnTo>
                    <a:pt x="144" y="26"/>
                  </a:lnTo>
                  <a:lnTo>
                    <a:pt x="139" y="28"/>
                  </a:lnTo>
                  <a:lnTo>
                    <a:pt x="107" y="47"/>
                  </a:lnTo>
                  <a:lnTo>
                    <a:pt x="107" y="47"/>
                  </a:lnTo>
                  <a:lnTo>
                    <a:pt x="103" y="50"/>
                  </a:lnTo>
                  <a:lnTo>
                    <a:pt x="99" y="56"/>
                  </a:lnTo>
                  <a:lnTo>
                    <a:pt x="99" y="62"/>
                  </a:lnTo>
                  <a:lnTo>
                    <a:pt x="101" y="67"/>
                  </a:lnTo>
                  <a:lnTo>
                    <a:pt x="120" y="99"/>
                  </a:lnTo>
                  <a:lnTo>
                    <a:pt x="120" y="99"/>
                  </a:lnTo>
                  <a:lnTo>
                    <a:pt x="105" y="112"/>
                  </a:lnTo>
                  <a:lnTo>
                    <a:pt x="90" y="129"/>
                  </a:lnTo>
                  <a:lnTo>
                    <a:pt x="60" y="112"/>
                  </a:lnTo>
                  <a:lnTo>
                    <a:pt x="60" y="112"/>
                  </a:lnTo>
                  <a:lnTo>
                    <a:pt x="54" y="111"/>
                  </a:lnTo>
                  <a:lnTo>
                    <a:pt x="48" y="111"/>
                  </a:lnTo>
                  <a:lnTo>
                    <a:pt x="43" y="114"/>
                  </a:lnTo>
                  <a:lnTo>
                    <a:pt x="39" y="118"/>
                  </a:lnTo>
                  <a:lnTo>
                    <a:pt x="20" y="152"/>
                  </a:lnTo>
                  <a:lnTo>
                    <a:pt x="20" y="152"/>
                  </a:lnTo>
                  <a:lnTo>
                    <a:pt x="18" y="157"/>
                  </a:lnTo>
                  <a:lnTo>
                    <a:pt x="18" y="163"/>
                  </a:lnTo>
                  <a:lnTo>
                    <a:pt x="22" y="167"/>
                  </a:lnTo>
                  <a:lnTo>
                    <a:pt x="26" y="171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52" y="210"/>
                  </a:lnTo>
                  <a:lnTo>
                    <a:pt x="46" y="231"/>
                  </a:lnTo>
                  <a:lnTo>
                    <a:pt x="13" y="231"/>
                  </a:lnTo>
                  <a:lnTo>
                    <a:pt x="13" y="231"/>
                  </a:lnTo>
                  <a:lnTo>
                    <a:pt x="7" y="233"/>
                  </a:lnTo>
                  <a:lnTo>
                    <a:pt x="3" y="236"/>
                  </a:lnTo>
                  <a:lnTo>
                    <a:pt x="0" y="240"/>
                  </a:lnTo>
                  <a:lnTo>
                    <a:pt x="0" y="246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1" y="291"/>
                  </a:lnTo>
                  <a:lnTo>
                    <a:pt x="3" y="296"/>
                  </a:lnTo>
                  <a:lnTo>
                    <a:pt x="9" y="298"/>
                  </a:lnTo>
                  <a:lnTo>
                    <a:pt x="15" y="300"/>
                  </a:lnTo>
                  <a:lnTo>
                    <a:pt x="48" y="298"/>
                  </a:lnTo>
                  <a:lnTo>
                    <a:pt x="48" y="298"/>
                  </a:lnTo>
                  <a:lnTo>
                    <a:pt x="54" y="321"/>
                  </a:lnTo>
                  <a:lnTo>
                    <a:pt x="60" y="340"/>
                  </a:lnTo>
                  <a:lnTo>
                    <a:pt x="31" y="358"/>
                  </a:lnTo>
                  <a:lnTo>
                    <a:pt x="31" y="358"/>
                  </a:lnTo>
                  <a:lnTo>
                    <a:pt x="26" y="362"/>
                  </a:lnTo>
                  <a:lnTo>
                    <a:pt x="24" y="368"/>
                  </a:lnTo>
                  <a:lnTo>
                    <a:pt x="24" y="374"/>
                  </a:lnTo>
                  <a:lnTo>
                    <a:pt x="26" y="379"/>
                  </a:lnTo>
                  <a:lnTo>
                    <a:pt x="46" y="411"/>
                  </a:lnTo>
                  <a:lnTo>
                    <a:pt x="46" y="411"/>
                  </a:lnTo>
                  <a:lnTo>
                    <a:pt x="50" y="415"/>
                  </a:lnTo>
                  <a:lnTo>
                    <a:pt x="54" y="417"/>
                  </a:lnTo>
                  <a:lnTo>
                    <a:pt x="60" y="419"/>
                  </a:lnTo>
                  <a:lnTo>
                    <a:pt x="65" y="417"/>
                  </a:lnTo>
                  <a:lnTo>
                    <a:pt x="95" y="398"/>
                  </a:lnTo>
                  <a:lnTo>
                    <a:pt x="95" y="398"/>
                  </a:lnTo>
                  <a:lnTo>
                    <a:pt x="110" y="415"/>
                  </a:lnTo>
                  <a:lnTo>
                    <a:pt x="127" y="428"/>
                  </a:lnTo>
                  <a:lnTo>
                    <a:pt x="110" y="458"/>
                  </a:lnTo>
                  <a:lnTo>
                    <a:pt x="110" y="458"/>
                  </a:lnTo>
                  <a:lnTo>
                    <a:pt x="108" y="464"/>
                  </a:lnTo>
                  <a:lnTo>
                    <a:pt x="108" y="469"/>
                  </a:lnTo>
                  <a:lnTo>
                    <a:pt x="112" y="475"/>
                  </a:lnTo>
                  <a:lnTo>
                    <a:pt x="116" y="479"/>
                  </a:lnTo>
                  <a:lnTo>
                    <a:pt x="150" y="498"/>
                  </a:lnTo>
                  <a:lnTo>
                    <a:pt x="150" y="498"/>
                  </a:lnTo>
                  <a:lnTo>
                    <a:pt x="155" y="499"/>
                  </a:lnTo>
                  <a:lnTo>
                    <a:pt x="161" y="498"/>
                  </a:lnTo>
                  <a:lnTo>
                    <a:pt x="165" y="496"/>
                  </a:lnTo>
                  <a:lnTo>
                    <a:pt x="170" y="490"/>
                  </a:lnTo>
                  <a:lnTo>
                    <a:pt x="187" y="460"/>
                  </a:lnTo>
                  <a:lnTo>
                    <a:pt x="187" y="460"/>
                  </a:lnTo>
                  <a:lnTo>
                    <a:pt x="208" y="467"/>
                  </a:lnTo>
                  <a:lnTo>
                    <a:pt x="229" y="471"/>
                  </a:lnTo>
                  <a:lnTo>
                    <a:pt x="231" y="505"/>
                  </a:lnTo>
                  <a:lnTo>
                    <a:pt x="231" y="505"/>
                  </a:lnTo>
                  <a:lnTo>
                    <a:pt x="231" y="511"/>
                  </a:lnTo>
                  <a:lnTo>
                    <a:pt x="234" y="516"/>
                  </a:lnTo>
                  <a:lnTo>
                    <a:pt x="238" y="518"/>
                  </a:lnTo>
                  <a:lnTo>
                    <a:pt x="244" y="520"/>
                  </a:lnTo>
                  <a:lnTo>
                    <a:pt x="283" y="518"/>
                  </a:lnTo>
                  <a:lnTo>
                    <a:pt x="283" y="518"/>
                  </a:lnTo>
                  <a:lnTo>
                    <a:pt x="289" y="518"/>
                  </a:lnTo>
                  <a:lnTo>
                    <a:pt x="294" y="514"/>
                  </a:lnTo>
                  <a:lnTo>
                    <a:pt x="298" y="509"/>
                  </a:lnTo>
                  <a:lnTo>
                    <a:pt x="298" y="503"/>
                  </a:lnTo>
                  <a:lnTo>
                    <a:pt x="298" y="469"/>
                  </a:lnTo>
                  <a:lnTo>
                    <a:pt x="298" y="469"/>
                  </a:lnTo>
                  <a:lnTo>
                    <a:pt x="319" y="464"/>
                  </a:lnTo>
                  <a:lnTo>
                    <a:pt x="340" y="456"/>
                  </a:lnTo>
                  <a:lnTo>
                    <a:pt x="356" y="486"/>
                  </a:lnTo>
                  <a:lnTo>
                    <a:pt x="356" y="486"/>
                  </a:lnTo>
                  <a:lnTo>
                    <a:pt x="360" y="492"/>
                  </a:lnTo>
                  <a:lnTo>
                    <a:pt x="366" y="494"/>
                  </a:lnTo>
                  <a:lnTo>
                    <a:pt x="371" y="494"/>
                  </a:lnTo>
                  <a:lnTo>
                    <a:pt x="377" y="492"/>
                  </a:lnTo>
                  <a:lnTo>
                    <a:pt x="409" y="471"/>
                  </a:lnTo>
                  <a:lnTo>
                    <a:pt x="409" y="471"/>
                  </a:lnTo>
                  <a:lnTo>
                    <a:pt x="413" y="467"/>
                  </a:lnTo>
                  <a:lnTo>
                    <a:pt x="417" y="462"/>
                  </a:lnTo>
                  <a:lnTo>
                    <a:pt x="417" y="456"/>
                  </a:lnTo>
                  <a:lnTo>
                    <a:pt x="415" y="452"/>
                  </a:lnTo>
                  <a:lnTo>
                    <a:pt x="396" y="422"/>
                  </a:lnTo>
                  <a:lnTo>
                    <a:pt x="396" y="422"/>
                  </a:lnTo>
                  <a:lnTo>
                    <a:pt x="411" y="407"/>
                  </a:lnTo>
                  <a:lnTo>
                    <a:pt x="426" y="390"/>
                  </a:lnTo>
                  <a:lnTo>
                    <a:pt x="456" y="407"/>
                  </a:lnTo>
                  <a:lnTo>
                    <a:pt x="456" y="407"/>
                  </a:lnTo>
                  <a:lnTo>
                    <a:pt x="462" y="409"/>
                  </a:lnTo>
                  <a:lnTo>
                    <a:pt x="467" y="407"/>
                  </a:lnTo>
                  <a:lnTo>
                    <a:pt x="473" y="405"/>
                  </a:lnTo>
                  <a:lnTo>
                    <a:pt x="477" y="402"/>
                  </a:lnTo>
                  <a:lnTo>
                    <a:pt x="495" y="368"/>
                  </a:lnTo>
                  <a:lnTo>
                    <a:pt x="495" y="368"/>
                  </a:lnTo>
                  <a:lnTo>
                    <a:pt x="497" y="362"/>
                  </a:lnTo>
                  <a:lnTo>
                    <a:pt x="495" y="357"/>
                  </a:lnTo>
                  <a:lnTo>
                    <a:pt x="494" y="351"/>
                  </a:lnTo>
                  <a:lnTo>
                    <a:pt x="490" y="347"/>
                  </a:lnTo>
                  <a:lnTo>
                    <a:pt x="458" y="330"/>
                  </a:lnTo>
                  <a:lnTo>
                    <a:pt x="458" y="330"/>
                  </a:lnTo>
                  <a:lnTo>
                    <a:pt x="464" y="312"/>
                  </a:lnTo>
                  <a:lnTo>
                    <a:pt x="467" y="289"/>
                  </a:lnTo>
                  <a:lnTo>
                    <a:pt x="503" y="289"/>
                  </a:lnTo>
                  <a:lnTo>
                    <a:pt x="503" y="289"/>
                  </a:lnTo>
                  <a:lnTo>
                    <a:pt x="509" y="287"/>
                  </a:lnTo>
                  <a:lnTo>
                    <a:pt x="514" y="285"/>
                  </a:lnTo>
                  <a:lnTo>
                    <a:pt x="518" y="280"/>
                  </a:lnTo>
                  <a:lnTo>
                    <a:pt x="518" y="274"/>
                  </a:lnTo>
                  <a:lnTo>
                    <a:pt x="518" y="234"/>
                  </a:lnTo>
                  <a:lnTo>
                    <a:pt x="518" y="234"/>
                  </a:lnTo>
                  <a:lnTo>
                    <a:pt x="516" y="229"/>
                  </a:lnTo>
                  <a:lnTo>
                    <a:pt x="512" y="223"/>
                  </a:lnTo>
                  <a:lnTo>
                    <a:pt x="507" y="221"/>
                  </a:lnTo>
                  <a:lnTo>
                    <a:pt x="501" y="219"/>
                  </a:lnTo>
                  <a:lnTo>
                    <a:pt x="501" y="219"/>
                  </a:lnTo>
                  <a:close/>
                  <a:moveTo>
                    <a:pt x="261" y="407"/>
                  </a:moveTo>
                  <a:lnTo>
                    <a:pt x="261" y="407"/>
                  </a:lnTo>
                  <a:lnTo>
                    <a:pt x="246" y="407"/>
                  </a:lnTo>
                  <a:lnTo>
                    <a:pt x="231" y="405"/>
                  </a:lnTo>
                  <a:lnTo>
                    <a:pt x="217" y="402"/>
                  </a:lnTo>
                  <a:lnTo>
                    <a:pt x="204" y="398"/>
                  </a:lnTo>
                  <a:lnTo>
                    <a:pt x="191" y="390"/>
                  </a:lnTo>
                  <a:lnTo>
                    <a:pt x="178" y="385"/>
                  </a:lnTo>
                  <a:lnTo>
                    <a:pt x="167" y="375"/>
                  </a:lnTo>
                  <a:lnTo>
                    <a:pt x="155" y="366"/>
                  </a:lnTo>
                  <a:lnTo>
                    <a:pt x="146" y="357"/>
                  </a:lnTo>
                  <a:lnTo>
                    <a:pt x="137" y="345"/>
                  </a:lnTo>
                  <a:lnTo>
                    <a:pt x="129" y="334"/>
                  </a:lnTo>
                  <a:lnTo>
                    <a:pt x="124" y="321"/>
                  </a:lnTo>
                  <a:lnTo>
                    <a:pt x="118" y="308"/>
                  </a:lnTo>
                  <a:lnTo>
                    <a:pt x="114" y="293"/>
                  </a:lnTo>
                  <a:lnTo>
                    <a:pt x="112" y="278"/>
                  </a:lnTo>
                  <a:lnTo>
                    <a:pt x="110" y="263"/>
                  </a:lnTo>
                  <a:lnTo>
                    <a:pt x="110" y="263"/>
                  </a:lnTo>
                  <a:lnTo>
                    <a:pt x="110" y="248"/>
                  </a:lnTo>
                  <a:lnTo>
                    <a:pt x="112" y="234"/>
                  </a:lnTo>
                  <a:lnTo>
                    <a:pt x="116" y="219"/>
                  </a:lnTo>
                  <a:lnTo>
                    <a:pt x="122" y="206"/>
                  </a:lnTo>
                  <a:lnTo>
                    <a:pt x="127" y="193"/>
                  </a:lnTo>
                  <a:lnTo>
                    <a:pt x="133" y="180"/>
                  </a:lnTo>
                  <a:lnTo>
                    <a:pt x="142" y="169"/>
                  </a:lnTo>
                  <a:lnTo>
                    <a:pt x="152" y="157"/>
                  </a:lnTo>
                  <a:lnTo>
                    <a:pt x="161" y="148"/>
                  </a:lnTo>
                  <a:lnTo>
                    <a:pt x="172" y="139"/>
                  </a:lnTo>
                  <a:lnTo>
                    <a:pt x="185" y="131"/>
                  </a:lnTo>
                  <a:lnTo>
                    <a:pt x="197" y="126"/>
                  </a:lnTo>
                  <a:lnTo>
                    <a:pt x="212" y="120"/>
                  </a:lnTo>
                  <a:lnTo>
                    <a:pt x="225" y="116"/>
                  </a:lnTo>
                  <a:lnTo>
                    <a:pt x="240" y="114"/>
                  </a:lnTo>
                  <a:lnTo>
                    <a:pt x="255" y="112"/>
                  </a:lnTo>
                  <a:lnTo>
                    <a:pt x="255" y="112"/>
                  </a:lnTo>
                  <a:lnTo>
                    <a:pt x="270" y="112"/>
                  </a:lnTo>
                  <a:lnTo>
                    <a:pt x="285" y="114"/>
                  </a:lnTo>
                  <a:lnTo>
                    <a:pt x="298" y="118"/>
                  </a:lnTo>
                  <a:lnTo>
                    <a:pt x="311" y="124"/>
                  </a:lnTo>
                  <a:lnTo>
                    <a:pt x="325" y="129"/>
                  </a:lnTo>
                  <a:lnTo>
                    <a:pt x="338" y="137"/>
                  </a:lnTo>
                  <a:lnTo>
                    <a:pt x="349" y="144"/>
                  </a:lnTo>
                  <a:lnTo>
                    <a:pt x="360" y="154"/>
                  </a:lnTo>
                  <a:lnTo>
                    <a:pt x="370" y="163"/>
                  </a:lnTo>
                  <a:lnTo>
                    <a:pt x="379" y="174"/>
                  </a:lnTo>
                  <a:lnTo>
                    <a:pt x="387" y="188"/>
                  </a:lnTo>
                  <a:lnTo>
                    <a:pt x="392" y="199"/>
                  </a:lnTo>
                  <a:lnTo>
                    <a:pt x="398" y="214"/>
                  </a:lnTo>
                  <a:lnTo>
                    <a:pt x="402" y="227"/>
                  </a:lnTo>
                  <a:lnTo>
                    <a:pt x="403" y="242"/>
                  </a:lnTo>
                  <a:lnTo>
                    <a:pt x="405" y="257"/>
                  </a:lnTo>
                  <a:lnTo>
                    <a:pt x="405" y="257"/>
                  </a:lnTo>
                  <a:lnTo>
                    <a:pt x="405" y="272"/>
                  </a:lnTo>
                  <a:lnTo>
                    <a:pt x="403" y="287"/>
                  </a:lnTo>
                  <a:lnTo>
                    <a:pt x="400" y="300"/>
                  </a:lnTo>
                  <a:lnTo>
                    <a:pt x="396" y="315"/>
                  </a:lnTo>
                  <a:lnTo>
                    <a:pt x="388" y="327"/>
                  </a:lnTo>
                  <a:lnTo>
                    <a:pt x="383" y="340"/>
                  </a:lnTo>
                  <a:lnTo>
                    <a:pt x="373" y="351"/>
                  </a:lnTo>
                  <a:lnTo>
                    <a:pt x="364" y="362"/>
                  </a:lnTo>
                  <a:lnTo>
                    <a:pt x="355" y="372"/>
                  </a:lnTo>
                  <a:lnTo>
                    <a:pt x="343" y="381"/>
                  </a:lnTo>
                  <a:lnTo>
                    <a:pt x="332" y="389"/>
                  </a:lnTo>
                  <a:lnTo>
                    <a:pt x="319" y="394"/>
                  </a:lnTo>
                  <a:lnTo>
                    <a:pt x="306" y="400"/>
                  </a:lnTo>
                  <a:lnTo>
                    <a:pt x="291" y="404"/>
                  </a:lnTo>
                  <a:lnTo>
                    <a:pt x="276" y="407"/>
                  </a:lnTo>
                  <a:lnTo>
                    <a:pt x="261" y="407"/>
                  </a:lnTo>
                  <a:lnTo>
                    <a:pt x="261" y="407"/>
                  </a:lnTo>
                  <a:close/>
                </a:path>
              </a:pathLst>
            </a:custGeom>
            <a:solidFill>
              <a:srgbClr val="C49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75"/>
            <p:cNvSpPr>
              <a:spLocks/>
            </p:cNvSpPr>
            <p:nvPr/>
          </p:nvSpPr>
          <p:spPr bwMode="auto">
            <a:xfrm>
              <a:off x="9934575" y="1833563"/>
              <a:ext cx="1309688" cy="120650"/>
            </a:xfrm>
            <a:custGeom>
              <a:avLst/>
              <a:gdLst>
                <a:gd name="T0" fmla="*/ 0 w 1652"/>
                <a:gd name="T1" fmla="*/ 75 h 152"/>
                <a:gd name="T2" fmla="*/ 0 w 1652"/>
                <a:gd name="T3" fmla="*/ 75 h 152"/>
                <a:gd name="T4" fmla="*/ 2 w 1652"/>
                <a:gd name="T5" fmla="*/ 79 h 152"/>
                <a:gd name="T6" fmla="*/ 4 w 1652"/>
                <a:gd name="T7" fmla="*/ 82 h 152"/>
                <a:gd name="T8" fmla="*/ 17 w 1652"/>
                <a:gd name="T9" fmla="*/ 90 h 152"/>
                <a:gd name="T10" fmla="*/ 38 w 1652"/>
                <a:gd name="T11" fmla="*/ 97 h 152"/>
                <a:gd name="T12" fmla="*/ 64 w 1652"/>
                <a:gd name="T13" fmla="*/ 105 h 152"/>
                <a:gd name="T14" fmla="*/ 100 w 1652"/>
                <a:gd name="T15" fmla="*/ 112 h 152"/>
                <a:gd name="T16" fmla="*/ 141 w 1652"/>
                <a:gd name="T17" fmla="*/ 118 h 152"/>
                <a:gd name="T18" fmla="*/ 243 w 1652"/>
                <a:gd name="T19" fmla="*/ 129 h 152"/>
                <a:gd name="T20" fmla="*/ 365 w 1652"/>
                <a:gd name="T21" fmla="*/ 139 h 152"/>
                <a:gd name="T22" fmla="*/ 504 w 1652"/>
                <a:gd name="T23" fmla="*/ 146 h 152"/>
                <a:gd name="T24" fmla="*/ 660 w 1652"/>
                <a:gd name="T25" fmla="*/ 150 h 152"/>
                <a:gd name="T26" fmla="*/ 825 w 1652"/>
                <a:gd name="T27" fmla="*/ 152 h 152"/>
                <a:gd name="T28" fmla="*/ 825 w 1652"/>
                <a:gd name="T29" fmla="*/ 152 h 152"/>
                <a:gd name="T30" fmla="*/ 992 w 1652"/>
                <a:gd name="T31" fmla="*/ 150 h 152"/>
                <a:gd name="T32" fmla="*/ 1146 w 1652"/>
                <a:gd name="T33" fmla="*/ 146 h 152"/>
                <a:gd name="T34" fmla="*/ 1287 w 1652"/>
                <a:gd name="T35" fmla="*/ 139 h 152"/>
                <a:gd name="T36" fmla="*/ 1409 w 1652"/>
                <a:gd name="T37" fmla="*/ 129 h 152"/>
                <a:gd name="T38" fmla="*/ 1511 w 1652"/>
                <a:gd name="T39" fmla="*/ 118 h 152"/>
                <a:gd name="T40" fmla="*/ 1552 w 1652"/>
                <a:gd name="T41" fmla="*/ 112 h 152"/>
                <a:gd name="T42" fmla="*/ 1586 w 1652"/>
                <a:gd name="T43" fmla="*/ 105 h 152"/>
                <a:gd name="T44" fmla="*/ 1614 w 1652"/>
                <a:gd name="T45" fmla="*/ 97 h 152"/>
                <a:gd name="T46" fmla="*/ 1635 w 1652"/>
                <a:gd name="T47" fmla="*/ 90 h 152"/>
                <a:gd name="T48" fmla="*/ 1648 w 1652"/>
                <a:gd name="T49" fmla="*/ 82 h 152"/>
                <a:gd name="T50" fmla="*/ 1650 w 1652"/>
                <a:gd name="T51" fmla="*/ 79 h 152"/>
                <a:gd name="T52" fmla="*/ 1652 w 1652"/>
                <a:gd name="T53" fmla="*/ 75 h 152"/>
                <a:gd name="T54" fmla="*/ 1652 w 1652"/>
                <a:gd name="T55" fmla="*/ 75 h 152"/>
                <a:gd name="T56" fmla="*/ 1650 w 1652"/>
                <a:gd name="T57" fmla="*/ 71 h 152"/>
                <a:gd name="T58" fmla="*/ 1648 w 1652"/>
                <a:gd name="T59" fmla="*/ 67 h 152"/>
                <a:gd name="T60" fmla="*/ 1635 w 1652"/>
                <a:gd name="T61" fmla="*/ 60 h 152"/>
                <a:gd name="T62" fmla="*/ 1614 w 1652"/>
                <a:gd name="T63" fmla="*/ 52 h 152"/>
                <a:gd name="T64" fmla="*/ 1586 w 1652"/>
                <a:gd name="T65" fmla="*/ 45 h 152"/>
                <a:gd name="T66" fmla="*/ 1552 w 1652"/>
                <a:gd name="T67" fmla="*/ 39 h 152"/>
                <a:gd name="T68" fmla="*/ 1511 w 1652"/>
                <a:gd name="T69" fmla="*/ 32 h 152"/>
                <a:gd name="T70" fmla="*/ 1409 w 1652"/>
                <a:gd name="T71" fmla="*/ 20 h 152"/>
                <a:gd name="T72" fmla="*/ 1287 w 1652"/>
                <a:gd name="T73" fmla="*/ 13 h 152"/>
                <a:gd name="T74" fmla="*/ 1146 w 1652"/>
                <a:gd name="T75" fmla="*/ 5 h 152"/>
                <a:gd name="T76" fmla="*/ 992 w 1652"/>
                <a:gd name="T77" fmla="*/ 0 h 152"/>
                <a:gd name="T78" fmla="*/ 825 w 1652"/>
                <a:gd name="T79" fmla="*/ 0 h 152"/>
                <a:gd name="T80" fmla="*/ 825 w 1652"/>
                <a:gd name="T81" fmla="*/ 0 h 152"/>
                <a:gd name="T82" fmla="*/ 660 w 1652"/>
                <a:gd name="T83" fmla="*/ 0 h 152"/>
                <a:gd name="T84" fmla="*/ 504 w 1652"/>
                <a:gd name="T85" fmla="*/ 5 h 152"/>
                <a:gd name="T86" fmla="*/ 365 w 1652"/>
                <a:gd name="T87" fmla="*/ 13 h 152"/>
                <a:gd name="T88" fmla="*/ 243 w 1652"/>
                <a:gd name="T89" fmla="*/ 20 h 152"/>
                <a:gd name="T90" fmla="*/ 141 w 1652"/>
                <a:gd name="T91" fmla="*/ 32 h 152"/>
                <a:gd name="T92" fmla="*/ 100 w 1652"/>
                <a:gd name="T93" fmla="*/ 39 h 152"/>
                <a:gd name="T94" fmla="*/ 64 w 1652"/>
                <a:gd name="T95" fmla="*/ 45 h 152"/>
                <a:gd name="T96" fmla="*/ 38 w 1652"/>
                <a:gd name="T97" fmla="*/ 52 h 152"/>
                <a:gd name="T98" fmla="*/ 17 w 1652"/>
                <a:gd name="T99" fmla="*/ 60 h 152"/>
                <a:gd name="T100" fmla="*/ 4 w 1652"/>
                <a:gd name="T101" fmla="*/ 67 h 152"/>
                <a:gd name="T102" fmla="*/ 2 w 1652"/>
                <a:gd name="T103" fmla="*/ 71 h 152"/>
                <a:gd name="T104" fmla="*/ 0 w 1652"/>
                <a:gd name="T105" fmla="*/ 75 h 152"/>
                <a:gd name="T106" fmla="*/ 0 w 1652"/>
                <a:gd name="T107" fmla="*/ 7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52" h="152">
                  <a:moveTo>
                    <a:pt x="0" y="75"/>
                  </a:moveTo>
                  <a:lnTo>
                    <a:pt x="0" y="75"/>
                  </a:lnTo>
                  <a:lnTo>
                    <a:pt x="2" y="79"/>
                  </a:lnTo>
                  <a:lnTo>
                    <a:pt x="4" y="82"/>
                  </a:lnTo>
                  <a:lnTo>
                    <a:pt x="17" y="90"/>
                  </a:lnTo>
                  <a:lnTo>
                    <a:pt x="38" y="97"/>
                  </a:lnTo>
                  <a:lnTo>
                    <a:pt x="64" y="105"/>
                  </a:lnTo>
                  <a:lnTo>
                    <a:pt x="100" y="112"/>
                  </a:lnTo>
                  <a:lnTo>
                    <a:pt x="141" y="118"/>
                  </a:lnTo>
                  <a:lnTo>
                    <a:pt x="243" y="129"/>
                  </a:lnTo>
                  <a:lnTo>
                    <a:pt x="365" y="139"/>
                  </a:lnTo>
                  <a:lnTo>
                    <a:pt x="504" y="146"/>
                  </a:lnTo>
                  <a:lnTo>
                    <a:pt x="660" y="150"/>
                  </a:lnTo>
                  <a:lnTo>
                    <a:pt x="825" y="152"/>
                  </a:lnTo>
                  <a:lnTo>
                    <a:pt x="825" y="152"/>
                  </a:lnTo>
                  <a:lnTo>
                    <a:pt x="992" y="150"/>
                  </a:lnTo>
                  <a:lnTo>
                    <a:pt x="1146" y="146"/>
                  </a:lnTo>
                  <a:lnTo>
                    <a:pt x="1287" y="139"/>
                  </a:lnTo>
                  <a:lnTo>
                    <a:pt x="1409" y="129"/>
                  </a:lnTo>
                  <a:lnTo>
                    <a:pt x="1511" y="118"/>
                  </a:lnTo>
                  <a:lnTo>
                    <a:pt x="1552" y="112"/>
                  </a:lnTo>
                  <a:lnTo>
                    <a:pt x="1586" y="105"/>
                  </a:lnTo>
                  <a:lnTo>
                    <a:pt x="1614" y="97"/>
                  </a:lnTo>
                  <a:lnTo>
                    <a:pt x="1635" y="90"/>
                  </a:lnTo>
                  <a:lnTo>
                    <a:pt x="1648" y="82"/>
                  </a:lnTo>
                  <a:lnTo>
                    <a:pt x="1650" y="79"/>
                  </a:lnTo>
                  <a:lnTo>
                    <a:pt x="1652" y="75"/>
                  </a:lnTo>
                  <a:lnTo>
                    <a:pt x="1652" y="75"/>
                  </a:lnTo>
                  <a:lnTo>
                    <a:pt x="1650" y="71"/>
                  </a:lnTo>
                  <a:lnTo>
                    <a:pt x="1648" y="67"/>
                  </a:lnTo>
                  <a:lnTo>
                    <a:pt x="1635" y="60"/>
                  </a:lnTo>
                  <a:lnTo>
                    <a:pt x="1614" y="52"/>
                  </a:lnTo>
                  <a:lnTo>
                    <a:pt x="1586" y="45"/>
                  </a:lnTo>
                  <a:lnTo>
                    <a:pt x="1552" y="39"/>
                  </a:lnTo>
                  <a:lnTo>
                    <a:pt x="1511" y="32"/>
                  </a:lnTo>
                  <a:lnTo>
                    <a:pt x="1409" y="20"/>
                  </a:lnTo>
                  <a:lnTo>
                    <a:pt x="1287" y="13"/>
                  </a:lnTo>
                  <a:lnTo>
                    <a:pt x="1146" y="5"/>
                  </a:lnTo>
                  <a:lnTo>
                    <a:pt x="992" y="0"/>
                  </a:lnTo>
                  <a:lnTo>
                    <a:pt x="825" y="0"/>
                  </a:lnTo>
                  <a:lnTo>
                    <a:pt x="825" y="0"/>
                  </a:lnTo>
                  <a:lnTo>
                    <a:pt x="660" y="0"/>
                  </a:lnTo>
                  <a:lnTo>
                    <a:pt x="504" y="5"/>
                  </a:lnTo>
                  <a:lnTo>
                    <a:pt x="365" y="13"/>
                  </a:lnTo>
                  <a:lnTo>
                    <a:pt x="243" y="20"/>
                  </a:lnTo>
                  <a:lnTo>
                    <a:pt x="141" y="32"/>
                  </a:lnTo>
                  <a:lnTo>
                    <a:pt x="100" y="39"/>
                  </a:lnTo>
                  <a:lnTo>
                    <a:pt x="64" y="45"/>
                  </a:lnTo>
                  <a:lnTo>
                    <a:pt x="38" y="52"/>
                  </a:lnTo>
                  <a:lnTo>
                    <a:pt x="17" y="60"/>
                  </a:lnTo>
                  <a:lnTo>
                    <a:pt x="4" y="67"/>
                  </a:lnTo>
                  <a:lnTo>
                    <a:pt x="2" y="71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92B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76"/>
            <p:cNvSpPr>
              <a:spLocks/>
            </p:cNvSpPr>
            <p:nvPr/>
          </p:nvSpPr>
          <p:spPr bwMode="auto">
            <a:xfrm>
              <a:off x="10985500" y="1222375"/>
              <a:ext cx="66675" cy="53975"/>
            </a:xfrm>
            <a:custGeom>
              <a:avLst/>
              <a:gdLst>
                <a:gd name="T0" fmla="*/ 19 w 84"/>
                <a:gd name="T1" fmla="*/ 67 h 67"/>
                <a:gd name="T2" fmla="*/ 69 w 84"/>
                <a:gd name="T3" fmla="*/ 45 h 67"/>
                <a:gd name="T4" fmla="*/ 69 w 84"/>
                <a:gd name="T5" fmla="*/ 45 h 67"/>
                <a:gd name="T6" fmla="*/ 77 w 84"/>
                <a:gd name="T7" fmla="*/ 41 h 67"/>
                <a:gd name="T8" fmla="*/ 82 w 84"/>
                <a:gd name="T9" fmla="*/ 33 h 67"/>
                <a:gd name="T10" fmla="*/ 84 w 84"/>
                <a:gd name="T11" fmla="*/ 24 h 67"/>
                <a:gd name="T12" fmla="*/ 82 w 84"/>
                <a:gd name="T13" fmla="*/ 15 h 67"/>
                <a:gd name="T14" fmla="*/ 82 w 84"/>
                <a:gd name="T15" fmla="*/ 15 h 67"/>
                <a:gd name="T16" fmla="*/ 77 w 84"/>
                <a:gd name="T17" fmla="*/ 7 h 67"/>
                <a:gd name="T18" fmla="*/ 69 w 84"/>
                <a:gd name="T19" fmla="*/ 1 h 67"/>
                <a:gd name="T20" fmla="*/ 60 w 84"/>
                <a:gd name="T21" fmla="*/ 0 h 67"/>
                <a:gd name="T22" fmla="*/ 51 w 84"/>
                <a:gd name="T23" fmla="*/ 1 h 67"/>
                <a:gd name="T24" fmla="*/ 0 w 84"/>
                <a:gd name="T25" fmla="*/ 22 h 67"/>
                <a:gd name="T26" fmla="*/ 19 w 84"/>
                <a:gd name="T2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67">
                  <a:moveTo>
                    <a:pt x="19" y="67"/>
                  </a:moveTo>
                  <a:lnTo>
                    <a:pt x="69" y="45"/>
                  </a:lnTo>
                  <a:lnTo>
                    <a:pt x="69" y="45"/>
                  </a:lnTo>
                  <a:lnTo>
                    <a:pt x="77" y="41"/>
                  </a:lnTo>
                  <a:lnTo>
                    <a:pt x="82" y="33"/>
                  </a:lnTo>
                  <a:lnTo>
                    <a:pt x="84" y="24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77" y="7"/>
                  </a:lnTo>
                  <a:lnTo>
                    <a:pt x="69" y="1"/>
                  </a:lnTo>
                  <a:lnTo>
                    <a:pt x="60" y="0"/>
                  </a:lnTo>
                  <a:lnTo>
                    <a:pt x="51" y="1"/>
                  </a:lnTo>
                  <a:lnTo>
                    <a:pt x="0" y="22"/>
                  </a:lnTo>
                  <a:lnTo>
                    <a:pt x="19" y="67"/>
                  </a:ln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77"/>
            <p:cNvSpPr>
              <a:spLocks/>
            </p:cNvSpPr>
            <p:nvPr/>
          </p:nvSpPr>
          <p:spPr bwMode="auto">
            <a:xfrm>
              <a:off x="10017125" y="1436688"/>
              <a:ext cx="47625" cy="66675"/>
            </a:xfrm>
            <a:custGeom>
              <a:avLst/>
              <a:gdLst>
                <a:gd name="T0" fmla="*/ 15 w 60"/>
                <a:gd name="T1" fmla="*/ 0 h 85"/>
                <a:gd name="T2" fmla="*/ 0 w 60"/>
                <a:gd name="T3" fmla="*/ 55 h 85"/>
                <a:gd name="T4" fmla="*/ 0 w 60"/>
                <a:gd name="T5" fmla="*/ 55 h 85"/>
                <a:gd name="T6" fmla="*/ 0 w 60"/>
                <a:gd name="T7" fmla="*/ 64 h 85"/>
                <a:gd name="T8" fmla="*/ 3 w 60"/>
                <a:gd name="T9" fmla="*/ 72 h 85"/>
                <a:gd name="T10" fmla="*/ 9 w 60"/>
                <a:gd name="T11" fmla="*/ 79 h 85"/>
                <a:gd name="T12" fmla="*/ 17 w 60"/>
                <a:gd name="T13" fmla="*/ 83 h 85"/>
                <a:gd name="T14" fmla="*/ 17 w 60"/>
                <a:gd name="T15" fmla="*/ 83 h 85"/>
                <a:gd name="T16" fmla="*/ 26 w 60"/>
                <a:gd name="T17" fmla="*/ 85 h 85"/>
                <a:gd name="T18" fmla="*/ 35 w 60"/>
                <a:gd name="T19" fmla="*/ 81 h 85"/>
                <a:gd name="T20" fmla="*/ 43 w 60"/>
                <a:gd name="T21" fmla="*/ 75 h 85"/>
                <a:gd name="T22" fmla="*/ 47 w 60"/>
                <a:gd name="T23" fmla="*/ 68 h 85"/>
                <a:gd name="T24" fmla="*/ 60 w 60"/>
                <a:gd name="T25" fmla="*/ 13 h 85"/>
                <a:gd name="T26" fmla="*/ 15 w 60"/>
                <a:gd name="T2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85">
                  <a:moveTo>
                    <a:pt x="15" y="0"/>
                  </a:moveTo>
                  <a:lnTo>
                    <a:pt x="0" y="55"/>
                  </a:lnTo>
                  <a:lnTo>
                    <a:pt x="0" y="55"/>
                  </a:lnTo>
                  <a:lnTo>
                    <a:pt x="0" y="64"/>
                  </a:lnTo>
                  <a:lnTo>
                    <a:pt x="3" y="72"/>
                  </a:lnTo>
                  <a:lnTo>
                    <a:pt x="9" y="79"/>
                  </a:lnTo>
                  <a:lnTo>
                    <a:pt x="17" y="83"/>
                  </a:lnTo>
                  <a:lnTo>
                    <a:pt x="17" y="83"/>
                  </a:lnTo>
                  <a:lnTo>
                    <a:pt x="26" y="85"/>
                  </a:lnTo>
                  <a:lnTo>
                    <a:pt x="35" y="81"/>
                  </a:lnTo>
                  <a:lnTo>
                    <a:pt x="43" y="75"/>
                  </a:lnTo>
                  <a:lnTo>
                    <a:pt x="47" y="68"/>
                  </a:lnTo>
                  <a:lnTo>
                    <a:pt x="60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78"/>
            <p:cNvSpPr>
              <a:spLocks/>
            </p:cNvSpPr>
            <p:nvPr/>
          </p:nvSpPr>
          <p:spPr bwMode="auto">
            <a:xfrm>
              <a:off x="10248900" y="1727200"/>
              <a:ext cx="49213" cy="47625"/>
            </a:xfrm>
            <a:custGeom>
              <a:avLst/>
              <a:gdLst>
                <a:gd name="T0" fmla="*/ 0 w 62"/>
                <a:gd name="T1" fmla="*/ 29 h 61"/>
                <a:gd name="T2" fmla="*/ 28 w 62"/>
                <a:gd name="T3" fmla="*/ 61 h 61"/>
                <a:gd name="T4" fmla="*/ 62 w 62"/>
                <a:gd name="T5" fmla="*/ 32 h 61"/>
                <a:gd name="T6" fmla="*/ 34 w 62"/>
                <a:gd name="T7" fmla="*/ 0 h 61"/>
                <a:gd name="T8" fmla="*/ 0 w 62"/>
                <a:gd name="T9" fmla="*/ 2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0" y="29"/>
                  </a:moveTo>
                  <a:lnTo>
                    <a:pt x="28" y="61"/>
                  </a:lnTo>
                  <a:lnTo>
                    <a:pt x="62" y="32"/>
                  </a:lnTo>
                  <a:lnTo>
                    <a:pt x="3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F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79"/>
            <p:cNvSpPr>
              <a:spLocks/>
            </p:cNvSpPr>
            <p:nvPr/>
          </p:nvSpPr>
          <p:spPr bwMode="auto">
            <a:xfrm>
              <a:off x="10237788" y="1739900"/>
              <a:ext cx="65088" cy="74613"/>
            </a:xfrm>
            <a:custGeom>
              <a:avLst/>
              <a:gdLst>
                <a:gd name="T0" fmla="*/ 5 w 80"/>
                <a:gd name="T1" fmla="*/ 10 h 94"/>
                <a:gd name="T2" fmla="*/ 5 w 80"/>
                <a:gd name="T3" fmla="*/ 10 h 94"/>
                <a:gd name="T4" fmla="*/ 2 w 80"/>
                <a:gd name="T5" fmla="*/ 15 h 94"/>
                <a:gd name="T6" fmla="*/ 0 w 80"/>
                <a:gd name="T7" fmla="*/ 23 h 94"/>
                <a:gd name="T8" fmla="*/ 0 w 80"/>
                <a:gd name="T9" fmla="*/ 32 h 94"/>
                <a:gd name="T10" fmla="*/ 5 w 80"/>
                <a:gd name="T11" fmla="*/ 40 h 94"/>
                <a:gd name="T12" fmla="*/ 45 w 80"/>
                <a:gd name="T13" fmla="*/ 85 h 94"/>
                <a:gd name="T14" fmla="*/ 45 w 80"/>
                <a:gd name="T15" fmla="*/ 85 h 94"/>
                <a:gd name="T16" fmla="*/ 50 w 80"/>
                <a:gd name="T17" fmla="*/ 91 h 94"/>
                <a:gd name="T18" fmla="*/ 58 w 80"/>
                <a:gd name="T19" fmla="*/ 94 h 94"/>
                <a:gd name="T20" fmla="*/ 67 w 80"/>
                <a:gd name="T21" fmla="*/ 92 h 94"/>
                <a:gd name="T22" fmla="*/ 73 w 80"/>
                <a:gd name="T23" fmla="*/ 89 h 94"/>
                <a:gd name="T24" fmla="*/ 73 w 80"/>
                <a:gd name="T25" fmla="*/ 89 h 94"/>
                <a:gd name="T26" fmla="*/ 73 w 80"/>
                <a:gd name="T27" fmla="*/ 89 h 94"/>
                <a:gd name="T28" fmla="*/ 79 w 80"/>
                <a:gd name="T29" fmla="*/ 83 h 94"/>
                <a:gd name="T30" fmla="*/ 80 w 80"/>
                <a:gd name="T31" fmla="*/ 76 h 94"/>
                <a:gd name="T32" fmla="*/ 79 w 80"/>
                <a:gd name="T33" fmla="*/ 68 h 94"/>
                <a:gd name="T34" fmla="*/ 75 w 80"/>
                <a:gd name="T35" fmla="*/ 61 h 94"/>
                <a:gd name="T36" fmla="*/ 26 w 80"/>
                <a:gd name="T37" fmla="*/ 4 h 94"/>
                <a:gd name="T38" fmla="*/ 26 w 80"/>
                <a:gd name="T39" fmla="*/ 4 h 94"/>
                <a:gd name="T40" fmla="*/ 20 w 80"/>
                <a:gd name="T41" fmla="*/ 0 h 94"/>
                <a:gd name="T42" fmla="*/ 17 w 80"/>
                <a:gd name="T43" fmla="*/ 0 h 94"/>
                <a:gd name="T44" fmla="*/ 5 w 80"/>
                <a:gd name="T45" fmla="*/ 10 h 94"/>
                <a:gd name="T46" fmla="*/ 5 w 80"/>
                <a:gd name="T47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" h="94">
                  <a:moveTo>
                    <a:pt x="5" y="10"/>
                  </a:moveTo>
                  <a:lnTo>
                    <a:pt x="5" y="10"/>
                  </a:lnTo>
                  <a:lnTo>
                    <a:pt x="2" y="15"/>
                  </a:lnTo>
                  <a:lnTo>
                    <a:pt x="0" y="23"/>
                  </a:lnTo>
                  <a:lnTo>
                    <a:pt x="0" y="32"/>
                  </a:lnTo>
                  <a:lnTo>
                    <a:pt x="5" y="40"/>
                  </a:lnTo>
                  <a:lnTo>
                    <a:pt x="45" y="85"/>
                  </a:lnTo>
                  <a:lnTo>
                    <a:pt x="45" y="85"/>
                  </a:lnTo>
                  <a:lnTo>
                    <a:pt x="50" y="91"/>
                  </a:lnTo>
                  <a:lnTo>
                    <a:pt x="58" y="94"/>
                  </a:lnTo>
                  <a:lnTo>
                    <a:pt x="67" y="92"/>
                  </a:lnTo>
                  <a:lnTo>
                    <a:pt x="73" y="89"/>
                  </a:lnTo>
                  <a:lnTo>
                    <a:pt x="73" y="89"/>
                  </a:lnTo>
                  <a:lnTo>
                    <a:pt x="73" y="89"/>
                  </a:lnTo>
                  <a:lnTo>
                    <a:pt x="79" y="83"/>
                  </a:lnTo>
                  <a:lnTo>
                    <a:pt x="80" y="76"/>
                  </a:lnTo>
                  <a:lnTo>
                    <a:pt x="79" y="68"/>
                  </a:lnTo>
                  <a:lnTo>
                    <a:pt x="75" y="61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80"/>
            <p:cNvSpPr>
              <a:spLocks/>
            </p:cNvSpPr>
            <p:nvPr/>
          </p:nvSpPr>
          <p:spPr bwMode="auto">
            <a:xfrm>
              <a:off x="10823575" y="1609725"/>
              <a:ext cx="49213" cy="49213"/>
            </a:xfrm>
            <a:custGeom>
              <a:avLst/>
              <a:gdLst>
                <a:gd name="T0" fmla="*/ 30 w 62"/>
                <a:gd name="T1" fmla="*/ 62 h 62"/>
                <a:gd name="T2" fmla="*/ 62 w 62"/>
                <a:gd name="T3" fmla="*/ 32 h 62"/>
                <a:gd name="T4" fmla="*/ 32 w 62"/>
                <a:gd name="T5" fmla="*/ 0 h 62"/>
                <a:gd name="T6" fmla="*/ 0 w 62"/>
                <a:gd name="T7" fmla="*/ 30 h 62"/>
                <a:gd name="T8" fmla="*/ 30 w 62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30" y="62"/>
                  </a:moveTo>
                  <a:lnTo>
                    <a:pt x="62" y="32"/>
                  </a:lnTo>
                  <a:lnTo>
                    <a:pt x="32" y="0"/>
                  </a:lnTo>
                  <a:lnTo>
                    <a:pt x="0" y="30"/>
                  </a:lnTo>
                  <a:lnTo>
                    <a:pt x="30" y="62"/>
                  </a:lnTo>
                  <a:close/>
                </a:path>
              </a:pathLst>
            </a:custGeom>
            <a:solidFill>
              <a:srgbClr val="EF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81"/>
            <p:cNvSpPr>
              <a:spLocks/>
            </p:cNvSpPr>
            <p:nvPr/>
          </p:nvSpPr>
          <p:spPr bwMode="auto">
            <a:xfrm>
              <a:off x="10837863" y="1601788"/>
              <a:ext cx="73025" cy="65088"/>
            </a:xfrm>
            <a:custGeom>
              <a:avLst/>
              <a:gdLst>
                <a:gd name="T0" fmla="*/ 9 w 92"/>
                <a:gd name="T1" fmla="*/ 77 h 82"/>
                <a:gd name="T2" fmla="*/ 9 w 92"/>
                <a:gd name="T3" fmla="*/ 77 h 82"/>
                <a:gd name="T4" fmla="*/ 17 w 92"/>
                <a:gd name="T5" fmla="*/ 82 h 82"/>
                <a:gd name="T6" fmla="*/ 24 w 92"/>
                <a:gd name="T7" fmla="*/ 82 h 82"/>
                <a:gd name="T8" fmla="*/ 32 w 92"/>
                <a:gd name="T9" fmla="*/ 80 h 82"/>
                <a:gd name="T10" fmla="*/ 39 w 92"/>
                <a:gd name="T11" fmla="*/ 77 h 82"/>
                <a:gd name="T12" fmla="*/ 84 w 92"/>
                <a:gd name="T13" fmla="*/ 35 h 82"/>
                <a:gd name="T14" fmla="*/ 84 w 92"/>
                <a:gd name="T15" fmla="*/ 35 h 82"/>
                <a:gd name="T16" fmla="*/ 90 w 92"/>
                <a:gd name="T17" fmla="*/ 28 h 82"/>
                <a:gd name="T18" fmla="*/ 92 w 92"/>
                <a:gd name="T19" fmla="*/ 20 h 82"/>
                <a:gd name="T20" fmla="*/ 90 w 92"/>
                <a:gd name="T21" fmla="*/ 13 h 82"/>
                <a:gd name="T22" fmla="*/ 86 w 92"/>
                <a:gd name="T23" fmla="*/ 5 h 82"/>
                <a:gd name="T24" fmla="*/ 86 w 92"/>
                <a:gd name="T25" fmla="*/ 5 h 82"/>
                <a:gd name="T26" fmla="*/ 86 w 92"/>
                <a:gd name="T27" fmla="*/ 5 h 82"/>
                <a:gd name="T28" fmla="*/ 81 w 92"/>
                <a:gd name="T29" fmla="*/ 2 h 82"/>
                <a:gd name="T30" fmla="*/ 73 w 92"/>
                <a:gd name="T31" fmla="*/ 0 h 82"/>
                <a:gd name="T32" fmla="*/ 64 w 92"/>
                <a:gd name="T33" fmla="*/ 2 h 82"/>
                <a:gd name="T34" fmla="*/ 56 w 92"/>
                <a:gd name="T35" fmla="*/ 5 h 82"/>
                <a:gd name="T36" fmla="*/ 2 w 92"/>
                <a:gd name="T37" fmla="*/ 56 h 82"/>
                <a:gd name="T38" fmla="*/ 2 w 92"/>
                <a:gd name="T39" fmla="*/ 56 h 82"/>
                <a:gd name="T40" fmla="*/ 0 w 92"/>
                <a:gd name="T41" fmla="*/ 62 h 82"/>
                <a:gd name="T42" fmla="*/ 0 w 92"/>
                <a:gd name="T43" fmla="*/ 67 h 82"/>
                <a:gd name="T44" fmla="*/ 9 w 92"/>
                <a:gd name="T45" fmla="*/ 77 h 82"/>
                <a:gd name="T46" fmla="*/ 9 w 92"/>
                <a:gd name="T47" fmla="*/ 7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2" h="82">
                  <a:moveTo>
                    <a:pt x="9" y="77"/>
                  </a:moveTo>
                  <a:lnTo>
                    <a:pt x="9" y="77"/>
                  </a:lnTo>
                  <a:lnTo>
                    <a:pt x="17" y="82"/>
                  </a:lnTo>
                  <a:lnTo>
                    <a:pt x="24" y="82"/>
                  </a:lnTo>
                  <a:lnTo>
                    <a:pt x="32" y="80"/>
                  </a:lnTo>
                  <a:lnTo>
                    <a:pt x="39" y="77"/>
                  </a:lnTo>
                  <a:lnTo>
                    <a:pt x="84" y="35"/>
                  </a:lnTo>
                  <a:lnTo>
                    <a:pt x="84" y="35"/>
                  </a:lnTo>
                  <a:lnTo>
                    <a:pt x="90" y="28"/>
                  </a:lnTo>
                  <a:lnTo>
                    <a:pt x="92" y="20"/>
                  </a:lnTo>
                  <a:lnTo>
                    <a:pt x="90" y="13"/>
                  </a:lnTo>
                  <a:lnTo>
                    <a:pt x="86" y="5"/>
                  </a:lnTo>
                  <a:lnTo>
                    <a:pt x="86" y="5"/>
                  </a:lnTo>
                  <a:lnTo>
                    <a:pt x="86" y="5"/>
                  </a:lnTo>
                  <a:lnTo>
                    <a:pt x="81" y="2"/>
                  </a:lnTo>
                  <a:lnTo>
                    <a:pt x="73" y="0"/>
                  </a:lnTo>
                  <a:lnTo>
                    <a:pt x="64" y="2"/>
                  </a:lnTo>
                  <a:lnTo>
                    <a:pt x="56" y="5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9" y="77"/>
                  </a:lnTo>
                  <a:lnTo>
                    <a:pt x="9" y="77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82"/>
            <p:cNvSpPr>
              <a:spLocks/>
            </p:cNvSpPr>
            <p:nvPr/>
          </p:nvSpPr>
          <p:spPr bwMode="auto">
            <a:xfrm>
              <a:off x="10144125" y="503238"/>
              <a:ext cx="557213" cy="614363"/>
            </a:xfrm>
            <a:custGeom>
              <a:avLst/>
              <a:gdLst>
                <a:gd name="T0" fmla="*/ 673 w 703"/>
                <a:gd name="T1" fmla="*/ 598 h 774"/>
                <a:gd name="T2" fmla="*/ 677 w 703"/>
                <a:gd name="T3" fmla="*/ 592 h 774"/>
                <a:gd name="T4" fmla="*/ 678 w 703"/>
                <a:gd name="T5" fmla="*/ 571 h 774"/>
                <a:gd name="T6" fmla="*/ 647 w 703"/>
                <a:gd name="T7" fmla="*/ 316 h 774"/>
                <a:gd name="T8" fmla="*/ 652 w 703"/>
                <a:gd name="T9" fmla="*/ 308 h 774"/>
                <a:gd name="T10" fmla="*/ 673 w 703"/>
                <a:gd name="T11" fmla="*/ 274 h 774"/>
                <a:gd name="T12" fmla="*/ 690 w 703"/>
                <a:gd name="T13" fmla="*/ 237 h 774"/>
                <a:gd name="T14" fmla="*/ 701 w 703"/>
                <a:gd name="T15" fmla="*/ 192 h 774"/>
                <a:gd name="T16" fmla="*/ 703 w 703"/>
                <a:gd name="T17" fmla="*/ 141 h 774"/>
                <a:gd name="T18" fmla="*/ 690 w 703"/>
                <a:gd name="T19" fmla="*/ 87 h 774"/>
                <a:gd name="T20" fmla="*/ 677 w 703"/>
                <a:gd name="T21" fmla="*/ 58 h 774"/>
                <a:gd name="T22" fmla="*/ 658 w 703"/>
                <a:gd name="T23" fmla="*/ 28 h 774"/>
                <a:gd name="T24" fmla="*/ 633 w 703"/>
                <a:gd name="T25" fmla="*/ 0 h 774"/>
                <a:gd name="T26" fmla="*/ 633 w 703"/>
                <a:gd name="T27" fmla="*/ 19 h 774"/>
                <a:gd name="T28" fmla="*/ 624 w 703"/>
                <a:gd name="T29" fmla="*/ 60 h 774"/>
                <a:gd name="T30" fmla="*/ 615 w 703"/>
                <a:gd name="T31" fmla="*/ 81 h 774"/>
                <a:gd name="T32" fmla="*/ 598 w 703"/>
                <a:gd name="T33" fmla="*/ 100 h 774"/>
                <a:gd name="T34" fmla="*/ 573 w 703"/>
                <a:gd name="T35" fmla="*/ 113 h 774"/>
                <a:gd name="T36" fmla="*/ 541 w 703"/>
                <a:gd name="T37" fmla="*/ 117 h 774"/>
                <a:gd name="T38" fmla="*/ 449 w 703"/>
                <a:gd name="T39" fmla="*/ 115 h 774"/>
                <a:gd name="T40" fmla="*/ 229 w 703"/>
                <a:gd name="T41" fmla="*/ 117 h 774"/>
                <a:gd name="T42" fmla="*/ 156 w 703"/>
                <a:gd name="T43" fmla="*/ 124 h 774"/>
                <a:gd name="T44" fmla="*/ 130 w 703"/>
                <a:gd name="T45" fmla="*/ 130 h 774"/>
                <a:gd name="T46" fmla="*/ 100 w 703"/>
                <a:gd name="T47" fmla="*/ 143 h 774"/>
                <a:gd name="T48" fmla="*/ 72 w 703"/>
                <a:gd name="T49" fmla="*/ 164 h 774"/>
                <a:gd name="T50" fmla="*/ 44 w 703"/>
                <a:gd name="T51" fmla="*/ 188 h 774"/>
                <a:gd name="T52" fmla="*/ 21 w 703"/>
                <a:gd name="T53" fmla="*/ 222 h 774"/>
                <a:gd name="T54" fmla="*/ 6 w 703"/>
                <a:gd name="T55" fmla="*/ 263 h 774"/>
                <a:gd name="T56" fmla="*/ 0 w 703"/>
                <a:gd name="T57" fmla="*/ 314 h 774"/>
                <a:gd name="T58" fmla="*/ 8 w 703"/>
                <a:gd name="T59" fmla="*/ 372 h 774"/>
                <a:gd name="T60" fmla="*/ 36 w 703"/>
                <a:gd name="T61" fmla="*/ 500 h 774"/>
                <a:gd name="T62" fmla="*/ 89 w 703"/>
                <a:gd name="T63" fmla="*/ 716 h 774"/>
                <a:gd name="T64" fmla="*/ 104 w 703"/>
                <a:gd name="T65" fmla="*/ 767 h 774"/>
                <a:gd name="T66" fmla="*/ 107 w 703"/>
                <a:gd name="T67" fmla="*/ 770 h 774"/>
                <a:gd name="T68" fmla="*/ 130 w 703"/>
                <a:gd name="T69" fmla="*/ 774 h 774"/>
                <a:gd name="T70" fmla="*/ 186 w 703"/>
                <a:gd name="T71" fmla="*/ 767 h 774"/>
                <a:gd name="T72" fmla="*/ 352 w 703"/>
                <a:gd name="T73" fmla="*/ 729 h 774"/>
                <a:gd name="T74" fmla="*/ 513 w 703"/>
                <a:gd name="T75" fmla="*/ 686 h 774"/>
                <a:gd name="T76" fmla="*/ 673 w 703"/>
                <a:gd name="T77" fmla="*/ 598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3" h="774">
                  <a:moveTo>
                    <a:pt x="673" y="598"/>
                  </a:moveTo>
                  <a:lnTo>
                    <a:pt x="673" y="598"/>
                  </a:lnTo>
                  <a:lnTo>
                    <a:pt x="675" y="596"/>
                  </a:lnTo>
                  <a:lnTo>
                    <a:pt x="677" y="592"/>
                  </a:lnTo>
                  <a:lnTo>
                    <a:pt x="680" y="584"/>
                  </a:lnTo>
                  <a:lnTo>
                    <a:pt x="678" y="571"/>
                  </a:lnTo>
                  <a:lnTo>
                    <a:pt x="678" y="571"/>
                  </a:lnTo>
                  <a:lnTo>
                    <a:pt x="647" y="316"/>
                  </a:lnTo>
                  <a:lnTo>
                    <a:pt x="647" y="316"/>
                  </a:lnTo>
                  <a:lnTo>
                    <a:pt x="652" y="308"/>
                  </a:lnTo>
                  <a:lnTo>
                    <a:pt x="665" y="288"/>
                  </a:lnTo>
                  <a:lnTo>
                    <a:pt x="673" y="274"/>
                  </a:lnTo>
                  <a:lnTo>
                    <a:pt x="682" y="256"/>
                  </a:lnTo>
                  <a:lnTo>
                    <a:pt x="690" y="237"/>
                  </a:lnTo>
                  <a:lnTo>
                    <a:pt x="695" y="216"/>
                  </a:lnTo>
                  <a:lnTo>
                    <a:pt x="701" y="192"/>
                  </a:lnTo>
                  <a:lnTo>
                    <a:pt x="703" y="167"/>
                  </a:lnTo>
                  <a:lnTo>
                    <a:pt x="703" y="141"/>
                  </a:lnTo>
                  <a:lnTo>
                    <a:pt x="699" y="115"/>
                  </a:lnTo>
                  <a:lnTo>
                    <a:pt x="690" y="87"/>
                  </a:lnTo>
                  <a:lnTo>
                    <a:pt x="684" y="72"/>
                  </a:lnTo>
                  <a:lnTo>
                    <a:pt x="677" y="58"/>
                  </a:lnTo>
                  <a:lnTo>
                    <a:pt x="669" y="43"/>
                  </a:lnTo>
                  <a:lnTo>
                    <a:pt x="658" y="28"/>
                  </a:lnTo>
                  <a:lnTo>
                    <a:pt x="647" y="15"/>
                  </a:lnTo>
                  <a:lnTo>
                    <a:pt x="633" y="0"/>
                  </a:lnTo>
                  <a:lnTo>
                    <a:pt x="633" y="0"/>
                  </a:lnTo>
                  <a:lnTo>
                    <a:pt x="633" y="19"/>
                  </a:lnTo>
                  <a:lnTo>
                    <a:pt x="631" y="38"/>
                  </a:lnTo>
                  <a:lnTo>
                    <a:pt x="624" y="60"/>
                  </a:lnTo>
                  <a:lnTo>
                    <a:pt x="620" y="72"/>
                  </a:lnTo>
                  <a:lnTo>
                    <a:pt x="615" y="81"/>
                  </a:lnTo>
                  <a:lnTo>
                    <a:pt x="607" y="92"/>
                  </a:lnTo>
                  <a:lnTo>
                    <a:pt x="598" y="100"/>
                  </a:lnTo>
                  <a:lnTo>
                    <a:pt x="586" y="107"/>
                  </a:lnTo>
                  <a:lnTo>
                    <a:pt x="573" y="113"/>
                  </a:lnTo>
                  <a:lnTo>
                    <a:pt x="558" y="117"/>
                  </a:lnTo>
                  <a:lnTo>
                    <a:pt x="541" y="117"/>
                  </a:lnTo>
                  <a:lnTo>
                    <a:pt x="541" y="117"/>
                  </a:lnTo>
                  <a:lnTo>
                    <a:pt x="449" y="115"/>
                  </a:lnTo>
                  <a:lnTo>
                    <a:pt x="337" y="115"/>
                  </a:lnTo>
                  <a:lnTo>
                    <a:pt x="229" y="117"/>
                  </a:lnTo>
                  <a:lnTo>
                    <a:pt x="188" y="118"/>
                  </a:lnTo>
                  <a:lnTo>
                    <a:pt x="156" y="124"/>
                  </a:lnTo>
                  <a:lnTo>
                    <a:pt x="156" y="124"/>
                  </a:lnTo>
                  <a:lnTo>
                    <a:pt x="130" y="130"/>
                  </a:lnTo>
                  <a:lnTo>
                    <a:pt x="115" y="137"/>
                  </a:lnTo>
                  <a:lnTo>
                    <a:pt x="100" y="143"/>
                  </a:lnTo>
                  <a:lnTo>
                    <a:pt x="85" y="152"/>
                  </a:lnTo>
                  <a:lnTo>
                    <a:pt x="72" y="164"/>
                  </a:lnTo>
                  <a:lnTo>
                    <a:pt x="57" y="175"/>
                  </a:lnTo>
                  <a:lnTo>
                    <a:pt x="44" y="188"/>
                  </a:lnTo>
                  <a:lnTo>
                    <a:pt x="32" y="205"/>
                  </a:lnTo>
                  <a:lnTo>
                    <a:pt x="21" y="222"/>
                  </a:lnTo>
                  <a:lnTo>
                    <a:pt x="13" y="242"/>
                  </a:lnTo>
                  <a:lnTo>
                    <a:pt x="6" y="263"/>
                  </a:lnTo>
                  <a:lnTo>
                    <a:pt x="2" y="288"/>
                  </a:lnTo>
                  <a:lnTo>
                    <a:pt x="0" y="314"/>
                  </a:lnTo>
                  <a:lnTo>
                    <a:pt x="2" y="342"/>
                  </a:lnTo>
                  <a:lnTo>
                    <a:pt x="8" y="372"/>
                  </a:lnTo>
                  <a:lnTo>
                    <a:pt x="8" y="372"/>
                  </a:lnTo>
                  <a:lnTo>
                    <a:pt x="36" y="500"/>
                  </a:lnTo>
                  <a:lnTo>
                    <a:pt x="64" y="622"/>
                  </a:lnTo>
                  <a:lnTo>
                    <a:pt x="89" y="716"/>
                  </a:lnTo>
                  <a:lnTo>
                    <a:pt x="98" y="748"/>
                  </a:lnTo>
                  <a:lnTo>
                    <a:pt x="104" y="767"/>
                  </a:lnTo>
                  <a:lnTo>
                    <a:pt x="104" y="767"/>
                  </a:lnTo>
                  <a:lnTo>
                    <a:pt x="107" y="770"/>
                  </a:lnTo>
                  <a:lnTo>
                    <a:pt x="113" y="772"/>
                  </a:lnTo>
                  <a:lnTo>
                    <a:pt x="130" y="774"/>
                  </a:lnTo>
                  <a:lnTo>
                    <a:pt x="156" y="772"/>
                  </a:lnTo>
                  <a:lnTo>
                    <a:pt x="186" y="767"/>
                  </a:lnTo>
                  <a:lnTo>
                    <a:pt x="265" y="752"/>
                  </a:lnTo>
                  <a:lnTo>
                    <a:pt x="352" y="729"/>
                  </a:lnTo>
                  <a:lnTo>
                    <a:pt x="438" y="706"/>
                  </a:lnTo>
                  <a:lnTo>
                    <a:pt x="513" y="686"/>
                  </a:lnTo>
                  <a:lnTo>
                    <a:pt x="586" y="665"/>
                  </a:lnTo>
                  <a:lnTo>
                    <a:pt x="673" y="598"/>
                  </a:lnTo>
                  <a:close/>
                </a:path>
              </a:pathLst>
            </a:custGeom>
            <a:solidFill>
              <a:srgbClr val="614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83"/>
            <p:cNvSpPr>
              <a:spLocks/>
            </p:cNvSpPr>
            <p:nvPr/>
          </p:nvSpPr>
          <p:spPr bwMode="auto">
            <a:xfrm>
              <a:off x="10196513" y="1004888"/>
              <a:ext cx="69850" cy="87313"/>
            </a:xfrm>
            <a:custGeom>
              <a:avLst/>
              <a:gdLst>
                <a:gd name="T0" fmla="*/ 88 w 88"/>
                <a:gd name="T1" fmla="*/ 77 h 109"/>
                <a:gd name="T2" fmla="*/ 88 w 88"/>
                <a:gd name="T3" fmla="*/ 77 h 109"/>
                <a:gd name="T4" fmla="*/ 88 w 88"/>
                <a:gd name="T5" fmla="*/ 87 h 109"/>
                <a:gd name="T6" fmla="*/ 83 w 88"/>
                <a:gd name="T7" fmla="*/ 96 h 109"/>
                <a:gd name="T8" fmla="*/ 77 w 88"/>
                <a:gd name="T9" fmla="*/ 102 h 109"/>
                <a:gd name="T10" fmla="*/ 68 w 88"/>
                <a:gd name="T11" fmla="*/ 105 h 109"/>
                <a:gd name="T12" fmla="*/ 36 w 88"/>
                <a:gd name="T13" fmla="*/ 109 h 109"/>
                <a:gd name="T14" fmla="*/ 36 w 88"/>
                <a:gd name="T15" fmla="*/ 109 h 109"/>
                <a:gd name="T16" fmla="*/ 26 w 88"/>
                <a:gd name="T17" fmla="*/ 109 h 109"/>
                <a:gd name="T18" fmla="*/ 17 w 88"/>
                <a:gd name="T19" fmla="*/ 105 h 109"/>
                <a:gd name="T20" fmla="*/ 11 w 88"/>
                <a:gd name="T21" fmla="*/ 98 h 109"/>
                <a:gd name="T22" fmla="*/ 8 w 88"/>
                <a:gd name="T23" fmla="*/ 89 h 109"/>
                <a:gd name="T24" fmla="*/ 0 w 88"/>
                <a:gd name="T25" fmla="*/ 34 h 109"/>
                <a:gd name="T26" fmla="*/ 0 w 88"/>
                <a:gd name="T27" fmla="*/ 34 h 109"/>
                <a:gd name="T28" fmla="*/ 0 w 88"/>
                <a:gd name="T29" fmla="*/ 23 h 109"/>
                <a:gd name="T30" fmla="*/ 6 w 88"/>
                <a:gd name="T31" fmla="*/ 15 h 109"/>
                <a:gd name="T32" fmla="*/ 11 w 88"/>
                <a:gd name="T33" fmla="*/ 10 h 109"/>
                <a:gd name="T34" fmla="*/ 21 w 88"/>
                <a:gd name="T35" fmla="*/ 6 h 109"/>
                <a:gd name="T36" fmla="*/ 53 w 88"/>
                <a:gd name="T37" fmla="*/ 0 h 109"/>
                <a:gd name="T38" fmla="*/ 53 w 88"/>
                <a:gd name="T39" fmla="*/ 0 h 109"/>
                <a:gd name="T40" fmla="*/ 62 w 88"/>
                <a:gd name="T41" fmla="*/ 2 h 109"/>
                <a:gd name="T42" fmla="*/ 71 w 88"/>
                <a:gd name="T43" fmla="*/ 6 h 109"/>
                <a:gd name="T44" fmla="*/ 77 w 88"/>
                <a:gd name="T45" fmla="*/ 13 h 109"/>
                <a:gd name="T46" fmla="*/ 81 w 88"/>
                <a:gd name="T47" fmla="*/ 23 h 109"/>
                <a:gd name="T48" fmla="*/ 88 w 88"/>
                <a:gd name="T49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109">
                  <a:moveTo>
                    <a:pt x="88" y="77"/>
                  </a:moveTo>
                  <a:lnTo>
                    <a:pt x="88" y="77"/>
                  </a:lnTo>
                  <a:lnTo>
                    <a:pt x="88" y="87"/>
                  </a:lnTo>
                  <a:lnTo>
                    <a:pt x="83" y="96"/>
                  </a:lnTo>
                  <a:lnTo>
                    <a:pt x="77" y="102"/>
                  </a:lnTo>
                  <a:lnTo>
                    <a:pt x="68" y="105"/>
                  </a:lnTo>
                  <a:lnTo>
                    <a:pt x="36" y="109"/>
                  </a:lnTo>
                  <a:lnTo>
                    <a:pt x="36" y="109"/>
                  </a:lnTo>
                  <a:lnTo>
                    <a:pt x="26" y="109"/>
                  </a:lnTo>
                  <a:lnTo>
                    <a:pt x="17" y="105"/>
                  </a:lnTo>
                  <a:lnTo>
                    <a:pt x="11" y="98"/>
                  </a:lnTo>
                  <a:lnTo>
                    <a:pt x="8" y="89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23"/>
                  </a:lnTo>
                  <a:lnTo>
                    <a:pt x="6" y="15"/>
                  </a:lnTo>
                  <a:lnTo>
                    <a:pt x="11" y="10"/>
                  </a:lnTo>
                  <a:lnTo>
                    <a:pt x="21" y="6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62" y="2"/>
                  </a:lnTo>
                  <a:lnTo>
                    <a:pt x="71" y="6"/>
                  </a:lnTo>
                  <a:lnTo>
                    <a:pt x="77" y="13"/>
                  </a:lnTo>
                  <a:lnTo>
                    <a:pt x="81" y="23"/>
                  </a:lnTo>
                  <a:lnTo>
                    <a:pt x="88" y="77"/>
                  </a:lnTo>
                  <a:close/>
                </a:path>
              </a:pathLst>
            </a:custGeom>
            <a:solidFill>
              <a:srgbClr val="E8A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84"/>
            <p:cNvSpPr>
              <a:spLocks/>
            </p:cNvSpPr>
            <p:nvPr/>
          </p:nvSpPr>
          <p:spPr bwMode="auto">
            <a:xfrm>
              <a:off x="10628313" y="944563"/>
              <a:ext cx="71438" cy="85725"/>
            </a:xfrm>
            <a:custGeom>
              <a:avLst/>
              <a:gdLst>
                <a:gd name="T0" fmla="*/ 88 w 88"/>
                <a:gd name="T1" fmla="*/ 77 h 109"/>
                <a:gd name="T2" fmla="*/ 88 w 88"/>
                <a:gd name="T3" fmla="*/ 77 h 109"/>
                <a:gd name="T4" fmla="*/ 88 w 88"/>
                <a:gd name="T5" fmla="*/ 87 h 109"/>
                <a:gd name="T6" fmla="*/ 82 w 88"/>
                <a:gd name="T7" fmla="*/ 96 h 109"/>
                <a:gd name="T8" fmla="*/ 77 w 88"/>
                <a:gd name="T9" fmla="*/ 102 h 109"/>
                <a:gd name="T10" fmla="*/ 67 w 88"/>
                <a:gd name="T11" fmla="*/ 105 h 109"/>
                <a:gd name="T12" fmla="*/ 36 w 88"/>
                <a:gd name="T13" fmla="*/ 109 h 109"/>
                <a:gd name="T14" fmla="*/ 36 w 88"/>
                <a:gd name="T15" fmla="*/ 109 h 109"/>
                <a:gd name="T16" fmla="*/ 26 w 88"/>
                <a:gd name="T17" fmla="*/ 109 h 109"/>
                <a:gd name="T18" fmla="*/ 17 w 88"/>
                <a:gd name="T19" fmla="*/ 105 h 109"/>
                <a:gd name="T20" fmla="*/ 11 w 88"/>
                <a:gd name="T21" fmla="*/ 98 h 109"/>
                <a:gd name="T22" fmla="*/ 7 w 88"/>
                <a:gd name="T23" fmla="*/ 88 h 109"/>
                <a:gd name="T24" fmla="*/ 0 w 88"/>
                <a:gd name="T25" fmla="*/ 34 h 109"/>
                <a:gd name="T26" fmla="*/ 0 w 88"/>
                <a:gd name="T27" fmla="*/ 34 h 109"/>
                <a:gd name="T28" fmla="*/ 0 w 88"/>
                <a:gd name="T29" fmla="*/ 23 h 109"/>
                <a:gd name="T30" fmla="*/ 5 w 88"/>
                <a:gd name="T31" fmla="*/ 15 h 109"/>
                <a:gd name="T32" fmla="*/ 11 w 88"/>
                <a:gd name="T33" fmla="*/ 8 h 109"/>
                <a:gd name="T34" fmla="*/ 20 w 88"/>
                <a:gd name="T35" fmla="*/ 6 h 109"/>
                <a:gd name="T36" fmla="*/ 52 w 88"/>
                <a:gd name="T37" fmla="*/ 0 h 109"/>
                <a:gd name="T38" fmla="*/ 52 w 88"/>
                <a:gd name="T39" fmla="*/ 0 h 109"/>
                <a:gd name="T40" fmla="*/ 62 w 88"/>
                <a:gd name="T41" fmla="*/ 2 h 109"/>
                <a:gd name="T42" fmla="*/ 71 w 88"/>
                <a:gd name="T43" fmla="*/ 6 h 109"/>
                <a:gd name="T44" fmla="*/ 77 w 88"/>
                <a:gd name="T45" fmla="*/ 13 h 109"/>
                <a:gd name="T46" fmla="*/ 81 w 88"/>
                <a:gd name="T47" fmla="*/ 23 h 109"/>
                <a:gd name="T48" fmla="*/ 88 w 88"/>
                <a:gd name="T49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109">
                  <a:moveTo>
                    <a:pt x="88" y="77"/>
                  </a:moveTo>
                  <a:lnTo>
                    <a:pt x="88" y="77"/>
                  </a:lnTo>
                  <a:lnTo>
                    <a:pt x="88" y="87"/>
                  </a:lnTo>
                  <a:lnTo>
                    <a:pt x="82" y="96"/>
                  </a:lnTo>
                  <a:lnTo>
                    <a:pt x="77" y="102"/>
                  </a:lnTo>
                  <a:lnTo>
                    <a:pt x="67" y="105"/>
                  </a:lnTo>
                  <a:lnTo>
                    <a:pt x="36" y="109"/>
                  </a:lnTo>
                  <a:lnTo>
                    <a:pt x="36" y="109"/>
                  </a:lnTo>
                  <a:lnTo>
                    <a:pt x="26" y="109"/>
                  </a:lnTo>
                  <a:lnTo>
                    <a:pt x="17" y="105"/>
                  </a:lnTo>
                  <a:lnTo>
                    <a:pt x="11" y="98"/>
                  </a:lnTo>
                  <a:lnTo>
                    <a:pt x="7" y="8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23"/>
                  </a:lnTo>
                  <a:lnTo>
                    <a:pt x="5" y="15"/>
                  </a:lnTo>
                  <a:lnTo>
                    <a:pt x="11" y="8"/>
                  </a:lnTo>
                  <a:lnTo>
                    <a:pt x="20" y="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2" y="2"/>
                  </a:lnTo>
                  <a:lnTo>
                    <a:pt x="71" y="6"/>
                  </a:lnTo>
                  <a:lnTo>
                    <a:pt x="77" y="13"/>
                  </a:lnTo>
                  <a:lnTo>
                    <a:pt x="81" y="23"/>
                  </a:lnTo>
                  <a:lnTo>
                    <a:pt x="88" y="77"/>
                  </a:lnTo>
                  <a:close/>
                </a:path>
              </a:pathLst>
            </a:custGeom>
            <a:solidFill>
              <a:srgbClr val="E8A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85"/>
            <p:cNvSpPr>
              <a:spLocks/>
            </p:cNvSpPr>
            <p:nvPr/>
          </p:nvSpPr>
          <p:spPr bwMode="auto">
            <a:xfrm>
              <a:off x="10258425" y="1495425"/>
              <a:ext cx="604838" cy="271463"/>
            </a:xfrm>
            <a:custGeom>
              <a:avLst/>
              <a:gdLst>
                <a:gd name="T0" fmla="*/ 526 w 761"/>
                <a:gd name="T1" fmla="*/ 10 h 342"/>
                <a:gd name="T2" fmla="*/ 135 w 761"/>
                <a:gd name="T3" fmla="*/ 66 h 342"/>
                <a:gd name="T4" fmla="*/ 60 w 761"/>
                <a:gd name="T5" fmla="*/ 75 h 342"/>
                <a:gd name="T6" fmla="*/ 71 w 761"/>
                <a:gd name="T7" fmla="*/ 151 h 342"/>
                <a:gd name="T8" fmla="*/ 66 w 761"/>
                <a:gd name="T9" fmla="*/ 248 h 342"/>
                <a:gd name="T10" fmla="*/ 0 w 761"/>
                <a:gd name="T11" fmla="*/ 307 h 342"/>
                <a:gd name="T12" fmla="*/ 30 w 761"/>
                <a:gd name="T13" fmla="*/ 342 h 342"/>
                <a:gd name="T14" fmla="*/ 120 w 761"/>
                <a:gd name="T15" fmla="*/ 265 h 342"/>
                <a:gd name="T16" fmla="*/ 120 w 761"/>
                <a:gd name="T17" fmla="*/ 265 h 342"/>
                <a:gd name="T18" fmla="*/ 124 w 761"/>
                <a:gd name="T19" fmla="*/ 245 h 342"/>
                <a:gd name="T20" fmla="*/ 137 w 761"/>
                <a:gd name="T21" fmla="*/ 203 h 342"/>
                <a:gd name="T22" fmla="*/ 146 w 761"/>
                <a:gd name="T23" fmla="*/ 179 h 342"/>
                <a:gd name="T24" fmla="*/ 156 w 761"/>
                <a:gd name="T25" fmla="*/ 158 h 342"/>
                <a:gd name="T26" fmla="*/ 167 w 761"/>
                <a:gd name="T27" fmla="*/ 143 h 342"/>
                <a:gd name="T28" fmla="*/ 173 w 761"/>
                <a:gd name="T29" fmla="*/ 139 h 342"/>
                <a:gd name="T30" fmla="*/ 178 w 761"/>
                <a:gd name="T31" fmla="*/ 136 h 342"/>
                <a:gd name="T32" fmla="*/ 505 w 761"/>
                <a:gd name="T33" fmla="*/ 90 h 342"/>
                <a:gd name="T34" fmla="*/ 505 w 761"/>
                <a:gd name="T35" fmla="*/ 90 h 342"/>
                <a:gd name="T36" fmla="*/ 520 w 761"/>
                <a:gd name="T37" fmla="*/ 90 h 342"/>
                <a:gd name="T38" fmla="*/ 543 w 761"/>
                <a:gd name="T39" fmla="*/ 94 h 342"/>
                <a:gd name="T40" fmla="*/ 595 w 761"/>
                <a:gd name="T41" fmla="*/ 104 h 342"/>
                <a:gd name="T42" fmla="*/ 663 w 761"/>
                <a:gd name="T43" fmla="*/ 119 h 342"/>
                <a:gd name="T44" fmla="*/ 725 w 761"/>
                <a:gd name="T45" fmla="*/ 192 h 342"/>
                <a:gd name="T46" fmla="*/ 761 w 761"/>
                <a:gd name="T47" fmla="*/ 160 h 342"/>
                <a:gd name="T48" fmla="*/ 695 w 761"/>
                <a:gd name="T49" fmla="*/ 87 h 342"/>
                <a:gd name="T50" fmla="*/ 601 w 761"/>
                <a:gd name="T51" fmla="*/ 0 h 342"/>
                <a:gd name="T52" fmla="*/ 526 w 761"/>
                <a:gd name="T53" fmla="*/ 1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1" h="342">
                  <a:moveTo>
                    <a:pt x="526" y="10"/>
                  </a:moveTo>
                  <a:lnTo>
                    <a:pt x="135" y="66"/>
                  </a:lnTo>
                  <a:lnTo>
                    <a:pt x="60" y="75"/>
                  </a:lnTo>
                  <a:lnTo>
                    <a:pt x="71" y="151"/>
                  </a:lnTo>
                  <a:lnTo>
                    <a:pt x="66" y="248"/>
                  </a:lnTo>
                  <a:lnTo>
                    <a:pt x="0" y="307"/>
                  </a:lnTo>
                  <a:lnTo>
                    <a:pt x="30" y="342"/>
                  </a:lnTo>
                  <a:lnTo>
                    <a:pt x="120" y="265"/>
                  </a:lnTo>
                  <a:lnTo>
                    <a:pt x="120" y="265"/>
                  </a:lnTo>
                  <a:lnTo>
                    <a:pt x="124" y="245"/>
                  </a:lnTo>
                  <a:lnTo>
                    <a:pt x="137" y="203"/>
                  </a:lnTo>
                  <a:lnTo>
                    <a:pt x="146" y="179"/>
                  </a:lnTo>
                  <a:lnTo>
                    <a:pt x="156" y="158"/>
                  </a:lnTo>
                  <a:lnTo>
                    <a:pt x="167" y="143"/>
                  </a:lnTo>
                  <a:lnTo>
                    <a:pt x="173" y="139"/>
                  </a:lnTo>
                  <a:lnTo>
                    <a:pt x="178" y="136"/>
                  </a:lnTo>
                  <a:lnTo>
                    <a:pt x="505" y="90"/>
                  </a:lnTo>
                  <a:lnTo>
                    <a:pt x="505" y="90"/>
                  </a:lnTo>
                  <a:lnTo>
                    <a:pt x="520" y="90"/>
                  </a:lnTo>
                  <a:lnTo>
                    <a:pt x="543" y="94"/>
                  </a:lnTo>
                  <a:lnTo>
                    <a:pt x="595" y="104"/>
                  </a:lnTo>
                  <a:lnTo>
                    <a:pt x="663" y="119"/>
                  </a:lnTo>
                  <a:lnTo>
                    <a:pt x="725" y="192"/>
                  </a:lnTo>
                  <a:lnTo>
                    <a:pt x="761" y="160"/>
                  </a:lnTo>
                  <a:lnTo>
                    <a:pt x="695" y="87"/>
                  </a:lnTo>
                  <a:lnTo>
                    <a:pt x="601" y="0"/>
                  </a:lnTo>
                  <a:lnTo>
                    <a:pt x="526" y="10"/>
                  </a:lnTo>
                  <a:close/>
                </a:path>
              </a:pathLst>
            </a:custGeom>
            <a:solidFill>
              <a:srgbClr val="3233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86"/>
            <p:cNvSpPr>
              <a:spLocks/>
            </p:cNvSpPr>
            <p:nvPr/>
          </p:nvSpPr>
          <p:spPr bwMode="auto">
            <a:xfrm>
              <a:off x="10018713" y="1068388"/>
              <a:ext cx="1004888" cy="504825"/>
            </a:xfrm>
            <a:custGeom>
              <a:avLst/>
              <a:gdLst>
                <a:gd name="T0" fmla="*/ 1244 w 1267"/>
                <a:gd name="T1" fmla="*/ 203 h 637"/>
                <a:gd name="T2" fmla="*/ 1227 w 1267"/>
                <a:gd name="T3" fmla="*/ 207 h 637"/>
                <a:gd name="T4" fmla="*/ 1182 w 1267"/>
                <a:gd name="T5" fmla="*/ 211 h 637"/>
                <a:gd name="T6" fmla="*/ 1154 w 1267"/>
                <a:gd name="T7" fmla="*/ 205 h 637"/>
                <a:gd name="T8" fmla="*/ 1124 w 1267"/>
                <a:gd name="T9" fmla="*/ 192 h 637"/>
                <a:gd name="T10" fmla="*/ 1092 w 1267"/>
                <a:gd name="T11" fmla="*/ 171 h 637"/>
                <a:gd name="T12" fmla="*/ 1060 w 1267"/>
                <a:gd name="T13" fmla="*/ 137 h 637"/>
                <a:gd name="T14" fmla="*/ 1043 w 1267"/>
                <a:gd name="T15" fmla="*/ 115 h 637"/>
                <a:gd name="T16" fmla="*/ 1007 w 1267"/>
                <a:gd name="T17" fmla="*/ 79 h 637"/>
                <a:gd name="T18" fmla="*/ 972 w 1267"/>
                <a:gd name="T19" fmla="*/ 51 h 637"/>
                <a:gd name="T20" fmla="*/ 938 w 1267"/>
                <a:gd name="T21" fmla="*/ 32 h 637"/>
                <a:gd name="T22" fmla="*/ 893 w 1267"/>
                <a:gd name="T23" fmla="*/ 11 h 637"/>
                <a:gd name="T24" fmla="*/ 850 w 1267"/>
                <a:gd name="T25" fmla="*/ 2 h 637"/>
                <a:gd name="T26" fmla="*/ 836 w 1267"/>
                <a:gd name="T27" fmla="*/ 0 h 637"/>
                <a:gd name="T28" fmla="*/ 829 w 1267"/>
                <a:gd name="T29" fmla="*/ 2 h 637"/>
                <a:gd name="T30" fmla="*/ 286 w 1267"/>
                <a:gd name="T31" fmla="*/ 79 h 637"/>
                <a:gd name="T32" fmla="*/ 279 w 1267"/>
                <a:gd name="T33" fmla="*/ 81 h 637"/>
                <a:gd name="T34" fmla="*/ 279 w 1267"/>
                <a:gd name="T35" fmla="*/ 81 h 637"/>
                <a:gd name="T36" fmla="*/ 222 w 1267"/>
                <a:gd name="T37" fmla="*/ 113 h 637"/>
                <a:gd name="T38" fmla="*/ 156 w 1267"/>
                <a:gd name="T39" fmla="*/ 162 h 637"/>
                <a:gd name="T40" fmla="*/ 124 w 1267"/>
                <a:gd name="T41" fmla="*/ 192 h 637"/>
                <a:gd name="T42" fmla="*/ 96 w 1267"/>
                <a:gd name="T43" fmla="*/ 227 h 637"/>
                <a:gd name="T44" fmla="*/ 76 w 1267"/>
                <a:gd name="T45" fmla="*/ 263 h 637"/>
                <a:gd name="T46" fmla="*/ 61 w 1267"/>
                <a:gd name="T47" fmla="*/ 301 h 637"/>
                <a:gd name="T48" fmla="*/ 23 w 1267"/>
                <a:gd name="T49" fmla="*/ 413 h 637"/>
                <a:gd name="T50" fmla="*/ 0 w 1267"/>
                <a:gd name="T51" fmla="*/ 496 h 637"/>
                <a:gd name="T52" fmla="*/ 55 w 1267"/>
                <a:gd name="T53" fmla="*/ 509 h 637"/>
                <a:gd name="T54" fmla="*/ 100 w 1267"/>
                <a:gd name="T55" fmla="*/ 359 h 637"/>
                <a:gd name="T56" fmla="*/ 128 w 1267"/>
                <a:gd name="T57" fmla="*/ 284 h 637"/>
                <a:gd name="T58" fmla="*/ 134 w 1267"/>
                <a:gd name="T59" fmla="*/ 273 h 637"/>
                <a:gd name="T60" fmla="*/ 158 w 1267"/>
                <a:gd name="T61" fmla="*/ 239 h 637"/>
                <a:gd name="T62" fmla="*/ 202 w 1267"/>
                <a:gd name="T63" fmla="*/ 196 h 637"/>
                <a:gd name="T64" fmla="*/ 247 w 1267"/>
                <a:gd name="T65" fmla="*/ 162 h 637"/>
                <a:gd name="T66" fmla="*/ 284 w 1267"/>
                <a:gd name="T67" fmla="*/ 139 h 637"/>
                <a:gd name="T68" fmla="*/ 354 w 1267"/>
                <a:gd name="T69" fmla="*/ 626 h 637"/>
                <a:gd name="T70" fmla="*/ 359 w 1267"/>
                <a:gd name="T71" fmla="*/ 635 h 637"/>
                <a:gd name="T72" fmla="*/ 371 w 1267"/>
                <a:gd name="T73" fmla="*/ 637 h 637"/>
                <a:gd name="T74" fmla="*/ 904 w 1267"/>
                <a:gd name="T75" fmla="*/ 562 h 637"/>
                <a:gd name="T76" fmla="*/ 912 w 1267"/>
                <a:gd name="T77" fmla="*/ 556 h 637"/>
                <a:gd name="T78" fmla="*/ 913 w 1267"/>
                <a:gd name="T79" fmla="*/ 547 h 637"/>
                <a:gd name="T80" fmla="*/ 844 w 1267"/>
                <a:gd name="T81" fmla="*/ 58 h 637"/>
                <a:gd name="T82" fmla="*/ 874 w 1267"/>
                <a:gd name="T83" fmla="*/ 66 h 637"/>
                <a:gd name="T84" fmla="*/ 915 w 1267"/>
                <a:gd name="T85" fmla="*/ 83 h 637"/>
                <a:gd name="T86" fmla="*/ 964 w 1267"/>
                <a:gd name="T87" fmla="*/ 117 h 637"/>
                <a:gd name="T88" fmla="*/ 1015 w 1267"/>
                <a:gd name="T89" fmla="*/ 171 h 637"/>
                <a:gd name="T90" fmla="*/ 1028 w 1267"/>
                <a:gd name="T91" fmla="*/ 186 h 637"/>
                <a:gd name="T92" fmla="*/ 1054 w 1267"/>
                <a:gd name="T93" fmla="*/ 212 h 637"/>
                <a:gd name="T94" fmla="*/ 1083 w 1267"/>
                <a:gd name="T95" fmla="*/ 233 h 637"/>
                <a:gd name="T96" fmla="*/ 1124 w 1267"/>
                <a:gd name="T97" fmla="*/ 254 h 637"/>
                <a:gd name="T98" fmla="*/ 1178 w 1267"/>
                <a:gd name="T99" fmla="*/ 265 h 637"/>
                <a:gd name="T100" fmla="*/ 1225 w 1267"/>
                <a:gd name="T101" fmla="*/ 265 h 637"/>
                <a:gd name="T102" fmla="*/ 1248 w 1267"/>
                <a:gd name="T103" fmla="*/ 259 h 637"/>
                <a:gd name="T104" fmla="*/ 1244 w 1267"/>
                <a:gd name="T105" fmla="*/ 203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67" h="637">
                  <a:moveTo>
                    <a:pt x="1244" y="203"/>
                  </a:moveTo>
                  <a:lnTo>
                    <a:pt x="1244" y="203"/>
                  </a:lnTo>
                  <a:lnTo>
                    <a:pt x="1240" y="205"/>
                  </a:lnTo>
                  <a:lnTo>
                    <a:pt x="1227" y="207"/>
                  </a:lnTo>
                  <a:lnTo>
                    <a:pt x="1207" y="211"/>
                  </a:lnTo>
                  <a:lnTo>
                    <a:pt x="1182" y="211"/>
                  </a:lnTo>
                  <a:lnTo>
                    <a:pt x="1169" y="209"/>
                  </a:lnTo>
                  <a:lnTo>
                    <a:pt x="1154" y="205"/>
                  </a:lnTo>
                  <a:lnTo>
                    <a:pt x="1139" y="199"/>
                  </a:lnTo>
                  <a:lnTo>
                    <a:pt x="1124" y="192"/>
                  </a:lnTo>
                  <a:lnTo>
                    <a:pt x="1107" y="182"/>
                  </a:lnTo>
                  <a:lnTo>
                    <a:pt x="1092" y="171"/>
                  </a:lnTo>
                  <a:lnTo>
                    <a:pt x="1075" y="156"/>
                  </a:lnTo>
                  <a:lnTo>
                    <a:pt x="1060" y="137"/>
                  </a:lnTo>
                  <a:lnTo>
                    <a:pt x="1060" y="137"/>
                  </a:lnTo>
                  <a:lnTo>
                    <a:pt x="1043" y="115"/>
                  </a:lnTo>
                  <a:lnTo>
                    <a:pt x="1024" y="96"/>
                  </a:lnTo>
                  <a:lnTo>
                    <a:pt x="1007" y="79"/>
                  </a:lnTo>
                  <a:lnTo>
                    <a:pt x="989" y="64"/>
                  </a:lnTo>
                  <a:lnTo>
                    <a:pt x="972" y="51"/>
                  </a:lnTo>
                  <a:lnTo>
                    <a:pt x="955" y="41"/>
                  </a:lnTo>
                  <a:lnTo>
                    <a:pt x="938" y="32"/>
                  </a:lnTo>
                  <a:lnTo>
                    <a:pt x="923" y="23"/>
                  </a:lnTo>
                  <a:lnTo>
                    <a:pt x="893" y="11"/>
                  </a:lnTo>
                  <a:lnTo>
                    <a:pt x="868" y="6"/>
                  </a:lnTo>
                  <a:lnTo>
                    <a:pt x="850" y="2"/>
                  </a:lnTo>
                  <a:lnTo>
                    <a:pt x="836" y="0"/>
                  </a:lnTo>
                  <a:lnTo>
                    <a:pt x="836" y="0"/>
                  </a:lnTo>
                  <a:lnTo>
                    <a:pt x="836" y="0"/>
                  </a:lnTo>
                  <a:lnTo>
                    <a:pt x="829" y="2"/>
                  </a:lnTo>
                  <a:lnTo>
                    <a:pt x="829" y="2"/>
                  </a:lnTo>
                  <a:lnTo>
                    <a:pt x="286" y="79"/>
                  </a:lnTo>
                  <a:lnTo>
                    <a:pt x="286" y="79"/>
                  </a:lnTo>
                  <a:lnTo>
                    <a:pt x="279" y="81"/>
                  </a:lnTo>
                  <a:lnTo>
                    <a:pt x="279" y="81"/>
                  </a:lnTo>
                  <a:lnTo>
                    <a:pt x="279" y="81"/>
                  </a:lnTo>
                  <a:lnTo>
                    <a:pt x="250" y="96"/>
                  </a:lnTo>
                  <a:lnTo>
                    <a:pt x="222" y="113"/>
                  </a:lnTo>
                  <a:lnTo>
                    <a:pt x="190" y="135"/>
                  </a:lnTo>
                  <a:lnTo>
                    <a:pt x="156" y="162"/>
                  </a:lnTo>
                  <a:lnTo>
                    <a:pt x="140" y="177"/>
                  </a:lnTo>
                  <a:lnTo>
                    <a:pt x="124" y="192"/>
                  </a:lnTo>
                  <a:lnTo>
                    <a:pt x="109" y="209"/>
                  </a:lnTo>
                  <a:lnTo>
                    <a:pt x="96" y="227"/>
                  </a:lnTo>
                  <a:lnTo>
                    <a:pt x="85" y="244"/>
                  </a:lnTo>
                  <a:lnTo>
                    <a:pt x="76" y="263"/>
                  </a:lnTo>
                  <a:lnTo>
                    <a:pt x="76" y="263"/>
                  </a:lnTo>
                  <a:lnTo>
                    <a:pt x="61" y="301"/>
                  </a:lnTo>
                  <a:lnTo>
                    <a:pt x="47" y="338"/>
                  </a:lnTo>
                  <a:lnTo>
                    <a:pt x="23" y="413"/>
                  </a:lnTo>
                  <a:lnTo>
                    <a:pt x="8" y="470"/>
                  </a:lnTo>
                  <a:lnTo>
                    <a:pt x="0" y="496"/>
                  </a:lnTo>
                  <a:lnTo>
                    <a:pt x="55" y="509"/>
                  </a:lnTo>
                  <a:lnTo>
                    <a:pt x="55" y="509"/>
                  </a:lnTo>
                  <a:lnTo>
                    <a:pt x="78" y="430"/>
                  </a:lnTo>
                  <a:lnTo>
                    <a:pt x="100" y="359"/>
                  </a:lnTo>
                  <a:lnTo>
                    <a:pt x="113" y="321"/>
                  </a:lnTo>
                  <a:lnTo>
                    <a:pt x="128" y="284"/>
                  </a:lnTo>
                  <a:lnTo>
                    <a:pt x="128" y="284"/>
                  </a:lnTo>
                  <a:lnTo>
                    <a:pt x="134" y="273"/>
                  </a:lnTo>
                  <a:lnTo>
                    <a:pt x="140" y="261"/>
                  </a:lnTo>
                  <a:lnTo>
                    <a:pt x="158" y="239"/>
                  </a:lnTo>
                  <a:lnTo>
                    <a:pt x="179" y="216"/>
                  </a:lnTo>
                  <a:lnTo>
                    <a:pt x="202" y="196"/>
                  </a:lnTo>
                  <a:lnTo>
                    <a:pt x="224" y="179"/>
                  </a:lnTo>
                  <a:lnTo>
                    <a:pt x="247" y="162"/>
                  </a:lnTo>
                  <a:lnTo>
                    <a:pt x="284" y="139"/>
                  </a:lnTo>
                  <a:lnTo>
                    <a:pt x="284" y="139"/>
                  </a:lnTo>
                  <a:lnTo>
                    <a:pt x="354" y="626"/>
                  </a:lnTo>
                  <a:lnTo>
                    <a:pt x="354" y="626"/>
                  </a:lnTo>
                  <a:lnTo>
                    <a:pt x="356" y="631"/>
                  </a:lnTo>
                  <a:lnTo>
                    <a:pt x="359" y="635"/>
                  </a:lnTo>
                  <a:lnTo>
                    <a:pt x="365" y="637"/>
                  </a:lnTo>
                  <a:lnTo>
                    <a:pt x="371" y="637"/>
                  </a:lnTo>
                  <a:lnTo>
                    <a:pt x="904" y="562"/>
                  </a:lnTo>
                  <a:lnTo>
                    <a:pt x="904" y="562"/>
                  </a:lnTo>
                  <a:lnTo>
                    <a:pt x="908" y="560"/>
                  </a:lnTo>
                  <a:lnTo>
                    <a:pt x="912" y="556"/>
                  </a:lnTo>
                  <a:lnTo>
                    <a:pt x="913" y="552"/>
                  </a:lnTo>
                  <a:lnTo>
                    <a:pt x="913" y="547"/>
                  </a:lnTo>
                  <a:lnTo>
                    <a:pt x="844" y="58"/>
                  </a:lnTo>
                  <a:lnTo>
                    <a:pt x="844" y="58"/>
                  </a:lnTo>
                  <a:lnTo>
                    <a:pt x="857" y="60"/>
                  </a:lnTo>
                  <a:lnTo>
                    <a:pt x="874" y="66"/>
                  </a:lnTo>
                  <a:lnTo>
                    <a:pt x="893" y="72"/>
                  </a:lnTo>
                  <a:lnTo>
                    <a:pt x="915" y="83"/>
                  </a:lnTo>
                  <a:lnTo>
                    <a:pt x="938" y="98"/>
                  </a:lnTo>
                  <a:lnTo>
                    <a:pt x="964" y="117"/>
                  </a:lnTo>
                  <a:lnTo>
                    <a:pt x="991" y="141"/>
                  </a:lnTo>
                  <a:lnTo>
                    <a:pt x="1015" y="171"/>
                  </a:lnTo>
                  <a:lnTo>
                    <a:pt x="1015" y="171"/>
                  </a:lnTo>
                  <a:lnTo>
                    <a:pt x="1028" y="186"/>
                  </a:lnTo>
                  <a:lnTo>
                    <a:pt x="1041" y="201"/>
                  </a:lnTo>
                  <a:lnTo>
                    <a:pt x="1054" y="212"/>
                  </a:lnTo>
                  <a:lnTo>
                    <a:pt x="1069" y="224"/>
                  </a:lnTo>
                  <a:lnTo>
                    <a:pt x="1083" y="233"/>
                  </a:lnTo>
                  <a:lnTo>
                    <a:pt x="1096" y="241"/>
                  </a:lnTo>
                  <a:lnTo>
                    <a:pt x="1124" y="254"/>
                  </a:lnTo>
                  <a:lnTo>
                    <a:pt x="1152" y="261"/>
                  </a:lnTo>
                  <a:lnTo>
                    <a:pt x="1178" y="265"/>
                  </a:lnTo>
                  <a:lnTo>
                    <a:pt x="1203" y="267"/>
                  </a:lnTo>
                  <a:lnTo>
                    <a:pt x="1225" y="265"/>
                  </a:lnTo>
                  <a:lnTo>
                    <a:pt x="1225" y="265"/>
                  </a:lnTo>
                  <a:lnTo>
                    <a:pt x="1248" y="259"/>
                  </a:lnTo>
                  <a:lnTo>
                    <a:pt x="1267" y="254"/>
                  </a:lnTo>
                  <a:lnTo>
                    <a:pt x="1244" y="203"/>
                  </a:lnTo>
                  <a:close/>
                </a:path>
              </a:pathLst>
            </a:custGeom>
            <a:solidFill>
              <a:srgbClr val="EF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7"/>
            <p:cNvSpPr>
              <a:spLocks/>
            </p:cNvSpPr>
            <p:nvPr/>
          </p:nvSpPr>
          <p:spPr bwMode="auto">
            <a:xfrm>
              <a:off x="10466388" y="1228725"/>
              <a:ext cx="66675" cy="188913"/>
            </a:xfrm>
            <a:custGeom>
              <a:avLst/>
              <a:gdLst>
                <a:gd name="T0" fmla="*/ 85 w 85"/>
                <a:gd name="T1" fmla="*/ 209 h 239"/>
                <a:gd name="T2" fmla="*/ 53 w 85"/>
                <a:gd name="T3" fmla="*/ 239 h 239"/>
                <a:gd name="T4" fmla="*/ 13 w 85"/>
                <a:gd name="T5" fmla="*/ 218 h 239"/>
                <a:gd name="T6" fmla="*/ 0 w 85"/>
                <a:gd name="T7" fmla="*/ 6 h 239"/>
                <a:gd name="T8" fmla="*/ 40 w 85"/>
                <a:gd name="T9" fmla="*/ 0 h 239"/>
                <a:gd name="T10" fmla="*/ 85 w 85"/>
                <a:gd name="T11" fmla="*/ 20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239">
                  <a:moveTo>
                    <a:pt x="85" y="209"/>
                  </a:moveTo>
                  <a:lnTo>
                    <a:pt x="53" y="239"/>
                  </a:lnTo>
                  <a:lnTo>
                    <a:pt x="13" y="218"/>
                  </a:lnTo>
                  <a:lnTo>
                    <a:pt x="0" y="6"/>
                  </a:lnTo>
                  <a:lnTo>
                    <a:pt x="40" y="0"/>
                  </a:lnTo>
                  <a:lnTo>
                    <a:pt x="85" y="209"/>
                  </a:lnTo>
                  <a:close/>
                </a:path>
              </a:pathLst>
            </a:custGeom>
            <a:solidFill>
              <a:srgbClr val="3249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8"/>
            <p:cNvSpPr>
              <a:spLocks/>
            </p:cNvSpPr>
            <p:nvPr/>
          </p:nvSpPr>
          <p:spPr bwMode="auto">
            <a:xfrm>
              <a:off x="10209213" y="776288"/>
              <a:ext cx="477838" cy="493713"/>
            </a:xfrm>
            <a:custGeom>
              <a:avLst/>
              <a:gdLst>
                <a:gd name="T0" fmla="*/ 601 w 601"/>
                <a:gd name="T1" fmla="*/ 503 h 622"/>
                <a:gd name="T2" fmla="*/ 601 w 601"/>
                <a:gd name="T3" fmla="*/ 503 h 622"/>
                <a:gd name="T4" fmla="*/ 601 w 601"/>
                <a:gd name="T5" fmla="*/ 515 h 622"/>
                <a:gd name="T6" fmla="*/ 599 w 601"/>
                <a:gd name="T7" fmla="*/ 524 h 622"/>
                <a:gd name="T8" fmla="*/ 595 w 601"/>
                <a:gd name="T9" fmla="*/ 533 h 622"/>
                <a:gd name="T10" fmla="*/ 588 w 601"/>
                <a:gd name="T11" fmla="*/ 541 h 622"/>
                <a:gd name="T12" fmla="*/ 580 w 601"/>
                <a:gd name="T13" fmla="*/ 548 h 622"/>
                <a:gd name="T14" fmla="*/ 573 w 601"/>
                <a:gd name="T15" fmla="*/ 554 h 622"/>
                <a:gd name="T16" fmla="*/ 562 w 601"/>
                <a:gd name="T17" fmla="*/ 560 h 622"/>
                <a:gd name="T18" fmla="*/ 550 w 601"/>
                <a:gd name="T19" fmla="*/ 562 h 622"/>
                <a:gd name="T20" fmla="*/ 131 w 601"/>
                <a:gd name="T21" fmla="*/ 622 h 622"/>
                <a:gd name="T22" fmla="*/ 131 w 601"/>
                <a:gd name="T23" fmla="*/ 622 h 622"/>
                <a:gd name="T24" fmla="*/ 118 w 601"/>
                <a:gd name="T25" fmla="*/ 622 h 622"/>
                <a:gd name="T26" fmla="*/ 107 w 601"/>
                <a:gd name="T27" fmla="*/ 620 h 622"/>
                <a:gd name="T28" fmla="*/ 98 w 601"/>
                <a:gd name="T29" fmla="*/ 618 h 622"/>
                <a:gd name="T30" fmla="*/ 88 w 601"/>
                <a:gd name="T31" fmla="*/ 612 h 622"/>
                <a:gd name="T32" fmla="*/ 81 w 601"/>
                <a:gd name="T33" fmla="*/ 607 h 622"/>
                <a:gd name="T34" fmla="*/ 73 w 601"/>
                <a:gd name="T35" fmla="*/ 599 h 622"/>
                <a:gd name="T36" fmla="*/ 69 w 601"/>
                <a:gd name="T37" fmla="*/ 590 h 622"/>
                <a:gd name="T38" fmla="*/ 66 w 601"/>
                <a:gd name="T39" fmla="*/ 580 h 622"/>
                <a:gd name="T40" fmla="*/ 2 w 601"/>
                <a:gd name="T41" fmla="*/ 118 h 622"/>
                <a:gd name="T42" fmla="*/ 2 w 601"/>
                <a:gd name="T43" fmla="*/ 118 h 622"/>
                <a:gd name="T44" fmla="*/ 0 w 601"/>
                <a:gd name="T45" fmla="*/ 107 h 622"/>
                <a:gd name="T46" fmla="*/ 2 w 601"/>
                <a:gd name="T47" fmla="*/ 97 h 622"/>
                <a:gd name="T48" fmla="*/ 7 w 601"/>
                <a:gd name="T49" fmla="*/ 88 h 622"/>
                <a:gd name="T50" fmla="*/ 13 w 601"/>
                <a:gd name="T51" fmla="*/ 81 h 622"/>
                <a:gd name="T52" fmla="*/ 21 w 601"/>
                <a:gd name="T53" fmla="*/ 73 h 622"/>
                <a:gd name="T54" fmla="*/ 30 w 601"/>
                <a:gd name="T55" fmla="*/ 67 h 622"/>
                <a:gd name="T56" fmla="*/ 39 w 601"/>
                <a:gd name="T57" fmla="*/ 62 h 622"/>
                <a:gd name="T58" fmla="*/ 51 w 601"/>
                <a:gd name="T59" fmla="*/ 60 h 622"/>
                <a:gd name="T60" fmla="*/ 471 w 601"/>
                <a:gd name="T61" fmla="*/ 0 h 622"/>
                <a:gd name="T62" fmla="*/ 471 w 601"/>
                <a:gd name="T63" fmla="*/ 0 h 622"/>
                <a:gd name="T64" fmla="*/ 483 w 601"/>
                <a:gd name="T65" fmla="*/ 0 h 622"/>
                <a:gd name="T66" fmla="*/ 494 w 601"/>
                <a:gd name="T67" fmla="*/ 2 h 622"/>
                <a:gd name="T68" fmla="*/ 503 w 601"/>
                <a:gd name="T69" fmla="*/ 5 h 622"/>
                <a:gd name="T70" fmla="*/ 513 w 601"/>
                <a:gd name="T71" fmla="*/ 9 h 622"/>
                <a:gd name="T72" fmla="*/ 522 w 601"/>
                <a:gd name="T73" fmla="*/ 17 h 622"/>
                <a:gd name="T74" fmla="*/ 528 w 601"/>
                <a:gd name="T75" fmla="*/ 24 h 622"/>
                <a:gd name="T76" fmla="*/ 533 w 601"/>
                <a:gd name="T77" fmla="*/ 32 h 622"/>
                <a:gd name="T78" fmla="*/ 535 w 601"/>
                <a:gd name="T79" fmla="*/ 43 h 622"/>
                <a:gd name="T80" fmla="*/ 601 w 601"/>
                <a:gd name="T81" fmla="*/ 503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1" h="622">
                  <a:moveTo>
                    <a:pt x="601" y="503"/>
                  </a:moveTo>
                  <a:lnTo>
                    <a:pt x="601" y="503"/>
                  </a:lnTo>
                  <a:lnTo>
                    <a:pt x="601" y="515"/>
                  </a:lnTo>
                  <a:lnTo>
                    <a:pt x="599" y="524"/>
                  </a:lnTo>
                  <a:lnTo>
                    <a:pt x="595" y="533"/>
                  </a:lnTo>
                  <a:lnTo>
                    <a:pt x="588" y="541"/>
                  </a:lnTo>
                  <a:lnTo>
                    <a:pt x="580" y="548"/>
                  </a:lnTo>
                  <a:lnTo>
                    <a:pt x="573" y="554"/>
                  </a:lnTo>
                  <a:lnTo>
                    <a:pt x="562" y="560"/>
                  </a:lnTo>
                  <a:lnTo>
                    <a:pt x="550" y="562"/>
                  </a:lnTo>
                  <a:lnTo>
                    <a:pt x="131" y="622"/>
                  </a:lnTo>
                  <a:lnTo>
                    <a:pt x="131" y="622"/>
                  </a:lnTo>
                  <a:lnTo>
                    <a:pt x="118" y="622"/>
                  </a:lnTo>
                  <a:lnTo>
                    <a:pt x="107" y="620"/>
                  </a:lnTo>
                  <a:lnTo>
                    <a:pt x="98" y="618"/>
                  </a:lnTo>
                  <a:lnTo>
                    <a:pt x="88" y="612"/>
                  </a:lnTo>
                  <a:lnTo>
                    <a:pt x="81" y="607"/>
                  </a:lnTo>
                  <a:lnTo>
                    <a:pt x="73" y="599"/>
                  </a:lnTo>
                  <a:lnTo>
                    <a:pt x="69" y="590"/>
                  </a:lnTo>
                  <a:lnTo>
                    <a:pt x="66" y="58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0" y="107"/>
                  </a:lnTo>
                  <a:lnTo>
                    <a:pt x="2" y="97"/>
                  </a:lnTo>
                  <a:lnTo>
                    <a:pt x="7" y="88"/>
                  </a:lnTo>
                  <a:lnTo>
                    <a:pt x="13" y="81"/>
                  </a:lnTo>
                  <a:lnTo>
                    <a:pt x="21" y="73"/>
                  </a:lnTo>
                  <a:lnTo>
                    <a:pt x="30" y="67"/>
                  </a:lnTo>
                  <a:lnTo>
                    <a:pt x="39" y="62"/>
                  </a:lnTo>
                  <a:lnTo>
                    <a:pt x="51" y="60"/>
                  </a:lnTo>
                  <a:lnTo>
                    <a:pt x="471" y="0"/>
                  </a:lnTo>
                  <a:lnTo>
                    <a:pt x="471" y="0"/>
                  </a:lnTo>
                  <a:lnTo>
                    <a:pt x="483" y="0"/>
                  </a:lnTo>
                  <a:lnTo>
                    <a:pt x="494" y="2"/>
                  </a:lnTo>
                  <a:lnTo>
                    <a:pt x="503" y="5"/>
                  </a:lnTo>
                  <a:lnTo>
                    <a:pt x="513" y="9"/>
                  </a:lnTo>
                  <a:lnTo>
                    <a:pt x="522" y="17"/>
                  </a:lnTo>
                  <a:lnTo>
                    <a:pt x="528" y="24"/>
                  </a:lnTo>
                  <a:lnTo>
                    <a:pt x="533" y="32"/>
                  </a:lnTo>
                  <a:lnTo>
                    <a:pt x="535" y="43"/>
                  </a:lnTo>
                  <a:lnTo>
                    <a:pt x="601" y="503"/>
                  </a:ln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9"/>
            <p:cNvSpPr>
              <a:spLocks/>
            </p:cNvSpPr>
            <p:nvPr/>
          </p:nvSpPr>
          <p:spPr bwMode="auto">
            <a:xfrm>
              <a:off x="10304463" y="1047750"/>
              <a:ext cx="42863" cy="46038"/>
            </a:xfrm>
            <a:custGeom>
              <a:avLst/>
              <a:gdLst>
                <a:gd name="T0" fmla="*/ 55 w 55"/>
                <a:gd name="T1" fmla="*/ 24 h 56"/>
                <a:gd name="T2" fmla="*/ 55 w 55"/>
                <a:gd name="T3" fmla="*/ 24 h 56"/>
                <a:gd name="T4" fmla="*/ 55 w 55"/>
                <a:gd name="T5" fmla="*/ 30 h 56"/>
                <a:gd name="T6" fmla="*/ 55 w 55"/>
                <a:gd name="T7" fmla="*/ 35 h 56"/>
                <a:gd name="T8" fmla="*/ 49 w 55"/>
                <a:gd name="T9" fmla="*/ 45 h 56"/>
                <a:gd name="T10" fmla="*/ 42 w 55"/>
                <a:gd name="T11" fmla="*/ 52 h 56"/>
                <a:gd name="T12" fmla="*/ 38 w 55"/>
                <a:gd name="T13" fmla="*/ 54 h 56"/>
                <a:gd name="T14" fmla="*/ 32 w 55"/>
                <a:gd name="T15" fmla="*/ 56 h 56"/>
                <a:gd name="T16" fmla="*/ 32 w 55"/>
                <a:gd name="T17" fmla="*/ 56 h 56"/>
                <a:gd name="T18" fmla="*/ 27 w 55"/>
                <a:gd name="T19" fmla="*/ 56 h 56"/>
                <a:gd name="T20" fmla="*/ 21 w 55"/>
                <a:gd name="T21" fmla="*/ 54 h 56"/>
                <a:gd name="T22" fmla="*/ 12 w 55"/>
                <a:gd name="T23" fmla="*/ 50 h 56"/>
                <a:gd name="T24" fmla="*/ 4 w 55"/>
                <a:gd name="T25" fmla="*/ 43 h 56"/>
                <a:gd name="T26" fmla="*/ 2 w 55"/>
                <a:gd name="T27" fmla="*/ 37 h 56"/>
                <a:gd name="T28" fmla="*/ 0 w 55"/>
                <a:gd name="T29" fmla="*/ 32 h 56"/>
                <a:gd name="T30" fmla="*/ 0 w 55"/>
                <a:gd name="T31" fmla="*/ 32 h 56"/>
                <a:gd name="T32" fmla="*/ 0 w 55"/>
                <a:gd name="T33" fmla="*/ 26 h 56"/>
                <a:gd name="T34" fmla="*/ 2 w 55"/>
                <a:gd name="T35" fmla="*/ 20 h 56"/>
                <a:gd name="T36" fmla="*/ 6 w 55"/>
                <a:gd name="T37" fmla="*/ 11 h 56"/>
                <a:gd name="T38" fmla="*/ 13 w 55"/>
                <a:gd name="T39" fmla="*/ 5 h 56"/>
                <a:gd name="T40" fmla="*/ 19 w 55"/>
                <a:gd name="T41" fmla="*/ 2 h 56"/>
                <a:gd name="T42" fmla="*/ 25 w 55"/>
                <a:gd name="T43" fmla="*/ 2 h 56"/>
                <a:gd name="T44" fmla="*/ 25 w 55"/>
                <a:gd name="T45" fmla="*/ 2 h 56"/>
                <a:gd name="T46" fmla="*/ 30 w 55"/>
                <a:gd name="T47" fmla="*/ 0 h 56"/>
                <a:gd name="T48" fmla="*/ 34 w 55"/>
                <a:gd name="T49" fmla="*/ 2 h 56"/>
                <a:gd name="T50" fmla="*/ 45 w 55"/>
                <a:gd name="T51" fmla="*/ 5 h 56"/>
                <a:gd name="T52" fmla="*/ 51 w 55"/>
                <a:gd name="T53" fmla="*/ 15 h 56"/>
                <a:gd name="T54" fmla="*/ 55 w 55"/>
                <a:gd name="T55" fmla="*/ 18 h 56"/>
                <a:gd name="T56" fmla="*/ 55 w 55"/>
                <a:gd name="T57" fmla="*/ 24 h 56"/>
                <a:gd name="T58" fmla="*/ 55 w 55"/>
                <a:gd name="T59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5" h="56">
                  <a:moveTo>
                    <a:pt x="55" y="24"/>
                  </a:moveTo>
                  <a:lnTo>
                    <a:pt x="55" y="24"/>
                  </a:lnTo>
                  <a:lnTo>
                    <a:pt x="55" y="30"/>
                  </a:lnTo>
                  <a:lnTo>
                    <a:pt x="55" y="35"/>
                  </a:lnTo>
                  <a:lnTo>
                    <a:pt x="49" y="45"/>
                  </a:lnTo>
                  <a:lnTo>
                    <a:pt x="42" y="52"/>
                  </a:lnTo>
                  <a:lnTo>
                    <a:pt x="38" y="54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27" y="56"/>
                  </a:lnTo>
                  <a:lnTo>
                    <a:pt x="21" y="54"/>
                  </a:lnTo>
                  <a:lnTo>
                    <a:pt x="12" y="50"/>
                  </a:lnTo>
                  <a:lnTo>
                    <a:pt x="4" y="43"/>
                  </a:lnTo>
                  <a:lnTo>
                    <a:pt x="2" y="37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6" y="11"/>
                  </a:lnTo>
                  <a:lnTo>
                    <a:pt x="13" y="5"/>
                  </a:lnTo>
                  <a:lnTo>
                    <a:pt x="19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30" y="0"/>
                  </a:lnTo>
                  <a:lnTo>
                    <a:pt x="34" y="2"/>
                  </a:lnTo>
                  <a:lnTo>
                    <a:pt x="45" y="5"/>
                  </a:lnTo>
                  <a:lnTo>
                    <a:pt x="51" y="15"/>
                  </a:lnTo>
                  <a:lnTo>
                    <a:pt x="55" y="18"/>
                  </a:lnTo>
                  <a:lnTo>
                    <a:pt x="55" y="24"/>
                  </a:lnTo>
                  <a:lnTo>
                    <a:pt x="55" y="24"/>
                  </a:lnTo>
                  <a:close/>
                </a:path>
              </a:pathLst>
            </a:custGeom>
            <a:solidFill>
              <a:srgbClr val="13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0"/>
            <p:cNvSpPr>
              <a:spLocks/>
            </p:cNvSpPr>
            <p:nvPr/>
          </p:nvSpPr>
          <p:spPr bwMode="auto">
            <a:xfrm>
              <a:off x="10310813" y="1062038"/>
              <a:ext cx="11113" cy="9525"/>
            </a:xfrm>
            <a:custGeom>
              <a:avLst/>
              <a:gdLst>
                <a:gd name="T0" fmla="*/ 13 w 13"/>
                <a:gd name="T1" fmla="*/ 5 h 13"/>
                <a:gd name="T2" fmla="*/ 13 w 13"/>
                <a:gd name="T3" fmla="*/ 5 h 13"/>
                <a:gd name="T4" fmla="*/ 13 w 13"/>
                <a:gd name="T5" fmla="*/ 7 h 13"/>
                <a:gd name="T6" fmla="*/ 13 w 13"/>
                <a:gd name="T7" fmla="*/ 11 h 13"/>
                <a:gd name="T8" fmla="*/ 11 w 13"/>
                <a:gd name="T9" fmla="*/ 13 h 13"/>
                <a:gd name="T10" fmla="*/ 7 w 13"/>
                <a:gd name="T11" fmla="*/ 13 h 13"/>
                <a:gd name="T12" fmla="*/ 7 w 13"/>
                <a:gd name="T13" fmla="*/ 13 h 13"/>
                <a:gd name="T14" fmla="*/ 5 w 13"/>
                <a:gd name="T15" fmla="*/ 13 h 13"/>
                <a:gd name="T16" fmla="*/ 2 w 13"/>
                <a:gd name="T17" fmla="*/ 11 h 13"/>
                <a:gd name="T18" fmla="*/ 0 w 13"/>
                <a:gd name="T19" fmla="*/ 9 h 13"/>
                <a:gd name="T20" fmla="*/ 0 w 13"/>
                <a:gd name="T21" fmla="*/ 7 h 13"/>
                <a:gd name="T22" fmla="*/ 0 w 13"/>
                <a:gd name="T23" fmla="*/ 7 h 13"/>
                <a:gd name="T24" fmla="*/ 0 w 13"/>
                <a:gd name="T25" fmla="*/ 3 h 13"/>
                <a:gd name="T26" fmla="*/ 2 w 13"/>
                <a:gd name="T27" fmla="*/ 1 h 13"/>
                <a:gd name="T28" fmla="*/ 3 w 13"/>
                <a:gd name="T29" fmla="*/ 0 h 13"/>
                <a:gd name="T30" fmla="*/ 5 w 13"/>
                <a:gd name="T31" fmla="*/ 0 h 13"/>
                <a:gd name="T32" fmla="*/ 5 w 13"/>
                <a:gd name="T33" fmla="*/ 0 h 13"/>
                <a:gd name="T34" fmla="*/ 9 w 13"/>
                <a:gd name="T35" fmla="*/ 0 h 13"/>
                <a:gd name="T36" fmla="*/ 11 w 13"/>
                <a:gd name="T37" fmla="*/ 0 h 13"/>
                <a:gd name="T38" fmla="*/ 13 w 13"/>
                <a:gd name="T39" fmla="*/ 1 h 13"/>
                <a:gd name="T40" fmla="*/ 13 w 13"/>
                <a:gd name="T41" fmla="*/ 5 h 13"/>
                <a:gd name="T42" fmla="*/ 13 w 13"/>
                <a:gd name="T4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" h="13">
                  <a:moveTo>
                    <a:pt x="13" y="5"/>
                  </a:moveTo>
                  <a:lnTo>
                    <a:pt x="13" y="5"/>
                  </a:lnTo>
                  <a:lnTo>
                    <a:pt x="13" y="7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2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3" y="5"/>
                  </a:lnTo>
                  <a:lnTo>
                    <a:pt x="13" y="5"/>
                  </a:lnTo>
                  <a:close/>
                </a:path>
              </a:pathLst>
            </a:custGeom>
            <a:solidFill>
              <a:srgbClr val="EF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1"/>
            <p:cNvSpPr>
              <a:spLocks/>
            </p:cNvSpPr>
            <p:nvPr/>
          </p:nvSpPr>
          <p:spPr bwMode="auto">
            <a:xfrm>
              <a:off x="10561638" y="1012825"/>
              <a:ext cx="42863" cy="42863"/>
            </a:xfrm>
            <a:custGeom>
              <a:avLst/>
              <a:gdLst>
                <a:gd name="T0" fmla="*/ 55 w 55"/>
                <a:gd name="T1" fmla="*/ 24 h 54"/>
                <a:gd name="T2" fmla="*/ 55 w 55"/>
                <a:gd name="T3" fmla="*/ 24 h 54"/>
                <a:gd name="T4" fmla="*/ 55 w 55"/>
                <a:gd name="T5" fmla="*/ 30 h 54"/>
                <a:gd name="T6" fmla="*/ 55 w 55"/>
                <a:gd name="T7" fmla="*/ 33 h 54"/>
                <a:gd name="T8" fmla="*/ 49 w 55"/>
                <a:gd name="T9" fmla="*/ 45 h 54"/>
                <a:gd name="T10" fmla="*/ 42 w 55"/>
                <a:gd name="T11" fmla="*/ 50 h 54"/>
                <a:gd name="T12" fmla="*/ 36 w 55"/>
                <a:gd name="T13" fmla="*/ 54 h 54"/>
                <a:gd name="T14" fmla="*/ 32 w 55"/>
                <a:gd name="T15" fmla="*/ 54 h 54"/>
                <a:gd name="T16" fmla="*/ 32 w 55"/>
                <a:gd name="T17" fmla="*/ 54 h 54"/>
                <a:gd name="T18" fmla="*/ 27 w 55"/>
                <a:gd name="T19" fmla="*/ 54 h 54"/>
                <a:gd name="T20" fmla="*/ 21 w 55"/>
                <a:gd name="T21" fmla="*/ 54 h 54"/>
                <a:gd name="T22" fmla="*/ 12 w 55"/>
                <a:gd name="T23" fmla="*/ 48 h 54"/>
                <a:gd name="T24" fmla="*/ 4 w 55"/>
                <a:gd name="T25" fmla="*/ 41 h 54"/>
                <a:gd name="T26" fmla="*/ 2 w 55"/>
                <a:gd name="T27" fmla="*/ 37 h 54"/>
                <a:gd name="T28" fmla="*/ 0 w 55"/>
                <a:gd name="T29" fmla="*/ 32 h 54"/>
                <a:gd name="T30" fmla="*/ 0 w 55"/>
                <a:gd name="T31" fmla="*/ 32 h 54"/>
                <a:gd name="T32" fmla="*/ 0 w 55"/>
                <a:gd name="T33" fmla="*/ 26 h 54"/>
                <a:gd name="T34" fmla="*/ 0 w 55"/>
                <a:gd name="T35" fmla="*/ 20 h 54"/>
                <a:gd name="T36" fmla="*/ 6 w 55"/>
                <a:gd name="T37" fmla="*/ 11 h 54"/>
                <a:gd name="T38" fmla="*/ 13 w 55"/>
                <a:gd name="T39" fmla="*/ 3 h 54"/>
                <a:gd name="T40" fmla="*/ 19 w 55"/>
                <a:gd name="T41" fmla="*/ 1 h 54"/>
                <a:gd name="T42" fmla="*/ 23 w 55"/>
                <a:gd name="T43" fmla="*/ 0 h 54"/>
                <a:gd name="T44" fmla="*/ 23 w 55"/>
                <a:gd name="T45" fmla="*/ 0 h 54"/>
                <a:gd name="T46" fmla="*/ 28 w 55"/>
                <a:gd name="T47" fmla="*/ 0 h 54"/>
                <a:gd name="T48" fmla="*/ 34 w 55"/>
                <a:gd name="T49" fmla="*/ 1 h 54"/>
                <a:gd name="T50" fmla="*/ 44 w 55"/>
                <a:gd name="T51" fmla="*/ 5 h 54"/>
                <a:gd name="T52" fmla="*/ 51 w 55"/>
                <a:gd name="T53" fmla="*/ 13 h 54"/>
                <a:gd name="T54" fmla="*/ 53 w 55"/>
                <a:gd name="T55" fmla="*/ 18 h 54"/>
                <a:gd name="T56" fmla="*/ 55 w 55"/>
                <a:gd name="T57" fmla="*/ 24 h 54"/>
                <a:gd name="T58" fmla="*/ 55 w 55"/>
                <a:gd name="T59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5" h="54">
                  <a:moveTo>
                    <a:pt x="55" y="24"/>
                  </a:moveTo>
                  <a:lnTo>
                    <a:pt x="55" y="24"/>
                  </a:lnTo>
                  <a:lnTo>
                    <a:pt x="55" y="30"/>
                  </a:lnTo>
                  <a:lnTo>
                    <a:pt x="55" y="33"/>
                  </a:lnTo>
                  <a:lnTo>
                    <a:pt x="49" y="45"/>
                  </a:lnTo>
                  <a:lnTo>
                    <a:pt x="42" y="50"/>
                  </a:lnTo>
                  <a:lnTo>
                    <a:pt x="36" y="54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27" y="54"/>
                  </a:lnTo>
                  <a:lnTo>
                    <a:pt x="21" y="54"/>
                  </a:lnTo>
                  <a:lnTo>
                    <a:pt x="12" y="48"/>
                  </a:lnTo>
                  <a:lnTo>
                    <a:pt x="4" y="41"/>
                  </a:lnTo>
                  <a:lnTo>
                    <a:pt x="2" y="37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6" y="11"/>
                  </a:lnTo>
                  <a:lnTo>
                    <a:pt x="13" y="3"/>
                  </a:lnTo>
                  <a:lnTo>
                    <a:pt x="19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44" y="5"/>
                  </a:lnTo>
                  <a:lnTo>
                    <a:pt x="51" y="13"/>
                  </a:lnTo>
                  <a:lnTo>
                    <a:pt x="53" y="18"/>
                  </a:lnTo>
                  <a:lnTo>
                    <a:pt x="55" y="24"/>
                  </a:lnTo>
                  <a:lnTo>
                    <a:pt x="55" y="24"/>
                  </a:lnTo>
                  <a:close/>
                </a:path>
              </a:pathLst>
            </a:custGeom>
            <a:solidFill>
              <a:srgbClr val="13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92"/>
            <p:cNvSpPr>
              <a:spLocks/>
            </p:cNvSpPr>
            <p:nvPr/>
          </p:nvSpPr>
          <p:spPr bwMode="auto">
            <a:xfrm>
              <a:off x="10407650" y="1119188"/>
              <a:ext cx="107950" cy="100013"/>
            </a:xfrm>
            <a:custGeom>
              <a:avLst/>
              <a:gdLst>
                <a:gd name="T0" fmla="*/ 133 w 135"/>
                <a:gd name="T1" fmla="*/ 2 h 128"/>
                <a:gd name="T2" fmla="*/ 133 w 135"/>
                <a:gd name="T3" fmla="*/ 2 h 128"/>
                <a:gd name="T4" fmla="*/ 129 w 135"/>
                <a:gd name="T5" fmla="*/ 0 h 128"/>
                <a:gd name="T6" fmla="*/ 124 w 135"/>
                <a:gd name="T7" fmla="*/ 0 h 128"/>
                <a:gd name="T8" fmla="*/ 9 w 135"/>
                <a:gd name="T9" fmla="*/ 15 h 128"/>
                <a:gd name="T10" fmla="*/ 9 w 135"/>
                <a:gd name="T11" fmla="*/ 15 h 128"/>
                <a:gd name="T12" fmla="*/ 4 w 135"/>
                <a:gd name="T13" fmla="*/ 17 h 128"/>
                <a:gd name="T14" fmla="*/ 0 w 135"/>
                <a:gd name="T15" fmla="*/ 21 h 128"/>
                <a:gd name="T16" fmla="*/ 0 w 135"/>
                <a:gd name="T17" fmla="*/ 21 h 128"/>
                <a:gd name="T18" fmla="*/ 0 w 135"/>
                <a:gd name="T19" fmla="*/ 26 h 128"/>
                <a:gd name="T20" fmla="*/ 2 w 135"/>
                <a:gd name="T21" fmla="*/ 30 h 128"/>
                <a:gd name="T22" fmla="*/ 2 w 135"/>
                <a:gd name="T23" fmla="*/ 30 h 128"/>
                <a:gd name="T24" fmla="*/ 9 w 135"/>
                <a:gd name="T25" fmla="*/ 47 h 128"/>
                <a:gd name="T26" fmla="*/ 19 w 135"/>
                <a:gd name="T27" fmla="*/ 64 h 128"/>
                <a:gd name="T28" fmla="*/ 30 w 135"/>
                <a:gd name="T29" fmla="*/ 83 h 128"/>
                <a:gd name="T30" fmla="*/ 43 w 135"/>
                <a:gd name="T31" fmla="*/ 100 h 128"/>
                <a:gd name="T32" fmla="*/ 56 w 135"/>
                <a:gd name="T33" fmla="*/ 115 h 128"/>
                <a:gd name="T34" fmla="*/ 64 w 135"/>
                <a:gd name="T35" fmla="*/ 120 h 128"/>
                <a:gd name="T36" fmla="*/ 71 w 135"/>
                <a:gd name="T37" fmla="*/ 126 h 128"/>
                <a:gd name="T38" fmla="*/ 79 w 135"/>
                <a:gd name="T39" fmla="*/ 128 h 128"/>
                <a:gd name="T40" fmla="*/ 88 w 135"/>
                <a:gd name="T41" fmla="*/ 128 h 128"/>
                <a:gd name="T42" fmla="*/ 88 w 135"/>
                <a:gd name="T43" fmla="*/ 128 h 128"/>
                <a:gd name="T44" fmla="*/ 96 w 135"/>
                <a:gd name="T45" fmla="*/ 126 h 128"/>
                <a:gd name="T46" fmla="*/ 101 w 135"/>
                <a:gd name="T47" fmla="*/ 120 h 128"/>
                <a:gd name="T48" fmla="*/ 107 w 135"/>
                <a:gd name="T49" fmla="*/ 115 h 128"/>
                <a:gd name="T50" fmla="*/ 113 w 135"/>
                <a:gd name="T51" fmla="*/ 107 h 128"/>
                <a:gd name="T52" fmla="*/ 120 w 135"/>
                <a:gd name="T53" fmla="*/ 88 h 128"/>
                <a:gd name="T54" fmla="*/ 128 w 135"/>
                <a:gd name="T55" fmla="*/ 68 h 128"/>
                <a:gd name="T56" fmla="*/ 131 w 135"/>
                <a:gd name="T57" fmla="*/ 47 h 128"/>
                <a:gd name="T58" fmla="*/ 133 w 135"/>
                <a:gd name="T59" fmla="*/ 30 h 128"/>
                <a:gd name="T60" fmla="*/ 135 w 135"/>
                <a:gd name="T61" fmla="*/ 11 h 128"/>
                <a:gd name="T62" fmla="*/ 135 w 135"/>
                <a:gd name="T63" fmla="*/ 11 h 128"/>
                <a:gd name="T64" fmla="*/ 135 w 135"/>
                <a:gd name="T65" fmla="*/ 6 h 128"/>
                <a:gd name="T66" fmla="*/ 133 w 135"/>
                <a:gd name="T67" fmla="*/ 2 h 128"/>
                <a:gd name="T68" fmla="*/ 133 w 135"/>
                <a:gd name="T69" fmla="*/ 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5" h="128">
                  <a:moveTo>
                    <a:pt x="133" y="2"/>
                  </a:moveTo>
                  <a:lnTo>
                    <a:pt x="133" y="2"/>
                  </a:lnTo>
                  <a:lnTo>
                    <a:pt x="129" y="0"/>
                  </a:lnTo>
                  <a:lnTo>
                    <a:pt x="124" y="0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4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9" y="47"/>
                  </a:lnTo>
                  <a:lnTo>
                    <a:pt x="19" y="64"/>
                  </a:lnTo>
                  <a:lnTo>
                    <a:pt x="30" y="83"/>
                  </a:lnTo>
                  <a:lnTo>
                    <a:pt x="43" y="100"/>
                  </a:lnTo>
                  <a:lnTo>
                    <a:pt x="56" y="115"/>
                  </a:lnTo>
                  <a:lnTo>
                    <a:pt x="64" y="120"/>
                  </a:lnTo>
                  <a:lnTo>
                    <a:pt x="71" y="126"/>
                  </a:lnTo>
                  <a:lnTo>
                    <a:pt x="79" y="128"/>
                  </a:lnTo>
                  <a:lnTo>
                    <a:pt x="88" y="128"/>
                  </a:lnTo>
                  <a:lnTo>
                    <a:pt x="88" y="128"/>
                  </a:lnTo>
                  <a:lnTo>
                    <a:pt x="96" y="126"/>
                  </a:lnTo>
                  <a:lnTo>
                    <a:pt x="101" y="120"/>
                  </a:lnTo>
                  <a:lnTo>
                    <a:pt x="107" y="115"/>
                  </a:lnTo>
                  <a:lnTo>
                    <a:pt x="113" y="107"/>
                  </a:lnTo>
                  <a:lnTo>
                    <a:pt x="120" y="88"/>
                  </a:lnTo>
                  <a:lnTo>
                    <a:pt x="128" y="68"/>
                  </a:lnTo>
                  <a:lnTo>
                    <a:pt x="131" y="47"/>
                  </a:lnTo>
                  <a:lnTo>
                    <a:pt x="133" y="30"/>
                  </a:lnTo>
                  <a:lnTo>
                    <a:pt x="135" y="11"/>
                  </a:lnTo>
                  <a:lnTo>
                    <a:pt x="135" y="11"/>
                  </a:lnTo>
                  <a:lnTo>
                    <a:pt x="135" y="6"/>
                  </a:lnTo>
                  <a:lnTo>
                    <a:pt x="133" y="2"/>
                  </a:lnTo>
                  <a:lnTo>
                    <a:pt x="133" y="2"/>
                  </a:lnTo>
                  <a:close/>
                </a:path>
              </a:pathLst>
            </a:custGeom>
            <a:solidFill>
              <a:srgbClr val="F47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93"/>
            <p:cNvSpPr>
              <a:spLocks/>
            </p:cNvSpPr>
            <p:nvPr/>
          </p:nvSpPr>
          <p:spPr bwMode="auto">
            <a:xfrm>
              <a:off x="10326688" y="777875"/>
              <a:ext cx="179388" cy="95250"/>
            </a:xfrm>
            <a:custGeom>
              <a:avLst/>
              <a:gdLst>
                <a:gd name="T0" fmla="*/ 228 w 228"/>
                <a:gd name="T1" fmla="*/ 0 h 118"/>
                <a:gd name="T2" fmla="*/ 0 w 228"/>
                <a:gd name="T3" fmla="*/ 32 h 118"/>
                <a:gd name="T4" fmla="*/ 128 w 228"/>
                <a:gd name="T5" fmla="*/ 118 h 118"/>
                <a:gd name="T6" fmla="*/ 228 w 22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" h="118">
                  <a:moveTo>
                    <a:pt x="228" y="0"/>
                  </a:moveTo>
                  <a:lnTo>
                    <a:pt x="0" y="32"/>
                  </a:lnTo>
                  <a:lnTo>
                    <a:pt x="128" y="118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614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94"/>
            <p:cNvSpPr>
              <a:spLocks/>
            </p:cNvSpPr>
            <p:nvPr/>
          </p:nvSpPr>
          <p:spPr bwMode="auto">
            <a:xfrm>
              <a:off x="10569575" y="1023938"/>
              <a:ext cx="11113" cy="12700"/>
            </a:xfrm>
            <a:custGeom>
              <a:avLst/>
              <a:gdLst>
                <a:gd name="T0" fmla="*/ 15 w 15"/>
                <a:gd name="T1" fmla="*/ 5 h 15"/>
                <a:gd name="T2" fmla="*/ 15 w 15"/>
                <a:gd name="T3" fmla="*/ 5 h 15"/>
                <a:gd name="T4" fmla="*/ 15 w 15"/>
                <a:gd name="T5" fmla="*/ 9 h 15"/>
                <a:gd name="T6" fmla="*/ 13 w 15"/>
                <a:gd name="T7" fmla="*/ 11 h 15"/>
                <a:gd name="T8" fmla="*/ 11 w 15"/>
                <a:gd name="T9" fmla="*/ 13 h 15"/>
                <a:gd name="T10" fmla="*/ 7 w 15"/>
                <a:gd name="T11" fmla="*/ 15 h 15"/>
                <a:gd name="T12" fmla="*/ 7 w 15"/>
                <a:gd name="T13" fmla="*/ 15 h 15"/>
                <a:gd name="T14" fmla="*/ 5 w 15"/>
                <a:gd name="T15" fmla="*/ 13 h 15"/>
                <a:gd name="T16" fmla="*/ 3 w 15"/>
                <a:gd name="T17" fmla="*/ 13 h 15"/>
                <a:gd name="T18" fmla="*/ 2 w 15"/>
                <a:gd name="T19" fmla="*/ 11 h 15"/>
                <a:gd name="T20" fmla="*/ 0 w 15"/>
                <a:gd name="T21" fmla="*/ 7 h 15"/>
                <a:gd name="T22" fmla="*/ 0 w 15"/>
                <a:gd name="T23" fmla="*/ 7 h 15"/>
                <a:gd name="T24" fmla="*/ 0 w 15"/>
                <a:gd name="T25" fmla="*/ 5 h 15"/>
                <a:gd name="T26" fmla="*/ 2 w 15"/>
                <a:gd name="T27" fmla="*/ 2 h 15"/>
                <a:gd name="T28" fmla="*/ 3 w 15"/>
                <a:gd name="T29" fmla="*/ 2 h 15"/>
                <a:gd name="T30" fmla="*/ 5 w 15"/>
                <a:gd name="T31" fmla="*/ 0 h 15"/>
                <a:gd name="T32" fmla="*/ 5 w 15"/>
                <a:gd name="T33" fmla="*/ 0 h 15"/>
                <a:gd name="T34" fmla="*/ 9 w 15"/>
                <a:gd name="T35" fmla="*/ 0 h 15"/>
                <a:gd name="T36" fmla="*/ 11 w 15"/>
                <a:gd name="T37" fmla="*/ 2 h 15"/>
                <a:gd name="T38" fmla="*/ 13 w 15"/>
                <a:gd name="T39" fmla="*/ 3 h 15"/>
                <a:gd name="T40" fmla="*/ 15 w 15"/>
                <a:gd name="T41" fmla="*/ 5 h 15"/>
                <a:gd name="T42" fmla="*/ 15 w 15"/>
                <a:gd name="T4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15">
                  <a:moveTo>
                    <a:pt x="15" y="5"/>
                  </a:moveTo>
                  <a:lnTo>
                    <a:pt x="15" y="5"/>
                  </a:lnTo>
                  <a:lnTo>
                    <a:pt x="15" y="9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5" y="13"/>
                  </a:lnTo>
                  <a:lnTo>
                    <a:pt x="3" y="13"/>
                  </a:lnTo>
                  <a:lnTo>
                    <a:pt x="2" y="11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1" y="2"/>
                  </a:lnTo>
                  <a:lnTo>
                    <a:pt x="13" y="3"/>
                  </a:lnTo>
                  <a:lnTo>
                    <a:pt x="15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EF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5"/>
            <p:cNvSpPr>
              <a:spLocks/>
            </p:cNvSpPr>
            <p:nvPr/>
          </p:nvSpPr>
          <p:spPr bwMode="auto">
            <a:xfrm>
              <a:off x="10917238" y="560388"/>
              <a:ext cx="525463" cy="1108075"/>
            </a:xfrm>
            <a:custGeom>
              <a:avLst/>
              <a:gdLst>
                <a:gd name="T0" fmla="*/ 485 w 664"/>
                <a:gd name="T1" fmla="*/ 491 h 1396"/>
                <a:gd name="T2" fmla="*/ 570 w 664"/>
                <a:gd name="T3" fmla="*/ 446 h 1396"/>
                <a:gd name="T4" fmla="*/ 624 w 664"/>
                <a:gd name="T5" fmla="*/ 384 h 1396"/>
                <a:gd name="T6" fmla="*/ 647 w 664"/>
                <a:gd name="T7" fmla="*/ 339 h 1396"/>
                <a:gd name="T8" fmla="*/ 658 w 664"/>
                <a:gd name="T9" fmla="*/ 305 h 1396"/>
                <a:gd name="T10" fmla="*/ 662 w 664"/>
                <a:gd name="T11" fmla="*/ 220 h 1396"/>
                <a:gd name="T12" fmla="*/ 637 w 664"/>
                <a:gd name="T13" fmla="*/ 141 h 1396"/>
                <a:gd name="T14" fmla="*/ 581 w 664"/>
                <a:gd name="T15" fmla="*/ 211 h 1396"/>
                <a:gd name="T16" fmla="*/ 581 w 664"/>
                <a:gd name="T17" fmla="*/ 211 h 1396"/>
                <a:gd name="T18" fmla="*/ 568 w 664"/>
                <a:gd name="T19" fmla="*/ 245 h 1396"/>
                <a:gd name="T20" fmla="*/ 528 w 664"/>
                <a:gd name="T21" fmla="*/ 286 h 1396"/>
                <a:gd name="T22" fmla="*/ 487 w 664"/>
                <a:gd name="T23" fmla="*/ 303 h 1396"/>
                <a:gd name="T24" fmla="*/ 453 w 664"/>
                <a:gd name="T25" fmla="*/ 303 h 1396"/>
                <a:gd name="T26" fmla="*/ 429 w 664"/>
                <a:gd name="T27" fmla="*/ 299 h 1396"/>
                <a:gd name="T28" fmla="*/ 397 w 664"/>
                <a:gd name="T29" fmla="*/ 282 h 1396"/>
                <a:gd name="T30" fmla="*/ 367 w 664"/>
                <a:gd name="T31" fmla="*/ 248 h 1396"/>
                <a:gd name="T32" fmla="*/ 350 w 664"/>
                <a:gd name="T33" fmla="*/ 196 h 1396"/>
                <a:gd name="T34" fmla="*/ 352 w 664"/>
                <a:gd name="T35" fmla="*/ 160 h 1396"/>
                <a:gd name="T36" fmla="*/ 387 w 664"/>
                <a:gd name="T37" fmla="*/ 0 h 1396"/>
                <a:gd name="T38" fmla="*/ 348 w 664"/>
                <a:gd name="T39" fmla="*/ 8 h 1396"/>
                <a:gd name="T40" fmla="*/ 293 w 664"/>
                <a:gd name="T41" fmla="*/ 29 h 1396"/>
                <a:gd name="T42" fmla="*/ 246 w 664"/>
                <a:gd name="T43" fmla="*/ 62 h 1396"/>
                <a:gd name="T44" fmla="*/ 209 w 664"/>
                <a:gd name="T45" fmla="*/ 104 h 1396"/>
                <a:gd name="T46" fmla="*/ 181 w 664"/>
                <a:gd name="T47" fmla="*/ 156 h 1396"/>
                <a:gd name="T48" fmla="*/ 169 w 664"/>
                <a:gd name="T49" fmla="*/ 196 h 1396"/>
                <a:gd name="T50" fmla="*/ 162 w 664"/>
                <a:gd name="T51" fmla="*/ 246 h 1396"/>
                <a:gd name="T52" fmla="*/ 166 w 664"/>
                <a:gd name="T53" fmla="*/ 297 h 1396"/>
                <a:gd name="T54" fmla="*/ 179 w 664"/>
                <a:gd name="T55" fmla="*/ 346 h 1396"/>
                <a:gd name="T56" fmla="*/ 203 w 664"/>
                <a:gd name="T57" fmla="*/ 389 h 1396"/>
                <a:gd name="T58" fmla="*/ 235 w 664"/>
                <a:gd name="T59" fmla="*/ 427 h 1396"/>
                <a:gd name="T60" fmla="*/ 121 w 664"/>
                <a:gd name="T61" fmla="*/ 1007 h 1396"/>
                <a:gd name="T62" fmla="*/ 62 w 664"/>
                <a:gd name="T63" fmla="*/ 1047 h 1396"/>
                <a:gd name="T64" fmla="*/ 21 w 664"/>
                <a:gd name="T65" fmla="*/ 1103 h 1396"/>
                <a:gd name="T66" fmla="*/ 6 w 664"/>
                <a:gd name="T67" fmla="*/ 1150 h 1396"/>
                <a:gd name="T68" fmla="*/ 2 w 664"/>
                <a:gd name="T69" fmla="*/ 1218 h 1396"/>
                <a:gd name="T70" fmla="*/ 21 w 664"/>
                <a:gd name="T71" fmla="*/ 1282 h 1396"/>
                <a:gd name="T72" fmla="*/ 66 w 664"/>
                <a:gd name="T73" fmla="*/ 1225 h 1396"/>
                <a:gd name="T74" fmla="*/ 66 w 664"/>
                <a:gd name="T75" fmla="*/ 1225 h 1396"/>
                <a:gd name="T76" fmla="*/ 94 w 664"/>
                <a:gd name="T77" fmla="*/ 1176 h 1396"/>
                <a:gd name="T78" fmla="*/ 143 w 664"/>
                <a:gd name="T79" fmla="*/ 1152 h 1396"/>
                <a:gd name="T80" fmla="*/ 183 w 664"/>
                <a:gd name="T81" fmla="*/ 1152 h 1396"/>
                <a:gd name="T82" fmla="*/ 231 w 664"/>
                <a:gd name="T83" fmla="*/ 1180 h 1396"/>
                <a:gd name="T84" fmla="*/ 256 w 664"/>
                <a:gd name="T85" fmla="*/ 1229 h 1396"/>
                <a:gd name="T86" fmla="*/ 254 w 664"/>
                <a:gd name="T87" fmla="*/ 1267 h 1396"/>
                <a:gd name="T88" fmla="*/ 226 w 664"/>
                <a:gd name="T89" fmla="*/ 1396 h 1396"/>
                <a:gd name="T90" fmla="*/ 310 w 664"/>
                <a:gd name="T91" fmla="*/ 1364 h 1396"/>
                <a:gd name="T92" fmla="*/ 359 w 664"/>
                <a:gd name="T93" fmla="*/ 1323 h 1396"/>
                <a:gd name="T94" fmla="*/ 385 w 664"/>
                <a:gd name="T95" fmla="*/ 1284 h 1396"/>
                <a:gd name="T96" fmla="*/ 402 w 664"/>
                <a:gd name="T97" fmla="*/ 1238 h 1396"/>
                <a:gd name="T98" fmla="*/ 406 w 664"/>
                <a:gd name="T99" fmla="*/ 1190 h 1396"/>
                <a:gd name="T100" fmla="*/ 391 w 664"/>
                <a:gd name="T101" fmla="*/ 1120 h 1396"/>
                <a:gd name="T102" fmla="*/ 357 w 664"/>
                <a:gd name="T103" fmla="*/ 1060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4" h="1396">
                  <a:moveTo>
                    <a:pt x="357" y="1060"/>
                  </a:moveTo>
                  <a:lnTo>
                    <a:pt x="485" y="491"/>
                  </a:lnTo>
                  <a:lnTo>
                    <a:pt x="485" y="491"/>
                  </a:lnTo>
                  <a:lnTo>
                    <a:pt x="515" y="479"/>
                  </a:lnTo>
                  <a:lnTo>
                    <a:pt x="543" y="464"/>
                  </a:lnTo>
                  <a:lnTo>
                    <a:pt x="570" y="446"/>
                  </a:lnTo>
                  <a:lnTo>
                    <a:pt x="594" y="423"/>
                  </a:lnTo>
                  <a:lnTo>
                    <a:pt x="615" y="397"/>
                  </a:lnTo>
                  <a:lnTo>
                    <a:pt x="624" y="384"/>
                  </a:lnTo>
                  <a:lnTo>
                    <a:pt x="633" y="369"/>
                  </a:lnTo>
                  <a:lnTo>
                    <a:pt x="641" y="354"/>
                  </a:lnTo>
                  <a:lnTo>
                    <a:pt x="647" y="339"/>
                  </a:lnTo>
                  <a:lnTo>
                    <a:pt x="652" y="322"/>
                  </a:lnTo>
                  <a:lnTo>
                    <a:pt x="658" y="305"/>
                  </a:lnTo>
                  <a:lnTo>
                    <a:pt x="658" y="305"/>
                  </a:lnTo>
                  <a:lnTo>
                    <a:pt x="662" y="277"/>
                  </a:lnTo>
                  <a:lnTo>
                    <a:pt x="664" y="246"/>
                  </a:lnTo>
                  <a:lnTo>
                    <a:pt x="662" y="220"/>
                  </a:lnTo>
                  <a:lnTo>
                    <a:pt x="656" y="192"/>
                  </a:lnTo>
                  <a:lnTo>
                    <a:pt x="648" y="166"/>
                  </a:lnTo>
                  <a:lnTo>
                    <a:pt x="637" y="141"/>
                  </a:lnTo>
                  <a:lnTo>
                    <a:pt x="624" y="117"/>
                  </a:lnTo>
                  <a:lnTo>
                    <a:pt x="607" y="94"/>
                  </a:lnTo>
                  <a:lnTo>
                    <a:pt x="581" y="211"/>
                  </a:lnTo>
                  <a:lnTo>
                    <a:pt x="581" y="211"/>
                  </a:lnTo>
                  <a:lnTo>
                    <a:pt x="581" y="211"/>
                  </a:lnTo>
                  <a:lnTo>
                    <a:pt x="581" y="211"/>
                  </a:lnTo>
                  <a:lnTo>
                    <a:pt x="577" y="222"/>
                  </a:lnTo>
                  <a:lnTo>
                    <a:pt x="573" y="233"/>
                  </a:lnTo>
                  <a:lnTo>
                    <a:pt x="568" y="245"/>
                  </a:lnTo>
                  <a:lnTo>
                    <a:pt x="562" y="254"/>
                  </a:lnTo>
                  <a:lnTo>
                    <a:pt x="547" y="271"/>
                  </a:lnTo>
                  <a:lnTo>
                    <a:pt x="528" y="286"/>
                  </a:lnTo>
                  <a:lnTo>
                    <a:pt x="509" y="295"/>
                  </a:lnTo>
                  <a:lnTo>
                    <a:pt x="498" y="299"/>
                  </a:lnTo>
                  <a:lnTo>
                    <a:pt x="487" y="303"/>
                  </a:lnTo>
                  <a:lnTo>
                    <a:pt x="476" y="305"/>
                  </a:lnTo>
                  <a:lnTo>
                    <a:pt x="464" y="305"/>
                  </a:lnTo>
                  <a:lnTo>
                    <a:pt x="453" y="303"/>
                  </a:lnTo>
                  <a:lnTo>
                    <a:pt x="440" y="301"/>
                  </a:lnTo>
                  <a:lnTo>
                    <a:pt x="440" y="301"/>
                  </a:lnTo>
                  <a:lnTo>
                    <a:pt x="429" y="299"/>
                  </a:lnTo>
                  <a:lnTo>
                    <a:pt x="417" y="293"/>
                  </a:lnTo>
                  <a:lnTo>
                    <a:pt x="408" y="288"/>
                  </a:lnTo>
                  <a:lnTo>
                    <a:pt x="397" y="282"/>
                  </a:lnTo>
                  <a:lnTo>
                    <a:pt x="389" y="275"/>
                  </a:lnTo>
                  <a:lnTo>
                    <a:pt x="380" y="267"/>
                  </a:lnTo>
                  <a:lnTo>
                    <a:pt x="367" y="248"/>
                  </a:lnTo>
                  <a:lnTo>
                    <a:pt x="357" y="230"/>
                  </a:lnTo>
                  <a:lnTo>
                    <a:pt x="352" y="207"/>
                  </a:lnTo>
                  <a:lnTo>
                    <a:pt x="350" y="196"/>
                  </a:lnTo>
                  <a:lnTo>
                    <a:pt x="350" y="184"/>
                  </a:lnTo>
                  <a:lnTo>
                    <a:pt x="350" y="171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87" y="0"/>
                  </a:lnTo>
                  <a:lnTo>
                    <a:pt x="387" y="0"/>
                  </a:lnTo>
                  <a:lnTo>
                    <a:pt x="369" y="4"/>
                  </a:lnTo>
                  <a:lnTo>
                    <a:pt x="348" y="8"/>
                  </a:lnTo>
                  <a:lnTo>
                    <a:pt x="329" y="14"/>
                  </a:lnTo>
                  <a:lnTo>
                    <a:pt x="310" y="21"/>
                  </a:lnTo>
                  <a:lnTo>
                    <a:pt x="293" y="29"/>
                  </a:lnTo>
                  <a:lnTo>
                    <a:pt x="277" y="38"/>
                  </a:lnTo>
                  <a:lnTo>
                    <a:pt x="262" y="49"/>
                  </a:lnTo>
                  <a:lnTo>
                    <a:pt x="246" y="62"/>
                  </a:lnTo>
                  <a:lnTo>
                    <a:pt x="233" y="76"/>
                  </a:lnTo>
                  <a:lnTo>
                    <a:pt x="220" y="89"/>
                  </a:lnTo>
                  <a:lnTo>
                    <a:pt x="209" y="104"/>
                  </a:lnTo>
                  <a:lnTo>
                    <a:pt x="198" y="121"/>
                  </a:lnTo>
                  <a:lnTo>
                    <a:pt x="188" y="138"/>
                  </a:lnTo>
                  <a:lnTo>
                    <a:pt x="181" y="156"/>
                  </a:lnTo>
                  <a:lnTo>
                    <a:pt x="173" y="175"/>
                  </a:lnTo>
                  <a:lnTo>
                    <a:pt x="169" y="196"/>
                  </a:lnTo>
                  <a:lnTo>
                    <a:pt x="169" y="196"/>
                  </a:lnTo>
                  <a:lnTo>
                    <a:pt x="166" y="213"/>
                  </a:lnTo>
                  <a:lnTo>
                    <a:pt x="164" y="230"/>
                  </a:lnTo>
                  <a:lnTo>
                    <a:pt x="162" y="246"/>
                  </a:lnTo>
                  <a:lnTo>
                    <a:pt x="162" y="263"/>
                  </a:lnTo>
                  <a:lnTo>
                    <a:pt x="164" y="280"/>
                  </a:lnTo>
                  <a:lnTo>
                    <a:pt x="166" y="297"/>
                  </a:lnTo>
                  <a:lnTo>
                    <a:pt x="169" y="314"/>
                  </a:lnTo>
                  <a:lnTo>
                    <a:pt x="173" y="329"/>
                  </a:lnTo>
                  <a:lnTo>
                    <a:pt x="179" y="346"/>
                  </a:lnTo>
                  <a:lnTo>
                    <a:pt x="186" y="361"/>
                  </a:lnTo>
                  <a:lnTo>
                    <a:pt x="194" y="374"/>
                  </a:lnTo>
                  <a:lnTo>
                    <a:pt x="203" y="389"/>
                  </a:lnTo>
                  <a:lnTo>
                    <a:pt x="213" y="402"/>
                  </a:lnTo>
                  <a:lnTo>
                    <a:pt x="224" y="416"/>
                  </a:lnTo>
                  <a:lnTo>
                    <a:pt x="235" y="427"/>
                  </a:lnTo>
                  <a:lnTo>
                    <a:pt x="248" y="438"/>
                  </a:lnTo>
                  <a:lnTo>
                    <a:pt x="121" y="1007"/>
                  </a:lnTo>
                  <a:lnTo>
                    <a:pt x="121" y="1007"/>
                  </a:lnTo>
                  <a:lnTo>
                    <a:pt x="100" y="1019"/>
                  </a:lnTo>
                  <a:lnTo>
                    <a:pt x="81" y="1032"/>
                  </a:lnTo>
                  <a:lnTo>
                    <a:pt x="62" y="1047"/>
                  </a:lnTo>
                  <a:lnTo>
                    <a:pt x="47" y="1064"/>
                  </a:lnTo>
                  <a:lnTo>
                    <a:pt x="32" y="1082"/>
                  </a:lnTo>
                  <a:lnTo>
                    <a:pt x="21" y="1103"/>
                  </a:lnTo>
                  <a:lnTo>
                    <a:pt x="12" y="1126"/>
                  </a:lnTo>
                  <a:lnTo>
                    <a:pt x="6" y="1150"/>
                  </a:lnTo>
                  <a:lnTo>
                    <a:pt x="6" y="1150"/>
                  </a:lnTo>
                  <a:lnTo>
                    <a:pt x="2" y="1173"/>
                  </a:lnTo>
                  <a:lnTo>
                    <a:pt x="0" y="1195"/>
                  </a:lnTo>
                  <a:lnTo>
                    <a:pt x="2" y="1218"/>
                  </a:lnTo>
                  <a:lnTo>
                    <a:pt x="6" y="1240"/>
                  </a:lnTo>
                  <a:lnTo>
                    <a:pt x="12" y="1261"/>
                  </a:lnTo>
                  <a:lnTo>
                    <a:pt x="21" y="1282"/>
                  </a:lnTo>
                  <a:lnTo>
                    <a:pt x="32" y="1300"/>
                  </a:lnTo>
                  <a:lnTo>
                    <a:pt x="45" y="1319"/>
                  </a:lnTo>
                  <a:lnTo>
                    <a:pt x="66" y="1225"/>
                  </a:lnTo>
                  <a:lnTo>
                    <a:pt x="66" y="1225"/>
                  </a:lnTo>
                  <a:lnTo>
                    <a:pt x="66" y="1225"/>
                  </a:lnTo>
                  <a:lnTo>
                    <a:pt x="66" y="1225"/>
                  </a:lnTo>
                  <a:lnTo>
                    <a:pt x="74" y="1206"/>
                  </a:lnTo>
                  <a:lnTo>
                    <a:pt x="83" y="1190"/>
                  </a:lnTo>
                  <a:lnTo>
                    <a:pt x="94" y="1176"/>
                  </a:lnTo>
                  <a:lnTo>
                    <a:pt x="109" y="1165"/>
                  </a:lnTo>
                  <a:lnTo>
                    <a:pt x="126" y="1156"/>
                  </a:lnTo>
                  <a:lnTo>
                    <a:pt x="143" y="1152"/>
                  </a:lnTo>
                  <a:lnTo>
                    <a:pt x="162" y="1150"/>
                  </a:lnTo>
                  <a:lnTo>
                    <a:pt x="183" y="1152"/>
                  </a:lnTo>
                  <a:lnTo>
                    <a:pt x="183" y="1152"/>
                  </a:lnTo>
                  <a:lnTo>
                    <a:pt x="200" y="1158"/>
                  </a:lnTo>
                  <a:lnTo>
                    <a:pt x="216" y="1167"/>
                  </a:lnTo>
                  <a:lnTo>
                    <a:pt x="231" y="1180"/>
                  </a:lnTo>
                  <a:lnTo>
                    <a:pt x="243" y="1195"/>
                  </a:lnTo>
                  <a:lnTo>
                    <a:pt x="250" y="1210"/>
                  </a:lnTo>
                  <a:lnTo>
                    <a:pt x="256" y="1229"/>
                  </a:lnTo>
                  <a:lnTo>
                    <a:pt x="258" y="1248"/>
                  </a:lnTo>
                  <a:lnTo>
                    <a:pt x="254" y="1267"/>
                  </a:lnTo>
                  <a:lnTo>
                    <a:pt x="254" y="1267"/>
                  </a:lnTo>
                  <a:lnTo>
                    <a:pt x="254" y="1267"/>
                  </a:lnTo>
                  <a:lnTo>
                    <a:pt x="226" y="1396"/>
                  </a:lnTo>
                  <a:lnTo>
                    <a:pt x="226" y="1396"/>
                  </a:lnTo>
                  <a:lnTo>
                    <a:pt x="254" y="1389"/>
                  </a:lnTo>
                  <a:lnTo>
                    <a:pt x="284" y="1379"/>
                  </a:lnTo>
                  <a:lnTo>
                    <a:pt x="310" y="1364"/>
                  </a:lnTo>
                  <a:lnTo>
                    <a:pt x="337" y="1346"/>
                  </a:lnTo>
                  <a:lnTo>
                    <a:pt x="348" y="1334"/>
                  </a:lnTo>
                  <a:lnTo>
                    <a:pt x="359" y="1323"/>
                  </a:lnTo>
                  <a:lnTo>
                    <a:pt x="369" y="1312"/>
                  </a:lnTo>
                  <a:lnTo>
                    <a:pt x="378" y="1299"/>
                  </a:lnTo>
                  <a:lnTo>
                    <a:pt x="385" y="1284"/>
                  </a:lnTo>
                  <a:lnTo>
                    <a:pt x="393" y="1270"/>
                  </a:lnTo>
                  <a:lnTo>
                    <a:pt x="399" y="1255"/>
                  </a:lnTo>
                  <a:lnTo>
                    <a:pt x="402" y="1238"/>
                  </a:lnTo>
                  <a:lnTo>
                    <a:pt x="402" y="1238"/>
                  </a:lnTo>
                  <a:lnTo>
                    <a:pt x="406" y="1214"/>
                  </a:lnTo>
                  <a:lnTo>
                    <a:pt x="406" y="1190"/>
                  </a:lnTo>
                  <a:lnTo>
                    <a:pt x="404" y="1165"/>
                  </a:lnTo>
                  <a:lnTo>
                    <a:pt x="399" y="1143"/>
                  </a:lnTo>
                  <a:lnTo>
                    <a:pt x="391" y="1120"/>
                  </a:lnTo>
                  <a:lnTo>
                    <a:pt x="382" y="1098"/>
                  </a:lnTo>
                  <a:lnTo>
                    <a:pt x="370" y="1079"/>
                  </a:lnTo>
                  <a:lnTo>
                    <a:pt x="357" y="1060"/>
                  </a:lnTo>
                  <a:lnTo>
                    <a:pt x="357" y="106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96"/>
            <p:cNvSpPr>
              <a:spLocks/>
            </p:cNvSpPr>
            <p:nvPr/>
          </p:nvSpPr>
          <p:spPr bwMode="auto">
            <a:xfrm>
              <a:off x="11056938" y="935038"/>
              <a:ext cx="190500" cy="444500"/>
            </a:xfrm>
            <a:custGeom>
              <a:avLst/>
              <a:gdLst>
                <a:gd name="T0" fmla="*/ 133 w 240"/>
                <a:gd name="T1" fmla="*/ 530 h 560"/>
                <a:gd name="T2" fmla="*/ 133 w 240"/>
                <a:gd name="T3" fmla="*/ 530 h 560"/>
                <a:gd name="T4" fmla="*/ 131 w 240"/>
                <a:gd name="T5" fmla="*/ 537 h 560"/>
                <a:gd name="T6" fmla="*/ 128 w 240"/>
                <a:gd name="T7" fmla="*/ 545 h 560"/>
                <a:gd name="T8" fmla="*/ 122 w 240"/>
                <a:gd name="T9" fmla="*/ 550 h 560"/>
                <a:gd name="T10" fmla="*/ 116 w 240"/>
                <a:gd name="T11" fmla="*/ 554 h 560"/>
                <a:gd name="T12" fmla="*/ 111 w 240"/>
                <a:gd name="T13" fmla="*/ 558 h 560"/>
                <a:gd name="T14" fmla="*/ 103 w 240"/>
                <a:gd name="T15" fmla="*/ 560 h 560"/>
                <a:gd name="T16" fmla="*/ 96 w 240"/>
                <a:gd name="T17" fmla="*/ 560 h 560"/>
                <a:gd name="T18" fmla="*/ 88 w 240"/>
                <a:gd name="T19" fmla="*/ 560 h 560"/>
                <a:gd name="T20" fmla="*/ 30 w 240"/>
                <a:gd name="T21" fmla="*/ 547 h 560"/>
                <a:gd name="T22" fmla="*/ 30 w 240"/>
                <a:gd name="T23" fmla="*/ 547 h 560"/>
                <a:gd name="T24" fmla="*/ 23 w 240"/>
                <a:gd name="T25" fmla="*/ 543 h 560"/>
                <a:gd name="T26" fmla="*/ 17 w 240"/>
                <a:gd name="T27" fmla="*/ 539 h 560"/>
                <a:gd name="T28" fmla="*/ 11 w 240"/>
                <a:gd name="T29" fmla="*/ 535 h 560"/>
                <a:gd name="T30" fmla="*/ 6 w 240"/>
                <a:gd name="T31" fmla="*/ 530 h 560"/>
                <a:gd name="T32" fmla="*/ 2 w 240"/>
                <a:gd name="T33" fmla="*/ 522 h 560"/>
                <a:gd name="T34" fmla="*/ 0 w 240"/>
                <a:gd name="T35" fmla="*/ 517 h 560"/>
                <a:gd name="T36" fmla="*/ 0 w 240"/>
                <a:gd name="T37" fmla="*/ 509 h 560"/>
                <a:gd name="T38" fmla="*/ 2 w 240"/>
                <a:gd name="T39" fmla="*/ 502 h 560"/>
                <a:gd name="T40" fmla="*/ 107 w 240"/>
                <a:gd name="T41" fmla="*/ 28 h 560"/>
                <a:gd name="T42" fmla="*/ 107 w 240"/>
                <a:gd name="T43" fmla="*/ 28 h 560"/>
                <a:gd name="T44" fmla="*/ 109 w 240"/>
                <a:gd name="T45" fmla="*/ 21 h 560"/>
                <a:gd name="T46" fmla="*/ 113 w 240"/>
                <a:gd name="T47" fmla="*/ 15 h 560"/>
                <a:gd name="T48" fmla="*/ 118 w 240"/>
                <a:gd name="T49" fmla="*/ 9 h 560"/>
                <a:gd name="T50" fmla="*/ 124 w 240"/>
                <a:gd name="T51" fmla="*/ 6 h 560"/>
                <a:gd name="T52" fmla="*/ 130 w 240"/>
                <a:gd name="T53" fmla="*/ 2 h 560"/>
                <a:gd name="T54" fmla="*/ 137 w 240"/>
                <a:gd name="T55" fmla="*/ 0 h 560"/>
                <a:gd name="T56" fmla="*/ 145 w 240"/>
                <a:gd name="T57" fmla="*/ 0 h 560"/>
                <a:gd name="T58" fmla="*/ 152 w 240"/>
                <a:gd name="T59" fmla="*/ 0 h 560"/>
                <a:gd name="T60" fmla="*/ 210 w 240"/>
                <a:gd name="T61" fmla="*/ 13 h 560"/>
                <a:gd name="T62" fmla="*/ 210 w 240"/>
                <a:gd name="T63" fmla="*/ 13 h 560"/>
                <a:gd name="T64" fmla="*/ 218 w 240"/>
                <a:gd name="T65" fmla="*/ 15 h 560"/>
                <a:gd name="T66" fmla="*/ 225 w 240"/>
                <a:gd name="T67" fmla="*/ 19 h 560"/>
                <a:gd name="T68" fmla="*/ 231 w 240"/>
                <a:gd name="T69" fmla="*/ 24 h 560"/>
                <a:gd name="T70" fmla="*/ 235 w 240"/>
                <a:gd name="T71" fmla="*/ 30 h 560"/>
                <a:gd name="T72" fmla="*/ 239 w 240"/>
                <a:gd name="T73" fmla="*/ 36 h 560"/>
                <a:gd name="T74" fmla="*/ 240 w 240"/>
                <a:gd name="T75" fmla="*/ 43 h 560"/>
                <a:gd name="T76" fmla="*/ 240 w 240"/>
                <a:gd name="T77" fmla="*/ 51 h 560"/>
                <a:gd name="T78" fmla="*/ 240 w 240"/>
                <a:gd name="T79" fmla="*/ 58 h 560"/>
                <a:gd name="T80" fmla="*/ 133 w 240"/>
                <a:gd name="T81" fmla="*/ 53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0" h="560">
                  <a:moveTo>
                    <a:pt x="133" y="530"/>
                  </a:moveTo>
                  <a:lnTo>
                    <a:pt x="133" y="530"/>
                  </a:lnTo>
                  <a:lnTo>
                    <a:pt x="131" y="537"/>
                  </a:lnTo>
                  <a:lnTo>
                    <a:pt x="128" y="545"/>
                  </a:lnTo>
                  <a:lnTo>
                    <a:pt x="122" y="550"/>
                  </a:lnTo>
                  <a:lnTo>
                    <a:pt x="116" y="554"/>
                  </a:lnTo>
                  <a:lnTo>
                    <a:pt x="111" y="558"/>
                  </a:lnTo>
                  <a:lnTo>
                    <a:pt x="103" y="560"/>
                  </a:lnTo>
                  <a:lnTo>
                    <a:pt x="96" y="560"/>
                  </a:lnTo>
                  <a:lnTo>
                    <a:pt x="88" y="560"/>
                  </a:lnTo>
                  <a:lnTo>
                    <a:pt x="30" y="547"/>
                  </a:lnTo>
                  <a:lnTo>
                    <a:pt x="30" y="547"/>
                  </a:lnTo>
                  <a:lnTo>
                    <a:pt x="23" y="543"/>
                  </a:lnTo>
                  <a:lnTo>
                    <a:pt x="17" y="539"/>
                  </a:lnTo>
                  <a:lnTo>
                    <a:pt x="11" y="535"/>
                  </a:lnTo>
                  <a:lnTo>
                    <a:pt x="6" y="530"/>
                  </a:lnTo>
                  <a:lnTo>
                    <a:pt x="2" y="522"/>
                  </a:lnTo>
                  <a:lnTo>
                    <a:pt x="0" y="517"/>
                  </a:lnTo>
                  <a:lnTo>
                    <a:pt x="0" y="509"/>
                  </a:lnTo>
                  <a:lnTo>
                    <a:pt x="2" y="502"/>
                  </a:lnTo>
                  <a:lnTo>
                    <a:pt x="107" y="28"/>
                  </a:lnTo>
                  <a:lnTo>
                    <a:pt x="107" y="28"/>
                  </a:lnTo>
                  <a:lnTo>
                    <a:pt x="109" y="21"/>
                  </a:lnTo>
                  <a:lnTo>
                    <a:pt x="113" y="15"/>
                  </a:lnTo>
                  <a:lnTo>
                    <a:pt x="118" y="9"/>
                  </a:lnTo>
                  <a:lnTo>
                    <a:pt x="124" y="6"/>
                  </a:lnTo>
                  <a:lnTo>
                    <a:pt x="130" y="2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2" y="0"/>
                  </a:lnTo>
                  <a:lnTo>
                    <a:pt x="210" y="13"/>
                  </a:lnTo>
                  <a:lnTo>
                    <a:pt x="210" y="13"/>
                  </a:lnTo>
                  <a:lnTo>
                    <a:pt x="218" y="15"/>
                  </a:lnTo>
                  <a:lnTo>
                    <a:pt x="225" y="19"/>
                  </a:lnTo>
                  <a:lnTo>
                    <a:pt x="231" y="24"/>
                  </a:lnTo>
                  <a:lnTo>
                    <a:pt x="235" y="30"/>
                  </a:lnTo>
                  <a:lnTo>
                    <a:pt x="239" y="36"/>
                  </a:lnTo>
                  <a:lnTo>
                    <a:pt x="240" y="43"/>
                  </a:lnTo>
                  <a:lnTo>
                    <a:pt x="240" y="51"/>
                  </a:lnTo>
                  <a:lnTo>
                    <a:pt x="240" y="58"/>
                  </a:lnTo>
                  <a:lnTo>
                    <a:pt x="133" y="530"/>
                  </a:lnTo>
                  <a:close/>
                </a:path>
              </a:pathLst>
            </a:custGeom>
            <a:solidFill>
              <a:srgbClr val="676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12572" y="2084649"/>
            <a:ext cx="3083627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262626"/>
                </a:solidFill>
                <a:latin typeface="Helvetica Neue"/>
              </a:rPr>
              <a:t>Detect</a:t>
            </a:r>
            <a:endParaRPr lang="en-US" sz="2400" dirty="0">
              <a:solidFill>
                <a:srgbClr val="262626"/>
              </a:solidFill>
              <a:latin typeface="Helvetica Neu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Uninstall (maybe)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Install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262626"/>
                </a:solidFill>
                <a:latin typeface="Helvetica Neue"/>
              </a:rPr>
              <a:t>Detect</a:t>
            </a:r>
            <a:endParaRPr lang="en-US" sz="2400" dirty="0">
              <a:solidFill>
                <a:srgbClr val="262626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8646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 Neue"/>
              </a:rPr>
              <a:t>Demo: Adobe Flash Player Upgrade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27" y="1596089"/>
            <a:ext cx="2542722" cy="2542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326692" y="2193680"/>
            <a:ext cx="3750507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Fairly easy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Is just an EXE installer</a:t>
            </a:r>
            <a:endParaRPr lang="en-US" sz="2400" dirty="0">
              <a:solidFill>
                <a:srgbClr val="262626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5173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</a:rPr>
              <a:t>Demo: Adobe Reader Upgrade</a:t>
            </a:r>
          </a:p>
        </p:txBody>
      </p:sp>
      <p:pic>
        <p:nvPicPr>
          <p:cNvPr id="4" name="Picture 2" descr="https://photos-2.dropbox.com/t/2/AACzkRLpVFBdzKD03V0Yz5LvAs9ocnDunPKjdZDv5eIN2g/12/17296364/png/32x32/1/1435564800/0/2/acrobat.png/COzXnwggASACIAMgBCAFIAYgBygBKAIoBw/5BPTZdd2G6OKMXjoNtadLzQgKlL5PYiBLatWy0Zxhjg?size=1280x960&amp;size_mode=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25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0" y="1962150"/>
            <a:ext cx="58674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Upgrading from v7 to v11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Requires using third party removal tools</a:t>
            </a:r>
          </a:p>
        </p:txBody>
      </p:sp>
    </p:spTree>
    <p:extLst>
      <p:ext uri="{BB962C8B-B14F-4D97-AF65-F5344CB8AC3E}">
        <p14:creationId xmlns:p14="http://schemas.microsoft.com/office/powerpoint/2010/main" val="35245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</a:rPr>
              <a:t>Demo: Java</a:t>
            </a:r>
            <a:r>
              <a:rPr lang="en-US" dirty="0" smtClean="0">
                <a:latin typeface="Helvetica Neue"/>
              </a:rPr>
              <a:t>.  Enough </a:t>
            </a:r>
            <a:r>
              <a:rPr lang="en-US" dirty="0">
                <a:latin typeface="Helvetica Neue"/>
              </a:rPr>
              <a:t>Said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31" y="997965"/>
            <a:ext cx="2997200" cy="2997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27001" y="1504950"/>
            <a:ext cx="5692456" cy="230832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New versions constantly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Horribly insecure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Multiple versions (at the same time!)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App dependencies on old versions</a:t>
            </a:r>
            <a:endParaRPr lang="en-US" sz="2400" dirty="0">
              <a:solidFill>
                <a:srgbClr val="262626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Did I mention PITA?</a:t>
            </a:r>
            <a:endParaRPr lang="en-US" sz="2400" dirty="0">
              <a:solidFill>
                <a:srgbClr val="262626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9796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"/>
              </a:rPr>
              <a:t>Demo: User Profile Scripting</a:t>
            </a:r>
            <a:endParaRPr lang="en-US" dirty="0">
              <a:latin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1600" y="2038350"/>
            <a:ext cx="5692456" cy="181588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Creating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Removing files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Helvetica Neue" panose="02000503000000020004" pitchFamily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Shortcuts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Whatever!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938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</a:rPr>
              <a:t>Your Job is Never Done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838200" y="1276350"/>
            <a:ext cx="2397324" cy="3744317"/>
            <a:chOff x="3276600" y="1504950"/>
            <a:chExt cx="2397324" cy="4125317"/>
          </a:xfrm>
        </p:grpSpPr>
        <p:grpSp>
          <p:nvGrpSpPr>
            <p:cNvPr id="4" name="Group 3"/>
            <p:cNvGrpSpPr/>
            <p:nvPr/>
          </p:nvGrpSpPr>
          <p:grpSpPr>
            <a:xfrm>
              <a:off x="3276600" y="1504950"/>
              <a:ext cx="2328921" cy="2980053"/>
              <a:chOff x="8866249" y="4143375"/>
              <a:chExt cx="1876426" cy="240104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8866250" y="4143375"/>
                <a:ext cx="1876425" cy="1181102"/>
              </a:xfrm>
              <a:prstGeom prst="roundRect">
                <a:avLst>
                  <a:gd name="adj" fmla="val 3962"/>
                </a:avLst>
              </a:prstGeom>
              <a:solidFill>
                <a:srgbClr val="00A4DE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866249" y="5324476"/>
                <a:ext cx="1876426" cy="1219947"/>
              </a:xfrm>
              <a:prstGeom prst="roundRect">
                <a:avLst>
                  <a:gd name="adj" fmla="val 3962"/>
                </a:avLst>
              </a:prstGeom>
              <a:solidFill>
                <a:srgbClr val="00A4DE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9003453" y="5235203"/>
                <a:ext cx="1602015" cy="89274"/>
              </a:xfrm>
              <a:prstGeom prst="roundRect">
                <a:avLst>
                  <a:gd name="adj" fmla="val 1852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9003453" y="5323309"/>
                <a:ext cx="1602015" cy="89274"/>
              </a:xfrm>
              <a:prstGeom prst="roundRect">
                <a:avLst>
                  <a:gd name="adj" fmla="val 18520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8935304" y="4231481"/>
                <a:ext cx="1738311" cy="969169"/>
              </a:xfrm>
              <a:prstGeom prst="roundRect">
                <a:avLst>
                  <a:gd name="adj" fmla="val 7647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9004357" y="4393805"/>
                <a:ext cx="1600206" cy="753292"/>
              </a:xfrm>
              <a:prstGeom prst="roundRect">
                <a:avLst>
                  <a:gd name="adj" fmla="val 343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991035" y="4288847"/>
                <a:ext cx="60952" cy="609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087873" y="4288847"/>
                <a:ext cx="60952" cy="609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184710" y="4288847"/>
                <a:ext cx="60952" cy="609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9070317" y="4450237"/>
                <a:ext cx="154871" cy="94778"/>
                <a:chOff x="2256858" y="4482192"/>
                <a:chExt cx="527930" cy="323086"/>
              </a:xfrm>
            </p:grpSpPr>
            <p:sp>
              <p:nvSpPr>
                <p:cNvPr id="64" name="Freeform 63"/>
                <p:cNvSpPr/>
                <p:nvPr/>
              </p:nvSpPr>
              <p:spPr>
                <a:xfrm>
                  <a:off x="2256858" y="4482192"/>
                  <a:ext cx="140834" cy="292893"/>
                </a:xfrm>
                <a:custGeom>
                  <a:avLst/>
                  <a:gdLst>
                    <a:gd name="connsiteX0" fmla="*/ 0 w 293914"/>
                    <a:gd name="connsiteY0" fmla="*/ 0 h 544285"/>
                    <a:gd name="connsiteX1" fmla="*/ 293914 w 293914"/>
                    <a:gd name="connsiteY1" fmla="*/ 293914 h 544285"/>
                    <a:gd name="connsiteX2" fmla="*/ 43543 w 293914"/>
                    <a:gd name="connsiteY2" fmla="*/ 544285 h 544285"/>
                    <a:gd name="connsiteX0" fmla="*/ 0 w 293914"/>
                    <a:gd name="connsiteY0" fmla="*/ 0 h 544285"/>
                    <a:gd name="connsiteX1" fmla="*/ 31976 w 293914"/>
                    <a:gd name="connsiteY1" fmla="*/ 38781 h 544285"/>
                    <a:gd name="connsiteX2" fmla="*/ 293914 w 293914"/>
                    <a:gd name="connsiteY2" fmla="*/ 293914 h 544285"/>
                    <a:gd name="connsiteX3" fmla="*/ 43543 w 293914"/>
                    <a:gd name="connsiteY3" fmla="*/ 544285 h 544285"/>
                    <a:gd name="connsiteX0" fmla="*/ 0 w 261938"/>
                    <a:gd name="connsiteY0" fmla="*/ 0 h 505504"/>
                    <a:gd name="connsiteX1" fmla="*/ 261938 w 261938"/>
                    <a:gd name="connsiteY1" fmla="*/ 255133 h 505504"/>
                    <a:gd name="connsiteX2" fmla="*/ 11567 w 261938"/>
                    <a:gd name="connsiteY2" fmla="*/ 505504 h 505504"/>
                    <a:gd name="connsiteX0" fmla="*/ 0 w 261938"/>
                    <a:gd name="connsiteY0" fmla="*/ 0 h 507885"/>
                    <a:gd name="connsiteX1" fmla="*/ 261938 w 261938"/>
                    <a:gd name="connsiteY1" fmla="*/ 255133 h 507885"/>
                    <a:gd name="connsiteX2" fmla="*/ 9185 w 261938"/>
                    <a:gd name="connsiteY2" fmla="*/ 507885 h 507885"/>
                    <a:gd name="connsiteX0" fmla="*/ 340 w 262278"/>
                    <a:gd name="connsiteY0" fmla="*/ 0 h 519791"/>
                    <a:gd name="connsiteX1" fmla="*/ 262278 w 262278"/>
                    <a:gd name="connsiteY1" fmla="*/ 255133 h 519791"/>
                    <a:gd name="connsiteX2" fmla="*/ 0 w 262278"/>
                    <a:gd name="connsiteY2" fmla="*/ 519791 h 519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2278" h="519791">
                      <a:moveTo>
                        <a:pt x="340" y="0"/>
                      </a:moveTo>
                      <a:lnTo>
                        <a:pt x="262278" y="255133"/>
                      </a:lnTo>
                      <a:lnTo>
                        <a:pt x="0" y="519791"/>
                      </a:lnTo>
                    </a:path>
                  </a:pathLst>
                </a:custGeom>
                <a:noFill/>
                <a:ln w="19050" cap="rnd"/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2433412" y="4697242"/>
                  <a:ext cx="351376" cy="1080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9004985" y="5509589"/>
                <a:ext cx="1599578" cy="60171"/>
                <a:chOff x="9004985" y="5509589"/>
                <a:chExt cx="1599578" cy="60171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9004985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9171956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9338927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9505898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9672869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9839840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10006811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10173782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10340753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10507725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9004986" y="5622437"/>
                <a:ext cx="1599578" cy="90302"/>
                <a:chOff x="9004985" y="5622437"/>
                <a:chExt cx="1599578" cy="90302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9004985" y="5622437"/>
                  <a:ext cx="96838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9171956" y="5622437"/>
                  <a:ext cx="96838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9338927" y="5622437"/>
                  <a:ext cx="96838" cy="90302"/>
                </a:xfrm>
                <a:prstGeom prst="roundRect">
                  <a:avLst>
                    <a:gd name="adj" fmla="val 27215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9505898" y="5622437"/>
                  <a:ext cx="96838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9672869" y="5622437"/>
                  <a:ext cx="96838" cy="90302"/>
                </a:xfrm>
                <a:prstGeom prst="roundRect">
                  <a:avLst>
                    <a:gd name="adj" fmla="val 21941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>
                <a:xfrm>
                  <a:off x="9839840" y="5622437"/>
                  <a:ext cx="96838" cy="90302"/>
                </a:xfrm>
                <a:prstGeom prst="roundRect">
                  <a:avLst>
                    <a:gd name="adj" fmla="val 2457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10006811" y="5622437"/>
                  <a:ext cx="96838" cy="90302"/>
                </a:xfrm>
                <a:prstGeom prst="roundRect">
                  <a:avLst>
                    <a:gd name="adj" fmla="val 21942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>
                <a:xfrm>
                  <a:off x="10173782" y="5622437"/>
                  <a:ext cx="96838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10340753" y="5622437"/>
                  <a:ext cx="263810" cy="9030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9004985" y="5759346"/>
                <a:ext cx="1599578" cy="90302"/>
                <a:chOff x="9004985" y="5762932"/>
                <a:chExt cx="1599578" cy="90302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9004985" y="5762932"/>
                  <a:ext cx="143840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9225188" y="5762932"/>
                  <a:ext cx="96838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9398389" y="5762932"/>
                  <a:ext cx="96838" cy="90302"/>
                </a:xfrm>
                <a:prstGeom prst="roundRect">
                  <a:avLst>
                    <a:gd name="adj" fmla="val 27215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9571590" y="5762932"/>
                  <a:ext cx="96838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ounded Rectangle 39"/>
                <p:cNvSpPr/>
                <p:nvPr/>
              </p:nvSpPr>
              <p:spPr>
                <a:xfrm>
                  <a:off x="9744791" y="5762932"/>
                  <a:ext cx="96838" cy="90302"/>
                </a:xfrm>
                <a:prstGeom prst="roundRect">
                  <a:avLst>
                    <a:gd name="adj" fmla="val 21941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9917992" y="5762932"/>
                  <a:ext cx="96838" cy="90302"/>
                </a:xfrm>
                <a:prstGeom prst="roundRect">
                  <a:avLst>
                    <a:gd name="adj" fmla="val 2457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10091193" y="5762932"/>
                  <a:ext cx="96838" cy="90302"/>
                </a:xfrm>
                <a:prstGeom prst="roundRect">
                  <a:avLst>
                    <a:gd name="adj" fmla="val 21942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10264394" y="5762932"/>
                  <a:ext cx="96838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10437591" y="5762932"/>
                  <a:ext cx="166972" cy="9030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9004984" y="5896255"/>
                <a:ext cx="1599579" cy="90302"/>
                <a:chOff x="9004984" y="5908188"/>
                <a:chExt cx="1599579" cy="90302"/>
              </a:xfrm>
            </p:grpSpPr>
            <p:sp>
              <p:nvSpPr>
                <p:cNvPr id="28" name="Rounded Rectangle 27"/>
                <p:cNvSpPr/>
                <p:nvPr/>
              </p:nvSpPr>
              <p:spPr>
                <a:xfrm>
                  <a:off x="9004984" y="5908188"/>
                  <a:ext cx="263809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Rounded Rectangle 28"/>
                <p:cNvSpPr/>
                <p:nvPr/>
              </p:nvSpPr>
              <p:spPr>
                <a:xfrm>
                  <a:off x="9338927" y="5908188"/>
                  <a:ext cx="96838" cy="90302"/>
                </a:xfrm>
                <a:prstGeom prst="roundRect">
                  <a:avLst>
                    <a:gd name="adj" fmla="val 27215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9505898" y="5908188"/>
                  <a:ext cx="96838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9672869" y="5908188"/>
                  <a:ext cx="96838" cy="90302"/>
                </a:xfrm>
                <a:prstGeom prst="roundRect">
                  <a:avLst>
                    <a:gd name="adj" fmla="val 21941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9839840" y="5908188"/>
                  <a:ext cx="96838" cy="90302"/>
                </a:xfrm>
                <a:prstGeom prst="roundRect">
                  <a:avLst>
                    <a:gd name="adj" fmla="val 2457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10006811" y="5908188"/>
                  <a:ext cx="96838" cy="90302"/>
                </a:xfrm>
                <a:prstGeom prst="roundRect">
                  <a:avLst>
                    <a:gd name="adj" fmla="val 21942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10340753" y="5908188"/>
                  <a:ext cx="263810" cy="9030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10173782" y="5908188"/>
                  <a:ext cx="96838" cy="90302"/>
                </a:xfrm>
                <a:prstGeom prst="roundRect">
                  <a:avLst>
                    <a:gd name="adj" fmla="val 21942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9004985" y="6033165"/>
                <a:ext cx="1599579" cy="90302"/>
                <a:chOff x="9004984" y="6055826"/>
                <a:chExt cx="1599579" cy="90302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9004984" y="6055826"/>
                  <a:ext cx="96839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9338927" y="6055826"/>
                  <a:ext cx="96838" cy="90302"/>
                </a:xfrm>
                <a:prstGeom prst="roundRect">
                  <a:avLst>
                    <a:gd name="adj" fmla="val 27215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9505897" y="6055826"/>
                  <a:ext cx="597751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10507725" y="6055826"/>
                  <a:ext cx="96838" cy="9030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10173782" y="6055826"/>
                  <a:ext cx="96838" cy="90302"/>
                </a:xfrm>
                <a:prstGeom prst="roundRect">
                  <a:avLst>
                    <a:gd name="adj" fmla="val 21942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9176768" y="6055826"/>
                  <a:ext cx="96839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10340753" y="6055826"/>
                  <a:ext cx="96838" cy="90302"/>
                </a:xfrm>
                <a:prstGeom prst="roundRect">
                  <a:avLst>
                    <a:gd name="adj" fmla="val 21942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" name="Rounded Rectangle 19"/>
              <p:cNvSpPr/>
              <p:nvPr/>
            </p:nvSpPr>
            <p:spPr>
              <a:xfrm>
                <a:off x="9610796" y="6170073"/>
                <a:ext cx="404076" cy="270348"/>
              </a:xfrm>
              <a:prstGeom prst="roundRect">
                <a:avLst>
                  <a:gd name="adj" fmla="val 11367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621787">
              <a:off x="4754306" y="3654752"/>
              <a:ext cx="919618" cy="1859050"/>
              <a:chOff x="4029755" y="4713334"/>
              <a:chExt cx="740942" cy="1497849"/>
            </a:xfrm>
          </p:grpSpPr>
          <p:sp>
            <p:nvSpPr>
              <p:cNvPr id="67" name="Freeform 287"/>
              <p:cNvSpPr>
                <a:spLocks/>
              </p:cNvSpPr>
              <p:nvPr/>
            </p:nvSpPr>
            <p:spPr bwMode="auto">
              <a:xfrm>
                <a:off x="4330121" y="5221597"/>
                <a:ext cx="440576" cy="989586"/>
              </a:xfrm>
              <a:custGeom>
                <a:avLst/>
                <a:gdLst>
                  <a:gd name="T0" fmla="*/ 0 w 826"/>
                  <a:gd name="T1" fmla="*/ 948 h 1386"/>
                  <a:gd name="T2" fmla="*/ 160 w 826"/>
                  <a:gd name="T3" fmla="*/ 932 h 1386"/>
                  <a:gd name="T4" fmla="*/ 302 w 826"/>
                  <a:gd name="T5" fmla="*/ 908 h 1386"/>
                  <a:gd name="T6" fmla="*/ 406 w 826"/>
                  <a:gd name="T7" fmla="*/ 886 h 1386"/>
                  <a:gd name="T8" fmla="*/ 436 w 826"/>
                  <a:gd name="T9" fmla="*/ 876 h 1386"/>
                  <a:gd name="T10" fmla="*/ 462 w 826"/>
                  <a:gd name="T11" fmla="*/ 862 h 1386"/>
                  <a:gd name="T12" fmla="*/ 486 w 826"/>
                  <a:gd name="T13" fmla="*/ 840 h 1386"/>
                  <a:gd name="T14" fmla="*/ 504 w 826"/>
                  <a:gd name="T15" fmla="*/ 810 h 1386"/>
                  <a:gd name="T16" fmla="*/ 522 w 826"/>
                  <a:gd name="T17" fmla="*/ 772 h 1386"/>
                  <a:gd name="T18" fmla="*/ 534 w 826"/>
                  <a:gd name="T19" fmla="*/ 730 h 1386"/>
                  <a:gd name="T20" fmla="*/ 548 w 826"/>
                  <a:gd name="T21" fmla="*/ 630 h 1386"/>
                  <a:gd name="T22" fmla="*/ 548 w 826"/>
                  <a:gd name="T23" fmla="*/ 514 h 1386"/>
                  <a:gd name="T24" fmla="*/ 534 w 826"/>
                  <a:gd name="T25" fmla="*/ 390 h 1386"/>
                  <a:gd name="T26" fmla="*/ 506 w 826"/>
                  <a:gd name="T27" fmla="*/ 262 h 1386"/>
                  <a:gd name="T28" fmla="*/ 462 w 826"/>
                  <a:gd name="T29" fmla="*/ 140 h 1386"/>
                  <a:gd name="T30" fmla="*/ 436 w 826"/>
                  <a:gd name="T31" fmla="*/ 82 h 1386"/>
                  <a:gd name="T32" fmla="*/ 568 w 826"/>
                  <a:gd name="T33" fmla="*/ 22 h 1386"/>
                  <a:gd name="T34" fmla="*/ 620 w 826"/>
                  <a:gd name="T35" fmla="*/ 0 h 1386"/>
                  <a:gd name="T36" fmla="*/ 658 w 826"/>
                  <a:gd name="T37" fmla="*/ 80 h 1386"/>
                  <a:gd name="T38" fmla="*/ 716 w 826"/>
                  <a:gd name="T39" fmla="*/ 218 h 1386"/>
                  <a:gd name="T40" fmla="*/ 756 w 826"/>
                  <a:gd name="T41" fmla="*/ 330 h 1386"/>
                  <a:gd name="T42" fmla="*/ 792 w 826"/>
                  <a:gd name="T43" fmla="*/ 448 h 1386"/>
                  <a:gd name="T44" fmla="*/ 818 w 826"/>
                  <a:gd name="T45" fmla="*/ 566 h 1386"/>
                  <a:gd name="T46" fmla="*/ 826 w 826"/>
                  <a:gd name="T47" fmla="*/ 646 h 1386"/>
                  <a:gd name="T48" fmla="*/ 824 w 826"/>
                  <a:gd name="T49" fmla="*/ 694 h 1386"/>
                  <a:gd name="T50" fmla="*/ 820 w 826"/>
                  <a:gd name="T51" fmla="*/ 716 h 1386"/>
                  <a:gd name="T52" fmla="*/ 800 w 826"/>
                  <a:gd name="T53" fmla="*/ 804 h 1386"/>
                  <a:gd name="T54" fmla="*/ 772 w 826"/>
                  <a:gd name="T55" fmla="*/ 892 h 1386"/>
                  <a:gd name="T56" fmla="*/ 710 w 826"/>
                  <a:gd name="T57" fmla="*/ 1054 h 1386"/>
                  <a:gd name="T58" fmla="*/ 654 w 826"/>
                  <a:gd name="T59" fmla="*/ 1176 h 1386"/>
                  <a:gd name="T60" fmla="*/ 630 w 826"/>
                  <a:gd name="T61" fmla="*/ 1222 h 1386"/>
                  <a:gd name="T62" fmla="*/ 434 w 826"/>
                  <a:gd name="T63" fmla="*/ 1296 h 1386"/>
                  <a:gd name="T64" fmla="*/ 268 w 826"/>
                  <a:gd name="T65" fmla="*/ 1350 h 1386"/>
                  <a:gd name="T66" fmla="*/ 158 w 826"/>
                  <a:gd name="T67" fmla="*/ 1380 h 1386"/>
                  <a:gd name="T68" fmla="*/ 128 w 826"/>
                  <a:gd name="T69" fmla="*/ 1386 h 1386"/>
                  <a:gd name="T70" fmla="*/ 102 w 826"/>
                  <a:gd name="T71" fmla="*/ 1384 h 1386"/>
                  <a:gd name="T72" fmla="*/ 80 w 826"/>
                  <a:gd name="T73" fmla="*/ 1374 h 1386"/>
                  <a:gd name="T74" fmla="*/ 60 w 826"/>
                  <a:gd name="T75" fmla="*/ 1354 h 1386"/>
                  <a:gd name="T76" fmla="*/ 44 w 826"/>
                  <a:gd name="T77" fmla="*/ 1328 h 1386"/>
                  <a:gd name="T78" fmla="*/ 22 w 826"/>
                  <a:gd name="T79" fmla="*/ 1258 h 1386"/>
                  <a:gd name="T80" fmla="*/ 8 w 826"/>
                  <a:gd name="T81" fmla="*/ 1176 h 1386"/>
                  <a:gd name="T82" fmla="*/ 2 w 826"/>
                  <a:gd name="T83" fmla="*/ 1092 h 1386"/>
                  <a:gd name="T84" fmla="*/ 0 w 826"/>
                  <a:gd name="T85" fmla="*/ 968 h 1386"/>
                  <a:gd name="T86" fmla="*/ 0 w 826"/>
                  <a:gd name="T87" fmla="*/ 948 h 1386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1090 w 10000"/>
                  <a:gd name="connsiteY71" fmla="*/ 9957 h 10000"/>
                  <a:gd name="connsiteX72" fmla="*/ 969 w 10000"/>
                  <a:gd name="connsiteY72" fmla="*/ 9913 h 10000"/>
                  <a:gd name="connsiteX73" fmla="*/ 847 w 10000"/>
                  <a:gd name="connsiteY73" fmla="*/ 9841 h 10000"/>
                  <a:gd name="connsiteX74" fmla="*/ 726 w 10000"/>
                  <a:gd name="connsiteY74" fmla="*/ 9769 h 10000"/>
                  <a:gd name="connsiteX75" fmla="*/ 630 w 10000"/>
                  <a:gd name="connsiteY75" fmla="*/ 9683 h 10000"/>
                  <a:gd name="connsiteX76" fmla="*/ 533 w 10000"/>
                  <a:gd name="connsiteY76" fmla="*/ 9582 h 10000"/>
                  <a:gd name="connsiteX77" fmla="*/ 387 w 10000"/>
                  <a:gd name="connsiteY77" fmla="*/ 9336 h 10000"/>
                  <a:gd name="connsiteX78" fmla="*/ 266 w 10000"/>
                  <a:gd name="connsiteY78" fmla="*/ 9076 h 10000"/>
                  <a:gd name="connsiteX79" fmla="*/ 169 w 10000"/>
                  <a:gd name="connsiteY79" fmla="*/ 8788 h 10000"/>
                  <a:gd name="connsiteX80" fmla="*/ 97 w 10000"/>
                  <a:gd name="connsiteY80" fmla="*/ 8485 h 10000"/>
                  <a:gd name="connsiteX81" fmla="*/ 48 w 10000"/>
                  <a:gd name="connsiteY81" fmla="*/ 8182 h 10000"/>
                  <a:gd name="connsiteX82" fmla="*/ 24 w 10000"/>
                  <a:gd name="connsiteY82" fmla="*/ 7879 h 10000"/>
                  <a:gd name="connsiteX83" fmla="*/ 0 w 10000"/>
                  <a:gd name="connsiteY83" fmla="*/ 7359 h 10000"/>
                  <a:gd name="connsiteX84" fmla="*/ 0 w 10000"/>
                  <a:gd name="connsiteY84" fmla="*/ 6984 h 10000"/>
                  <a:gd name="connsiteX85" fmla="*/ 0 w 10000"/>
                  <a:gd name="connsiteY85" fmla="*/ 6840 h 10000"/>
                  <a:gd name="connsiteX86" fmla="*/ 0 w 10000"/>
                  <a:gd name="connsiteY86" fmla="*/ 6840 h 10000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533 w 10000"/>
                  <a:gd name="connsiteY75" fmla="*/ 9582 h 10000"/>
                  <a:gd name="connsiteX76" fmla="*/ 387 w 10000"/>
                  <a:gd name="connsiteY76" fmla="*/ 9336 h 10000"/>
                  <a:gd name="connsiteX77" fmla="*/ 266 w 10000"/>
                  <a:gd name="connsiteY77" fmla="*/ 9076 h 10000"/>
                  <a:gd name="connsiteX78" fmla="*/ 169 w 10000"/>
                  <a:gd name="connsiteY78" fmla="*/ 8788 h 10000"/>
                  <a:gd name="connsiteX79" fmla="*/ 97 w 10000"/>
                  <a:gd name="connsiteY79" fmla="*/ 8485 h 10000"/>
                  <a:gd name="connsiteX80" fmla="*/ 48 w 10000"/>
                  <a:gd name="connsiteY80" fmla="*/ 8182 h 10000"/>
                  <a:gd name="connsiteX81" fmla="*/ 24 w 10000"/>
                  <a:gd name="connsiteY81" fmla="*/ 7879 h 10000"/>
                  <a:gd name="connsiteX82" fmla="*/ 0 w 10000"/>
                  <a:gd name="connsiteY82" fmla="*/ 7359 h 10000"/>
                  <a:gd name="connsiteX83" fmla="*/ 0 w 10000"/>
                  <a:gd name="connsiteY83" fmla="*/ 6984 h 10000"/>
                  <a:gd name="connsiteX84" fmla="*/ 0 w 10000"/>
                  <a:gd name="connsiteY84" fmla="*/ 6840 h 10000"/>
                  <a:gd name="connsiteX85" fmla="*/ 0 w 10000"/>
                  <a:gd name="connsiteY85" fmla="*/ 6840 h 10000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387 w 10000"/>
                  <a:gd name="connsiteY75" fmla="*/ 9336 h 10000"/>
                  <a:gd name="connsiteX76" fmla="*/ 266 w 10000"/>
                  <a:gd name="connsiteY76" fmla="*/ 9076 h 10000"/>
                  <a:gd name="connsiteX77" fmla="*/ 169 w 10000"/>
                  <a:gd name="connsiteY77" fmla="*/ 8788 h 10000"/>
                  <a:gd name="connsiteX78" fmla="*/ 97 w 10000"/>
                  <a:gd name="connsiteY78" fmla="*/ 8485 h 10000"/>
                  <a:gd name="connsiteX79" fmla="*/ 48 w 10000"/>
                  <a:gd name="connsiteY79" fmla="*/ 8182 h 10000"/>
                  <a:gd name="connsiteX80" fmla="*/ 24 w 10000"/>
                  <a:gd name="connsiteY80" fmla="*/ 7879 h 10000"/>
                  <a:gd name="connsiteX81" fmla="*/ 0 w 10000"/>
                  <a:gd name="connsiteY81" fmla="*/ 7359 h 10000"/>
                  <a:gd name="connsiteX82" fmla="*/ 0 w 10000"/>
                  <a:gd name="connsiteY82" fmla="*/ 6984 h 10000"/>
                  <a:gd name="connsiteX83" fmla="*/ 0 w 10000"/>
                  <a:gd name="connsiteY83" fmla="*/ 6840 h 10000"/>
                  <a:gd name="connsiteX84" fmla="*/ 0 w 10000"/>
                  <a:gd name="connsiteY84" fmla="*/ 6840 h 10000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266 w 10000"/>
                  <a:gd name="connsiteY75" fmla="*/ 9076 h 10000"/>
                  <a:gd name="connsiteX76" fmla="*/ 169 w 10000"/>
                  <a:gd name="connsiteY76" fmla="*/ 8788 h 10000"/>
                  <a:gd name="connsiteX77" fmla="*/ 97 w 10000"/>
                  <a:gd name="connsiteY77" fmla="*/ 8485 h 10000"/>
                  <a:gd name="connsiteX78" fmla="*/ 48 w 10000"/>
                  <a:gd name="connsiteY78" fmla="*/ 8182 h 10000"/>
                  <a:gd name="connsiteX79" fmla="*/ 24 w 10000"/>
                  <a:gd name="connsiteY79" fmla="*/ 7879 h 10000"/>
                  <a:gd name="connsiteX80" fmla="*/ 0 w 10000"/>
                  <a:gd name="connsiteY80" fmla="*/ 7359 h 10000"/>
                  <a:gd name="connsiteX81" fmla="*/ 0 w 10000"/>
                  <a:gd name="connsiteY81" fmla="*/ 6984 h 10000"/>
                  <a:gd name="connsiteX82" fmla="*/ 0 w 10000"/>
                  <a:gd name="connsiteY82" fmla="*/ 6840 h 10000"/>
                  <a:gd name="connsiteX83" fmla="*/ 0 w 10000"/>
                  <a:gd name="connsiteY83" fmla="*/ 6840 h 10000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266 w 10000"/>
                  <a:gd name="connsiteY75" fmla="*/ 9076 h 10000"/>
                  <a:gd name="connsiteX76" fmla="*/ 97 w 10000"/>
                  <a:gd name="connsiteY76" fmla="*/ 8485 h 10000"/>
                  <a:gd name="connsiteX77" fmla="*/ 48 w 10000"/>
                  <a:gd name="connsiteY77" fmla="*/ 8182 h 10000"/>
                  <a:gd name="connsiteX78" fmla="*/ 24 w 10000"/>
                  <a:gd name="connsiteY78" fmla="*/ 7879 h 10000"/>
                  <a:gd name="connsiteX79" fmla="*/ 0 w 10000"/>
                  <a:gd name="connsiteY79" fmla="*/ 7359 h 10000"/>
                  <a:gd name="connsiteX80" fmla="*/ 0 w 10000"/>
                  <a:gd name="connsiteY80" fmla="*/ 6984 h 10000"/>
                  <a:gd name="connsiteX81" fmla="*/ 0 w 10000"/>
                  <a:gd name="connsiteY81" fmla="*/ 6840 h 10000"/>
                  <a:gd name="connsiteX82" fmla="*/ 0 w 10000"/>
                  <a:gd name="connsiteY82" fmla="*/ 6840 h 10000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266 w 10000"/>
                  <a:gd name="connsiteY75" fmla="*/ 9076 h 10000"/>
                  <a:gd name="connsiteX76" fmla="*/ 48 w 10000"/>
                  <a:gd name="connsiteY76" fmla="*/ 8182 h 10000"/>
                  <a:gd name="connsiteX77" fmla="*/ 24 w 10000"/>
                  <a:gd name="connsiteY77" fmla="*/ 7879 h 10000"/>
                  <a:gd name="connsiteX78" fmla="*/ 0 w 10000"/>
                  <a:gd name="connsiteY78" fmla="*/ 7359 h 10000"/>
                  <a:gd name="connsiteX79" fmla="*/ 0 w 10000"/>
                  <a:gd name="connsiteY79" fmla="*/ 6984 h 10000"/>
                  <a:gd name="connsiteX80" fmla="*/ 0 w 10000"/>
                  <a:gd name="connsiteY80" fmla="*/ 6840 h 10000"/>
                  <a:gd name="connsiteX81" fmla="*/ 0 w 10000"/>
                  <a:gd name="connsiteY81" fmla="*/ 6840 h 10000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266 w 10000"/>
                  <a:gd name="connsiteY75" fmla="*/ 9076 h 10000"/>
                  <a:gd name="connsiteX76" fmla="*/ 48 w 10000"/>
                  <a:gd name="connsiteY76" fmla="*/ 8182 h 10000"/>
                  <a:gd name="connsiteX77" fmla="*/ 0 w 10000"/>
                  <a:gd name="connsiteY77" fmla="*/ 7359 h 10000"/>
                  <a:gd name="connsiteX78" fmla="*/ 0 w 10000"/>
                  <a:gd name="connsiteY78" fmla="*/ 6984 h 10000"/>
                  <a:gd name="connsiteX79" fmla="*/ 0 w 10000"/>
                  <a:gd name="connsiteY79" fmla="*/ 6840 h 10000"/>
                  <a:gd name="connsiteX80" fmla="*/ 0 w 10000"/>
                  <a:gd name="connsiteY80" fmla="*/ 6840 h 10000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266 w 10000"/>
                  <a:gd name="connsiteY75" fmla="*/ 9076 h 10000"/>
                  <a:gd name="connsiteX76" fmla="*/ 48 w 10000"/>
                  <a:gd name="connsiteY76" fmla="*/ 8182 h 10000"/>
                  <a:gd name="connsiteX77" fmla="*/ 0 w 10000"/>
                  <a:gd name="connsiteY77" fmla="*/ 6984 h 10000"/>
                  <a:gd name="connsiteX78" fmla="*/ 0 w 10000"/>
                  <a:gd name="connsiteY78" fmla="*/ 6840 h 10000"/>
                  <a:gd name="connsiteX79" fmla="*/ 0 w 10000"/>
                  <a:gd name="connsiteY79" fmla="*/ 6840 h 10000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266 w 10000"/>
                  <a:gd name="connsiteY75" fmla="*/ 9076 h 10000"/>
                  <a:gd name="connsiteX76" fmla="*/ 48 w 10000"/>
                  <a:gd name="connsiteY76" fmla="*/ 8182 h 10000"/>
                  <a:gd name="connsiteX77" fmla="*/ 0 w 10000"/>
                  <a:gd name="connsiteY77" fmla="*/ 6984 h 10000"/>
                  <a:gd name="connsiteX78" fmla="*/ 0 w 10000"/>
                  <a:gd name="connsiteY78" fmla="*/ 6840 h 10000"/>
                  <a:gd name="connsiteX0" fmla="*/ 0 w 10000"/>
                  <a:gd name="connsiteY0" fmla="*/ 6984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266 w 10000"/>
                  <a:gd name="connsiteY75" fmla="*/ 9076 h 10000"/>
                  <a:gd name="connsiteX76" fmla="*/ 48 w 10000"/>
                  <a:gd name="connsiteY76" fmla="*/ 8182 h 10000"/>
                  <a:gd name="connsiteX77" fmla="*/ 0 w 10000"/>
                  <a:gd name="connsiteY77" fmla="*/ 6984 h 10000"/>
                  <a:gd name="connsiteX0" fmla="*/ 83 w 10035"/>
                  <a:gd name="connsiteY0" fmla="*/ 8182 h 10000"/>
                  <a:gd name="connsiteX1" fmla="*/ 35 w 10035"/>
                  <a:gd name="connsiteY1" fmla="*/ 6840 h 10000"/>
                  <a:gd name="connsiteX2" fmla="*/ 592 w 10035"/>
                  <a:gd name="connsiteY2" fmla="*/ 6811 h 10000"/>
                  <a:gd name="connsiteX3" fmla="*/ 1972 w 10035"/>
                  <a:gd name="connsiteY3" fmla="*/ 6724 h 10000"/>
                  <a:gd name="connsiteX4" fmla="*/ 2820 w 10035"/>
                  <a:gd name="connsiteY4" fmla="*/ 6652 h 10000"/>
                  <a:gd name="connsiteX5" fmla="*/ 3691 w 10035"/>
                  <a:gd name="connsiteY5" fmla="*/ 6551 h 10000"/>
                  <a:gd name="connsiteX6" fmla="*/ 4539 w 10035"/>
                  <a:gd name="connsiteY6" fmla="*/ 6450 h 10000"/>
                  <a:gd name="connsiteX7" fmla="*/ 4950 w 10035"/>
                  <a:gd name="connsiteY7" fmla="*/ 6392 h 10000"/>
                  <a:gd name="connsiteX8" fmla="*/ 5313 w 10035"/>
                  <a:gd name="connsiteY8" fmla="*/ 6320 h 10000"/>
                  <a:gd name="connsiteX9" fmla="*/ 5313 w 10035"/>
                  <a:gd name="connsiteY9" fmla="*/ 6320 h 10000"/>
                  <a:gd name="connsiteX10" fmla="*/ 5483 w 10035"/>
                  <a:gd name="connsiteY10" fmla="*/ 6277 h 10000"/>
                  <a:gd name="connsiteX11" fmla="*/ 5628 w 10035"/>
                  <a:gd name="connsiteY11" fmla="*/ 6219 h 10000"/>
                  <a:gd name="connsiteX12" fmla="*/ 5773 w 10035"/>
                  <a:gd name="connsiteY12" fmla="*/ 6147 h 10000"/>
                  <a:gd name="connsiteX13" fmla="*/ 5919 w 10035"/>
                  <a:gd name="connsiteY13" fmla="*/ 6061 h 10000"/>
                  <a:gd name="connsiteX14" fmla="*/ 6040 w 10035"/>
                  <a:gd name="connsiteY14" fmla="*/ 5960 h 10000"/>
                  <a:gd name="connsiteX15" fmla="*/ 6137 w 10035"/>
                  <a:gd name="connsiteY15" fmla="*/ 5844 h 10000"/>
                  <a:gd name="connsiteX16" fmla="*/ 6258 w 10035"/>
                  <a:gd name="connsiteY16" fmla="*/ 5714 h 10000"/>
                  <a:gd name="connsiteX17" fmla="*/ 6355 w 10035"/>
                  <a:gd name="connsiteY17" fmla="*/ 5570 h 10000"/>
                  <a:gd name="connsiteX18" fmla="*/ 6427 w 10035"/>
                  <a:gd name="connsiteY18" fmla="*/ 5426 h 10000"/>
                  <a:gd name="connsiteX19" fmla="*/ 6500 w 10035"/>
                  <a:gd name="connsiteY19" fmla="*/ 5267 h 10000"/>
                  <a:gd name="connsiteX20" fmla="*/ 6597 w 10035"/>
                  <a:gd name="connsiteY20" fmla="*/ 4921 h 10000"/>
                  <a:gd name="connsiteX21" fmla="*/ 6669 w 10035"/>
                  <a:gd name="connsiteY21" fmla="*/ 4545 h 10000"/>
                  <a:gd name="connsiteX22" fmla="*/ 6694 w 10035"/>
                  <a:gd name="connsiteY22" fmla="*/ 4127 h 10000"/>
                  <a:gd name="connsiteX23" fmla="*/ 6669 w 10035"/>
                  <a:gd name="connsiteY23" fmla="*/ 3709 h 10000"/>
                  <a:gd name="connsiteX24" fmla="*/ 6597 w 10035"/>
                  <a:gd name="connsiteY24" fmla="*/ 3261 h 10000"/>
                  <a:gd name="connsiteX25" fmla="*/ 6500 w 10035"/>
                  <a:gd name="connsiteY25" fmla="*/ 2814 h 10000"/>
                  <a:gd name="connsiteX26" fmla="*/ 6355 w 10035"/>
                  <a:gd name="connsiteY26" fmla="*/ 2352 h 10000"/>
                  <a:gd name="connsiteX27" fmla="*/ 6161 w 10035"/>
                  <a:gd name="connsiteY27" fmla="*/ 1890 h 10000"/>
                  <a:gd name="connsiteX28" fmla="*/ 5919 w 10035"/>
                  <a:gd name="connsiteY28" fmla="*/ 1443 h 10000"/>
                  <a:gd name="connsiteX29" fmla="*/ 5628 w 10035"/>
                  <a:gd name="connsiteY29" fmla="*/ 1010 h 10000"/>
                  <a:gd name="connsiteX30" fmla="*/ 5313 w 10035"/>
                  <a:gd name="connsiteY30" fmla="*/ 592 h 10000"/>
                  <a:gd name="connsiteX31" fmla="*/ 5313 w 10035"/>
                  <a:gd name="connsiteY31" fmla="*/ 592 h 10000"/>
                  <a:gd name="connsiteX32" fmla="*/ 6209 w 10035"/>
                  <a:gd name="connsiteY32" fmla="*/ 332 h 10000"/>
                  <a:gd name="connsiteX33" fmla="*/ 6912 w 10035"/>
                  <a:gd name="connsiteY33" fmla="*/ 159 h 10000"/>
                  <a:gd name="connsiteX34" fmla="*/ 7541 w 10035"/>
                  <a:gd name="connsiteY34" fmla="*/ 0 h 10000"/>
                  <a:gd name="connsiteX35" fmla="*/ 7541 w 10035"/>
                  <a:gd name="connsiteY35" fmla="*/ 0 h 10000"/>
                  <a:gd name="connsiteX36" fmla="*/ 7686 w 10035"/>
                  <a:gd name="connsiteY36" fmla="*/ 159 h 10000"/>
                  <a:gd name="connsiteX37" fmla="*/ 8001 w 10035"/>
                  <a:gd name="connsiteY37" fmla="*/ 577 h 10000"/>
                  <a:gd name="connsiteX38" fmla="*/ 8437 w 10035"/>
                  <a:gd name="connsiteY38" fmla="*/ 1198 h 10000"/>
                  <a:gd name="connsiteX39" fmla="*/ 8703 w 10035"/>
                  <a:gd name="connsiteY39" fmla="*/ 1573 h 10000"/>
                  <a:gd name="connsiteX40" fmla="*/ 8945 w 10035"/>
                  <a:gd name="connsiteY40" fmla="*/ 1962 h 10000"/>
                  <a:gd name="connsiteX41" fmla="*/ 9188 w 10035"/>
                  <a:gd name="connsiteY41" fmla="*/ 2381 h 10000"/>
                  <a:gd name="connsiteX42" fmla="*/ 9430 w 10035"/>
                  <a:gd name="connsiteY42" fmla="*/ 2814 h 10000"/>
                  <a:gd name="connsiteX43" fmla="*/ 9623 w 10035"/>
                  <a:gd name="connsiteY43" fmla="*/ 3232 h 10000"/>
                  <a:gd name="connsiteX44" fmla="*/ 9793 w 10035"/>
                  <a:gd name="connsiteY44" fmla="*/ 3665 h 10000"/>
                  <a:gd name="connsiteX45" fmla="*/ 9938 w 10035"/>
                  <a:gd name="connsiteY45" fmla="*/ 4084 h 10000"/>
                  <a:gd name="connsiteX46" fmla="*/ 10011 w 10035"/>
                  <a:gd name="connsiteY46" fmla="*/ 4473 h 10000"/>
                  <a:gd name="connsiteX47" fmla="*/ 10035 w 10035"/>
                  <a:gd name="connsiteY47" fmla="*/ 4661 h 10000"/>
                  <a:gd name="connsiteX48" fmla="*/ 10035 w 10035"/>
                  <a:gd name="connsiteY48" fmla="*/ 4834 h 10000"/>
                  <a:gd name="connsiteX49" fmla="*/ 10011 w 10035"/>
                  <a:gd name="connsiteY49" fmla="*/ 5007 h 10000"/>
                  <a:gd name="connsiteX50" fmla="*/ 9962 w 10035"/>
                  <a:gd name="connsiteY50" fmla="*/ 5166 h 10000"/>
                  <a:gd name="connsiteX51" fmla="*/ 9962 w 10035"/>
                  <a:gd name="connsiteY51" fmla="*/ 5166 h 10000"/>
                  <a:gd name="connsiteX52" fmla="*/ 9866 w 10035"/>
                  <a:gd name="connsiteY52" fmla="*/ 5483 h 10000"/>
                  <a:gd name="connsiteX53" fmla="*/ 9720 w 10035"/>
                  <a:gd name="connsiteY53" fmla="*/ 5801 h 10000"/>
                  <a:gd name="connsiteX54" fmla="*/ 9575 w 10035"/>
                  <a:gd name="connsiteY54" fmla="*/ 6118 h 10000"/>
                  <a:gd name="connsiteX55" fmla="*/ 9381 w 10035"/>
                  <a:gd name="connsiteY55" fmla="*/ 6436 h 10000"/>
                  <a:gd name="connsiteX56" fmla="*/ 9018 w 10035"/>
                  <a:gd name="connsiteY56" fmla="*/ 7042 h 10000"/>
                  <a:gd name="connsiteX57" fmla="*/ 8631 w 10035"/>
                  <a:gd name="connsiteY57" fmla="*/ 7605 h 10000"/>
                  <a:gd name="connsiteX58" fmla="*/ 8267 w 10035"/>
                  <a:gd name="connsiteY58" fmla="*/ 8095 h 10000"/>
                  <a:gd name="connsiteX59" fmla="*/ 7953 w 10035"/>
                  <a:gd name="connsiteY59" fmla="*/ 8485 h 10000"/>
                  <a:gd name="connsiteX60" fmla="*/ 7662 w 10035"/>
                  <a:gd name="connsiteY60" fmla="*/ 8817 h 10000"/>
                  <a:gd name="connsiteX61" fmla="*/ 7662 w 10035"/>
                  <a:gd name="connsiteY61" fmla="*/ 8817 h 10000"/>
                  <a:gd name="connsiteX62" fmla="*/ 6960 w 10035"/>
                  <a:gd name="connsiteY62" fmla="*/ 8975 h 10000"/>
                  <a:gd name="connsiteX63" fmla="*/ 5289 w 10035"/>
                  <a:gd name="connsiteY63" fmla="*/ 9351 h 10000"/>
                  <a:gd name="connsiteX64" fmla="*/ 4297 w 10035"/>
                  <a:gd name="connsiteY64" fmla="*/ 9553 h 10000"/>
                  <a:gd name="connsiteX65" fmla="*/ 3280 w 10035"/>
                  <a:gd name="connsiteY65" fmla="*/ 9740 h 10000"/>
                  <a:gd name="connsiteX66" fmla="*/ 2359 w 10035"/>
                  <a:gd name="connsiteY66" fmla="*/ 9899 h 10000"/>
                  <a:gd name="connsiteX67" fmla="*/ 1585 w 10035"/>
                  <a:gd name="connsiteY67" fmla="*/ 10000 h 10000"/>
                  <a:gd name="connsiteX68" fmla="*/ 1585 w 10035"/>
                  <a:gd name="connsiteY68" fmla="*/ 10000 h 10000"/>
                  <a:gd name="connsiteX69" fmla="*/ 1415 w 10035"/>
                  <a:gd name="connsiteY69" fmla="*/ 10000 h 10000"/>
                  <a:gd name="connsiteX70" fmla="*/ 1270 w 10035"/>
                  <a:gd name="connsiteY70" fmla="*/ 9986 h 10000"/>
                  <a:gd name="connsiteX71" fmla="*/ 1004 w 10035"/>
                  <a:gd name="connsiteY71" fmla="*/ 9913 h 10000"/>
                  <a:gd name="connsiteX72" fmla="*/ 882 w 10035"/>
                  <a:gd name="connsiteY72" fmla="*/ 9841 h 10000"/>
                  <a:gd name="connsiteX73" fmla="*/ 761 w 10035"/>
                  <a:gd name="connsiteY73" fmla="*/ 9769 h 10000"/>
                  <a:gd name="connsiteX74" fmla="*/ 665 w 10035"/>
                  <a:gd name="connsiteY74" fmla="*/ 9683 h 10000"/>
                  <a:gd name="connsiteX75" fmla="*/ 301 w 10035"/>
                  <a:gd name="connsiteY75" fmla="*/ 9076 h 10000"/>
                  <a:gd name="connsiteX76" fmla="*/ 83 w 10035"/>
                  <a:gd name="connsiteY76" fmla="*/ 8182 h 10000"/>
                  <a:gd name="connsiteX0" fmla="*/ 83 w 10035"/>
                  <a:gd name="connsiteY0" fmla="*/ 8182 h 10000"/>
                  <a:gd name="connsiteX1" fmla="*/ 35 w 10035"/>
                  <a:gd name="connsiteY1" fmla="*/ 6840 h 10000"/>
                  <a:gd name="connsiteX2" fmla="*/ 592 w 10035"/>
                  <a:gd name="connsiteY2" fmla="*/ 6811 h 10000"/>
                  <a:gd name="connsiteX3" fmla="*/ 1255 w 10035"/>
                  <a:gd name="connsiteY3" fmla="*/ 6737 h 10000"/>
                  <a:gd name="connsiteX4" fmla="*/ 1972 w 10035"/>
                  <a:gd name="connsiteY4" fmla="*/ 6724 h 10000"/>
                  <a:gd name="connsiteX5" fmla="*/ 2820 w 10035"/>
                  <a:gd name="connsiteY5" fmla="*/ 6652 h 10000"/>
                  <a:gd name="connsiteX6" fmla="*/ 3691 w 10035"/>
                  <a:gd name="connsiteY6" fmla="*/ 6551 h 10000"/>
                  <a:gd name="connsiteX7" fmla="*/ 4539 w 10035"/>
                  <a:gd name="connsiteY7" fmla="*/ 6450 h 10000"/>
                  <a:gd name="connsiteX8" fmla="*/ 4950 w 10035"/>
                  <a:gd name="connsiteY8" fmla="*/ 6392 h 10000"/>
                  <a:gd name="connsiteX9" fmla="*/ 5313 w 10035"/>
                  <a:gd name="connsiteY9" fmla="*/ 6320 h 10000"/>
                  <a:gd name="connsiteX10" fmla="*/ 5313 w 10035"/>
                  <a:gd name="connsiteY10" fmla="*/ 6320 h 10000"/>
                  <a:gd name="connsiteX11" fmla="*/ 5483 w 10035"/>
                  <a:gd name="connsiteY11" fmla="*/ 6277 h 10000"/>
                  <a:gd name="connsiteX12" fmla="*/ 5628 w 10035"/>
                  <a:gd name="connsiteY12" fmla="*/ 6219 h 10000"/>
                  <a:gd name="connsiteX13" fmla="*/ 5773 w 10035"/>
                  <a:gd name="connsiteY13" fmla="*/ 6147 h 10000"/>
                  <a:gd name="connsiteX14" fmla="*/ 5919 w 10035"/>
                  <a:gd name="connsiteY14" fmla="*/ 6061 h 10000"/>
                  <a:gd name="connsiteX15" fmla="*/ 6040 w 10035"/>
                  <a:gd name="connsiteY15" fmla="*/ 5960 h 10000"/>
                  <a:gd name="connsiteX16" fmla="*/ 6137 w 10035"/>
                  <a:gd name="connsiteY16" fmla="*/ 5844 h 10000"/>
                  <a:gd name="connsiteX17" fmla="*/ 6258 w 10035"/>
                  <a:gd name="connsiteY17" fmla="*/ 5714 h 10000"/>
                  <a:gd name="connsiteX18" fmla="*/ 6355 w 10035"/>
                  <a:gd name="connsiteY18" fmla="*/ 5570 h 10000"/>
                  <a:gd name="connsiteX19" fmla="*/ 6427 w 10035"/>
                  <a:gd name="connsiteY19" fmla="*/ 5426 h 10000"/>
                  <a:gd name="connsiteX20" fmla="*/ 6500 w 10035"/>
                  <a:gd name="connsiteY20" fmla="*/ 5267 h 10000"/>
                  <a:gd name="connsiteX21" fmla="*/ 6597 w 10035"/>
                  <a:gd name="connsiteY21" fmla="*/ 4921 h 10000"/>
                  <a:gd name="connsiteX22" fmla="*/ 6669 w 10035"/>
                  <a:gd name="connsiteY22" fmla="*/ 4545 h 10000"/>
                  <a:gd name="connsiteX23" fmla="*/ 6694 w 10035"/>
                  <a:gd name="connsiteY23" fmla="*/ 4127 h 10000"/>
                  <a:gd name="connsiteX24" fmla="*/ 6669 w 10035"/>
                  <a:gd name="connsiteY24" fmla="*/ 3709 h 10000"/>
                  <a:gd name="connsiteX25" fmla="*/ 6597 w 10035"/>
                  <a:gd name="connsiteY25" fmla="*/ 3261 h 10000"/>
                  <a:gd name="connsiteX26" fmla="*/ 6500 w 10035"/>
                  <a:gd name="connsiteY26" fmla="*/ 2814 h 10000"/>
                  <a:gd name="connsiteX27" fmla="*/ 6355 w 10035"/>
                  <a:gd name="connsiteY27" fmla="*/ 2352 h 10000"/>
                  <a:gd name="connsiteX28" fmla="*/ 6161 w 10035"/>
                  <a:gd name="connsiteY28" fmla="*/ 1890 h 10000"/>
                  <a:gd name="connsiteX29" fmla="*/ 5919 w 10035"/>
                  <a:gd name="connsiteY29" fmla="*/ 1443 h 10000"/>
                  <a:gd name="connsiteX30" fmla="*/ 5628 w 10035"/>
                  <a:gd name="connsiteY30" fmla="*/ 1010 h 10000"/>
                  <a:gd name="connsiteX31" fmla="*/ 5313 w 10035"/>
                  <a:gd name="connsiteY31" fmla="*/ 592 h 10000"/>
                  <a:gd name="connsiteX32" fmla="*/ 5313 w 10035"/>
                  <a:gd name="connsiteY32" fmla="*/ 592 h 10000"/>
                  <a:gd name="connsiteX33" fmla="*/ 6209 w 10035"/>
                  <a:gd name="connsiteY33" fmla="*/ 332 h 10000"/>
                  <a:gd name="connsiteX34" fmla="*/ 6912 w 10035"/>
                  <a:gd name="connsiteY34" fmla="*/ 159 h 10000"/>
                  <a:gd name="connsiteX35" fmla="*/ 7541 w 10035"/>
                  <a:gd name="connsiteY35" fmla="*/ 0 h 10000"/>
                  <a:gd name="connsiteX36" fmla="*/ 7541 w 10035"/>
                  <a:gd name="connsiteY36" fmla="*/ 0 h 10000"/>
                  <a:gd name="connsiteX37" fmla="*/ 7686 w 10035"/>
                  <a:gd name="connsiteY37" fmla="*/ 159 h 10000"/>
                  <a:gd name="connsiteX38" fmla="*/ 8001 w 10035"/>
                  <a:gd name="connsiteY38" fmla="*/ 577 h 10000"/>
                  <a:gd name="connsiteX39" fmla="*/ 8437 w 10035"/>
                  <a:gd name="connsiteY39" fmla="*/ 1198 h 10000"/>
                  <a:gd name="connsiteX40" fmla="*/ 8703 w 10035"/>
                  <a:gd name="connsiteY40" fmla="*/ 1573 h 10000"/>
                  <a:gd name="connsiteX41" fmla="*/ 8945 w 10035"/>
                  <a:gd name="connsiteY41" fmla="*/ 1962 h 10000"/>
                  <a:gd name="connsiteX42" fmla="*/ 9188 w 10035"/>
                  <a:gd name="connsiteY42" fmla="*/ 2381 h 10000"/>
                  <a:gd name="connsiteX43" fmla="*/ 9430 w 10035"/>
                  <a:gd name="connsiteY43" fmla="*/ 2814 h 10000"/>
                  <a:gd name="connsiteX44" fmla="*/ 9623 w 10035"/>
                  <a:gd name="connsiteY44" fmla="*/ 3232 h 10000"/>
                  <a:gd name="connsiteX45" fmla="*/ 9793 w 10035"/>
                  <a:gd name="connsiteY45" fmla="*/ 3665 h 10000"/>
                  <a:gd name="connsiteX46" fmla="*/ 9938 w 10035"/>
                  <a:gd name="connsiteY46" fmla="*/ 4084 h 10000"/>
                  <a:gd name="connsiteX47" fmla="*/ 10011 w 10035"/>
                  <a:gd name="connsiteY47" fmla="*/ 4473 h 10000"/>
                  <a:gd name="connsiteX48" fmla="*/ 10035 w 10035"/>
                  <a:gd name="connsiteY48" fmla="*/ 4661 h 10000"/>
                  <a:gd name="connsiteX49" fmla="*/ 10035 w 10035"/>
                  <a:gd name="connsiteY49" fmla="*/ 4834 h 10000"/>
                  <a:gd name="connsiteX50" fmla="*/ 10011 w 10035"/>
                  <a:gd name="connsiteY50" fmla="*/ 5007 h 10000"/>
                  <a:gd name="connsiteX51" fmla="*/ 9962 w 10035"/>
                  <a:gd name="connsiteY51" fmla="*/ 5166 h 10000"/>
                  <a:gd name="connsiteX52" fmla="*/ 9962 w 10035"/>
                  <a:gd name="connsiteY52" fmla="*/ 5166 h 10000"/>
                  <a:gd name="connsiteX53" fmla="*/ 9866 w 10035"/>
                  <a:gd name="connsiteY53" fmla="*/ 5483 h 10000"/>
                  <a:gd name="connsiteX54" fmla="*/ 9720 w 10035"/>
                  <a:gd name="connsiteY54" fmla="*/ 5801 h 10000"/>
                  <a:gd name="connsiteX55" fmla="*/ 9575 w 10035"/>
                  <a:gd name="connsiteY55" fmla="*/ 6118 h 10000"/>
                  <a:gd name="connsiteX56" fmla="*/ 9381 w 10035"/>
                  <a:gd name="connsiteY56" fmla="*/ 6436 h 10000"/>
                  <a:gd name="connsiteX57" fmla="*/ 9018 w 10035"/>
                  <a:gd name="connsiteY57" fmla="*/ 7042 h 10000"/>
                  <a:gd name="connsiteX58" fmla="*/ 8631 w 10035"/>
                  <a:gd name="connsiteY58" fmla="*/ 7605 h 10000"/>
                  <a:gd name="connsiteX59" fmla="*/ 8267 w 10035"/>
                  <a:gd name="connsiteY59" fmla="*/ 8095 h 10000"/>
                  <a:gd name="connsiteX60" fmla="*/ 7953 w 10035"/>
                  <a:gd name="connsiteY60" fmla="*/ 8485 h 10000"/>
                  <a:gd name="connsiteX61" fmla="*/ 7662 w 10035"/>
                  <a:gd name="connsiteY61" fmla="*/ 8817 h 10000"/>
                  <a:gd name="connsiteX62" fmla="*/ 7662 w 10035"/>
                  <a:gd name="connsiteY62" fmla="*/ 8817 h 10000"/>
                  <a:gd name="connsiteX63" fmla="*/ 6960 w 10035"/>
                  <a:gd name="connsiteY63" fmla="*/ 8975 h 10000"/>
                  <a:gd name="connsiteX64" fmla="*/ 5289 w 10035"/>
                  <a:gd name="connsiteY64" fmla="*/ 9351 h 10000"/>
                  <a:gd name="connsiteX65" fmla="*/ 4297 w 10035"/>
                  <a:gd name="connsiteY65" fmla="*/ 9553 h 10000"/>
                  <a:gd name="connsiteX66" fmla="*/ 3280 w 10035"/>
                  <a:gd name="connsiteY66" fmla="*/ 9740 h 10000"/>
                  <a:gd name="connsiteX67" fmla="*/ 2359 w 10035"/>
                  <a:gd name="connsiteY67" fmla="*/ 9899 h 10000"/>
                  <a:gd name="connsiteX68" fmla="*/ 1585 w 10035"/>
                  <a:gd name="connsiteY68" fmla="*/ 10000 h 10000"/>
                  <a:gd name="connsiteX69" fmla="*/ 1585 w 10035"/>
                  <a:gd name="connsiteY69" fmla="*/ 10000 h 10000"/>
                  <a:gd name="connsiteX70" fmla="*/ 1415 w 10035"/>
                  <a:gd name="connsiteY70" fmla="*/ 10000 h 10000"/>
                  <a:gd name="connsiteX71" fmla="*/ 1270 w 10035"/>
                  <a:gd name="connsiteY71" fmla="*/ 9986 h 10000"/>
                  <a:gd name="connsiteX72" fmla="*/ 1004 w 10035"/>
                  <a:gd name="connsiteY72" fmla="*/ 9913 h 10000"/>
                  <a:gd name="connsiteX73" fmla="*/ 882 w 10035"/>
                  <a:gd name="connsiteY73" fmla="*/ 9841 h 10000"/>
                  <a:gd name="connsiteX74" fmla="*/ 761 w 10035"/>
                  <a:gd name="connsiteY74" fmla="*/ 9769 h 10000"/>
                  <a:gd name="connsiteX75" fmla="*/ 665 w 10035"/>
                  <a:gd name="connsiteY75" fmla="*/ 9683 h 10000"/>
                  <a:gd name="connsiteX76" fmla="*/ 301 w 10035"/>
                  <a:gd name="connsiteY76" fmla="*/ 9076 h 10000"/>
                  <a:gd name="connsiteX77" fmla="*/ 83 w 10035"/>
                  <a:gd name="connsiteY77" fmla="*/ 8182 h 10000"/>
                  <a:gd name="connsiteX0" fmla="*/ 83 w 10035"/>
                  <a:gd name="connsiteY0" fmla="*/ 8182 h 10000"/>
                  <a:gd name="connsiteX1" fmla="*/ 35 w 10035"/>
                  <a:gd name="connsiteY1" fmla="*/ 6840 h 10000"/>
                  <a:gd name="connsiteX2" fmla="*/ 592 w 10035"/>
                  <a:gd name="connsiteY2" fmla="*/ 6811 h 10000"/>
                  <a:gd name="connsiteX3" fmla="*/ 1255 w 10035"/>
                  <a:gd name="connsiteY3" fmla="*/ 6737 h 10000"/>
                  <a:gd name="connsiteX4" fmla="*/ 2820 w 10035"/>
                  <a:gd name="connsiteY4" fmla="*/ 6652 h 10000"/>
                  <a:gd name="connsiteX5" fmla="*/ 3691 w 10035"/>
                  <a:gd name="connsiteY5" fmla="*/ 6551 h 10000"/>
                  <a:gd name="connsiteX6" fmla="*/ 4539 w 10035"/>
                  <a:gd name="connsiteY6" fmla="*/ 6450 h 10000"/>
                  <a:gd name="connsiteX7" fmla="*/ 4950 w 10035"/>
                  <a:gd name="connsiteY7" fmla="*/ 6392 h 10000"/>
                  <a:gd name="connsiteX8" fmla="*/ 5313 w 10035"/>
                  <a:gd name="connsiteY8" fmla="*/ 6320 h 10000"/>
                  <a:gd name="connsiteX9" fmla="*/ 5313 w 10035"/>
                  <a:gd name="connsiteY9" fmla="*/ 6320 h 10000"/>
                  <a:gd name="connsiteX10" fmla="*/ 5483 w 10035"/>
                  <a:gd name="connsiteY10" fmla="*/ 6277 h 10000"/>
                  <a:gd name="connsiteX11" fmla="*/ 5628 w 10035"/>
                  <a:gd name="connsiteY11" fmla="*/ 6219 h 10000"/>
                  <a:gd name="connsiteX12" fmla="*/ 5773 w 10035"/>
                  <a:gd name="connsiteY12" fmla="*/ 6147 h 10000"/>
                  <a:gd name="connsiteX13" fmla="*/ 5919 w 10035"/>
                  <a:gd name="connsiteY13" fmla="*/ 6061 h 10000"/>
                  <a:gd name="connsiteX14" fmla="*/ 6040 w 10035"/>
                  <a:gd name="connsiteY14" fmla="*/ 5960 h 10000"/>
                  <a:gd name="connsiteX15" fmla="*/ 6137 w 10035"/>
                  <a:gd name="connsiteY15" fmla="*/ 5844 h 10000"/>
                  <a:gd name="connsiteX16" fmla="*/ 6258 w 10035"/>
                  <a:gd name="connsiteY16" fmla="*/ 5714 h 10000"/>
                  <a:gd name="connsiteX17" fmla="*/ 6355 w 10035"/>
                  <a:gd name="connsiteY17" fmla="*/ 5570 h 10000"/>
                  <a:gd name="connsiteX18" fmla="*/ 6427 w 10035"/>
                  <a:gd name="connsiteY18" fmla="*/ 5426 h 10000"/>
                  <a:gd name="connsiteX19" fmla="*/ 6500 w 10035"/>
                  <a:gd name="connsiteY19" fmla="*/ 5267 h 10000"/>
                  <a:gd name="connsiteX20" fmla="*/ 6597 w 10035"/>
                  <a:gd name="connsiteY20" fmla="*/ 4921 h 10000"/>
                  <a:gd name="connsiteX21" fmla="*/ 6669 w 10035"/>
                  <a:gd name="connsiteY21" fmla="*/ 4545 h 10000"/>
                  <a:gd name="connsiteX22" fmla="*/ 6694 w 10035"/>
                  <a:gd name="connsiteY22" fmla="*/ 4127 h 10000"/>
                  <a:gd name="connsiteX23" fmla="*/ 6669 w 10035"/>
                  <a:gd name="connsiteY23" fmla="*/ 3709 h 10000"/>
                  <a:gd name="connsiteX24" fmla="*/ 6597 w 10035"/>
                  <a:gd name="connsiteY24" fmla="*/ 3261 h 10000"/>
                  <a:gd name="connsiteX25" fmla="*/ 6500 w 10035"/>
                  <a:gd name="connsiteY25" fmla="*/ 2814 h 10000"/>
                  <a:gd name="connsiteX26" fmla="*/ 6355 w 10035"/>
                  <a:gd name="connsiteY26" fmla="*/ 2352 h 10000"/>
                  <a:gd name="connsiteX27" fmla="*/ 6161 w 10035"/>
                  <a:gd name="connsiteY27" fmla="*/ 1890 h 10000"/>
                  <a:gd name="connsiteX28" fmla="*/ 5919 w 10035"/>
                  <a:gd name="connsiteY28" fmla="*/ 1443 h 10000"/>
                  <a:gd name="connsiteX29" fmla="*/ 5628 w 10035"/>
                  <a:gd name="connsiteY29" fmla="*/ 1010 h 10000"/>
                  <a:gd name="connsiteX30" fmla="*/ 5313 w 10035"/>
                  <a:gd name="connsiteY30" fmla="*/ 592 h 10000"/>
                  <a:gd name="connsiteX31" fmla="*/ 5313 w 10035"/>
                  <a:gd name="connsiteY31" fmla="*/ 592 h 10000"/>
                  <a:gd name="connsiteX32" fmla="*/ 6209 w 10035"/>
                  <a:gd name="connsiteY32" fmla="*/ 332 h 10000"/>
                  <a:gd name="connsiteX33" fmla="*/ 6912 w 10035"/>
                  <a:gd name="connsiteY33" fmla="*/ 159 h 10000"/>
                  <a:gd name="connsiteX34" fmla="*/ 7541 w 10035"/>
                  <a:gd name="connsiteY34" fmla="*/ 0 h 10000"/>
                  <a:gd name="connsiteX35" fmla="*/ 7541 w 10035"/>
                  <a:gd name="connsiteY35" fmla="*/ 0 h 10000"/>
                  <a:gd name="connsiteX36" fmla="*/ 7686 w 10035"/>
                  <a:gd name="connsiteY36" fmla="*/ 159 h 10000"/>
                  <a:gd name="connsiteX37" fmla="*/ 8001 w 10035"/>
                  <a:gd name="connsiteY37" fmla="*/ 577 h 10000"/>
                  <a:gd name="connsiteX38" fmla="*/ 8437 w 10035"/>
                  <a:gd name="connsiteY38" fmla="*/ 1198 h 10000"/>
                  <a:gd name="connsiteX39" fmla="*/ 8703 w 10035"/>
                  <a:gd name="connsiteY39" fmla="*/ 1573 h 10000"/>
                  <a:gd name="connsiteX40" fmla="*/ 8945 w 10035"/>
                  <a:gd name="connsiteY40" fmla="*/ 1962 h 10000"/>
                  <a:gd name="connsiteX41" fmla="*/ 9188 w 10035"/>
                  <a:gd name="connsiteY41" fmla="*/ 2381 h 10000"/>
                  <a:gd name="connsiteX42" fmla="*/ 9430 w 10035"/>
                  <a:gd name="connsiteY42" fmla="*/ 2814 h 10000"/>
                  <a:gd name="connsiteX43" fmla="*/ 9623 w 10035"/>
                  <a:gd name="connsiteY43" fmla="*/ 3232 h 10000"/>
                  <a:gd name="connsiteX44" fmla="*/ 9793 w 10035"/>
                  <a:gd name="connsiteY44" fmla="*/ 3665 h 10000"/>
                  <a:gd name="connsiteX45" fmla="*/ 9938 w 10035"/>
                  <a:gd name="connsiteY45" fmla="*/ 4084 h 10000"/>
                  <a:gd name="connsiteX46" fmla="*/ 10011 w 10035"/>
                  <a:gd name="connsiteY46" fmla="*/ 4473 h 10000"/>
                  <a:gd name="connsiteX47" fmla="*/ 10035 w 10035"/>
                  <a:gd name="connsiteY47" fmla="*/ 4661 h 10000"/>
                  <a:gd name="connsiteX48" fmla="*/ 10035 w 10035"/>
                  <a:gd name="connsiteY48" fmla="*/ 4834 h 10000"/>
                  <a:gd name="connsiteX49" fmla="*/ 10011 w 10035"/>
                  <a:gd name="connsiteY49" fmla="*/ 5007 h 10000"/>
                  <a:gd name="connsiteX50" fmla="*/ 9962 w 10035"/>
                  <a:gd name="connsiteY50" fmla="*/ 5166 h 10000"/>
                  <a:gd name="connsiteX51" fmla="*/ 9962 w 10035"/>
                  <a:gd name="connsiteY51" fmla="*/ 5166 h 10000"/>
                  <a:gd name="connsiteX52" fmla="*/ 9866 w 10035"/>
                  <a:gd name="connsiteY52" fmla="*/ 5483 h 10000"/>
                  <a:gd name="connsiteX53" fmla="*/ 9720 w 10035"/>
                  <a:gd name="connsiteY53" fmla="*/ 5801 h 10000"/>
                  <a:gd name="connsiteX54" fmla="*/ 9575 w 10035"/>
                  <a:gd name="connsiteY54" fmla="*/ 6118 h 10000"/>
                  <a:gd name="connsiteX55" fmla="*/ 9381 w 10035"/>
                  <a:gd name="connsiteY55" fmla="*/ 6436 h 10000"/>
                  <a:gd name="connsiteX56" fmla="*/ 9018 w 10035"/>
                  <a:gd name="connsiteY56" fmla="*/ 7042 h 10000"/>
                  <a:gd name="connsiteX57" fmla="*/ 8631 w 10035"/>
                  <a:gd name="connsiteY57" fmla="*/ 7605 h 10000"/>
                  <a:gd name="connsiteX58" fmla="*/ 8267 w 10035"/>
                  <a:gd name="connsiteY58" fmla="*/ 8095 h 10000"/>
                  <a:gd name="connsiteX59" fmla="*/ 7953 w 10035"/>
                  <a:gd name="connsiteY59" fmla="*/ 8485 h 10000"/>
                  <a:gd name="connsiteX60" fmla="*/ 7662 w 10035"/>
                  <a:gd name="connsiteY60" fmla="*/ 8817 h 10000"/>
                  <a:gd name="connsiteX61" fmla="*/ 7662 w 10035"/>
                  <a:gd name="connsiteY61" fmla="*/ 8817 h 10000"/>
                  <a:gd name="connsiteX62" fmla="*/ 6960 w 10035"/>
                  <a:gd name="connsiteY62" fmla="*/ 8975 h 10000"/>
                  <a:gd name="connsiteX63" fmla="*/ 5289 w 10035"/>
                  <a:gd name="connsiteY63" fmla="*/ 9351 h 10000"/>
                  <a:gd name="connsiteX64" fmla="*/ 4297 w 10035"/>
                  <a:gd name="connsiteY64" fmla="*/ 9553 h 10000"/>
                  <a:gd name="connsiteX65" fmla="*/ 3280 w 10035"/>
                  <a:gd name="connsiteY65" fmla="*/ 9740 h 10000"/>
                  <a:gd name="connsiteX66" fmla="*/ 2359 w 10035"/>
                  <a:gd name="connsiteY66" fmla="*/ 9899 h 10000"/>
                  <a:gd name="connsiteX67" fmla="*/ 1585 w 10035"/>
                  <a:gd name="connsiteY67" fmla="*/ 10000 h 10000"/>
                  <a:gd name="connsiteX68" fmla="*/ 1585 w 10035"/>
                  <a:gd name="connsiteY68" fmla="*/ 10000 h 10000"/>
                  <a:gd name="connsiteX69" fmla="*/ 1415 w 10035"/>
                  <a:gd name="connsiteY69" fmla="*/ 10000 h 10000"/>
                  <a:gd name="connsiteX70" fmla="*/ 1270 w 10035"/>
                  <a:gd name="connsiteY70" fmla="*/ 9986 h 10000"/>
                  <a:gd name="connsiteX71" fmla="*/ 1004 w 10035"/>
                  <a:gd name="connsiteY71" fmla="*/ 9913 h 10000"/>
                  <a:gd name="connsiteX72" fmla="*/ 882 w 10035"/>
                  <a:gd name="connsiteY72" fmla="*/ 9841 h 10000"/>
                  <a:gd name="connsiteX73" fmla="*/ 761 w 10035"/>
                  <a:gd name="connsiteY73" fmla="*/ 9769 h 10000"/>
                  <a:gd name="connsiteX74" fmla="*/ 665 w 10035"/>
                  <a:gd name="connsiteY74" fmla="*/ 9683 h 10000"/>
                  <a:gd name="connsiteX75" fmla="*/ 301 w 10035"/>
                  <a:gd name="connsiteY75" fmla="*/ 9076 h 10000"/>
                  <a:gd name="connsiteX76" fmla="*/ 83 w 10035"/>
                  <a:gd name="connsiteY76" fmla="*/ 8182 h 10000"/>
                  <a:gd name="connsiteX0" fmla="*/ 83 w 10035"/>
                  <a:gd name="connsiteY0" fmla="*/ 8182 h 10000"/>
                  <a:gd name="connsiteX1" fmla="*/ 35 w 10035"/>
                  <a:gd name="connsiteY1" fmla="*/ 6840 h 10000"/>
                  <a:gd name="connsiteX2" fmla="*/ 1255 w 10035"/>
                  <a:gd name="connsiteY2" fmla="*/ 6737 h 10000"/>
                  <a:gd name="connsiteX3" fmla="*/ 2820 w 10035"/>
                  <a:gd name="connsiteY3" fmla="*/ 6652 h 10000"/>
                  <a:gd name="connsiteX4" fmla="*/ 3691 w 10035"/>
                  <a:gd name="connsiteY4" fmla="*/ 6551 h 10000"/>
                  <a:gd name="connsiteX5" fmla="*/ 4539 w 10035"/>
                  <a:gd name="connsiteY5" fmla="*/ 6450 h 10000"/>
                  <a:gd name="connsiteX6" fmla="*/ 4950 w 10035"/>
                  <a:gd name="connsiteY6" fmla="*/ 6392 h 10000"/>
                  <a:gd name="connsiteX7" fmla="*/ 5313 w 10035"/>
                  <a:gd name="connsiteY7" fmla="*/ 6320 h 10000"/>
                  <a:gd name="connsiteX8" fmla="*/ 5313 w 10035"/>
                  <a:gd name="connsiteY8" fmla="*/ 6320 h 10000"/>
                  <a:gd name="connsiteX9" fmla="*/ 5483 w 10035"/>
                  <a:gd name="connsiteY9" fmla="*/ 6277 h 10000"/>
                  <a:gd name="connsiteX10" fmla="*/ 5628 w 10035"/>
                  <a:gd name="connsiteY10" fmla="*/ 6219 h 10000"/>
                  <a:gd name="connsiteX11" fmla="*/ 5773 w 10035"/>
                  <a:gd name="connsiteY11" fmla="*/ 6147 h 10000"/>
                  <a:gd name="connsiteX12" fmla="*/ 5919 w 10035"/>
                  <a:gd name="connsiteY12" fmla="*/ 6061 h 10000"/>
                  <a:gd name="connsiteX13" fmla="*/ 6040 w 10035"/>
                  <a:gd name="connsiteY13" fmla="*/ 5960 h 10000"/>
                  <a:gd name="connsiteX14" fmla="*/ 6137 w 10035"/>
                  <a:gd name="connsiteY14" fmla="*/ 5844 h 10000"/>
                  <a:gd name="connsiteX15" fmla="*/ 6258 w 10035"/>
                  <a:gd name="connsiteY15" fmla="*/ 5714 h 10000"/>
                  <a:gd name="connsiteX16" fmla="*/ 6355 w 10035"/>
                  <a:gd name="connsiteY16" fmla="*/ 5570 h 10000"/>
                  <a:gd name="connsiteX17" fmla="*/ 6427 w 10035"/>
                  <a:gd name="connsiteY17" fmla="*/ 5426 h 10000"/>
                  <a:gd name="connsiteX18" fmla="*/ 6500 w 10035"/>
                  <a:gd name="connsiteY18" fmla="*/ 5267 h 10000"/>
                  <a:gd name="connsiteX19" fmla="*/ 6597 w 10035"/>
                  <a:gd name="connsiteY19" fmla="*/ 4921 h 10000"/>
                  <a:gd name="connsiteX20" fmla="*/ 6669 w 10035"/>
                  <a:gd name="connsiteY20" fmla="*/ 4545 h 10000"/>
                  <a:gd name="connsiteX21" fmla="*/ 6694 w 10035"/>
                  <a:gd name="connsiteY21" fmla="*/ 4127 h 10000"/>
                  <a:gd name="connsiteX22" fmla="*/ 6669 w 10035"/>
                  <a:gd name="connsiteY22" fmla="*/ 3709 h 10000"/>
                  <a:gd name="connsiteX23" fmla="*/ 6597 w 10035"/>
                  <a:gd name="connsiteY23" fmla="*/ 3261 h 10000"/>
                  <a:gd name="connsiteX24" fmla="*/ 6500 w 10035"/>
                  <a:gd name="connsiteY24" fmla="*/ 2814 h 10000"/>
                  <a:gd name="connsiteX25" fmla="*/ 6355 w 10035"/>
                  <a:gd name="connsiteY25" fmla="*/ 2352 h 10000"/>
                  <a:gd name="connsiteX26" fmla="*/ 6161 w 10035"/>
                  <a:gd name="connsiteY26" fmla="*/ 1890 h 10000"/>
                  <a:gd name="connsiteX27" fmla="*/ 5919 w 10035"/>
                  <a:gd name="connsiteY27" fmla="*/ 1443 h 10000"/>
                  <a:gd name="connsiteX28" fmla="*/ 5628 w 10035"/>
                  <a:gd name="connsiteY28" fmla="*/ 1010 h 10000"/>
                  <a:gd name="connsiteX29" fmla="*/ 5313 w 10035"/>
                  <a:gd name="connsiteY29" fmla="*/ 592 h 10000"/>
                  <a:gd name="connsiteX30" fmla="*/ 5313 w 10035"/>
                  <a:gd name="connsiteY30" fmla="*/ 592 h 10000"/>
                  <a:gd name="connsiteX31" fmla="*/ 6209 w 10035"/>
                  <a:gd name="connsiteY31" fmla="*/ 332 h 10000"/>
                  <a:gd name="connsiteX32" fmla="*/ 6912 w 10035"/>
                  <a:gd name="connsiteY32" fmla="*/ 159 h 10000"/>
                  <a:gd name="connsiteX33" fmla="*/ 7541 w 10035"/>
                  <a:gd name="connsiteY33" fmla="*/ 0 h 10000"/>
                  <a:gd name="connsiteX34" fmla="*/ 7541 w 10035"/>
                  <a:gd name="connsiteY34" fmla="*/ 0 h 10000"/>
                  <a:gd name="connsiteX35" fmla="*/ 7686 w 10035"/>
                  <a:gd name="connsiteY35" fmla="*/ 159 h 10000"/>
                  <a:gd name="connsiteX36" fmla="*/ 8001 w 10035"/>
                  <a:gd name="connsiteY36" fmla="*/ 577 h 10000"/>
                  <a:gd name="connsiteX37" fmla="*/ 8437 w 10035"/>
                  <a:gd name="connsiteY37" fmla="*/ 1198 h 10000"/>
                  <a:gd name="connsiteX38" fmla="*/ 8703 w 10035"/>
                  <a:gd name="connsiteY38" fmla="*/ 1573 h 10000"/>
                  <a:gd name="connsiteX39" fmla="*/ 8945 w 10035"/>
                  <a:gd name="connsiteY39" fmla="*/ 1962 h 10000"/>
                  <a:gd name="connsiteX40" fmla="*/ 9188 w 10035"/>
                  <a:gd name="connsiteY40" fmla="*/ 2381 h 10000"/>
                  <a:gd name="connsiteX41" fmla="*/ 9430 w 10035"/>
                  <a:gd name="connsiteY41" fmla="*/ 2814 h 10000"/>
                  <a:gd name="connsiteX42" fmla="*/ 9623 w 10035"/>
                  <a:gd name="connsiteY42" fmla="*/ 3232 h 10000"/>
                  <a:gd name="connsiteX43" fmla="*/ 9793 w 10035"/>
                  <a:gd name="connsiteY43" fmla="*/ 3665 h 10000"/>
                  <a:gd name="connsiteX44" fmla="*/ 9938 w 10035"/>
                  <a:gd name="connsiteY44" fmla="*/ 4084 h 10000"/>
                  <a:gd name="connsiteX45" fmla="*/ 10011 w 10035"/>
                  <a:gd name="connsiteY45" fmla="*/ 4473 h 10000"/>
                  <a:gd name="connsiteX46" fmla="*/ 10035 w 10035"/>
                  <a:gd name="connsiteY46" fmla="*/ 4661 h 10000"/>
                  <a:gd name="connsiteX47" fmla="*/ 10035 w 10035"/>
                  <a:gd name="connsiteY47" fmla="*/ 4834 h 10000"/>
                  <a:gd name="connsiteX48" fmla="*/ 10011 w 10035"/>
                  <a:gd name="connsiteY48" fmla="*/ 5007 h 10000"/>
                  <a:gd name="connsiteX49" fmla="*/ 9962 w 10035"/>
                  <a:gd name="connsiteY49" fmla="*/ 5166 h 10000"/>
                  <a:gd name="connsiteX50" fmla="*/ 9962 w 10035"/>
                  <a:gd name="connsiteY50" fmla="*/ 5166 h 10000"/>
                  <a:gd name="connsiteX51" fmla="*/ 9866 w 10035"/>
                  <a:gd name="connsiteY51" fmla="*/ 5483 h 10000"/>
                  <a:gd name="connsiteX52" fmla="*/ 9720 w 10035"/>
                  <a:gd name="connsiteY52" fmla="*/ 5801 h 10000"/>
                  <a:gd name="connsiteX53" fmla="*/ 9575 w 10035"/>
                  <a:gd name="connsiteY53" fmla="*/ 6118 h 10000"/>
                  <a:gd name="connsiteX54" fmla="*/ 9381 w 10035"/>
                  <a:gd name="connsiteY54" fmla="*/ 6436 h 10000"/>
                  <a:gd name="connsiteX55" fmla="*/ 9018 w 10035"/>
                  <a:gd name="connsiteY55" fmla="*/ 7042 h 10000"/>
                  <a:gd name="connsiteX56" fmla="*/ 8631 w 10035"/>
                  <a:gd name="connsiteY56" fmla="*/ 7605 h 10000"/>
                  <a:gd name="connsiteX57" fmla="*/ 8267 w 10035"/>
                  <a:gd name="connsiteY57" fmla="*/ 8095 h 10000"/>
                  <a:gd name="connsiteX58" fmla="*/ 7953 w 10035"/>
                  <a:gd name="connsiteY58" fmla="*/ 8485 h 10000"/>
                  <a:gd name="connsiteX59" fmla="*/ 7662 w 10035"/>
                  <a:gd name="connsiteY59" fmla="*/ 8817 h 10000"/>
                  <a:gd name="connsiteX60" fmla="*/ 7662 w 10035"/>
                  <a:gd name="connsiteY60" fmla="*/ 8817 h 10000"/>
                  <a:gd name="connsiteX61" fmla="*/ 6960 w 10035"/>
                  <a:gd name="connsiteY61" fmla="*/ 8975 h 10000"/>
                  <a:gd name="connsiteX62" fmla="*/ 5289 w 10035"/>
                  <a:gd name="connsiteY62" fmla="*/ 9351 h 10000"/>
                  <a:gd name="connsiteX63" fmla="*/ 4297 w 10035"/>
                  <a:gd name="connsiteY63" fmla="*/ 9553 h 10000"/>
                  <a:gd name="connsiteX64" fmla="*/ 3280 w 10035"/>
                  <a:gd name="connsiteY64" fmla="*/ 9740 h 10000"/>
                  <a:gd name="connsiteX65" fmla="*/ 2359 w 10035"/>
                  <a:gd name="connsiteY65" fmla="*/ 9899 h 10000"/>
                  <a:gd name="connsiteX66" fmla="*/ 1585 w 10035"/>
                  <a:gd name="connsiteY66" fmla="*/ 10000 h 10000"/>
                  <a:gd name="connsiteX67" fmla="*/ 1585 w 10035"/>
                  <a:gd name="connsiteY67" fmla="*/ 10000 h 10000"/>
                  <a:gd name="connsiteX68" fmla="*/ 1415 w 10035"/>
                  <a:gd name="connsiteY68" fmla="*/ 10000 h 10000"/>
                  <a:gd name="connsiteX69" fmla="*/ 1270 w 10035"/>
                  <a:gd name="connsiteY69" fmla="*/ 9986 h 10000"/>
                  <a:gd name="connsiteX70" fmla="*/ 1004 w 10035"/>
                  <a:gd name="connsiteY70" fmla="*/ 9913 h 10000"/>
                  <a:gd name="connsiteX71" fmla="*/ 882 w 10035"/>
                  <a:gd name="connsiteY71" fmla="*/ 9841 h 10000"/>
                  <a:gd name="connsiteX72" fmla="*/ 761 w 10035"/>
                  <a:gd name="connsiteY72" fmla="*/ 9769 h 10000"/>
                  <a:gd name="connsiteX73" fmla="*/ 665 w 10035"/>
                  <a:gd name="connsiteY73" fmla="*/ 9683 h 10000"/>
                  <a:gd name="connsiteX74" fmla="*/ 301 w 10035"/>
                  <a:gd name="connsiteY74" fmla="*/ 9076 h 10000"/>
                  <a:gd name="connsiteX75" fmla="*/ 83 w 10035"/>
                  <a:gd name="connsiteY75" fmla="*/ 8182 h 10000"/>
                  <a:gd name="connsiteX0" fmla="*/ 0 w 9952"/>
                  <a:gd name="connsiteY0" fmla="*/ 8182 h 10000"/>
                  <a:gd name="connsiteX1" fmla="*/ 1172 w 9952"/>
                  <a:gd name="connsiteY1" fmla="*/ 6737 h 10000"/>
                  <a:gd name="connsiteX2" fmla="*/ 2737 w 9952"/>
                  <a:gd name="connsiteY2" fmla="*/ 6652 h 10000"/>
                  <a:gd name="connsiteX3" fmla="*/ 3608 w 9952"/>
                  <a:gd name="connsiteY3" fmla="*/ 6551 h 10000"/>
                  <a:gd name="connsiteX4" fmla="*/ 4456 w 9952"/>
                  <a:gd name="connsiteY4" fmla="*/ 6450 h 10000"/>
                  <a:gd name="connsiteX5" fmla="*/ 4867 w 9952"/>
                  <a:gd name="connsiteY5" fmla="*/ 6392 h 10000"/>
                  <a:gd name="connsiteX6" fmla="*/ 5230 w 9952"/>
                  <a:gd name="connsiteY6" fmla="*/ 6320 h 10000"/>
                  <a:gd name="connsiteX7" fmla="*/ 5230 w 9952"/>
                  <a:gd name="connsiteY7" fmla="*/ 6320 h 10000"/>
                  <a:gd name="connsiteX8" fmla="*/ 5400 w 9952"/>
                  <a:gd name="connsiteY8" fmla="*/ 6277 h 10000"/>
                  <a:gd name="connsiteX9" fmla="*/ 5545 w 9952"/>
                  <a:gd name="connsiteY9" fmla="*/ 6219 h 10000"/>
                  <a:gd name="connsiteX10" fmla="*/ 5690 w 9952"/>
                  <a:gd name="connsiteY10" fmla="*/ 6147 h 10000"/>
                  <a:gd name="connsiteX11" fmla="*/ 5836 w 9952"/>
                  <a:gd name="connsiteY11" fmla="*/ 6061 h 10000"/>
                  <a:gd name="connsiteX12" fmla="*/ 5957 w 9952"/>
                  <a:gd name="connsiteY12" fmla="*/ 5960 h 10000"/>
                  <a:gd name="connsiteX13" fmla="*/ 6054 w 9952"/>
                  <a:gd name="connsiteY13" fmla="*/ 5844 h 10000"/>
                  <a:gd name="connsiteX14" fmla="*/ 6175 w 9952"/>
                  <a:gd name="connsiteY14" fmla="*/ 5714 h 10000"/>
                  <a:gd name="connsiteX15" fmla="*/ 6272 w 9952"/>
                  <a:gd name="connsiteY15" fmla="*/ 5570 h 10000"/>
                  <a:gd name="connsiteX16" fmla="*/ 6344 w 9952"/>
                  <a:gd name="connsiteY16" fmla="*/ 5426 h 10000"/>
                  <a:gd name="connsiteX17" fmla="*/ 6417 w 9952"/>
                  <a:gd name="connsiteY17" fmla="*/ 5267 h 10000"/>
                  <a:gd name="connsiteX18" fmla="*/ 6514 w 9952"/>
                  <a:gd name="connsiteY18" fmla="*/ 4921 h 10000"/>
                  <a:gd name="connsiteX19" fmla="*/ 6586 w 9952"/>
                  <a:gd name="connsiteY19" fmla="*/ 4545 h 10000"/>
                  <a:gd name="connsiteX20" fmla="*/ 6611 w 9952"/>
                  <a:gd name="connsiteY20" fmla="*/ 4127 h 10000"/>
                  <a:gd name="connsiteX21" fmla="*/ 6586 w 9952"/>
                  <a:gd name="connsiteY21" fmla="*/ 3709 h 10000"/>
                  <a:gd name="connsiteX22" fmla="*/ 6514 w 9952"/>
                  <a:gd name="connsiteY22" fmla="*/ 3261 h 10000"/>
                  <a:gd name="connsiteX23" fmla="*/ 6417 w 9952"/>
                  <a:gd name="connsiteY23" fmla="*/ 2814 h 10000"/>
                  <a:gd name="connsiteX24" fmla="*/ 6272 w 9952"/>
                  <a:gd name="connsiteY24" fmla="*/ 2352 h 10000"/>
                  <a:gd name="connsiteX25" fmla="*/ 6078 w 9952"/>
                  <a:gd name="connsiteY25" fmla="*/ 1890 h 10000"/>
                  <a:gd name="connsiteX26" fmla="*/ 5836 w 9952"/>
                  <a:gd name="connsiteY26" fmla="*/ 1443 h 10000"/>
                  <a:gd name="connsiteX27" fmla="*/ 5545 w 9952"/>
                  <a:gd name="connsiteY27" fmla="*/ 1010 h 10000"/>
                  <a:gd name="connsiteX28" fmla="*/ 5230 w 9952"/>
                  <a:gd name="connsiteY28" fmla="*/ 592 h 10000"/>
                  <a:gd name="connsiteX29" fmla="*/ 5230 w 9952"/>
                  <a:gd name="connsiteY29" fmla="*/ 592 h 10000"/>
                  <a:gd name="connsiteX30" fmla="*/ 6126 w 9952"/>
                  <a:gd name="connsiteY30" fmla="*/ 332 h 10000"/>
                  <a:gd name="connsiteX31" fmla="*/ 6829 w 9952"/>
                  <a:gd name="connsiteY31" fmla="*/ 159 h 10000"/>
                  <a:gd name="connsiteX32" fmla="*/ 7458 w 9952"/>
                  <a:gd name="connsiteY32" fmla="*/ 0 h 10000"/>
                  <a:gd name="connsiteX33" fmla="*/ 7458 w 9952"/>
                  <a:gd name="connsiteY33" fmla="*/ 0 h 10000"/>
                  <a:gd name="connsiteX34" fmla="*/ 7603 w 9952"/>
                  <a:gd name="connsiteY34" fmla="*/ 159 h 10000"/>
                  <a:gd name="connsiteX35" fmla="*/ 7918 w 9952"/>
                  <a:gd name="connsiteY35" fmla="*/ 577 h 10000"/>
                  <a:gd name="connsiteX36" fmla="*/ 8354 w 9952"/>
                  <a:gd name="connsiteY36" fmla="*/ 1198 h 10000"/>
                  <a:gd name="connsiteX37" fmla="*/ 8620 w 9952"/>
                  <a:gd name="connsiteY37" fmla="*/ 1573 h 10000"/>
                  <a:gd name="connsiteX38" fmla="*/ 8862 w 9952"/>
                  <a:gd name="connsiteY38" fmla="*/ 1962 h 10000"/>
                  <a:gd name="connsiteX39" fmla="*/ 9105 w 9952"/>
                  <a:gd name="connsiteY39" fmla="*/ 2381 h 10000"/>
                  <a:gd name="connsiteX40" fmla="*/ 9347 w 9952"/>
                  <a:gd name="connsiteY40" fmla="*/ 2814 h 10000"/>
                  <a:gd name="connsiteX41" fmla="*/ 9540 w 9952"/>
                  <a:gd name="connsiteY41" fmla="*/ 3232 h 10000"/>
                  <a:gd name="connsiteX42" fmla="*/ 9710 w 9952"/>
                  <a:gd name="connsiteY42" fmla="*/ 3665 h 10000"/>
                  <a:gd name="connsiteX43" fmla="*/ 9855 w 9952"/>
                  <a:gd name="connsiteY43" fmla="*/ 4084 h 10000"/>
                  <a:gd name="connsiteX44" fmla="*/ 9928 w 9952"/>
                  <a:gd name="connsiteY44" fmla="*/ 4473 h 10000"/>
                  <a:gd name="connsiteX45" fmla="*/ 9952 w 9952"/>
                  <a:gd name="connsiteY45" fmla="*/ 4661 h 10000"/>
                  <a:gd name="connsiteX46" fmla="*/ 9952 w 9952"/>
                  <a:gd name="connsiteY46" fmla="*/ 4834 h 10000"/>
                  <a:gd name="connsiteX47" fmla="*/ 9928 w 9952"/>
                  <a:gd name="connsiteY47" fmla="*/ 5007 h 10000"/>
                  <a:gd name="connsiteX48" fmla="*/ 9879 w 9952"/>
                  <a:gd name="connsiteY48" fmla="*/ 5166 h 10000"/>
                  <a:gd name="connsiteX49" fmla="*/ 9879 w 9952"/>
                  <a:gd name="connsiteY49" fmla="*/ 5166 h 10000"/>
                  <a:gd name="connsiteX50" fmla="*/ 9783 w 9952"/>
                  <a:gd name="connsiteY50" fmla="*/ 5483 h 10000"/>
                  <a:gd name="connsiteX51" fmla="*/ 9637 w 9952"/>
                  <a:gd name="connsiteY51" fmla="*/ 5801 h 10000"/>
                  <a:gd name="connsiteX52" fmla="*/ 9492 w 9952"/>
                  <a:gd name="connsiteY52" fmla="*/ 6118 h 10000"/>
                  <a:gd name="connsiteX53" fmla="*/ 9298 w 9952"/>
                  <a:gd name="connsiteY53" fmla="*/ 6436 h 10000"/>
                  <a:gd name="connsiteX54" fmla="*/ 8935 w 9952"/>
                  <a:gd name="connsiteY54" fmla="*/ 7042 h 10000"/>
                  <a:gd name="connsiteX55" fmla="*/ 8548 w 9952"/>
                  <a:gd name="connsiteY55" fmla="*/ 7605 h 10000"/>
                  <a:gd name="connsiteX56" fmla="*/ 8184 w 9952"/>
                  <a:gd name="connsiteY56" fmla="*/ 8095 h 10000"/>
                  <a:gd name="connsiteX57" fmla="*/ 7870 w 9952"/>
                  <a:gd name="connsiteY57" fmla="*/ 8485 h 10000"/>
                  <a:gd name="connsiteX58" fmla="*/ 7579 w 9952"/>
                  <a:gd name="connsiteY58" fmla="*/ 8817 h 10000"/>
                  <a:gd name="connsiteX59" fmla="*/ 7579 w 9952"/>
                  <a:gd name="connsiteY59" fmla="*/ 8817 h 10000"/>
                  <a:gd name="connsiteX60" fmla="*/ 6877 w 9952"/>
                  <a:gd name="connsiteY60" fmla="*/ 8975 h 10000"/>
                  <a:gd name="connsiteX61" fmla="*/ 5206 w 9952"/>
                  <a:gd name="connsiteY61" fmla="*/ 9351 h 10000"/>
                  <a:gd name="connsiteX62" fmla="*/ 4214 w 9952"/>
                  <a:gd name="connsiteY62" fmla="*/ 9553 h 10000"/>
                  <a:gd name="connsiteX63" fmla="*/ 3197 w 9952"/>
                  <a:gd name="connsiteY63" fmla="*/ 9740 h 10000"/>
                  <a:gd name="connsiteX64" fmla="*/ 2276 w 9952"/>
                  <a:gd name="connsiteY64" fmla="*/ 9899 h 10000"/>
                  <a:gd name="connsiteX65" fmla="*/ 1502 w 9952"/>
                  <a:gd name="connsiteY65" fmla="*/ 10000 h 10000"/>
                  <a:gd name="connsiteX66" fmla="*/ 1502 w 9952"/>
                  <a:gd name="connsiteY66" fmla="*/ 10000 h 10000"/>
                  <a:gd name="connsiteX67" fmla="*/ 1332 w 9952"/>
                  <a:gd name="connsiteY67" fmla="*/ 10000 h 10000"/>
                  <a:gd name="connsiteX68" fmla="*/ 1187 w 9952"/>
                  <a:gd name="connsiteY68" fmla="*/ 9986 h 10000"/>
                  <a:gd name="connsiteX69" fmla="*/ 921 w 9952"/>
                  <a:gd name="connsiteY69" fmla="*/ 9913 h 10000"/>
                  <a:gd name="connsiteX70" fmla="*/ 799 w 9952"/>
                  <a:gd name="connsiteY70" fmla="*/ 9841 h 10000"/>
                  <a:gd name="connsiteX71" fmla="*/ 678 w 9952"/>
                  <a:gd name="connsiteY71" fmla="*/ 9769 h 10000"/>
                  <a:gd name="connsiteX72" fmla="*/ 582 w 9952"/>
                  <a:gd name="connsiteY72" fmla="*/ 9683 h 10000"/>
                  <a:gd name="connsiteX73" fmla="*/ 218 w 9952"/>
                  <a:gd name="connsiteY73" fmla="*/ 9076 h 10000"/>
                  <a:gd name="connsiteX74" fmla="*/ 0 w 9952"/>
                  <a:gd name="connsiteY74" fmla="*/ 8182 h 10000"/>
                  <a:gd name="connsiteX0" fmla="*/ 0 w 9781"/>
                  <a:gd name="connsiteY0" fmla="*/ 9076 h 10000"/>
                  <a:gd name="connsiteX1" fmla="*/ 959 w 9781"/>
                  <a:gd name="connsiteY1" fmla="*/ 6737 h 10000"/>
                  <a:gd name="connsiteX2" fmla="*/ 2531 w 9781"/>
                  <a:gd name="connsiteY2" fmla="*/ 6652 h 10000"/>
                  <a:gd name="connsiteX3" fmla="*/ 3406 w 9781"/>
                  <a:gd name="connsiteY3" fmla="*/ 6551 h 10000"/>
                  <a:gd name="connsiteX4" fmla="*/ 4258 w 9781"/>
                  <a:gd name="connsiteY4" fmla="*/ 6450 h 10000"/>
                  <a:gd name="connsiteX5" fmla="*/ 4671 w 9781"/>
                  <a:gd name="connsiteY5" fmla="*/ 6392 h 10000"/>
                  <a:gd name="connsiteX6" fmla="*/ 5036 w 9781"/>
                  <a:gd name="connsiteY6" fmla="*/ 6320 h 10000"/>
                  <a:gd name="connsiteX7" fmla="*/ 5036 w 9781"/>
                  <a:gd name="connsiteY7" fmla="*/ 6320 h 10000"/>
                  <a:gd name="connsiteX8" fmla="*/ 5207 w 9781"/>
                  <a:gd name="connsiteY8" fmla="*/ 6277 h 10000"/>
                  <a:gd name="connsiteX9" fmla="*/ 5353 w 9781"/>
                  <a:gd name="connsiteY9" fmla="*/ 6219 h 10000"/>
                  <a:gd name="connsiteX10" fmla="*/ 5498 w 9781"/>
                  <a:gd name="connsiteY10" fmla="*/ 6147 h 10000"/>
                  <a:gd name="connsiteX11" fmla="*/ 5645 w 9781"/>
                  <a:gd name="connsiteY11" fmla="*/ 6061 h 10000"/>
                  <a:gd name="connsiteX12" fmla="*/ 5767 w 9781"/>
                  <a:gd name="connsiteY12" fmla="*/ 5960 h 10000"/>
                  <a:gd name="connsiteX13" fmla="*/ 5864 w 9781"/>
                  <a:gd name="connsiteY13" fmla="*/ 5844 h 10000"/>
                  <a:gd name="connsiteX14" fmla="*/ 5986 w 9781"/>
                  <a:gd name="connsiteY14" fmla="*/ 5714 h 10000"/>
                  <a:gd name="connsiteX15" fmla="*/ 6083 w 9781"/>
                  <a:gd name="connsiteY15" fmla="*/ 5570 h 10000"/>
                  <a:gd name="connsiteX16" fmla="*/ 6156 w 9781"/>
                  <a:gd name="connsiteY16" fmla="*/ 5426 h 10000"/>
                  <a:gd name="connsiteX17" fmla="*/ 6229 w 9781"/>
                  <a:gd name="connsiteY17" fmla="*/ 5267 h 10000"/>
                  <a:gd name="connsiteX18" fmla="*/ 6326 w 9781"/>
                  <a:gd name="connsiteY18" fmla="*/ 4921 h 10000"/>
                  <a:gd name="connsiteX19" fmla="*/ 6399 w 9781"/>
                  <a:gd name="connsiteY19" fmla="*/ 4545 h 10000"/>
                  <a:gd name="connsiteX20" fmla="*/ 6424 w 9781"/>
                  <a:gd name="connsiteY20" fmla="*/ 4127 h 10000"/>
                  <a:gd name="connsiteX21" fmla="*/ 6399 w 9781"/>
                  <a:gd name="connsiteY21" fmla="*/ 3709 h 10000"/>
                  <a:gd name="connsiteX22" fmla="*/ 6326 w 9781"/>
                  <a:gd name="connsiteY22" fmla="*/ 3261 h 10000"/>
                  <a:gd name="connsiteX23" fmla="*/ 6229 w 9781"/>
                  <a:gd name="connsiteY23" fmla="*/ 2814 h 10000"/>
                  <a:gd name="connsiteX24" fmla="*/ 6083 w 9781"/>
                  <a:gd name="connsiteY24" fmla="*/ 2352 h 10000"/>
                  <a:gd name="connsiteX25" fmla="*/ 5888 w 9781"/>
                  <a:gd name="connsiteY25" fmla="*/ 1890 h 10000"/>
                  <a:gd name="connsiteX26" fmla="*/ 5645 w 9781"/>
                  <a:gd name="connsiteY26" fmla="*/ 1443 h 10000"/>
                  <a:gd name="connsiteX27" fmla="*/ 5353 w 9781"/>
                  <a:gd name="connsiteY27" fmla="*/ 1010 h 10000"/>
                  <a:gd name="connsiteX28" fmla="*/ 5036 w 9781"/>
                  <a:gd name="connsiteY28" fmla="*/ 592 h 10000"/>
                  <a:gd name="connsiteX29" fmla="*/ 5036 w 9781"/>
                  <a:gd name="connsiteY29" fmla="*/ 592 h 10000"/>
                  <a:gd name="connsiteX30" fmla="*/ 5937 w 9781"/>
                  <a:gd name="connsiteY30" fmla="*/ 332 h 10000"/>
                  <a:gd name="connsiteX31" fmla="*/ 6643 w 9781"/>
                  <a:gd name="connsiteY31" fmla="*/ 159 h 10000"/>
                  <a:gd name="connsiteX32" fmla="*/ 7275 w 9781"/>
                  <a:gd name="connsiteY32" fmla="*/ 0 h 10000"/>
                  <a:gd name="connsiteX33" fmla="*/ 7275 w 9781"/>
                  <a:gd name="connsiteY33" fmla="*/ 0 h 10000"/>
                  <a:gd name="connsiteX34" fmla="*/ 7421 w 9781"/>
                  <a:gd name="connsiteY34" fmla="*/ 159 h 10000"/>
                  <a:gd name="connsiteX35" fmla="*/ 7737 w 9781"/>
                  <a:gd name="connsiteY35" fmla="*/ 577 h 10000"/>
                  <a:gd name="connsiteX36" fmla="*/ 8175 w 9781"/>
                  <a:gd name="connsiteY36" fmla="*/ 1198 h 10000"/>
                  <a:gd name="connsiteX37" fmla="*/ 8443 w 9781"/>
                  <a:gd name="connsiteY37" fmla="*/ 1573 h 10000"/>
                  <a:gd name="connsiteX38" fmla="*/ 8686 w 9781"/>
                  <a:gd name="connsiteY38" fmla="*/ 1962 h 10000"/>
                  <a:gd name="connsiteX39" fmla="*/ 8930 w 9781"/>
                  <a:gd name="connsiteY39" fmla="*/ 2381 h 10000"/>
                  <a:gd name="connsiteX40" fmla="*/ 9173 w 9781"/>
                  <a:gd name="connsiteY40" fmla="*/ 2814 h 10000"/>
                  <a:gd name="connsiteX41" fmla="*/ 9367 w 9781"/>
                  <a:gd name="connsiteY41" fmla="*/ 3232 h 10000"/>
                  <a:gd name="connsiteX42" fmla="*/ 9538 w 9781"/>
                  <a:gd name="connsiteY42" fmla="*/ 3665 h 10000"/>
                  <a:gd name="connsiteX43" fmla="*/ 9684 w 9781"/>
                  <a:gd name="connsiteY43" fmla="*/ 4084 h 10000"/>
                  <a:gd name="connsiteX44" fmla="*/ 9757 w 9781"/>
                  <a:gd name="connsiteY44" fmla="*/ 4473 h 10000"/>
                  <a:gd name="connsiteX45" fmla="*/ 9781 w 9781"/>
                  <a:gd name="connsiteY45" fmla="*/ 4661 h 10000"/>
                  <a:gd name="connsiteX46" fmla="*/ 9781 w 9781"/>
                  <a:gd name="connsiteY46" fmla="*/ 4834 h 10000"/>
                  <a:gd name="connsiteX47" fmla="*/ 9757 w 9781"/>
                  <a:gd name="connsiteY47" fmla="*/ 5007 h 10000"/>
                  <a:gd name="connsiteX48" fmla="*/ 9708 w 9781"/>
                  <a:gd name="connsiteY48" fmla="*/ 5166 h 10000"/>
                  <a:gd name="connsiteX49" fmla="*/ 9708 w 9781"/>
                  <a:gd name="connsiteY49" fmla="*/ 5166 h 10000"/>
                  <a:gd name="connsiteX50" fmla="*/ 9611 w 9781"/>
                  <a:gd name="connsiteY50" fmla="*/ 5483 h 10000"/>
                  <a:gd name="connsiteX51" fmla="*/ 9464 w 9781"/>
                  <a:gd name="connsiteY51" fmla="*/ 5801 h 10000"/>
                  <a:gd name="connsiteX52" fmla="*/ 9319 w 9781"/>
                  <a:gd name="connsiteY52" fmla="*/ 6118 h 10000"/>
                  <a:gd name="connsiteX53" fmla="*/ 9124 w 9781"/>
                  <a:gd name="connsiteY53" fmla="*/ 6436 h 10000"/>
                  <a:gd name="connsiteX54" fmla="*/ 8759 w 9781"/>
                  <a:gd name="connsiteY54" fmla="*/ 7042 h 10000"/>
                  <a:gd name="connsiteX55" fmla="*/ 8370 w 9781"/>
                  <a:gd name="connsiteY55" fmla="*/ 7605 h 10000"/>
                  <a:gd name="connsiteX56" fmla="*/ 8004 w 9781"/>
                  <a:gd name="connsiteY56" fmla="*/ 8095 h 10000"/>
                  <a:gd name="connsiteX57" fmla="*/ 7689 w 9781"/>
                  <a:gd name="connsiteY57" fmla="*/ 8485 h 10000"/>
                  <a:gd name="connsiteX58" fmla="*/ 7397 w 9781"/>
                  <a:gd name="connsiteY58" fmla="*/ 8817 h 10000"/>
                  <a:gd name="connsiteX59" fmla="*/ 7397 w 9781"/>
                  <a:gd name="connsiteY59" fmla="*/ 8817 h 10000"/>
                  <a:gd name="connsiteX60" fmla="*/ 6691 w 9781"/>
                  <a:gd name="connsiteY60" fmla="*/ 8975 h 10000"/>
                  <a:gd name="connsiteX61" fmla="*/ 5012 w 9781"/>
                  <a:gd name="connsiteY61" fmla="*/ 9351 h 10000"/>
                  <a:gd name="connsiteX62" fmla="*/ 4015 w 9781"/>
                  <a:gd name="connsiteY62" fmla="*/ 9553 h 10000"/>
                  <a:gd name="connsiteX63" fmla="*/ 2993 w 9781"/>
                  <a:gd name="connsiteY63" fmla="*/ 9740 h 10000"/>
                  <a:gd name="connsiteX64" fmla="*/ 2068 w 9781"/>
                  <a:gd name="connsiteY64" fmla="*/ 9899 h 10000"/>
                  <a:gd name="connsiteX65" fmla="*/ 1290 w 9781"/>
                  <a:gd name="connsiteY65" fmla="*/ 10000 h 10000"/>
                  <a:gd name="connsiteX66" fmla="*/ 1290 w 9781"/>
                  <a:gd name="connsiteY66" fmla="*/ 10000 h 10000"/>
                  <a:gd name="connsiteX67" fmla="*/ 1119 w 9781"/>
                  <a:gd name="connsiteY67" fmla="*/ 10000 h 10000"/>
                  <a:gd name="connsiteX68" fmla="*/ 974 w 9781"/>
                  <a:gd name="connsiteY68" fmla="*/ 9986 h 10000"/>
                  <a:gd name="connsiteX69" fmla="*/ 706 w 9781"/>
                  <a:gd name="connsiteY69" fmla="*/ 9913 h 10000"/>
                  <a:gd name="connsiteX70" fmla="*/ 584 w 9781"/>
                  <a:gd name="connsiteY70" fmla="*/ 9841 h 10000"/>
                  <a:gd name="connsiteX71" fmla="*/ 462 w 9781"/>
                  <a:gd name="connsiteY71" fmla="*/ 9769 h 10000"/>
                  <a:gd name="connsiteX72" fmla="*/ 366 w 9781"/>
                  <a:gd name="connsiteY72" fmla="*/ 9683 h 10000"/>
                  <a:gd name="connsiteX73" fmla="*/ 0 w 9781"/>
                  <a:gd name="connsiteY73" fmla="*/ 9076 h 10000"/>
                  <a:gd name="connsiteX0" fmla="*/ 0 w 9626"/>
                  <a:gd name="connsiteY0" fmla="*/ 9683 h 10000"/>
                  <a:gd name="connsiteX1" fmla="*/ 606 w 9626"/>
                  <a:gd name="connsiteY1" fmla="*/ 6737 h 10000"/>
                  <a:gd name="connsiteX2" fmla="*/ 2214 w 9626"/>
                  <a:gd name="connsiteY2" fmla="*/ 6652 h 10000"/>
                  <a:gd name="connsiteX3" fmla="*/ 3108 w 9626"/>
                  <a:gd name="connsiteY3" fmla="*/ 6551 h 10000"/>
                  <a:gd name="connsiteX4" fmla="*/ 3979 w 9626"/>
                  <a:gd name="connsiteY4" fmla="*/ 6450 h 10000"/>
                  <a:gd name="connsiteX5" fmla="*/ 4402 w 9626"/>
                  <a:gd name="connsiteY5" fmla="*/ 6392 h 10000"/>
                  <a:gd name="connsiteX6" fmla="*/ 4775 w 9626"/>
                  <a:gd name="connsiteY6" fmla="*/ 6320 h 10000"/>
                  <a:gd name="connsiteX7" fmla="*/ 4775 w 9626"/>
                  <a:gd name="connsiteY7" fmla="*/ 6320 h 10000"/>
                  <a:gd name="connsiteX8" fmla="*/ 4950 w 9626"/>
                  <a:gd name="connsiteY8" fmla="*/ 6277 h 10000"/>
                  <a:gd name="connsiteX9" fmla="*/ 5099 w 9626"/>
                  <a:gd name="connsiteY9" fmla="*/ 6219 h 10000"/>
                  <a:gd name="connsiteX10" fmla="*/ 5247 w 9626"/>
                  <a:gd name="connsiteY10" fmla="*/ 6147 h 10000"/>
                  <a:gd name="connsiteX11" fmla="*/ 5397 w 9626"/>
                  <a:gd name="connsiteY11" fmla="*/ 6061 h 10000"/>
                  <a:gd name="connsiteX12" fmla="*/ 5522 w 9626"/>
                  <a:gd name="connsiteY12" fmla="*/ 5960 h 10000"/>
                  <a:gd name="connsiteX13" fmla="*/ 5621 w 9626"/>
                  <a:gd name="connsiteY13" fmla="*/ 5844 h 10000"/>
                  <a:gd name="connsiteX14" fmla="*/ 5746 w 9626"/>
                  <a:gd name="connsiteY14" fmla="*/ 5714 h 10000"/>
                  <a:gd name="connsiteX15" fmla="*/ 5845 w 9626"/>
                  <a:gd name="connsiteY15" fmla="*/ 5570 h 10000"/>
                  <a:gd name="connsiteX16" fmla="*/ 5920 w 9626"/>
                  <a:gd name="connsiteY16" fmla="*/ 5426 h 10000"/>
                  <a:gd name="connsiteX17" fmla="*/ 5994 w 9626"/>
                  <a:gd name="connsiteY17" fmla="*/ 5267 h 10000"/>
                  <a:gd name="connsiteX18" fmla="*/ 6094 w 9626"/>
                  <a:gd name="connsiteY18" fmla="*/ 4921 h 10000"/>
                  <a:gd name="connsiteX19" fmla="*/ 6168 w 9626"/>
                  <a:gd name="connsiteY19" fmla="*/ 4545 h 10000"/>
                  <a:gd name="connsiteX20" fmla="*/ 6194 w 9626"/>
                  <a:gd name="connsiteY20" fmla="*/ 4127 h 10000"/>
                  <a:gd name="connsiteX21" fmla="*/ 6168 w 9626"/>
                  <a:gd name="connsiteY21" fmla="*/ 3709 h 10000"/>
                  <a:gd name="connsiteX22" fmla="*/ 6094 w 9626"/>
                  <a:gd name="connsiteY22" fmla="*/ 3261 h 10000"/>
                  <a:gd name="connsiteX23" fmla="*/ 5994 w 9626"/>
                  <a:gd name="connsiteY23" fmla="*/ 2814 h 10000"/>
                  <a:gd name="connsiteX24" fmla="*/ 5845 w 9626"/>
                  <a:gd name="connsiteY24" fmla="*/ 2352 h 10000"/>
                  <a:gd name="connsiteX25" fmla="*/ 5646 w 9626"/>
                  <a:gd name="connsiteY25" fmla="*/ 1890 h 10000"/>
                  <a:gd name="connsiteX26" fmla="*/ 5397 w 9626"/>
                  <a:gd name="connsiteY26" fmla="*/ 1443 h 10000"/>
                  <a:gd name="connsiteX27" fmla="*/ 5099 w 9626"/>
                  <a:gd name="connsiteY27" fmla="*/ 1010 h 10000"/>
                  <a:gd name="connsiteX28" fmla="*/ 4775 w 9626"/>
                  <a:gd name="connsiteY28" fmla="*/ 592 h 10000"/>
                  <a:gd name="connsiteX29" fmla="*/ 4775 w 9626"/>
                  <a:gd name="connsiteY29" fmla="*/ 592 h 10000"/>
                  <a:gd name="connsiteX30" fmla="*/ 5696 w 9626"/>
                  <a:gd name="connsiteY30" fmla="*/ 332 h 10000"/>
                  <a:gd name="connsiteX31" fmla="*/ 6418 w 9626"/>
                  <a:gd name="connsiteY31" fmla="*/ 159 h 10000"/>
                  <a:gd name="connsiteX32" fmla="*/ 7064 w 9626"/>
                  <a:gd name="connsiteY32" fmla="*/ 0 h 10000"/>
                  <a:gd name="connsiteX33" fmla="*/ 7064 w 9626"/>
                  <a:gd name="connsiteY33" fmla="*/ 0 h 10000"/>
                  <a:gd name="connsiteX34" fmla="*/ 7213 w 9626"/>
                  <a:gd name="connsiteY34" fmla="*/ 159 h 10000"/>
                  <a:gd name="connsiteX35" fmla="*/ 7536 w 9626"/>
                  <a:gd name="connsiteY35" fmla="*/ 577 h 10000"/>
                  <a:gd name="connsiteX36" fmla="*/ 7984 w 9626"/>
                  <a:gd name="connsiteY36" fmla="*/ 1198 h 10000"/>
                  <a:gd name="connsiteX37" fmla="*/ 8258 w 9626"/>
                  <a:gd name="connsiteY37" fmla="*/ 1573 h 10000"/>
                  <a:gd name="connsiteX38" fmla="*/ 8506 w 9626"/>
                  <a:gd name="connsiteY38" fmla="*/ 1962 h 10000"/>
                  <a:gd name="connsiteX39" fmla="*/ 8756 w 9626"/>
                  <a:gd name="connsiteY39" fmla="*/ 2381 h 10000"/>
                  <a:gd name="connsiteX40" fmla="*/ 9004 w 9626"/>
                  <a:gd name="connsiteY40" fmla="*/ 2814 h 10000"/>
                  <a:gd name="connsiteX41" fmla="*/ 9203 w 9626"/>
                  <a:gd name="connsiteY41" fmla="*/ 3232 h 10000"/>
                  <a:gd name="connsiteX42" fmla="*/ 9378 w 9626"/>
                  <a:gd name="connsiteY42" fmla="*/ 3665 h 10000"/>
                  <a:gd name="connsiteX43" fmla="*/ 9527 w 9626"/>
                  <a:gd name="connsiteY43" fmla="*/ 4084 h 10000"/>
                  <a:gd name="connsiteX44" fmla="*/ 9601 w 9626"/>
                  <a:gd name="connsiteY44" fmla="*/ 4473 h 10000"/>
                  <a:gd name="connsiteX45" fmla="*/ 9626 w 9626"/>
                  <a:gd name="connsiteY45" fmla="*/ 4661 h 10000"/>
                  <a:gd name="connsiteX46" fmla="*/ 9626 w 9626"/>
                  <a:gd name="connsiteY46" fmla="*/ 4834 h 10000"/>
                  <a:gd name="connsiteX47" fmla="*/ 9601 w 9626"/>
                  <a:gd name="connsiteY47" fmla="*/ 5007 h 10000"/>
                  <a:gd name="connsiteX48" fmla="*/ 9551 w 9626"/>
                  <a:gd name="connsiteY48" fmla="*/ 5166 h 10000"/>
                  <a:gd name="connsiteX49" fmla="*/ 9551 w 9626"/>
                  <a:gd name="connsiteY49" fmla="*/ 5166 h 10000"/>
                  <a:gd name="connsiteX50" fmla="*/ 9452 w 9626"/>
                  <a:gd name="connsiteY50" fmla="*/ 5483 h 10000"/>
                  <a:gd name="connsiteX51" fmla="*/ 9302 w 9626"/>
                  <a:gd name="connsiteY51" fmla="*/ 5801 h 10000"/>
                  <a:gd name="connsiteX52" fmla="*/ 9154 w 9626"/>
                  <a:gd name="connsiteY52" fmla="*/ 6118 h 10000"/>
                  <a:gd name="connsiteX53" fmla="*/ 8954 w 9626"/>
                  <a:gd name="connsiteY53" fmla="*/ 6436 h 10000"/>
                  <a:gd name="connsiteX54" fmla="*/ 8581 w 9626"/>
                  <a:gd name="connsiteY54" fmla="*/ 7042 h 10000"/>
                  <a:gd name="connsiteX55" fmla="*/ 8183 w 9626"/>
                  <a:gd name="connsiteY55" fmla="*/ 7605 h 10000"/>
                  <a:gd name="connsiteX56" fmla="*/ 7809 w 9626"/>
                  <a:gd name="connsiteY56" fmla="*/ 8095 h 10000"/>
                  <a:gd name="connsiteX57" fmla="*/ 7487 w 9626"/>
                  <a:gd name="connsiteY57" fmla="*/ 8485 h 10000"/>
                  <a:gd name="connsiteX58" fmla="*/ 7189 w 9626"/>
                  <a:gd name="connsiteY58" fmla="*/ 8817 h 10000"/>
                  <a:gd name="connsiteX59" fmla="*/ 7189 w 9626"/>
                  <a:gd name="connsiteY59" fmla="*/ 8817 h 10000"/>
                  <a:gd name="connsiteX60" fmla="*/ 6467 w 9626"/>
                  <a:gd name="connsiteY60" fmla="*/ 8975 h 10000"/>
                  <a:gd name="connsiteX61" fmla="*/ 4750 w 9626"/>
                  <a:gd name="connsiteY61" fmla="*/ 9351 h 10000"/>
                  <a:gd name="connsiteX62" fmla="*/ 3731 w 9626"/>
                  <a:gd name="connsiteY62" fmla="*/ 9553 h 10000"/>
                  <a:gd name="connsiteX63" fmla="*/ 2686 w 9626"/>
                  <a:gd name="connsiteY63" fmla="*/ 9740 h 10000"/>
                  <a:gd name="connsiteX64" fmla="*/ 1740 w 9626"/>
                  <a:gd name="connsiteY64" fmla="*/ 9899 h 10000"/>
                  <a:gd name="connsiteX65" fmla="*/ 945 w 9626"/>
                  <a:gd name="connsiteY65" fmla="*/ 10000 h 10000"/>
                  <a:gd name="connsiteX66" fmla="*/ 945 w 9626"/>
                  <a:gd name="connsiteY66" fmla="*/ 10000 h 10000"/>
                  <a:gd name="connsiteX67" fmla="*/ 770 w 9626"/>
                  <a:gd name="connsiteY67" fmla="*/ 10000 h 10000"/>
                  <a:gd name="connsiteX68" fmla="*/ 622 w 9626"/>
                  <a:gd name="connsiteY68" fmla="*/ 9986 h 10000"/>
                  <a:gd name="connsiteX69" fmla="*/ 348 w 9626"/>
                  <a:gd name="connsiteY69" fmla="*/ 9913 h 10000"/>
                  <a:gd name="connsiteX70" fmla="*/ 223 w 9626"/>
                  <a:gd name="connsiteY70" fmla="*/ 9841 h 10000"/>
                  <a:gd name="connsiteX71" fmla="*/ 98 w 9626"/>
                  <a:gd name="connsiteY71" fmla="*/ 9769 h 10000"/>
                  <a:gd name="connsiteX72" fmla="*/ 0 w 9626"/>
                  <a:gd name="connsiteY72" fmla="*/ 9683 h 10000"/>
                  <a:gd name="connsiteX0" fmla="*/ 0 w 9898"/>
                  <a:gd name="connsiteY0" fmla="*/ 9769 h 10000"/>
                  <a:gd name="connsiteX1" fmla="*/ 528 w 9898"/>
                  <a:gd name="connsiteY1" fmla="*/ 6737 h 10000"/>
                  <a:gd name="connsiteX2" fmla="*/ 2198 w 9898"/>
                  <a:gd name="connsiteY2" fmla="*/ 6652 h 10000"/>
                  <a:gd name="connsiteX3" fmla="*/ 3127 w 9898"/>
                  <a:gd name="connsiteY3" fmla="*/ 6551 h 10000"/>
                  <a:gd name="connsiteX4" fmla="*/ 4032 w 9898"/>
                  <a:gd name="connsiteY4" fmla="*/ 6450 h 10000"/>
                  <a:gd name="connsiteX5" fmla="*/ 4471 w 9898"/>
                  <a:gd name="connsiteY5" fmla="*/ 6392 h 10000"/>
                  <a:gd name="connsiteX6" fmla="*/ 4859 w 9898"/>
                  <a:gd name="connsiteY6" fmla="*/ 6320 h 10000"/>
                  <a:gd name="connsiteX7" fmla="*/ 4859 w 9898"/>
                  <a:gd name="connsiteY7" fmla="*/ 6320 h 10000"/>
                  <a:gd name="connsiteX8" fmla="*/ 5040 w 9898"/>
                  <a:gd name="connsiteY8" fmla="*/ 6277 h 10000"/>
                  <a:gd name="connsiteX9" fmla="*/ 5195 w 9898"/>
                  <a:gd name="connsiteY9" fmla="*/ 6219 h 10000"/>
                  <a:gd name="connsiteX10" fmla="*/ 5349 w 9898"/>
                  <a:gd name="connsiteY10" fmla="*/ 6147 h 10000"/>
                  <a:gd name="connsiteX11" fmla="*/ 5505 w 9898"/>
                  <a:gd name="connsiteY11" fmla="*/ 6061 h 10000"/>
                  <a:gd name="connsiteX12" fmla="*/ 5635 w 9898"/>
                  <a:gd name="connsiteY12" fmla="*/ 5960 h 10000"/>
                  <a:gd name="connsiteX13" fmla="*/ 5737 w 9898"/>
                  <a:gd name="connsiteY13" fmla="*/ 5844 h 10000"/>
                  <a:gd name="connsiteX14" fmla="*/ 5867 w 9898"/>
                  <a:gd name="connsiteY14" fmla="*/ 5714 h 10000"/>
                  <a:gd name="connsiteX15" fmla="*/ 5970 w 9898"/>
                  <a:gd name="connsiteY15" fmla="*/ 5570 h 10000"/>
                  <a:gd name="connsiteX16" fmla="*/ 6048 w 9898"/>
                  <a:gd name="connsiteY16" fmla="*/ 5426 h 10000"/>
                  <a:gd name="connsiteX17" fmla="*/ 6125 w 9898"/>
                  <a:gd name="connsiteY17" fmla="*/ 5267 h 10000"/>
                  <a:gd name="connsiteX18" fmla="*/ 6229 w 9898"/>
                  <a:gd name="connsiteY18" fmla="*/ 4921 h 10000"/>
                  <a:gd name="connsiteX19" fmla="*/ 6306 w 9898"/>
                  <a:gd name="connsiteY19" fmla="*/ 4545 h 10000"/>
                  <a:gd name="connsiteX20" fmla="*/ 6333 w 9898"/>
                  <a:gd name="connsiteY20" fmla="*/ 4127 h 10000"/>
                  <a:gd name="connsiteX21" fmla="*/ 6306 w 9898"/>
                  <a:gd name="connsiteY21" fmla="*/ 3709 h 10000"/>
                  <a:gd name="connsiteX22" fmla="*/ 6229 w 9898"/>
                  <a:gd name="connsiteY22" fmla="*/ 3261 h 10000"/>
                  <a:gd name="connsiteX23" fmla="*/ 6125 w 9898"/>
                  <a:gd name="connsiteY23" fmla="*/ 2814 h 10000"/>
                  <a:gd name="connsiteX24" fmla="*/ 5970 w 9898"/>
                  <a:gd name="connsiteY24" fmla="*/ 2352 h 10000"/>
                  <a:gd name="connsiteX25" fmla="*/ 5763 w 9898"/>
                  <a:gd name="connsiteY25" fmla="*/ 1890 h 10000"/>
                  <a:gd name="connsiteX26" fmla="*/ 5505 w 9898"/>
                  <a:gd name="connsiteY26" fmla="*/ 1443 h 10000"/>
                  <a:gd name="connsiteX27" fmla="*/ 5195 w 9898"/>
                  <a:gd name="connsiteY27" fmla="*/ 1010 h 10000"/>
                  <a:gd name="connsiteX28" fmla="*/ 4859 w 9898"/>
                  <a:gd name="connsiteY28" fmla="*/ 592 h 10000"/>
                  <a:gd name="connsiteX29" fmla="*/ 4859 w 9898"/>
                  <a:gd name="connsiteY29" fmla="*/ 592 h 10000"/>
                  <a:gd name="connsiteX30" fmla="*/ 5815 w 9898"/>
                  <a:gd name="connsiteY30" fmla="*/ 332 h 10000"/>
                  <a:gd name="connsiteX31" fmla="*/ 6565 w 9898"/>
                  <a:gd name="connsiteY31" fmla="*/ 159 h 10000"/>
                  <a:gd name="connsiteX32" fmla="*/ 7236 w 9898"/>
                  <a:gd name="connsiteY32" fmla="*/ 0 h 10000"/>
                  <a:gd name="connsiteX33" fmla="*/ 7236 w 9898"/>
                  <a:gd name="connsiteY33" fmla="*/ 0 h 10000"/>
                  <a:gd name="connsiteX34" fmla="*/ 7391 w 9898"/>
                  <a:gd name="connsiteY34" fmla="*/ 159 h 10000"/>
                  <a:gd name="connsiteX35" fmla="*/ 7727 w 9898"/>
                  <a:gd name="connsiteY35" fmla="*/ 577 h 10000"/>
                  <a:gd name="connsiteX36" fmla="*/ 8192 w 9898"/>
                  <a:gd name="connsiteY36" fmla="*/ 1198 h 10000"/>
                  <a:gd name="connsiteX37" fmla="*/ 8477 w 9898"/>
                  <a:gd name="connsiteY37" fmla="*/ 1573 h 10000"/>
                  <a:gd name="connsiteX38" fmla="*/ 8734 w 9898"/>
                  <a:gd name="connsiteY38" fmla="*/ 1962 h 10000"/>
                  <a:gd name="connsiteX39" fmla="*/ 8994 w 9898"/>
                  <a:gd name="connsiteY39" fmla="*/ 2381 h 10000"/>
                  <a:gd name="connsiteX40" fmla="*/ 9252 w 9898"/>
                  <a:gd name="connsiteY40" fmla="*/ 2814 h 10000"/>
                  <a:gd name="connsiteX41" fmla="*/ 9459 w 9898"/>
                  <a:gd name="connsiteY41" fmla="*/ 3232 h 10000"/>
                  <a:gd name="connsiteX42" fmla="*/ 9640 w 9898"/>
                  <a:gd name="connsiteY42" fmla="*/ 3665 h 10000"/>
                  <a:gd name="connsiteX43" fmla="*/ 9795 w 9898"/>
                  <a:gd name="connsiteY43" fmla="*/ 4084 h 10000"/>
                  <a:gd name="connsiteX44" fmla="*/ 9872 w 9898"/>
                  <a:gd name="connsiteY44" fmla="*/ 4473 h 10000"/>
                  <a:gd name="connsiteX45" fmla="*/ 9898 w 9898"/>
                  <a:gd name="connsiteY45" fmla="*/ 4661 h 10000"/>
                  <a:gd name="connsiteX46" fmla="*/ 9898 w 9898"/>
                  <a:gd name="connsiteY46" fmla="*/ 4834 h 10000"/>
                  <a:gd name="connsiteX47" fmla="*/ 9872 w 9898"/>
                  <a:gd name="connsiteY47" fmla="*/ 5007 h 10000"/>
                  <a:gd name="connsiteX48" fmla="*/ 9820 w 9898"/>
                  <a:gd name="connsiteY48" fmla="*/ 5166 h 10000"/>
                  <a:gd name="connsiteX49" fmla="*/ 9820 w 9898"/>
                  <a:gd name="connsiteY49" fmla="*/ 5166 h 10000"/>
                  <a:gd name="connsiteX50" fmla="*/ 9717 w 9898"/>
                  <a:gd name="connsiteY50" fmla="*/ 5483 h 10000"/>
                  <a:gd name="connsiteX51" fmla="*/ 9561 w 9898"/>
                  <a:gd name="connsiteY51" fmla="*/ 5801 h 10000"/>
                  <a:gd name="connsiteX52" fmla="*/ 9408 w 9898"/>
                  <a:gd name="connsiteY52" fmla="*/ 6118 h 10000"/>
                  <a:gd name="connsiteX53" fmla="*/ 9200 w 9898"/>
                  <a:gd name="connsiteY53" fmla="*/ 6436 h 10000"/>
                  <a:gd name="connsiteX54" fmla="*/ 8812 w 9898"/>
                  <a:gd name="connsiteY54" fmla="*/ 7042 h 10000"/>
                  <a:gd name="connsiteX55" fmla="*/ 8399 w 9898"/>
                  <a:gd name="connsiteY55" fmla="*/ 7605 h 10000"/>
                  <a:gd name="connsiteX56" fmla="*/ 8010 w 9898"/>
                  <a:gd name="connsiteY56" fmla="*/ 8095 h 10000"/>
                  <a:gd name="connsiteX57" fmla="*/ 7676 w 9898"/>
                  <a:gd name="connsiteY57" fmla="*/ 8485 h 10000"/>
                  <a:gd name="connsiteX58" fmla="*/ 7366 w 9898"/>
                  <a:gd name="connsiteY58" fmla="*/ 8817 h 10000"/>
                  <a:gd name="connsiteX59" fmla="*/ 7366 w 9898"/>
                  <a:gd name="connsiteY59" fmla="*/ 8817 h 10000"/>
                  <a:gd name="connsiteX60" fmla="*/ 6616 w 9898"/>
                  <a:gd name="connsiteY60" fmla="*/ 8975 h 10000"/>
                  <a:gd name="connsiteX61" fmla="*/ 4833 w 9898"/>
                  <a:gd name="connsiteY61" fmla="*/ 9351 h 10000"/>
                  <a:gd name="connsiteX62" fmla="*/ 3774 w 9898"/>
                  <a:gd name="connsiteY62" fmla="*/ 9553 h 10000"/>
                  <a:gd name="connsiteX63" fmla="*/ 2688 w 9898"/>
                  <a:gd name="connsiteY63" fmla="*/ 9740 h 10000"/>
                  <a:gd name="connsiteX64" fmla="*/ 1706 w 9898"/>
                  <a:gd name="connsiteY64" fmla="*/ 9899 h 10000"/>
                  <a:gd name="connsiteX65" fmla="*/ 880 w 9898"/>
                  <a:gd name="connsiteY65" fmla="*/ 10000 h 10000"/>
                  <a:gd name="connsiteX66" fmla="*/ 880 w 9898"/>
                  <a:gd name="connsiteY66" fmla="*/ 10000 h 10000"/>
                  <a:gd name="connsiteX67" fmla="*/ 698 w 9898"/>
                  <a:gd name="connsiteY67" fmla="*/ 10000 h 10000"/>
                  <a:gd name="connsiteX68" fmla="*/ 544 w 9898"/>
                  <a:gd name="connsiteY68" fmla="*/ 9986 h 10000"/>
                  <a:gd name="connsiteX69" fmla="*/ 260 w 9898"/>
                  <a:gd name="connsiteY69" fmla="*/ 9913 h 10000"/>
                  <a:gd name="connsiteX70" fmla="*/ 130 w 9898"/>
                  <a:gd name="connsiteY70" fmla="*/ 9841 h 10000"/>
                  <a:gd name="connsiteX71" fmla="*/ 0 w 9898"/>
                  <a:gd name="connsiteY71" fmla="*/ 9769 h 10000"/>
                  <a:gd name="connsiteX0" fmla="*/ 0 w 9869"/>
                  <a:gd name="connsiteY0" fmla="*/ 9841 h 10000"/>
                  <a:gd name="connsiteX1" fmla="*/ 402 w 9869"/>
                  <a:gd name="connsiteY1" fmla="*/ 6737 h 10000"/>
                  <a:gd name="connsiteX2" fmla="*/ 2090 w 9869"/>
                  <a:gd name="connsiteY2" fmla="*/ 6652 h 10000"/>
                  <a:gd name="connsiteX3" fmla="*/ 3028 w 9869"/>
                  <a:gd name="connsiteY3" fmla="*/ 6551 h 10000"/>
                  <a:gd name="connsiteX4" fmla="*/ 3943 w 9869"/>
                  <a:gd name="connsiteY4" fmla="*/ 6450 h 10000"/>
                  <a:gd name="connsiteX5" fmla="*/ 4386 w 9869"/>
                  <a:gd name="connsiteY5" fmla="*/ 6392 h 10000"/>
                  <a:gd name="connsiteX6" fmla="*/ 4778 w 9869"/>
                  <a:gd name="connsiteY6" fmla="*/ 6320 h 10000"/>
                  <a:gd name="connsiteX7" fmla="*/ 4778 w 9869"/>
                  <a:gd name="connsiteY7" fmla="*/ 6320 h 10000"/>
                  <a:gd name="connsiteX8" fmla="*/ 4961 w 9869"/>
                  <a:gd name="connsiteY8" fmla="*/ 6277 h 10000"/>
                  <a:gd name="connsiteX9" fmla="*/ 5118 w 9869"/>
                  <a:gd name="connsiteY9" fmla="*/ 6219 h 10000"/>
                  <a:gd name="connsiteX10" fmla="*/ 5273 w 9869"/>
                  <a:gd name="connsiteY10" fmla="*/ 6147 h 10000"/>
                  <a:gd name="connsiteX11" fmla="*/ 5431 w 9869"/>
                  <a:gd name="connsiteY11" fmla="*/ 6061 h 10000"/>
                  <a:gd name="connsiteX12" fmla="*/ 5562 w 9869"/>
                  <a:gd name="connsiteY12" fmla="*/ 5960 h 10000"/>
                  <a:gd name="connsiteX13" fmla="*/ 5665 w 9869"/>
                  <a:gd name="connsiteY13" fmla="*/ 5844 h 10000"/>
                  <a:gd name="connsiteX14" fmla="*/ 5796 w 9869"/>
                  <a:gd name="connsiteY14" fmla="*/ 5714 h 10000"/>
                  <a:gd name="connsiteX15" fmla="*/ 5901 w 9869"/>
                  <a:gd name="connsiteY15" fmla="*/ 5570 h 10000"/>
                  <a:gd name="connsiteX16" fmla="*/ 5979 w 9869"/>
                  <a:gd name="connsiteY16" fmla="*/ 5426 h 10000"/>
                  <a:gd name="connsiteX17" fmla="*/ 6057 w 9869"/>
                  <a:gd name="connsiteY17" fmla="*/ 5267 h 10000"/>
                  <a:gd name="connsiteX18" fmla="*/ 6162 w 9869"/>
                  <a:gd name="connsiteY18" fmla="*/ 4921 h 10000"/>
                  <a:gd name="connsiteX19" fmla="*/ 6240 w 9869"/>
                  <a:gd name="connsiteY19" fmla="*/ 4545 h 10000"/>
                  <a:gd name="connsiteX20" fmla="*/ 6267 w 9869"/>
                  <a:gd name="connsiteY20" fmla="*/ 4127 h 10000"/>
                  <a:gd name="connsiteX21" fmla="*/ 6240 w 9869"/>
                  <a:gd name="connsiteY21" fmla="*/ 3709 h 10000"/>
                  <a:gd name="connsiteX22" fmla="*/ 6162 w 9869"/>
                  <a:gd name="connsiteY22" fmla="*/ 3261 h 10000"/>
                  <a:gd name="connsiteX23" fmla="*/ 6057 w 9869"/>
                  <a:gd name="connsiteY23" fmla="*/ 2814 h 10000"/>
                  <a:gd name="connsiteX24" fmla="*/ 5901 w 9869"/>
                  <a:gd name="connsiteY24" fmla="*/ 2352 h 10000"/>
                  <a:gd name="connsiteX25" fmla="*/ 5691 w 9869"/>
                  <a:gd name="connsiteY25" fmla="*/ 1890 h 10000"/>
                  <a:gd name="connsiteX26" fmla="*/ 5431 w 9869"/>
                  <a:gd name="connsiteY26" fmla="*/ 1443 h 10000"/>
                  <a:gd name="connsiteX27" fmla="*/ 5118 w 9869"/>
                  <a:gd name="connsiteY27" fmla="*/ 1010 h 10000"/>
                  <a:gd name="connsiteX28" fmla="*/ 4778 w 9869"/>
                  <a:gd name="connsiteY28" fmla="*/ 592 h 10000"/>
                  <a:gd name="connsiteX29" fmla="*/ 4778 w 9869"/>
                  <a:gd name="connsiteY29" fmla="*/ 592 h 10000"/>
                  <a:gd name="connsiteX30" fmla="*/ 5744 w 9869"/>
                  <a:gd name="connsiteY30" fmla="*/ 332 h 10000"/>
                  <a:gd name="connsiteX31" fmla="*/ 6502 w 9869"/>
                  <a:gd name="connsiteY31" fmla="*/ 159 h 10000"/>
                  <a:gd name="connsiteX32" fmla="*/ 7180 w 9869"/>
                  <a:gd name="connsiteY32" fmla="*/ 0 h 10000"/>
                  <a:gd name="connsiteX33" fmla="*/ 7180 w 9869"/>
                  <a:gd name="connsiteY33" fmla="*/ 0 h 10000"/>
                  <a:gd name="connsiteX34" fmla="*/ 7336 w 9869"/>
                  <a:gd name="connsiteY34" fmla="*/ 159 h 10000"/>
                  <a:gd name="connsiteX35" fmla="*/ 7676 w 9869"/>
                  <a:gd name="connsiteY35" fmla="*/ 577 h 10000"/>
                  <a:gd name="connsiteX36" fmla="*/ 8145 w 9869"/>
                  <a:gd name="connsiteY36" fmla="*/ 1198 h 10000"/>
                  <a:gd name="connsiteX37" fmla="*/ 8433 w 9869"/>
                  <a:gd name="connsiteY37" fmla="*/ 1573 h 10000"/>
                  <a:gd name="connsiteX38" fmla="*/ 8693 w 9869"/>
                  <a:gd name="connsiteY38" fmla="*/ 1962 h 10000"/>
                  <a:gd name="connsiteX39" fmla="*/ 8956 w 9869"/>
                  <a:gd name="connsiteY39" fmla="*/ 2381 h 10000"/>
                  <a:gd name="connsiteX40" fmla="*/ 9216 w 9869"/>
                  <a:gd name="connsiteY40" fmla="*/ 2814 h 10000"/>
                  <a:gd name="connsiteX41" fmla="*/ 9425 w 9869"/>
                  <a:gd name="connsiteY41" fmla="*/ 3232 h 10000"/>
                  <a:gd name="connsiteX42" fmla="*/ 9608 w 9869"/>
                  <a:gd name="connsiteY42" fmla="*/ 3665 h 10000"/>
                  <a:gd name="connsiteX43" fmla="*/ 9765 w 9869"/>
                  <a:gd name="connsiteY43" fmla="*/ 4084 h 10000"/>
                  <a:gd name="connsiteX44" fmla="*/ 9843 w 9869"/>
                  <a:gd name="connsiteY44" fmla="*/ 4473 h 10000"/>
                  <a:gd name="connsiteX45" fmla="*/ 9869 w 9869"/>
                  <a:gd name="connsiteY45" fmla="*/ 4661 h 10000"/>
                  <a:gd name="connsiteX46" fmla="*/ 9869 w 9869"/>
                  <a:gd name="connsiteY46" fmla="*/ 4834 h 10000"/>
                  <a:gd name="connsiteX47" fmla="*/ 9843 w 9869"/>
                  <a:gd name="connsiteY47" fmla="*/ 5007 h 10000"/>
                  <a:gd name="connsiteX48" fmla="*/ 9790 w 9869"/>
                  <a:gd name="connsiteY48" fmla="*/ 5166 h 10000"/>
                  <a:gd name="connsiteX49" fmla="*/ 9790 w 9869"/>
                  <a:gd name="connsiteY49" fmla="*/ 5166 h 10000"/>
                  <a:gd name="connsiteX50" fmla="*/ 9686 w 9869"/>
                  <a:gd name="connsiteY50" fmla="*/ 5483 h 10000"/>
                  <a:gd name="connsiteX51" fmla="*/ 9529 w 9869"/>
                  <a:gd name="connsiteY51" fmla="*/ 5801 h 10000"/>
                  <a:gd name="connsiteX52" fmla="*/ 9374 w 9869"/>
                  <a:gd name="connsiteY52" fmla="*/ 6118 h 10000"/>
                  <a:gd name="connsiteX53" fmla="*/ 9164 w 9869"/>
                  <a:gd name="connsiteY53" fmla="*/ 6436 h 10000"/>
                  <a:gd name="connsiteX54" fmla="*/ 8772 w 9869"/>
                  <a:gd name="connsiteY54" fmla="*/ 7042 h 10000"/>
                  <a:gd name="connsiteX55" fmla="*/ 8355 w 9869"/>
                  <a:gd name="connsiteY55" fmla="*/ 7605 h 10000"/>
                  <a:gd name="connsiteX56" fmla="*/ 7962 w 9869"/>
                  <a:gd name="connsiteY56" fmla="*/ 8095 h 10000"/>
                  <a:gd name="connsiteX57" fmla="*/ 7624 w 9869"/>
                  <a:gd name="connsiteY57" fmla="*/ 8485 h 10000"/>
                  <a:gd name="connsiteX58" fmla="*/ 7311 w 9869"/>
                  <a:gd name="connsiteY58" fmla="*/ 8817 h 10000"/>
                  <a:gd name="connsiteX59" fmla="*/ 7311 w 9869"/>
                  <a:gd name="connsiteY59" fmla="*/ 8817 h 10000"/>
                  <a:gd name="connsiteX60" fmla="*/ 6553 w 9869"/>
                  <a:gd name="connsiteY60" fmla="*/ 8975 h 10000"/>
                  <a:gd name="connsiteX61" fmla="*/ 4752 w 9869"/>
                  <a:gd name="connsiteY61" fmla="*/ 9351 h 10000"/>
                  <a:gd name="connsiteX62" fmla="*/ 3682 w 9869"/>
                  <a:gd name="connsiteY62" fmla="*/ 9553 h 10000"/>
                  <a:gd name="connsiteX63" fmla="*/ 2585 w 9869"/>
                  <a:gd name="connsiteY63" fmla="*/ 9740 h 10000"/>
                  <a:gd name="connsiteX64" fmla="*/ 1593 w 9869"/>
                  <a:gd name="connsiteY64" fmla="*/ 9899 h 10000"/>
                  <a:gd name="connsiteX65" fmla="*/ 758 w 9869"/>
                  <a:gd name="connsiteY65" fmla="*/ 10000 h 10000"/>
                  <a:gd name="connsiteX66" fmla="*/ 758 w 9869"/>
                  <a:gd name="connsiteY66" fmla="*/ 10000 h 10000"/>
                  <a:gd name="connsiteX67" fmla="*/ 574 w 9869"/>
                  <a:gd name="connsiteY67" fmla="*/ 10000 h 10000"/>
                  <a:gd name="connsiteX68" fmla="*/ 419 w 9869"/>
                  <a:gd name="connsiteY68" fmla="*/ 9986 h 10000"/>
                  <a:gd name="connsiteX69" fmla="*/ 132 w 9869"/>
                  <a:gd name="connsiteY69" fmla="*/ 9913 h 10000"/>
                  <a:gd name="connsiteX70" fmla="*/ 0 w 9869"/>
                  <a:gd name="connsiteY70" fmla="*/ 9841 h 10000"/>
                  <a:gd name="connsiteX0" fmla="*/ 0 w 9866"/>
                  <a:gd name="connsiteY0" fmla="*/ 9913 h 10000"/>
                  <a:gd name="connsiteX1" fmla="*/ 273 w 9866"/>
                  <a:gd name="connsiteY1" fmla="*/ 6737 h 10000"/>
                  <a:gd name="connsiteX2" fmla="*/ 1984 w 9866"/>
                  <a:gd name="connsiteY2" fmla="*/ 6652 h 10000"/>
                  <a:gd name="connsiteX3" fmla="*/ 2934 w 9866"/>
                  <a:gd name="connsiteY3" fmla="*/ 6551 h 10000"/>
                  <a:gd name="connsiteX4" fmla="*/ 3861 w 9866"/>
                  <a:gd name="connsiteY4" fmla="*/ 6450 h 10000"/>
                  <a:gd name="connsiteX5" fmla="*/ 4310 w 9866"/>
                  <a:gd name="connsiteY5" fmla="*/ 6392 h 10000"/>
                  <a:gd name="connsiteX6" fmla="*/ 4707 w 9866"/>
                  <a:gd name="connsiteY6" fmla="*/ 6320 h 10000"/>
                  <a:gd name="connsiteX7" fmla="*/ 4707 w 9866"/>
                  <a:gd name="connsiteY7" fmla="*/ 6320 h 10000"/>
                  <a:gd name="connsiteX8" fmla="*/ 4893 w 9866"/>
                  <a:gd name="connsiteY8" fmla="*/ 6277 h 10000"/>
                  <a:gd name="connsiteX9" fmla="*/ 5052 w 9866"/>
                  <a:gd name="connsiteY9" fmla="*/ 6219 h 10000"/>
                  <a:gd name="connsiteX10" fmla="*/ 5209 w 9866"/>
                  <a:gd name="connsiteY10" fmla="*/ 6147 h 10000"/>
                  <a:gd name="connsiteX11" fmla="*/ 5369 w 9866"/>
                  <a:gd name="connsiteY11" fmla="*/ 6061 h 10000"/>
                  <a:gd name="connsiteX12" fmla="*/ 5502 w 9866"/>
                  <a:gd name="connsiteY12" fmla="*/ 5960 h 10000"/>
                  <a:gd name="connsiteX13" fmla="*/ 5606 w 9866"/>
                  <a:gd name="connsiteY13" fmla="*/ 5844 h 10000"/>
                  <a:gd name="connsiteX14" fmla="*/ 5739 w 9866"/>
                  <a:gd name="connsiteY14" fmla="*/ 5714 h 10000"/>
                  <a:gd name="connsiteX15" fmla="*/ 5845 w 9866"/>
                  <a:gd name="connsiteY15" fmla="*/ 5570 h 10000"/>
                  <a:gd name="connsiteX16" fmla="*/ 5924 w 9866"/>
                  <a:gd name="connsiteY16" fmla="*/ 5426 h 10000"/>
                  <a:gd name="connsiteX17" fmla="*/ 6003 w 9866"/>
                  <a:gd name="connsiteY17" fmla="*/ 5267 h 10000"/>
                  <a:gd name="connsiteX18" fmla="*/ 6110 w 9866"/>
                  <a:gd name="connsiteY18" fmla="*/ 4921 h 10000"/>
                  <a:gd name="connsiteX19" fmla="*/ 6189 w 9866"/>
                  <a:gd name="connsiteY19" fmla="*/ 4545 h 10000"/>
                  <a:gd name="connsiteX20" fmla="*/ 6216 w 9866"/>
                  <a:gd name="connsiteY20" fmla="*/ 4127 h 10000"/>
                  <a:gd name="connsiteX21" fmla="*/ 6189 w 9866"/>
                  <a:gd name="connsiteY21" fmla="*/ 3709 h 10000"/>
                  <a:gd name="connsiteX22" fmla="*/ 6110 w 9866"/>
                  <a:gd name="connsiteY22" fmla="*/ 3261 h 10000"/>
                  <a:gd name="connsiteX23" fmla="*/ 6003 w 9866"/>
                  <a:gd name="connsiteY23" fmla="*/ 2814 h 10000"/>
                  <a:gd name="connsiteX24" fmla="*/ 5845 w 9866"/>
                  <a:gd name="connsiteY24" fmla="*/ 2352 h 10000"/>
                  <a:gd name="connsiteX25" fmla="*/ 5633 w 9866"/>
                  <a:gd name="connsiteY25" fmla="*/ 1890 h 10000"/>
                  <a:gd name="connsiteX26" fmla="*/ 5369 w 9866"/>
                  <a:gd name="connsiteY26" fmla="*/ 1443 h 10000"/>
                  <a:gd name="connsiteX27" fmla="*/ 5052 w 9866"/>
                  <a:gd name="connsiteY27" fmla="*/ 1010 h 10000"/>
                  <a:gd name="connsiteX28" fmla="*/ 4707 w 9866"/>
                  <a:gd name="connsiteY28" fmla="*/ 592 h 10000"/>
                  <a:gd name="connsiteX29" fmla="*/ 4707 w 9866"/>
                  <a:gd name="connsiteY29" fmla="*/ 592 h 10000"/>
                  <a:gd name="connsiteX30" fmla="*/ 5686 w 9866"/>
                  <a:gd name="connsiteY30" fmla="*/ 332 h 10000"/>
                  <a:gd name="connsiteX31" fmla="*/ 6454 w 9866"/>
                  <a:gd name="connsiteY31" fmla="*/ 159 h 10000"/>
                  <a:gd name="connsiteX32" fmla="*/ 7141 w 9866"/>
                  <a:gd name="connsiteY32" fmla="*/ 0 h 10000"/>
                  <a:gd name="connsiteX33" fmla="*/ 7141 w 9866"/>
                  <a:gd name="connsiteY33" fmla="*/ 0 h 10000"/>
                  <a:gd name="connsiteX34" fmla="*/ 7299 w 9866"/>
                  <a:gd name="connsiteY34" fmla="*/ 159 h 10000"/>
                  <a:gd name="connsiteX35" fmla="*/ 7644 w 9866"/>
                  <a:gd name="connsiteY35" fmla="*/ 577 h 10000"/>
                  <a:gd name="connsiteX36" fmla="*/ 8119 w 9866"/>
                  <a:gd name="connsiteY36" fmla="*/ 1198 h 10000"/>
                  <a:gd name="connsiteX37" fmla="*/ 8411 w 9866"/>
                  <a:gd name="connsiteY37" fmla="*/ 1573 h 10000"/>
                  <a:gd name="connsiteX38" fmla="*/ 8674 w 9866"/>
                  <a:gd name="connsiteY38" fmla="*/ 1962 h 10000"/>
                  <a:gd name="connsiteX39" fmla="*/ 8941 w 9866"/>
                  <a:gd name="connsiteY39" fmla="*/ 2381 h 10000"/>
                  <a:gd name="connsiteX40" fmla="*/ 9204 w 9866"/>
                  <a:gd name="connsiteY40" fmla="*/ 2814 h 10000"/>
                  <a:gd name="connsiteX41" fmla="*/ 9416 w 9866"/>
                  <a:gd name="connsiteY41" fmla="*/ 3232 h 10000"/>
                  <a:gd name="connsiteX42" fmla="*/ 9602 w 9866"/>
                  <a:gd name="connsiteY42" fmla="*/ 3665 h 10000"/>
                  <a:gd name="connsiteX43" fmla="*/ 9761 w 9866"/>
                  <a:gd name="connsiteY43" fmla="*/ 4084 h 10000"/>
                  <a:gd name="connsiteX44" fmla="*/ 9840 w 9866"/>
                  <a:gd name="connsiteY44" fmla="*/ 4473 h 10000"/>
                  <a:gd name="connsiteX45" fmla="*/ 9866 w 9866"/>
                  <a:gd name="connsiteY45" fmla="*/ 4661 h 10000"/>
                  <a:gd name="connsiteX46" fmla="*/ 9866 w 9866"/>
                  <a:gd name="connsiteY46" fmla="*/ 4834 h 10000"/>
                  <a:gd name="connsiteX47" fmla="*/ 9840 w 9866"/>
                  <a:gd name="connsiteY47" fmla="*/ 5007 h 10000"/>
                  <a:gd name="connsiteX48" fmla="*/ 9786 w 9866"/>
                  <a:gd name="connsiteY48" fmla="*/ 5166 h 10000"/>
                  <a:gd name="connsiteX49" fmla="*/ 9786 w 9866"/>
                  <a:gd name="connsiteY49" fmla="*/ 5166 h 10000"/>
                  <a:gd name="connsiteX50" fmla="*/ 9681 w 9866"/>
                  <a:gd name="connsiteY50" fmla="*/ 5483 h 10000"/>
                  <a:gd name="connsiteX51" fmla="*/ 9521 w 9866"/>
                  <a:gd name="connsiteY51" fmla="*/ 5801 h 10000"/>
                  <a:gd name="connsiteX52" fmla="*/ 9364 w 9866"/>
                  <a:gd name="connsiteY52" fmla="*/ 6118 h 10000"/>
                  <a:gd name="connsiteX53" fmla="*/ 9152 w 9866"/>
                  <a:gd name="connsiteY53" fmla="*/ 6436 h 10000"/>
                  <a:gd name="connsiteX54" fmla="*/ 8754 w 9866"/>
                  <a:gd name="connsiteY54" fmla="*/ 7042 h 10000"/>
                  <a:gd name="connsiteX55" fmla="*/ 8332 w 9866"/>
                  <a:gd name="connsiteY55" fmla="*/ 7605 h 10000"/>
                  <a:gd name="connsiteX56" fmla="*/ 7934 w 9866"/>
                  <a:gd name="connsiteY56" fmla="*/ 8095 h 10000"/>
                  <a:gd name="connsiteX57" fmla="*/ 7591 w 9866"/>
                  <a:gd name="connsiteY57" fmla="*/ 8485 h 10000"/>
                  <a:gd name="connsiteX58" fmla="*/ 7274 w 9866"/>
                  <a:gd name="connsiteY58" fmla="*/ 8817 h 10000"/>
                  <a:gd name="connsiteX59" fmla="*/ 7274 w 9866"/>
                  <a:gd name="connsiteY59" fmla="*/ 8817 h 10000"/>
                  <a:gd name="connsiteX60" fmla="*/ 6506 w 9866"/>
                  <a:gd name="connsiteY60" fmla="*/ 8975 h 10000"/>
                  <a:gd name="connsiteX61" fmla="*/ 4681 w 9866"/>
                  <a:gd name="connsiteY61" fmla="*/ 9351 h 10000"/>
                  <a:gd name="connsiteX62" fmla="*/ 3597 w 9866"/>
                  <a:gd name="connsiteY62" fmla="*/ 9553 h 10000"/>
                  <a:gd name="connsiteX63" fmla="*/ 2485 w 9866"/>
                  <a:gd name="connsiteY63" fmla="*/ 9740 h 10000"/>
                  <a:gd name="connsiteX64" fmla="*/ 1480 w 9866"/>
                  <a:gd name="connsiteY64" fmla="*/ 9899 h 10000"/>
                  <a:gd name="connsiteX65" fmla="*/ 634 w 9866"/>
                  <a:gd name="connsiteY65" fmla="*/ 10000 h 10000"/>
                  <a:gd name="connsiteX66" fmla="*/ 634 w 9866"/>
                  <a:gd name="connsiteY66" fmla="*/ 10000 h 10000"/>
                  <a:gd name="connsiteX67" fmla="*/ 448 w 9866"/>
                  <a:gd name="connsiteY67" fmla="*/ 10000 h 10000"/>
                  <a:gd name="connsiteX68" fmla="*/ 291 w 9866"/>
                  <a:gd name="connsiteY68" fmla="*/ 9986 h 10000"/>
                  <a:gd name="connsiteX69" fmla="*/ 0 w 9866"/>
                  <a:gd name="connsiteY69" fmla="*/ 9913 h 10000"/>
                  <a:gd name="connsiteX0" fmla="*/ 0 w 10000"/>
                  <a:gd name="connsiteY0" fmla="*/ 9913 h 10000"/>
                  <a:gd name="connsiteX1" fmla="*/ 277 w 10000"/>
                  <a:gd name="connsiteY1" fmla="*/ 6737 h 10000"/>
                  <a:gd name="connsiteX2" fmla="*/ 2011 w 10000"/>
                  <a:gd name="connsiteY2" fmla="*/ 6652 h 10000"/>
                  <a:gd name="connsiteX3" fmla="*/ 2974 w 10000"/>
                  <a:gd name="connsiteY3" fmla="*/ 6551 h 10000"/>
                  <a:gd name="connsiteX4" fmla="*/ 3913 w 10000"/>
                  <a:gd name="connsiteY4" fmla="*/ 6450 h 10000"/>
                  <a:gd name="connsiteX5" fmla="*/ 4369 w 10000"/>
                  <a:gd name="connsiteY5" fmla="*/ 6392 h 10000"/>
                  <a:gd name="connsiteX6" fmla="*/ 4771 w 10000"/>
                  <a:gd name="connsiteY6" fmla="*/ 6320 h 10000"/>
                  <a:gd name="connsiteX7" fmla="*/ 4771 w 10000"/>
                  <a:gd name="connsiteY7" fmla="*/ 6320 h 10000"/>
                  <a:gd name="connsiteX8" fmla="*/ 4959 w 10000"/>
                  <a:gd name="connsiteY8" fmla="*/ 6277 h 10000"/>
                  <a:gd name="connsiteX9" fmla="*/ 5121 w 10000"/>
                  <a:gd name="connsiteY9" fmla="*/ 6219 h 10000"/>
                  <a:gd name="connsiteX10" fmla="*/ 5280 w 10000"/>
                  <a:gd name="connsiteY10" fmla="*/ 6147 h 10000"/>
                  <a:gd name="connsiteX11" fmla="*/ 5442 w 10000"/>
                  <a:gd name="connsiteY11" fmla="*/ 6061 h 10000"/>
                  <a:gd name="connsiteX12" fmla="*/ 5577 w 10000"/>
                  <a:gd name="connsiteY12" fmla="*/ 5960 h 10000"/>
                  <a:gd name="connsiteX13" fmla="*/ 5682 w 10000"/>
                  <a:gd name="connsiteY13" fmla="*/ 5844 h 10000"/>
                  <a:gd name="connsiteX14" fmla="*/ 5817 w 10000"/>
                  <a:gd name="connsiteY14" fmla="*/ 5714 h 10000"/>
                  <a:gd name="connsiteX15" fmla="*/ 5924 w 10000"/>
                  <a:gd name="connsiteY15" fmla="*/ 5570 h 10000"/>
                  <a:gd name="connsiteX16" fmla="*/ 6004 w 10000"/>
                  <a:gd name="connsiteY16" fmla="*/ 5426 h 10000"/>
                  <a:gd name="connsiteX17" fmla="*/ 6085 w 10000"/>
                  <a:gd name="connsiteY17" fmla="*/ 5267 h 10000"/>
                  <a:gd name="connsiteX18" fmla="*/ 6193 w 10000"/>
                  <a:gd name="connsiteY18" fmla="*/ 4921 h 10000"/>
                  <a:gd name="connsiteX19" fmla="*/ 6273 w 10000"/>
                  <a:gd name="connsiteY19" fmla="*/ 4545 h 10000"/>
                  <a:gd name="connsiteX20" fmla="*/ 6300 w 10000"/>
                  <a:gd name="connsiteY20" fmla="*/ 4127 h 10000"/>
                  <a:gd name="connsiteX21" fmla="*/ 6273 w 10000"/>
                  <a:gd name="connsiteY21" fmla="*/ 3709 h 10000"/>
                  <a:gd name="connsiteX22" fmla="*/ 6193 w 10000"/>
                  <a:gd name="connsiteY22" fmla="*/ 3261 h 10000"/>
                  <a:gd name="connsiteX23" fmla="*/ 6085 w 10000"/>
                  <a:gd name="connsiteY23" fmla="*/ 2814 h 10000"/>
                  <a:gd name="connsiteX24" fmla="*/ 5924 w 10000"/>
                  <a:gd name="connsiteY24" fmla="*/ 2352 h 10000"/>
                  <a:gd name="connsiteX25" fmla="*/ 5710 w 10000"/>
                  <a:gd name="connsiteY25" fmla="*/ 1890 h 10000"/>
                  <a:gd name="connsiteX26" fmla="*/ 5442 w 10000"/>
                  <a:gd name="connsiteY26" fmla="*/ 1443 h 10000"/>
                  <a:gd name="connsiteX27" fmla="*/ 5121 w 10000"/>
                  <a:gd name="connsiteY27" fmla="*/ 1010 h 10000"/>
                  <a:gd name="connsiteX28" fmla="*/ 4771 w 10000"/>
                  <a:gd name="connsiteY28" fmla="*/ 592 h 10000"/>
                  <a:gd name="connsiteX29" fmla="*/ 4771 w 10000"/>
                  <a:gd name="connsiteY29" fmla="*/ 592 h 10000"/>
                  <a:gd name="connsiteX30" fmla="*/ 5763 w 10000"/>
                  <a:gd name="connsiteY30" fmla="*/ 332 h 10000"/>
                  <a:gd name="connsiteX31" fmla="*/ 6542 w 10000"/>
                  <a:gd name="connsiteY31" fmla="*/ 159 h 10000"/>
                  <a:gd name="connsiteX32" fmla="*/ 7238 w 10000"/>
                  <a:gd name="connsiteY32" fmla="*/ 0 h 10000"/>
                  <a:gd name="connsiteX33" fmla="*/ 7238 w 10000"/>
                  <a:gd name="connsiteY33" fmla="*/ 0 h 10000"/>
                  <a:gd name="connsiteX34" fmla="*/ 7398 w 10000"/>
                  <a:gd name="connsiteY34" fmla="*/ 159 h 10000"/>
                  <a:gd name="connsiteX35" fmla="*/ 7748 w 10000"/>
                  <a:gd name="connsiteY35" fmla="*/ 577 h 10000"/>
                  <a:gd name="connsiteX36" fmla="*/ 8229 w 10000"/>
                  <a:gd name="connsiteY36" fmla="*/ 1198 h 10000"/>
                  <a:gd name="connsiteX37" fmla="*/ 8525 w 10000"/>
                  <a:gd name="connsiteY37" fmla="*/ 1573 h 10000"/>
                  <a:gd name="connsiteX38" fmla="*/ 8792 w 10000"/>
                  <a:gd name="connsiteY38" fmla="*/ 1962 h 10000"/>
                  <a:gd name="connsiteX39" fmla="*/ 9062 w 10000"/>
                  <a:gd name="connsiteY39" fmla="*/ 2381 h 10000"/>
                  <a:gd name="connsiteX40" fmla="*/ 9329 w 10000"/>
                  <a:gd name="connsiteY40" fmla="*/ 2814 h 10000"/>
                  <a:gd name="connsiteX41" fmla="*/ 9544 w 10000"/>
                  <a:gd name="connsiteY41" fmla="*/ 3232 h 10000"/>
                  <a:gd name="connsiteX42" fmla="*/ 9732 w 10000"/>
                  <a:gd name="connsiteY42" fmla="*/ 3665 h 10000"/>
                  <a:gd name="connsiteX43" fmla="*/ 9894 w 10000"/>
                  <a:gd name="connsiteY43" fmla="*/ 4084 h 10000"/>
                  <a:gd name="connsiteX44" fmla="*/ 9974 w 10000"/>
                  <a:gd name="connsiteY44" fmla="*/ 4473 h 10000"/>
                  <a:gd name="connsiteX45" fmla="*/ 10000 w 10000"/>
                  <a:gd name="connsiteY45" fmla="*/ 4661 h 10000"/>
                  <a:gd name="connsiteX46" fmla="*/ 10000 w 10000"/>
                  <a:gd name="connsiteY46" fmla="*/ 4834 h 10000"/>
                  <a:gd name="connsiteX47" fmla="*/ 9974 w 10000"/>
                  <a:gd name="connsiteY47" fmla="*/ 5007 h 10000"/>
                  <a:gd name="connsiteX48" fmla="*/ 9919 w 10000"/>
                  <a:gd name="connsiteY48" fmla="*/ 5166 h 10000"/>
                  <a:gd name="connsiteX49" fmla="*/ 9919 w 10000"/>
                  <a:gd name="connsiteY49" fmla="*/ 5166 h 10000"/>
                  <a:gd name="connsiteX50" fmla="*/ 9812 w 10000"/>
                  <a:gd name="connsiteY50" fmla="*/ 5483 h 10000"/>
                  <a:gd name="connsiteX51" fmla="*/ 9650 w 10000"/>
                  <a:gd name="connsiteY51" fmla="*/ 5801 h 10000"/>
                  <a:gd name="connsiteX52" fmla="*/ 9491 w 10000"/>
                  <a:gd name="connsiteY52" fmla="*/ 6118 h 10000"/>
                  <a:gd name="connsiteX53" fmla="*/ 9276 w 10000"/>
                  <a:gd name="connsiteY53" fmla="*/ 6436 h 10000"/>
                  <a:gd name="connsiteX54" fmla="*/ 8873 w 10000"/>
                  <a:gd name="connsiteY54" fmla="*/ 7042 h 10000"/>
                  <a:gd name="connsiteX55" fmla="*/ 8445 w 10000"/>
                  <a:gd name="connsiteY55" fmla="*/ 7605 h 10000"/>
                  <a:gd name="connsiteX56" fmla="*/ 8042 w 10000"/>
                  <a:gd name="connsiteY56" fmla="*/ 8095 h 10000"/>
                  <a:gd name="connsiteX57" fmla="*/ 7694 w 10000"/>
                  <a:gd name="connsiteY57" fmla="*/ 8485 h 10000"/>
                  <a:gd name="connsiteX58" fmla="*/ 7373 w 10000"/>
                  <a:gd name="connsiteY58" fmla="*/ 8817 h 10000"/>
                  <a:gd name="connsiteX59" fmla="*/ 7373 w 10000"/>
                  <a:gd name="connsiteY59" fmla="*/ 8817 h 10000"/>
                  <a:gd name="connsiteX60" fmla="*/ 6594 w 10000"/>
                  <a:gd name="connsiteY60" fmla="*/ 8975 h 10000"/>
                  <a:gd name="connsiteX61" fmla="*/ 4745 w 10000"/>
                  <a:gd name="connsiteY61" fmla="*/ 9351 h 10000"/>
                  <a:gd name="connsiteX62" fmla="*/ 3646 w 10000"/>
                  <a:gd name="connsiteY62" fmla="*/ 9553 h 10000"/>
                  <a:gd name="connsiteX63" fmla="*/ 2519 w 10000"/>
                  <a:gd name="connsiteY63" fmla="*/ 9740 h 10000"/>
                  <a:gd name="connsiteX64" fmla="*/ 1500 w 10000"/>
                  <a:gd name="connsiteY64" fmla="*/ 9899 h 10000"/>
                  <a:gd name="connsiteX65" fmla="*/ 643 w 10000"/>
                  <a:gd name="connsiteY65" fmla="*/ 10000 h 10000"/>
                  <a:gd name="connsiteX66" fmla="*/ 643 w 10000"/>
                  <a:gd name="connsiteY66" fmla="*/ 10000 h 10000"/>
                  <a:gd name="connsiteX67" fmla="*/ 295 w 10000"/>
                  <a:gd name="connsiteY67" fmla="*/ 9986 h 10000"/>
                  <a:gd name="connsiteX68" fmla="*/ 0 w 10000"/>
                  <a:gd name="connsiteY68" fmla="*/ 9913 h 10000"/>
                  <a:gd name="connsiteX0" fmla="*/ 0 w 10000"/>
                  <a:gd name="connsiteY0" fmla="*/ 9913 h 10000"/>
                  <a:gd name="connsiteX1" fmla="*/ 277 w 10000"/>
                  <a:gd name="connsiteY1" fmla="*/ 6737 h 10000"/>
                  <a:gd name="connsiteX2" fmla="*/ 2011 w 10000"/>
                  <a:gd name="connsiteY2" fmla="*/ 6652 h 10000"/>
                  <a:gd name="connsiteX3" fmla="*/ 2974 w 10000"/>
                  <a:gd name="connsiteY3" fmla="*/ 6551 h 10000"/>
                  <a:gd name="connsiteX4" fmla="*/ 3913 w 10000"/>
                  <a:gd name="connsiteY4" fmla="*/ 6450 h 10000"/>
                  <a:gd name="connsiteX5" fmla="*/ 4369 w 10000"/>
                  <a:gd name="connsiteY5" fmla="*/ 6392 h 10000"/>
                  <a:gd name="connsiteX6" fmla="*/ 4771 w 10000"/>
                  <a:gd name="connsiteY6" fmla="*/ 6320 h 10000"/>
                  <a:gd name="connsiteX7" fmla="*/ 4771 w 10000"/>
                  <a:gd name="connsiteY7" fmla="*/ 6320 h 10000"/>
                  <a:gd name="connsiteX8" fmla="*/ 4959 w 10000"/>
                  <a:gd name="connsiteY8" fmla="*/ 6277 h 10000"/>
                  <a:gd name="connsiteX9" fmla="*/ 5121 w 10000"/>
                  <a:gd name="connsiteY9" fmla="*/ 6219 h 10000"/>
                  <a:gd name="connsiteX10" fmla="*/ 5280 w 10000"/>
                  <a:gd name="connsiteY10" fmla="*/ 6147 h 10000"/>
                  <a:gd name="connsiteX11" fmla="*/ 5442 w 10000"/>
                  <a:gd name="connsiteY11" fmla="*/ 6061 h 10000"/>
                  <a:gd name="connsiteX12" fmla="*/ 5577 w 10000"/>
                  <a:gd name="connsiteY12" fmla="*/ 5960 h 10000"/>
                  <a:gd name="connsiteX13" fmla="*/ 5682 w 10000"/>
                  <a:gd name="connsiteY13" fmla="*/ 5844 h 10000"/>
                  <a:gd name="connsiteX14" fmla="*/ 5817 w 10000"/>
                  <a:gd name="connsiteY14" fmla="*/ 5714 h 10000"/>
                  <a:gd name="connsiteX15" fmla="*/ 5924 w 10000"/>
                  <a:gd name="connsiteY15" fmla="*/ 5570 h 10000"/>
                  <a:gd name="connsiteX16" fmla="*/ 6004 w 10000"/>
                  <a:gd name="connsiteY16" fmla="*/ 5426 h 10000"/>
                  <a:gd name="connsiteX17" fmla="*/ 6085 w 10000"/>
                  <a:gd name="connsiteY17" fmla="*/ 5267 h 10000"/>
                  <a:gd name="connsiteX18" fmla="*/ 6193 w 10000"/>
                  <a:gd name="connsiteY18" fmla="*/ 4921 h 10000"/>
                  <a:gd name="connsiteX19" fmla="*/ 6273 w 10000"/>
                  <a:gd name="connsiteY19" fmla="*/ 4545 h 10000"/>
                  <a:gd name="connsiteX20" fmla="*/ 6300 w 10000"/>
                  <a:gd name="connsiteY20" fmla="*/ 4127 h 10000"/>
                  <a:gd name="connsiteX21" fmla="*/ 6273 w 10000"/>
                  <a:gd name="connsiteY21" fmla="*/ 3709 h 10000"/>
                  <a:gd name="connsiteX22" fmla="*/ 6193 w 10000"/>
                  <a:gd name="connsiteY22" fmla="*/ 3261 h 10000"/>
                  <a:gd name="connsiteX23" fmla="*/ 6085 w 10000"/>
                  <a:gd name="connsiteY23" fmla="*/ 2814 h 10000"/>
                  <a:gd name="connsiteX24" fmla="*/ 5924 w 10000"/>
                  <a:gd name="connsiteY24" fmla="*/ 2352 h 10000"/>
                  <a:gd name="connsiteX25" fmla="*/ 5710 w 10000"/>
                  <a:gd name="connsiteY25" fmla="*/ 1890 h 10000"/>
                  <a:gd name="connsiteX26" fmla="*/ 5442 w 10000"/>
                  <a:gd name="connsiteY26" fmla="*/ 1443 h 10000"/>
                  <a:gd name="connsiteX27" fmla="*/ 5121 w 10000"/>
                  <a:gd name="connsiteY27" fmla="*/ 1010 h 10000"/>
                  <a:gd name="connsiteX28" fmla="*/ 4771 w 10000"/>
                  <a:gd name="connsiteY28" fmla="*/ 592 h 10000"/>
                  <a:gd name="connsiteX29" fmla="*/ 4771 w 10000"/>
                  <a:gd name="connsiteY29" fmla="*/ 592 h 10000"/>
                  <a:gd name="connsiteX30" fmla="*/ 5763 w 10000"/>
                  <a:gd name="connsiteY30" fmla="*/ 332 h 10000"/>
                  <a:gd name="connsiteX31" fmla="*/ 6542 w 10000"/>
                  <a:gd name="connsiteY31" fmla="*/ 159 h 10000"/>
                  <a:gd name="connsiteX32" fmla="*/ 7238 w 10000"/>
                  <a:gd name="connsiteY32" fmla="*/ 0 h 10000"/>
                  <a:gd name="connsiteX33" fmla="*/ 7238 w 10000"/>
                  <a:gd name="connsiteY33" fmla="*/ 0 h 10000"/>
                  <a:gd name="connsiteX34" fmla="*/ 7398 w 10000"/>
                  <a:gd name="connsiteY34" fmla="*/ 159 h 10000"/>
                  <a:gd name="connsiteX35" fmla="*/ 7748 w 10000"/>
                  <a:gd name="connsiteY35" fmla="*/ 577 h 10000"/>
                  <a:gd name="connsiteX36" fmla="*/ 8229 w 10000"/>
                  <a:gd name="connsiteY36" fmla="*/ 1198 h 10000"/>
                  <a:gd name="connsiteX37" fmla="*/ 8525 w 10000"/>
                  <a:gd name="connsiteY37" fmla="*/ 1573 h 10000"/>
                  <a:gd name="connsiteX38" fmla="*/ 8792 w 10000"/>
                  <a:gd name="connsiteY38" fmla="*/ 1962 h 10000"/>
                  <a:gd name="connsiteX39" fmla="*/ 9062 w 10000"/>
                  <a:gd name="connsiteY39" fmla="*/ 2381 h 10000"/>
                  <a:gd name="connsiteX40" fmla="*/ 9329 w 10000"/>
                  <a:gd name="connsiteY40" fmla="*/ 2814 h 10000"/>
                  <a:gd name="connsiteX41" fmla="*/ 9544 w 10000"/>
                  <a:gd name="connsiteY41" fmla="*/ 3232 h 10000"/>
                  <a:gd name="connsiteX42" fmla="*/ 9732 w 10000"/>
                  <a:gd name="connsiteY42" fmla="*/ 3665 h 10000"/>
                  <a:gd name="connsiteX43" fmla="*/ 9894 w 10000"/>
                  <a:gd name="connsiteY43" fmla="*/ 4084 h 10000"/>
                  <a:gd name="connsiteX44" fmla="*/ 9974 w 10000"/>
                  <a:gd name="connsiteY44" fmla="*/ 4473 h 10000"/>
                  <a:gd name="connsiteX45" fmla="*/ 10000 w 10000"/>
                  <a:gd name="connsiteY45" fmla="*/ 4661 h 10000"/>
                  <a:gd name="connsiteX46" fmla="*/ 10000 w 10000"/>
                  <a:gd name="connsiteY46" fmla="*/ 4834 h 10000"/>
                  <a:gd name="connsiteX47" fmla="*/ 9974 w 10000"/>
                  <a:gd name="connsiteY47" fmla="*/ 5007 h 10000"/>
                  <a:gd name="connsiteX48" fmla="*/ 9919 w 10000"/>
                  <a:gd name="connsiteY48" fmla="*/ 5166 h 10000"/>
                  <a:gd name="connsiteX49" fmla="*/ 9919 w 10000"/>
                  <a:gd name="connsiteY49" fmla="*/ 5166 h 10000"/>
                  <a:gd name="connsiteX50" fmla="*/ 9812 w 10000"/>
                  <a:gd name="connsiteY50" fmla="*/ 5483 h 10000"/>
                  <a:gd name="connsiteX51" fmla="*/ 9650 w 10000"/>
                  <a:gd name="connsiteY51" fmla="*/ 5801 h 10000"/>
                  <a:gd name="connsiteX52" fmla="*/ 9491 w 10000"/>
                  <a:gd name="connsiteY52" fmla="*/ 6118 h 10000"/>
                  <a:gd name="connsiteX53" fmla="*/ 9276 w 10000"/>
                  <a:gd name="connsiteY53" fmla="*/ 6436 h 10000"/>
                  <a:gd name="connsiteX54" fmla="*/ 8873 w 10000"/>
                  <a:gd name="connsiteY54" fmla="*/ 7042 h 10000"/>
                  <a:gd name="connsiteX55" fmla="*/ 8445 w 10000"/>
                  <a:gd name="connsiteY55" fmla="*/ 7605 h 10000"/>
                  <a:gd name="connsiteX56" fmla="*/ 8042 w 10000"/>
                  <a:gd name="connsiteY56" fmla="*/ 8095 h 10000"/>
                  <a:gd name="connsiteX57" fmla="*/ 7694 w 10000"/>
                  <a:gd name="connsiteY57" fmla="*/ 8485 h 10000"/>
                  <a:gd name="connsiteX58" fmla="*/ 7373 w 10000"/>
                  <a:gd name="connsiteY58" fmla="*/ 8817 h 10000"/>
                  <a:gd name="connsiteX59" fmla="*/ 7373 w 10000"/>
                  <a:gd name="connsiteY59" fmla="*/ 8817 h 10000"/>
                  <a:gd name="connsiteX60" fmla="*/ 6594 w 10000"/>
                  <a:gd name="connsiteY60" fmla="*/ 8975 h 10000"/>
                  <a:gd name="connsiteX61" fmla="*/ 4745 w 10000"/>
                  <a:gd name="connsiteY61" fmla="*/ 9351 h 10000"/>
                  <a:gd name="connsiteX62" fmla="*/ 3646 w 10000"/>
                  <a:gd name="connsiteY62" fmla="*/ 9553 h 10000"/>
                  <a:gd name="connsiteX63" fmla="*/ 2519 w 10000"/>
                  <a:gd name="connsiteY63" fmla="*/ 9740 h 10000"/>
                  <a:gd name="connsiteX64" fmla="*/ 1500 w 10000"/>
                  <a:gd name="connsiteY64" fmla="*/ 9899 h 10000"/>
                  <a:gd name="connsiteX65" fmla="*/ 643 w 10000"/>
                  <a:gd name="connsiteY65" fmla="*/ 10000 h 10000"/>
                  <a:gd name="connsiteX66" fmla="*/ 643 w 10000"/>
                  <a:gd name="connsiteY66" fmla="*/ 10000 h 10000"/>
                  <a:gd name="connsiteX67" fmla="*/ 0 w 10000"/>
                  <a:gd name="connsiteY67" fmla="*/ 9913 h 10000"/>
                  <a:gd name="connsiteX0" fmla="*/ 366 w 9723"/>
                  <a:gd name="connsiteY0" fmla="*/ 10000 h 10000"/>
                  <a:gd name="connsiteX1" fmla="*/ 0 w 9723"/>
                  <a:gd name="connsiteY1" fmla="*/ 6737 h 10000"/>
                  <a:gd name="connsiteX2" fmla="*/ 1734 w 9723"/>
                  <a:gd name="connsiteY2" fmla="*/ 6652 h 10000"/>
                  <a:gd name="connsiteX3" fmla="*/ 2697 w 9723"/>
                  <a:gd name="connsiteY3" fmla="*/ 6551 h 10000"/>
                  <a:gd name="connsiteX4" fmla="*/ 3636 w 9723"/>
                  <a:gd name="connsiteY4" fmla="*/ 6450 h 10000"/>
                  <a:gd name="connsiteX5" fmla="*/ 4092 w 9723"/>
                  <a:gd name="connsiteY5" fmla="*/ 6392 h 10000"/>
                  <a:gd name="connsiteX6" fmla="*/ 4494 w 9723"/>
                  <a:gd name="connsiteY6" fmla="*/ 6320 h 10000"/>
                  <a:gd name="connsiteX7" fmla="*/ 4494 w 9723"/>
                  <a:gd name="connsiteY7" fmla="*/ 6320 h 10000"/>
                  <a:gd name="connsiteX8" fmla="*/ 4682 w 9723"/>
                  <a:gd name="connsiteY8" fmla="*/ 6277 h 10000"/>
                  <a:gd name="connsiteX9" fmla="*/ 4844 w 9723"/>
                  <a:gd name="connsiteY9" fmla="*/ 6219 h 10000"/>
                  <a:gd name="connsiteX10" fmla="*/ 5003 w 9723"/>
                  <a:gd name="connsiteY10" fmla="*/ 6147 h 10000"/>
                  <a:gd name="connsiteX11" fmla="*/ 5165 w 9723"/>
                  <a:gd name="connsiteY11" fmla="*/ 6061 h 10000"/>
                  <a:gd name="connsiteX12" fmla="*/ 5300 w 9723"/>
                  <a:gd name="connsiteY12" fmla="*/ 5960 h 10000"/>
                  <a:gd name="connsiteX13" fmla="*/ 5405 w 9723"/>
                  <a:gd name="connsiteY13" fmla="*/ 5844 h 10000"/>
                  <a:gd name="connsiteX14" fmla="*/ 5540 w 9723"/>
                  <a:gd name="connsiteY14" fmla="*/ 5714 h 10000"/>
                  <a:gd name="connsiteX15" fmla="*/ 5647 w 9723"/>
                  <a:gd name="connsiteY15" fmla="*/ 5570 h 10000"/>
                  <a:gd name="connsiteX16" fmla="*/ 5727 w 9723"/>
                  <a:gd name="connsiteY16" fmla="*/ 5426 h 10000"/>
                  <a:gd name="connsiteX17" fmla="*/ 5808 w 9723"/>
                  <a:gd name="connsiteY17" fmla="*/ 5267 h 10000"/>
                  <a:gd name="connsiteX18" fmla="*/ 5916 w 9723"/>
                  <a:gd name="connsiteY18" fmla="*/ 4921 h 10000"/>
                  <a:gd name="connsiteX19" fmla="*/ 5996 w 9723"/>
                  <a:gd name="connsiteY19" fmla="*/ 4545 h 10000"/>
                  <a:gd name="connsiteX20" fmla="*/ 6023 w 9723"/>
                  <a:gd name="connsiteY20" fmla="*/ 4127 h 10000"/>
                  <a:gd name="connsiteX21" fmla="*/ 5996 w 9723"/>
                  <a:gd name="connsiteY21" fmla="*/ 3709 h 10000"/>
                  <a:gd name="connsiteX22" fmla="*/ 5916 w 9723"/>
                  <a:gd name="connsiteY22" fmla="*/ 3261 h 10000"/>
                  <a:gd name="connsiteX23" fmla="*/ 5808 w 9723"/>
                  <a:gd name="connsiteY23" fmla="*/ 2814 h 10000"/>
                  <a:gd name="connsiteX24" fmla="*/ 5647 w 9723"/>
                  <a:gd name="connsiteY24" fmla="*/ 2352 h 10000"/>
                  <a:gd name="connsiteX25" fmla="*/ 5433 w 9723"/>
                  <a:gd name="connsiteY25" fmla="*/ 1890 h 10000"/>
                  <a:gd name="connsiteX26" fmla="*/ 5165 w 9723"/>
                  <a:gd name="connsiteY26" fmla="*/ 1443 h 10000"/>
                  <a:gd name="connsiteX27" fmla="*/ 4844 w 9723"/>
                  <a:gd name="connsiteY27" fmla="*/ 1010 h 10000"/>
                  <a:gd name="connsiteX28" fmla="*/ 4494 w 9723"/>
                  <a:gd name="connsiteY28" fmla="*/ 592 h 10000"/>
                  <a:gd name="connsiteX29" fmla="*/ 4494 w 9723"/>
                  <a:gd name="connsiteY29" fmla="*/ 592 h 10000"/>
                  <a:gd name="connsiteX30" fmla="*/ 5486 w 9723"/>
                  <a:gd name="connsiteY30" fmla="*/ 332 h 10000"/>
                  <a:gd name="connsiteX31" fmla="*/ 6265 w 9723"/>
                  <a:gd name="connsiteY31" fmla="*/ 159 h 10000"/>
                  <a:gd name="connsiteX32" fmla="*/ 6961 w 9723"/>
                  <a:gd name="connsiteY32" fmla="*/ 0 h 10000"/>
                  <a:gd name="connsiteX33" fmla="*/ 6961 w 9723"/>
                  <a:gd name="connsiteY33" fmla="*/ 0 h 10000"/>
                  <a:gd name="connsiteX34" fmla="*/ 7121 w 9723"/>
                  <a:gd name="connsiteY34" fmla="*/ 159 h 10000"/>
                  <a:gd name="connsiteX35" fmla="*/ 7471 w 9723"/>
                  <a:gd name="connsiteY35" fmla="*/ 577 h 10000"/>
                  <a:gd name="connsiteX36" fmla="*/ 7952 w 9723"/>
                  <a:gd name="connsiteY36" fmla="*/ 1198 h 10000"/>
                  <a:gd name="connsiteX37" fmla="*/ 8248 w 9723"/>
                  <a:gd name="connsiteY37" fmla="*/ 1573 h 10000"/>
                  <a:gd name="connsiteX38" fmla="*/ 8515 w 9723"/>
                  <a:gd name="connsiteY38" fmla="*/ 1962 h 10000"/>
                  <a:gd name="connsiteX39" fmla="*/ 8785 w 9723"/>
                  <a:gd name="connsiteY39" fmla="*/ 2381 h 10000"/>
                  <a:gd name="connsiteX40" fmla="*/ 9052 w 9723"/>
                  <a:gd name="connsiteY40" fmla="*/ 2814 h 10000"/>
                  <a:gd name="connsiteX41" fmla="*/ 9267 w 9723"/>
                  <a:gd name="connsiteY41" fmla="*/ 3232 h 10000"/>
                  <a:gd name="connsiteX42" fmla="*/ 9455 w 9723"/>
                  <a:gd name="connsiteY42" fmla="*/ 3665 h 10000"/>
                  <a:gd name="connsiteX43" fmla="*/ 9617 w 9723"/>
                  <a:gd name="connsiteY43" fmla="*/ 4084 h 10000"/>
                  <a:gd name="connsiteX44" fmla="*/ 9697 w 9723"/>
                  <a:gd name="connsiteY44" fmla="*/ 4473 h 10000"/>
                  <a:gd name="connsiteX45" fmla="*/ 9723 w 9723"/>
                  <a:gd name="connsiteY45" fmla="*/ 4661 h 10000"/>
                  <a:gd name="connsiteX46" fmla="*/ 9723 w 9723"/>
                  <a:gd name="connsiteY46" fmla="*/ 4834 h 10000"/>
                  <a:gd name="connsiteX47" fmla="*/ 9697 w 9723"/>
                  <a:gd name="connsiteY47" fmla="*/ 5007 h 10000"/>
                  <a:gd name="connsiteX48" fmla="*/ 9642 w 9723"/>
                  <a:gd name="connsiteY48" fmla="*/ 5166 h 10000"/>
                  <a:gd name="connsiteX49" fmla="*/ 9642 w 9723"/>
                  <a:gd name="connsiteY49" fmla="*/ 5166 h 10000"/>
                  <a:gd name="connsiteX50" fmla="*/ 9535 w 9723"/>
                  <a:gd name="connsiteY50" fmla="*/ 5483 h 10000"/>
                  <a:gd name="connsiteX51" fmla="*/ 9373 w 9723"/>
                  <a:gd name="connsiteY51" fmla="*/ 5801 h 10000"/>
                  <a:gd name="connsiteX52" fmla="*/ 9214 w 9723"/>
                  <a:gd name="connsiteY52" fmla="*/ 6118 h 10000"/>
                  <a:gd name="connsiteX53" fmla="*/ 8999 w 9723"/>
                  <a:gd name="connsiteY53" fmla="*/ 6436 h 10000"/>
                  <a:gd name="connsiteX54" fmla="*/ 8596 w 9723"/>
                  <a:gd name="connsiteY54" fmla="*/ 7042 h 10000"/>
                  <a:gd name="connsiteX55" fmla="*/ 8168 w 9723"/>
                  <a:gd name="connsiteY55" fmla="*/ 7605 h 10000"/>
                  <a:gd name="connsiteX56" fmla="*/ 7765 w 9723"/>
                  <a:gd name="connsiteY56" fmla="*/ 8095 h 10000"/>
                  <a:gd name="connsiteX57" fmla="*/ 7417 w 9723"/>
                  <a:gd name="connsiteY57" fmla="*/ 8485 h 10000"/>
                  <a:gd name="connsiteX58" fmla="*/ 7096 w 9723"/>
                  <a:gd name="connsiteY58" fmla="*/ 8817 h 10000"/>
                  <a:gd name="connsiteX59" fmla="*/ 7096 w 9723"/>
                  <a:gd name="connsiteY59" fmla="*/ 8817 h 10000"/>
                  <a:gd name="connsiteX60" fmla="*/ 6317 w 9723"/>
                  <a:gd name="connsiteY60" fmla="*/ 8975 h 10000"/>
                  <a:gd name="connsiteX61" fmla="*/ 4468 w 9723"/>
                  <a:gd name="connsiteY61" fmla="*/ 9351 h 10000"/>
                  <a:gd name="connsiteX62" fmla="*/ 3369 w 9723"/>
                  <a:gd name="connsiteY62" fmla="*/ 9553 h 10000"/>
                  <a:gd name="connsiteX63" fmla="*/ 2242 w 9723"/>
                  <a:gd name="connsiteY63" fmla="*/ 9740 h 10000"/>
                  <a:gd name="connsiteX64" fmla="*/ 1223 w 9723"/>
                  <a:gd name="connsiteY64" fmla="*/ 9899 h 10000"/>
                  <a:gd name="connsiteX65" fmla="*/ 366 w 9723"/>
                  <a:gd name="connsiteY65" fmla="*/ 10000 h 10000"/>
                  <a:gd name="connsiteX66" fmla="*/ 366 w 9723"/>
                  <a:gd name="connsiteY66" fmla="*/ 10000 h 10000"/>
                  <a:gd name="connsiteX0" fmla="*/ 376 w 10000"/>
                  <a:gd name="connsiteY0" fmla="*/ 10000 h 10000"/>
                  <a:gd name="connsiteX1" fmla="*/ 0 w 10000"/>
                  <a:gd name="connsiteY1" fmla="*/ 6737 h 10000"/>
                  <a:gd name="connsiteX2" fmla="*/ 1783 w 10000"/>
                  <a:gd name="connsiteY2" fmla="*/ 6652 h 10000"/>
                  <a:gd name="connsiteX3" fmla="*/ 2774 w 10000"/>
                  <a:gd name="connsiteY3" fmla="*/ 6551 h 10000"/>
                  <a:gd name="connsiteX4" fmla="*/ 3740 w 10000"/>
                  <a:gd name="connsiteY4" fmla="*/ 6450 h 10000"/>
                  <a:gd name="connsiteX5" fmla="*/ 4209 w 10000"/>
                  <a:gd name="connsiteY5" fmla="*/ 6392 h 10000"/>
                  <a:gd name="connsiteX6" fmla="*/ 4622 w 10000"/>
                  <a:gd name="connsiteY6" fmla="*/ 6320 h 10000"/>
                  <a:gd name="connsiteX7" fmla="*/ 4622 w 10000"/>
                  <a:gd name="connsiteY7" fmla="*/ 6320 h 10000"/>
                  <a:gd name="connsiteX8" fmla="*/ 4815 w 10000"/>
                  <a:gd name="connsiteY8" fmla="*/ 6277 h 10000"/>
                  <a:gd name="connsiteX9" fmla="*/ 4982 w 10000"/>
                  <a:gd name="connsiteY9" fmla="*/ 6219 h 10000"/>
                  <a:gd name="connsiteX10" fmla="*/ 5146 w 10000"/>
                  <a:gd name="connsiteY10" fmla="*/ 6147 h 10000"/>
                  <a:gd name="connsiteX11" fmla="*/ 5312 w 10000"/>
                  <a:gd name="connsiteY11" fmla="*/ 6061 h 10000"/>
                  <a:gd name="connsiteX12" fmla="*/ 5451 w 10000"/>
                  <a:gd name="connsiteY12" fmla="*/ 5960 h 10000"/>
                  <a:gd name="connsiteX13" fmla="*/ 5559 w 10000"/>
                  <a:gd name="connsiteY13" fmla="*/ 5844 h 10000"/>
                  <a:gd name="connsiteX14" fmla="*/ 5698 w 10000"/>
                  <a:gd name="connsiteY14" fmla="*/ 5714 h 10000"/>
                  <a:gd name="connsiteX15" fmla="*/ 5808 w 10000"/>
                  <a:gd name="connsiteY15" fmla="*/ 5570 h 10000"/>
                  <a:gd name="connsiteX16" fmla="*/ 5890 w 10000"/>
                  <a:gd name="connsiteY16" fmla="*/ 5426 h 10000"/>
                  <a:gd name="connsiteX17" fmla="*/ 5973 w 10000"/>
                  <a:gd name="connsiteY17" fmla="*/ 5267 h 10000"/>
                  <a:gd name="connsiteX18" fmla="*/ 6085 w 10000"/>
                  <a:gd name="connsiteY18" fmla="*/ 4921 h 10000"/>
                  <a:gd name="connsiteX19" fmla="*/ 6167 w 10000"/>
                  <a:gd name="connsiteY19" fmla="*/ 4545 h 10000"/>
                  <a:gd name="connsiteX20" fmla="*/ 6195 w 10000"/>
                  <a:gd name="connsiteY20" fmla="*/ 4127 h 10000"/>
                  <a:gd name="connsiteX21" fmla="*/ 6167 w 10000"/>
                  <a:gd name="connsiteY21" fmla="*/ 3709 h 10000"/>
                  <a:gd name="connsiteX22" fmla="*/ 6085 w 10000"/>
                  <a:gd name="connsiteY22" fmla="*/ 3261 h 10000"/>
                  <a:gd name="connsiteX23" fmla="*/ 5973 w 10000"/>
                  <a:gd name="connsiteY23" fmla="*/ 2814 h 10000"/>
                  <a:gd name="connsiteX24" fmla="*/ 5808 w 10000"/>
                  <a:gd name="connsiteY24" fmla="*/ 2352 h 10000"/>
                  <a:gd name="connsiteX25" fmla="*/ 5588 w 10000"/>
                  <a:gd name="connsiteY25" fmla="*/ 1890 h 10000"/>
                  <a:gd name="connsiteX26" fmla="*/ 5312 w 10000"/>
                  <a:gd name="connsiteY26" fmla="*/ 1443 h 10000"/>
                  <a:gd name="connsiteX27" fmla="*/ 4982 w 10000"/>
                  <a:gd name="connsiteY27" fmla="*/ 1010 h 10000"/>
                  <a:gd name="connsiteX28" fmla="*/ 4622 w 10000"/>
                  <a:gd name="connsiteY28" fmla="*/ 592 h 10000"/>
                  <a:gd name="connsiteX29" fmla="*/ 4622 w 10000"/>
                  <a:gd name="connsiteY29" fmla="*/ 592 h 10000"/>
                  <a:gd name="connsiteX30" fmla="*/ 5642 w 10000"/>
                  <a:gd name="connsiteY30" fmla="*/ 332 h 10000"/>
                  <a:gd name="connsiteX31" fmla="*/ 6443 w 10000"/>
                  <a:gd name="connsiteY31" fmla="*/ 159 h 10000"/>
                  <a:gd name="connsiteX32" fmla="*/ 7159 w 10000"/>
                  <a:gd name="connsiteY32" fmla="*/ 0 h 10000"/>
                  <a:gd name="connsiteX33" fmla="*/ 7159 w 10000"/>
                  <a:gd name="connsiteY33" fmla="*/ 0 h 10000"/>
                  <a:gd name="connsiteX34" fmla="*/ 7324 w 10000"/>
                  <a:gd name="connsiteY34" fmla="*/ 159 h 10000"/>
                  <a:gd name="connsiteX35" fmla="*/ 7684 w 10000"/>
                  <a:gd name="connsiteY35" fmla="*/ 577 h 10000"/>
                  <a:gd name="connsiteX36" fmla="*/ 8179 w 10000"/>
                  <a:gd name="connsiteY36" fmla="*/ 1198 h 10000"/>
                  <a:gd name="connsiteX37" fmla="*/ 8483 w 10000"/>
                  <a:gd name="connsiteY37" fmla="*/ 1573 h 10000"/>
                  <a:gd name="connsiteX38" fmla="*/ 8758 w 10000"/>
                  <a:gd name="connsiteY38" fmla="*/ 1962 h 10000"/>
                  <a:gd name="connsiteX39" fmla="*/ 9035 w 10000"/>
                  <a:gd name="connsiteY39" fmla="*/ 2381 h 10000"/>
                  <a:gd name="connsiteX40" fmla="*/ 9310 w 10000"/>
                  <a:gd name="connsiteY40" fmla="*/ 2814 h 10000"/>
                  <a:gd name="connsiteX41" fmla="*/ 9531 w 10000"/>
                  <a:gd name="connsiteY41" fmla="*/ 3232 h 10000"/>
                  <a:gd name="connsiteX42" fmla="*/ 9724 w 10000"/>
                  <a:gd name="connsiteY42" fmla="*/ 3665 h 10000"/>
                  <a:gd name="connsiteX43" fmla="*/ 9891 w 10000"/>
                  <a:gd name="connsiteY43" fmla="*/ 4084 h 10000"/>
                  <a:gd name="connsiteX44" fmla="*/ 9973 w 10000"/>
                  <a:gd name="connsiteY44" fmla="*/ 4473 h 10000"/>
                  <a:gd name="connsiteX45" fmla="*/ 10000 w 10000"/>
                  <a:gd name="connsiteY45" fmla="*/ 4661 h 10000"/>
                  <a:gd name="connsiteX46" fmla="*/ 10000 w 10000"/>
                  <a:gd name="connsiteY46" fmla="*/ 4834 h 10000"/>
                  <a:gd name="connsiteX47" fmla="*/ 9973 w 10000"/>
                  <a:gd name="connsiteY47" fmla="*/ 5007 h 10000"/>
                  <a:gd name="connsiteX48" fmla="*/ 9917 w 10000"/>
                  <a:gd name="connsiteY48" fmla="*/ 5166 h 10000"/>
                  <a:gd name="connsiteX49" fmla="*/ 9917 w 10000"/>
                  <a:gd name="connsiteY49" fmla="*/ 5166 h 10000"/>
                  <a:gd name="connsiteX50" fmla="*/ 9807 w 10000"/>
                  <a:gd name="connsiteY50" fmla="*/ 5483 h 10000"/>
                  <a:gd name="connsiteX51" fmla="*/ 9640 w 10000"/>
                  <a:gd name="connsiteY51" fmla="*/ 5801 h 10000"/>
                  <a:gd name="connsiteX52" fmla="*/ 9476 w 10000"/>
                  <a:gd name="connsiteY52" fmla="*/ 6118 h 10000"/>
                  <a:gd name="connsiteX53" fmla="*/ 9255 w 10000"/>
                  <a:gd name="connsiteY53" fmla="*/ 6436 h 10000"/>
                  <a:gd name="connsiteX54" fmla="*/ 8841 w 10000"/>
                  <a:gd name="connsiteY54" fmla="*/ 7042 h 10000"/>
                  <a:gd name="connsiteX55" fmla="*/ 8401 w 10000"/>
                  <a:gd name="connsiteY55" fmla="*/ 7605 h 10000"/>
                  <a:gd name="connsiteX56" fmla="*/ 7986 w 10000"/>
                  <a:gd name="connsiteY56" fmla="*/ 8095 h 10000"/>
                  <a:gd name="connsiteX57" fmla="*/ 7628 w 10000"/>
                  <a:gd name="connsiteY57" fmla="*/ 8485 h 10000"/>
                  <a:gd name="connsiteX58" fmla="*/ 7298 w 10000"/>
                  <a:gd name="connsiteY58" fmla="*/ 8817 h 10000"/>
                  <a:gd name="connsiteX59" fmla="*/ 7298 w 10000"/>
                  <a:gd name="connsiteY59" fmla="*/ 8817 h 10000"/>
                  <a:gd name="connsiteX60" fmla="*/ 6497 w 10000"/>
                  <a:gd name="connsiteY60" fmla="*/ 8975 h 10000"/>
                  <a:gd name="connsiteX61" fmla="*/ 4595 w 10000"/>
                  <a:gd name="connsiteY61" fmla="*/ 9351 h 10000"/>
                  <a:gd name="connsiteX62" fmla="*/ 3465 w 10000"/>
                  <a:gd name="connsiteY62" fmla="*/ 9553 h 10000"/>
                  <a:gd name="connsiteX63" fmla="*/ 2306 w 10000"/>
                  <a:gd name="connsiteY63" fmla="*/ 9740 h 10000"/>
                  <a:gd name="connsiteX64" fmla="*/ 1258 w 10000"/>
                  <a:gd name="connsiteY64" fmla="*/ 9899 h 10000"/>
                  <a:gd name="connsiteX65" fmla="*/ 376 w 10000"/>
                  <a:gd name="connsiteY65" fmla="*/ 10000 h 10000"/>
                  <a:gd name="connsiteX0" fmla="*/ 376 w 10000"/>
                  <a:gd name="connsiteY0" fmla="*/ 10000 h 10000"/>
                  <a:gd name="connsiteX1" fmla="*/ 0 w 10000"/>
                  <a:gd name="connsiteY1" fmla="*/ 6737 h 10000"/>
                  <a:gd name="connsiteX2" fmla="*/ 1783 w 10000"/>
                  <a:gd name="connsiteY2" fmla="*/ 6652 h 10000"/>
                  <a:gd name="connsiteX3" fmla="*/ 2774 w 10000"/>
                  <a:gd name="connsiteY3" fmla="*/ 6551 h 10000"/>
                  <a:gd name="connsiteX4" fmla="*/ 3740 w 10000"/>
                  <a:gd name="connsiteY4" fmla="*/ 6450 h 10000"/>
                  <a:gd name="connsiteX5" fmla="*/ 4209 w 10000"/>
                  <a:gd name="connsiteY5" fmla="*/ 6392 h 10000"/>
                  <a:gd name="connsiteX6" fmla="*/ 4622 w 10000"/>
                  <a:gd name="connsiteY6" fmla="*/ 6320 h 10000"/>
                  <a:gd name="connsiteX7" fmla="*/ 4622 w 10000"/>
                  <a:gd name="connsiteY7" fmla="*/ 6320 h 10000"/>
                  <a:gd name="connsiteX8" fmla="*/ 4815 w 10000"/>
                  <a:gd name="connsiteY8" fmla="*/ 6277 h 10000"/>
                  <a:gd name="connsiteX9" fmla="*/ 4982 w 10000"/>
                  <a:gd name="connsiteY9" fmla="*/ 6219 h 10000"/>
                  <a:gd name="connsiteX10" fmla="*/ 5146 w 10000"/>
                  <a:gd name="connsiteY10" fmla="*/ 6147 h 10000"/>
                  <a:gd name="connsiteX11" fmla="*/ 5312 w 10000"/>
                  <a:gd name="connsiteY11" fmla="*/ 6061 h 10000"/>
                  <a:gd name="connsiteX12" fmla="*/ 5451 w 10000"/>
                  <a:gd name="connsiteY12" fmla="*/ 5960 h 10000"/>
                  <a:gd name="connsiteX13" fmla="*/ 5559 w 10000"/>
                  <a:gd name="connsiteY13" fmla="*/ 5844 h 10000"/>
                  <a:gd name="connsiteX14" fmla="*/ 5698 w 10000"/>
                  <a:gd name="connsiteY14" fmla="*/ 5714 h 10000"/>
                  <a:gd name="connsiteX15" fmla="*/ 5808 w 10000"/>
                  <a:gd name="connsiteY15" fmla="*/ 5570 h 10000"/>
                  <a:gd name="connsiteX16" fmla="*/ 5890 w 10000"/>
                  <a:gd name="connsiteY16" fmla="*/ 5426 h 10000"/>
                  <a:gd name="connsiteX17" fmla="*/ 5973 w 10000"/>
                  <a:gd name="connsiteY17" fmla="*/ 5267 h 10000"/>
                  <a:gd name="connsiteX18" fmla="*/ 6085 w 10000"/>
                  <a:gd name="connsiteY18" fmla="*/ 4921 h 10000"/>
                  <a:gd name="connsiteX19" fmla="*/ 6167 w 10000"/>
                  <a:gd name="connsiteY19" fmla="*/ 4545 h 10000"/>
                  <a:gd name="connsiteX20" fmla="*/ 6195 w 10000"/>
                  <a:gd name="connsiteY20" fmla="*/ 4127 h 10000"/>
                  <a:gd name="connsiteX21" fmla="*/ 6167 w 10000"/>
                  <a:gd name="connsiteY21" fmla="*/ 3709 h 10000"/>
                  <a:gd name="connsiteX22" fmla="*/ 6085 w 10000"/>
                  <a:gd name="connsiteY22" fmla="*/ 3261 h 10000"/>
                  <a:gd name="connsiteX23" fmla="*/ 5973 w 10000"/>
                  <a:gd name="connsiteY23" fmla="*/ 2814 h 10000"/>
                  <a:gd name="connsiteX24" fmla="*/ 5808 w 10000"/>
                  <a:gd name="connsiteY24" fmla="*/ 2352 h 10000"/>
                  <a:gd name="connsiteX25" fmla="*/ 5588 w 10000"/>
                  <a:gd name="connsiteY25" fmla="*/ 1890 h 10000"/>
                  <a:gd name="connsiteX26" fmla="*/ 5312 w 10000"/>
                  <a:gd name="connsiteY26" fmla="*/ 1443 h 10000"/>
                  <a:gd name="connsiteX27" fmla="*/ 4982 w 10000"/>
                  <a:gd name="connsiteY27" fmla="*/ 1010 h 10000"/>
                  <a:gd name="connsiteX28" fmla="*/ 4622 w 10000"/>
                  <a:gd name="connsiteY28" fmla="*/ 592 h 10000"/>
                  <a:gd name="connsiteX29" fmla="*/ 4622 w 10000"/>
                  <a:gd name="connsiteY29" fmla="*/ 592 h 10000"/>
                  <a:gd name="connsiteX30" fmla="*/ 5642 w 10000"/>
                  <a:gd name="connsiteY30" fmla="*/ 332 h 10000"/>
                  <a:gd name="connsiteX31" fmla="*/ 6443 w 10000"/>
                  <a:gd name="connsiteY31" fmla="*/ 159 h 10000"/>
                  <a:gd name="connsiteX32" fmla="*/ 7159 w 10000"/>
                  <a:gd name="connsiteY32" fmla="*/ 0 h 10000"/>
                  <a:gd name="connsiteX33" fmla="*/ 7159 w 10000"/>
                  <a:gd name="connsiteY33" fmla="*/ 0 h 10000"/>
                  <a:gd name="connsiteX34" fmla="*/ 7324 w 10000"/>
                  <a:gd name="connsiteY34" fmla="*/ 159 h 10000"/>
                  <a:gd name="connsiteX35" fmla="*/ 7684 w 10000"/>
                  <a:gd name="connsiteY35" fmla="*/ 577 h 10000"/>
                  <a:gd name="connsiteX36" fmla="*/ 8179 w 10000"/>
                  <a:gd name="connsiteY36" fmla="*/ 1198 h 10000"/>
                  <a:gd name="connsiteX37" fmla="*/ 8483 w 10000"/>
                  <a:gd name="connsiteY37" fmla="*/ 1573 h 10000"/>
                  <a:gd name="connsiteX38" fmla="*/ 8758 w 10000"/>
                  <a:gd name="connsiteY38" fmla="*/ 1962 h 10000"/>
                  <a:gd name="connsiteX39" fmla="*/ 9035 w 10000"/>
                  <a:gd name="connsiteY39" fmla="*/ 2381 h 10000"/>
                  <a:gd name="connsiteX40" fmla="*/ 9310 w 10000"/>
                  <a:gd name="connsiteY40" fmla="*/ 2814 h 10000"/>
                  <a:gd name="connsiteX41" fmla="*/ 9531 w 10000"/>
                  <a:gd name="connsiteY41" fmla="*/ 3232 h 10000"/>
                  <a:gd name="connsiteX42" fmla="*/ 9724 w 10000"/>
                  <a:gd name="connsiteY42" fmla="*/ 3665 h 10000"/>
                  <a:gd name="connsiteX43" fmla="*/ 9891 w 10000"/>
                  <a:gd name="connsiteY43" fmla="*/ 4084 h 10000"/>
                  <a:gd name="connsiteX44" fmla="*/ 9973 w 10000"/>
                  <a:gd name="connsiteY44" fmla="*/ 4473 h 10000"/>
                  <a:gd name="connsiteX45" fmla="*/ 10000 w 10000"/>
                  <a:gd name="connsiteY45" fmla="*/ 4661 h 10000"/>
                  <a:gd name="connsiteX46" fmla="*/ 10000 w 10000"/>
                  <a:gd name="connsiteY46" fmla="*/ 4834 h 10000"/>
                  <a:gd name="connsiteX47" fmla="*/ 9973 w 10000"/>
                  <a:gd name="connsiteY47" fmla="*/ 5007 h 10000"/>
                  <a:gd name="connsiteX48" fmla="*/ 9917 w 10000"/>
                  <a:gd name="connsiteY48" fmla="*/ 5166 h 10000"/>
                  <a:gd name="connsiteX49" fmla="*/ 9917 w 10000"/>
                  <a:gd name="connsiteY49" fmla="*/ 5166 h 10000"/>
                  <a:gd name="connsiteX50" fmla="*/ 9807 w 10000"/>
                  <a:gd name="connsiteY50" fmla="*/ 5483 h 10000"/>
                  <a:gd name="connsiteX51" fmla="*/ 9640 w 10000"/>
                  <a:gd name="connsiteY51" fmla="*/ 5801 h 10000"/>
                  <a:gd name="connsiteX52" fmla="*/ 9476 w 10000"/>
                  <a:gd name="connsiteY52" fmla="*/ 6118 h 10000"/>
                  <a:gd name="connsiteX53" fmla="*/ 9255 w 10000"/>
                  <a:gd name="connsiteY53" fmla="*/ 6436 h 10000"/>
                  <a:gd name="connsiteX54" fmla="*/ 8841 w 10000"/>
                  <a:gd name="connsiteY54" fmla="*/ 7042 h 10000"/>
                  <a:gd name="connsiteX55" fmla="*/ 8401 w 10000"/>
                  <a:gd name="connsiteY55" fmla="*/ 7605 h 10000"/>
                  <a:gd name="connsiteX56" fmla="*/ 7986 w 10000"/>
                  <a:gd name="connsiteY56" fmla="*/ 8095 h 10000"/>
                  <a:gd name="connsiteX57" fmla="*/ 7628 w 10000"/>
                  <a:gd name="connsiteY57" fmla="*/ 8485 h 10000"/>
                  <a:gd name="connsiteX58" fmla="*/ 7298 w 10000"/>
                  <a:gd name="connsiteY58" fmla="*/ 8817 h 10000"/>
                  <a:gd name="connsiteX59" fmla="*/ 7298 w 10000"/>
                  <a:gd name="connsiteY59" fmla="*/ 8817 h 10000"/>
                  <a:gd name="connsiteX60" fmla="*/ 6497 w 10000"/>
                  <a:gd name="connsiteY60" fmla="*/ 8975 h 10000"/>
                  <a:gd name="connsiteX61" fmla="*/ 4595 w 10000"/>
                  <a:gd name="connsiteY61" fmla="*/ 9351 h 10000"/>
                  <a:gd name="connsiteX62" fmla="*/ 3465 w 10000"/>
                  <a:gd name="connsiteY62" fmla="*/ 9553 h 10000"/>
                  <a:gd name="connsiteX63" fmla="*/ 2306 w 10000"/>
                  <a:gd name="connsiteY63" fmla="*/ 9740 h 10000"/>
                  <a:gd name="connsiteX64" fmla="*/ 376 w 10000"/>
                  <a:gd name="connsiteY64" fmla="*/ 10000 h 10000"/>
                  <a:gd name="connsiteX0" fmla="*/ 2306 w 10000"/>
                  <a:gd name="connsiteY0" fmla="*/ 9740 h 9740"/>
                  <a:gd name="connsiteX1" fmla="*/ 0 w 10000"/>
                  <a:gd name="connsiteY1" fmla="*/ 6737 h 9740"/>
                  <a:gd name="connsiteX2" fmla="*/ 1783 w 10000"/>
                  <a:gd name="connsiteY2" fmla="*/ 6652 h 9740"/>
                  <a:gd name="connsiteX3" fmla="*/ 2774 w 10000"/>
                  <a:gd name="connsiteY3" fmla="*/ 6551 h 9740"/>
                  <a:gd name="connsiteX4" fmla="*/ 3740 w 10000"/>
                  <a:gd name="connsiteY4" fmla="*/ 6450 h 9740"/>
                  <a:gd name="connsiteX5" fmla="*/ 4209 w 10000"/>
                  <a:gd name="connsiteY5" fmla="*/ 6392 h 9740"/>
                  <a:gd name="connsiteX6" fmla="*/ 4622 w 10000"/>
                  <a:gd name="connsiteY6" fmla="*/ 6320 h 9740"/>
                  <a:gd name="connsiteX7" fmla="*/ 4622 w 10000"/>
                  <a:gd name="connsiteY7" fmla="*/ 6320 h 9740"/>
                  <a:gd name="connsiteX8" fmla="*/ 4815 w 10000"/>
                  <a:gd name="connsiteY8" fmla="*/ 6277 h 9740"/>
                  <a:gd name="connsiteX9" fmla="*/ 4982 w 10000"/>
                  <a:gd name="connsiteY9" fmla="*/ 6219 h 9740"/>
                  <a:gd name="connsiteX10" fmla="*/ 5146 w 10000"/>
                  <a:gd name="connsiteY10" fmla="*/ 6147 h 9740"/>
                  <a:gd name="connsiteX11" fmla="*/ 5312 w 10000"/>
                  <a:gd name="connsiteY11" fmla="*/ 6061 h 9740"/>
                  <a:gd name="connsiteX12" fmla="*/ 5451 w 10000"/>
                  <a:gd name="connsiteY12" fmla="*/ 5960 h 9740"/>
                  <a:gd name="connsiteX13" fmla="*/ 5559 w 10000"/>
                  <a:gd name="connsiteY13" fmla="*/ 5844 h 9740"/>
                  <a:gd name="connsiteX14" fmla="*/ 5698 w 10000"/>
                  <a:gd name="connsiteY14" fmla="*/ 5714 h 9740"/>
                  <a:gd name="connsiteX15" fmla="*/ 5808 w 10000"/>
                  <a:gd name="connsiteY15" fmla="*/ 5570 h 9740"/>
                  <a:gd name="connsiteX16" fmla="*/ 5890 w 10000"/>
                  <a:gd name="connsiteY16" fmla="*/ 5426 h 9740"/>
                  <a:gd name="connsiteX17" fmla="*/ 5973 w 10000"/>
                  <a:gd name="connsiteY17" fmla="*/ 5267 h 9740"/>
                  <a:gd name="connsiteX18" fmla="*/ 6085 w 10000"/>
                  <a:gd name="connsiteY18" fmla="*/ 4921 h 9740"/>
                  <a:gd name="connsiteX19" fmla="*/ 6167 w 10000"/>
                  <a:gd name="connsiteY19" fmla="*/ 4545 h 9740"/>
                  <a:gd name="connsiteX20" fmla="*/ 6195 w 10000"/>
                  <a:gd name="connsiteY20" fmla="*/ 4127 h 9740"/>
                  <a:gd name="connsiteX21" fmla="*/ 6167 w 10000"/>
                  <a:gd name="connsiteY21" fmla="*/ 3709 h 9740"/>
                  <a:gd name="connsiteX22" fmla="*/ 6085 w 10000"/>
                  <a:gd name="connsiteY22" fmla="*/ 3261 h 9740"/>
                  <a:gd name="connsiteX23" fmla="*/ 5973 w 10000"/>
                  <a:gd name="connsiteY23" fmla="*/ 2814 h 9740"/>
                  <a:gd name="connsiteX24" fmla="*/ 5808 w 10000"/>
                  <a:gd name="connsiteY24" fmla="*/ 2352 h 9740"/>
                  <a:gd name="connsiteX25" fmla="*/ 5588 w 10000"/>
                  <a:gd name="connsiteY25" fmla="*/ 1890 h 9740"/>
                  <a:gd name="connsiteX26" fmla="*/ 5312 w 10000"/>
                  <a:gd name="connsiteY26" fmla="*/ 1443 h 9740"/>
                  <a:gd name="connsiteX27" fmla="*/ 4982 w 10000"/>
                  <a:gd name="connsiteY27" fmla="*/ 1010 h 9740"/>
                  <a:gd name="connsiteX28" fmla="*/ 4622 w 10000"/>
                  <a:gd name="connsiteY28" fmla="*/ 592 h 9740"/>
                  <a:gd name="connsiteX29" fmla="*/ 4622 w 10000"/>
                  <a:gd name="connsiteY29" fmla="*/ 592 h 9740"/>
                  <a:gd name="connsiteX30" fmla="*/ 5642 w 10000"/>
                  <a:gd name="connsiteY30" fmla="*/ 332 h 9740"/>
                  <a:gd name="connsiteX31" fmla="*/ 6443 w 10000"/>
                  <a:gd name="connsiteY31" fmla="*/ 159 h 9740"/>
                  <a:gd name="connsiteX32" fmla="*/ 7159 w 10000"/>
                  <a:gd name="connsiteY32" fmla="*/ 0 h 9740"/>
                  <a:gd name="connsiteX33" fmla="*/ 7159 w 10000"/>
                  <a:gd name="connsiteY33" fmla="*/ 0 h 9740"/>
                  <a:gd name="connsiteX34" fmla="*/ 7324 w 10000"/>
                  <a:gd name="connsiteY34" fmla="*/ 159 h 9740"/>
                  <a:gd name="connsiteX35" fmla="*/ 7684 w 10000"/>
                  <a:gd name="connsiteY35" fmla="*/ 577 h 9740"/>
                  <a:gd name="connsiteX36" fmla="*/ 8179 w 10000"/>
                  <a:gd name="connsiteY36" fmla="*/ 1198 h 9740"/>
                  <a:gd name="connsiteX37" fmla="*/ 8483 w 10000"/>
                  <a:gd name="connsiteY37" fmla="*/ 1573 h 9740"/>
                  <a:gd name="connsiteX38" fmla="*/ 8758 w 10000"/>
                  <a:gd name="connsiteY38" fmla="*/ 1962 h 9740"/>
                  <a:gd name="connsiteX39" fmla="*/ 9035 w 10000"/>
                  <a:gd name="connsiteY39" fmla="*/ 2381 h 9740"/>
                  <a:gd name="connsiteX40" fmla="*/ 9310 w 10000"/>
                  <a:gd name="connsiteY40" fmla="*/ 2814 h 9740"/>
                  <a:gd name="connsiteX41" fmla="*/ 9531 w 10000"/>
                  <a:gd name="connsiteY41" fmla="*/ 3232 h 9740"/>
                  <a:gd name="connsiteX42" fmla="*/ 9724 w 10000"/>
                  <a:gd name="connsiteY42" fmla="*/ 3665 h 9740"/>
                  <a:gd name="connsiteX43" fmla="*/ 9891 w 10000"/>
                  <a:gd name="connsiteY43" fmla="*/ 4084 h 9740"/>
                  <a:gd name="connsiteX44" fmla="*/ 9973 w 10000"/>
                  <a:gd name="connsiteY44" fmla="*/ 4473 h 9740"/>
                  <a:gd name="connsiteX45" fmla="*/ 10000 w 10000"/>
                  <a:gd name="connsiteY45" fmla="*/ 4661 h 9740"/>
                  <a:gd name="connsiteX46" fmla="*/ 10000 w 10000"/>
                  <a:gd name="connsiteY46" fmla="*/ 4834 h 9740"/>
                  <a:gd name="connsiteX47" fmla="*/ 9973 w 10000"/>
                  <a:gd name="connsiteY47" fmla="*/ 5007 h 9740"/>
                  <a:gd name="connsiteX48" fmla="*/ 9917 w 10000"/>
                  <a:gd name="connsiteY48" fmla="*/ 5166 h 9740"/>
                  <a:gd name="connsiteX49" fmla="*/ 9917 w 10000"/>
                  <a:gd name="connsiteY49" fmla="*/ 5166 h 9740"/>
                  <a:gd name="connsiteX50" fmla="*/ 9807 w 10000"/>
                  <a:gd name="connsiteY50" fmla="*/ 5483 h 9740"/>
                  <a:gd name="connsiteX51" fmla="*/ 9640 w 10000"/>
                  <a:gd name="connsiteY51" fmla="*/ 5801 h 9740"/>
                  <a:gd name="connsiteX52" fmla="*/ 9476 w 10000"/>
                  <a:gd name="connsiteY52" fmla="*/ 6118 h 9740"/>
                  <a:gd name="connsiteX53" fmla="*/ 9255 w 10000"/>
                  <a:gd name="connsiteY53" fmla="*/ 6436 h 9740"/>
                  <a:gd name="connsiteX54" fmla="*/ 8841 w 10000"/>
                  <a:gd name="connsiteY54" fmla="*/ 7042 h 9740"/>
                  <a:gd name="connsiteX55" fmla="*/ 8401 w 10000"/>
                  <a:gd name="connsiteY55" fmla="*/ 7605 h 9740"/>
                  <a:gd name="connsiteX56" fmla="*/ 7986 w 10000"/>
                  <a:gd name="connsiteY56" fmla="*/ 8095 h 9740"/>
                  <a:gd name="connsiteX57" fmla="*/ 7628 w 10000"/>
                  <a:gd name="connsiteY57" fmla="*/ 8485 h 9740"/>
                  <a:gd name="connsiteX58" fmla="*/ 7298 w 10000"/>
                  <a:gd name="connsiteY58" fmla="*/ 8817 h 9740"/>
                  <a:gd name="connsiteX59" fmla="*/ 7298 w 10000"/>
                  <a:gd name="connsiteY59" fmla="*/ 8817 h 9740"/>
                  <a:gd name="connsiteX60" fmla="*/ 6497 w 10000"/>
                  <a:gd name="connsiteY60" fmla="*/ 8975 h 9740"/>
                  <a:gd name="connsiteX61" fmla="*/ 4595 w 10000"/>
                  <a:gd name="connsiteY61" fmla="*/ 9351 h 9740"/>
                  <a:gd name="connsiteX62" fmla="*/ 3465 w 10000"/>
                  <a:gd name="connsiteY62" fmla="*/ 9553 h 9740"/>
                  <a:gd name="connsiteX63" fmla="*/ 2306 w 10000"/>
                  <a:gd name="connsiteY63" fmla="*/ 9740 h 9740"/>
                  <a:gd name="connsiteX0" fmla="*/ 3465 w 10000"/>
                  <a:gd name="connsiteY0" fmla="*/ 9808 h 9808"/>
                  <a:gd name="connsiteX1" fmla="*/ 0 w 10000"/>
                  <a:gd name="connsiteY1" fmla="*/ 6917 h 9808"/>
                  <a:gd name="connsiteX2" fmla="*/ 1783 w 10000"/>
                  <a:gd name="connsiteY2" fmla="*/ 6830 h 9808"/>
                  <a:gd name="connsiteX3" fmla="*/ 2774 w 10000"/>
                  <a:gd name="connsiteY3" fmla="*/ 6726 h 9808"/>
                  <a:gd name="connsiteX4" fmla="*/ 3740 w 10000"/>
                  <a:gd name="connsiteY4" fmla="*/ 6622 h 9808"/>
                  <a:gd name="connsiteX5" fmla="*/ 4209 w 10000"/>
                  <a:gd name="connsiteY5" fmla="*/ 6563 h 9808"/>
                  <a:gd name="connsiteX6" fmla="*/ 4622 w 10000"/>
                  <a:gd name="connsiteY6" fmla="*/ 6489 h 9808"/>
                  <a:gd name="connsiteX7" fmla="*/ 4622 w 10000"/>
                  <a:gd name="connsiteY7" fmla="*/ 6489 h 9808"/>
                  <a:gd name="connsiteX8" fmla="*/ 4815 w 10000"/>
                  <a:gd name="connsiteY8" fmla="*/ 6445 h 9808"/>
                  <a:gd name="connsiteX9" fmla="*/ 4982 w 10000"/>
                  <a:gd name="connsiteY9" fmla="*/ 6385 h 9808"/>
                  <a:gd name="connsiteX10" fmla="*/ 5146 w 10000"/>
                  <a:gd name="connsiteY10" fmla="*/ 6311 h 9808"/>
                  <a:gd name="connsiteX11" fmla="*/ 5312 w 10000"/>
                  <a:gd name="connsiteY11" fmla="*/ 6223 h 9808"/>
                  <a:gd name="connsiteX12" fmla="*/ 5451 w 10000"/>
                  <a:gd name="connsiteY12" fmla="*/ 6119 h 9808"/>
                  <a:gd name="connsiteX13" fmla="*/ 5559 w 10000"/>
                  <a:gd name="connsiteY13" fmla="*/ 6000 h 9808"/>
                  <a:gd name="connsiteX14" fmla="*/ 5698 w 10000"/>
                  <a:gd name="connsiteY14" fmla="*/ 5867 h 9808"/>
                  <a:gd name="connsiteX15" fmla="*/ 5808 w 10000"/>
                  <a:gd name="connsiteY15" fmla="*/ 5719 h 9808"/>
                  <a:gd name="connsiteX16" fmla="*/ 5890 w 10000"/>
                  <a:gd name="connsiteY16" fmla="*/ 5571 h 9808"/>
                  <a:gd name="connsiteX17" fmla="*/ 5973 w 10000"/>
                  <a:gd name="connsiteY17" fmla="*/ 5408 h 9808"/>
                  <a:gd name="connsiteX18" fmla="*/ 6085 w 10000"/>
                  <a:gd name="connsiteY18" fmla="*/ 5052 h 9808"/>
                  <a:gd name="connsiteX19" fmla="*/ 6167 w 10000"/>
                  <a:gd name="connsiteY19" fmla="*/ 4666 h 9808"/>
                  <a:gd name="connsiteX20" fmla="*/ 6195 w 10000"/>
                  <a:gd name="connsiteY20" fmla="*/ 4237 h 9808"/>
                  <a:gd name="connsiteX21" fmla="*/ 6167 w 10000"/>
                  <a:gd name="connsiteY21" fmla="*/ 3808 h 9808"/>
                  <a:gd name="connsiteX22" fmla="*/ 6085 w 10000"/>
                  <a:gd name="connsiteY22" fmla="*/ 3348 h 9808"/>
                  <a:gd name="connsiteX23" fmla="*/ 5973 w 10000"/>
                  <a:gd name="connsiteY23" fmla="*/ 2889 h 9808"/>
                  <a:gd name="connsiteX24" fmla="*/ 5808 w 10000"/>
                  <a:gd name="connsiteY24" fmla="*/ 2415 h 9808"/>
                  <a:gd name="connsiteX25" fmla="*/ 5588 w 10000"/>
                  <a:gd name="connsiteY25" fmla="*/ 1940 h 9808"/>
                  <a:gd name="connsiteX26" fmla="*/ 5312 w 10000"/>
                  <a:gd name="connsiteY26" fmla="*/ 1482 h 9808"/>
                  <a:gd name="connsiteX27" fmla="*/ 4982 w 10000"/>
                  <a:gd name="connsiteY27" fmla="*/ 1037 h 9808"/>
                  <a:gd name="connsiteX28" fmla="*/ 4622 w 10000"/>
                  <a:gd name="connsiteY28" fmla="*/ 608 h 9808"/>
                  <a:gd name="connsiteX29" fmla="*/ 4622 w 10000"/>
                  <a:gd name="connsiteY29" fmla="*/ 608 h 9808"/>
                  <a:gd name="connsiteX30" fmla="*/ 5642 w 10000"/>
                  <a:gd name="connsiteY30" fmla="*/ 341 h 9808"/>
                  <a:gd name="connsiteX31" fmla="*/ 6443 w 10000"/>
                  <a:gd name="connsiteY31" fmla="*/ 163 h 9808"/>
                  <a:gd name="connsiteX32" fmla="*/ 7159 w 10000"/>
                  <a:gd name="connsiteY32" fmla="*/ 0 h 9808"/>
                  <a:gd name="connsiteX33" fmla="*/ 7159 w 10000"/>
                  <a:gd name="connsiteY33" fmla="*/ 0 h 9808"/>
                  <a:gd name="connsiteX34" fmla="*/ 7324 w 10000"/>
                  <a:gd name="connsiteY34" fmla="*/ 163 h 9808"/>
                  <a:gd name="connsiteX35" fmla="*/ 7684 w 10000"/>
                  <a:gd name="connsiteY35" fmla="*/ 592 h 9808"/>
                  <a:gd name="connsiteX36" fmla="*/ 8179 w 10000"/>
                  <a:gd name="connsiteY36" fmla="*/ 1230 h 9808"/>
                  <a:gd name="connsiteX37" fmla="*/ 8483 w 10000"/>
                  <a:gd name="connsiteY37" fmla="*/ 1615 h 9808"/>
                  <a:gd name="connsiteX38" fmla="*/ 8758 w 10000"/>
                  <a:gd name="connsiteY38" fmla="*/ 2014 h 9808"/>
                  <a:gd name="connsiteX39" fmla="*/ 9035 w 10000"/>
                  <a:gd name="connsiteY39" fmla="*/ 2445 h 9808"/>
                  <a:gd name="connsiteX40" fmla="*/ 9310 w 10000"/>
                  <a:gd name="connsiteY40" fmla="*/ 2889 h 9808"/>
                  <a:gd name="connsiteX41" fmla="*/ 9531 w 10000"/>
                  <a:gd name="connsiteY41" fmla="*/ 3318 h 9808"/>
                  <a:gd name="connsiteX42" fmla="*/ 9724 w 10000"/>
                  <a:gd name="connsiteY42" fmla="*/ 3763 h 9808"/>
                  <a:gd name="connsiteX43" fmla="*/ 9891 w 10000"/>
                  <a:gd name="connsiteY43" fmla="*/ 4193 h 9808"/>
                  <a:gd name="connsiteX44" fmla="*/ 9973 w 10000"/>
                  <a:gd name="connsiteY44" fmla="*/ 4592 h 9808"/>
                  <a:gd name="connsiteX45" fmla="*/ 10000 w 10000"/>
                  <a:gd name="connsiteY45" fmla="*/ 4785 h 9808"/>
                  <a:gd name="connsiteX46" fmla="*/ 10000 w 10000"/>
                  <a:gd name="connsiteY46" fmla="*/ 4963 h 9808"/>
                  <a:gd name="connsiteX47" fmla="*/ 9973 w 10000"/>
                  <a:gd name="connsiteY47" fmla="*/ 5141 h 9808"/>
                  <a:gd name="connsiteX48" fmla="*/ 9917 w 10000"/>
                  <a:gd name="connsiteY48" fmla="*/ 5304 h 9808"/>
                  <a:gd name="connsiteX49" fmla="*/ 9917 w 10000"/>
                  <a:gd name="connsiteY49" fmla="*/ 5304 h 9808"/>
                  <a:gd name="connsiteX50" fmla="*/ 9807 w 10000"/>
                  <a:gd name="connsiteY50" fmla="*/ 5629 h 9808"/>
                  <a:gd name="connsiteX51" fmla="*/ 9640 w 10000"/>
                  <a:gd name="connsiteY51" fmla="*/ 5956 h 9808"/>
                  <a:gd name="connsiteX52" fmla="*/ 9476 w 10000"/>
                  <a:gd name="connsiteY52" fmla="*/ 6281 h 9808"/>
                  <a:gd name="connsiteX53" fmla="*/ 9255 w 10000"/>
                  <a:gd name="connsiteY53" fmla="*/ 6608 h 9808"/>
                  <a:gd name="connsiteX54" fmla="*/ 8841 w 10000"/>
                  <a:gd name="connsiteY54" fmla="*/ 7230 h 9808"/>
                  <a:gd name="connsiteX55" fmla="*/ 8401 w 10000"/>
                  <a:gd name="connsiteY55" fmla="*/ 7808 h 9808"/>
                  <a:gd name="connsiteX56" fmla="*/ 7986 w 10000"/>
                  <a:gd name="connsiteY56" fmla="*/ 8311 h 9808"/>
                  <a:gd name="connsiteX57" fmla="*/ 7628 w 10000"/>
                  <a:gd name="connsiteY57" fmla="*/ 8711 h 9808"/>
                  <a:gd name="connsiteX58" fmla="*/ 7298 w 10000"/>
                  <a:gd name="connsiteY58" fmla="*/ 9052 h 9808"/>
                  <a:gd name="connsiteX59" fmla="*/ 7298 w 10000"/>
                  <a:gd name="connsiteY59" fmla="*/ 9052 h 9808"/>
                  <a:gd name="connsiteX60" fmla="*/ 6497 w 10000"/>
                  <a:gd name="connsiteY60" fmla="*/ 9215 h 9808"/>
                  <a:gd name="connsiteX61" fmla="*/ 4595 w 10000"/>
                  <a:gd name="connsiteY61" fmla="*/ 9601 h 9808"/>
                  <a:gd name="connsiteX62" fmla="*/ 3465 w 10000"/>
                  <a:gd name="connsiteY62" fmla="*/ 9808 h 9808"/>
                  <a:gd name="connsiteX0" fmla="*/ 4595 w 10000"/>
                  <a:gd name="connsiteY0" fmla="*/ 9789 h 9789"/>
                  <a:gd name="connsiteX1" fmla="*/ 0 w 10000"/>
                  <a:gd name="connsiteY1" fmla="*/ 7052 h 9789"/>
                  <a:gd name="connsiteX2" fmla="*/ 1783 w 10000"/>
                  <a:gd name="connsiteY2" fmla="*/ 6964 h 9789"/>
                  <a:gd name="connsiteX3" fmla="*/ 2774 w 10000"/>
                  <a:gd name="connsiteY3" fmla="*/ 6858 h 9789"/>
                  <a:gd name="connsiteX4" fmla="*/ 3740 w 10000"/>
                  <a:gd name="connsiteY4" fmla="*/ 6752 h 9789"/>
                  <a:gd name="connsiteX5" fmla="*/ 4209 w 10000"/>
                  <a:gd name="connsiteY5" fmla="*/ 6691 h 9789"/>
                  <a:gd name="connsiteX6" fmla="*/ 4622 w 10000"/>
                  <a:gd name="connsiteY6" fmla="*/ 6616 h 9789"/>
                  <a:gd name="connsiteX7" fmla="*/ 4622 w 10000"/>
                  <a:gd name="connsiteY7" fmla="*/ 6616 h 9789"/>
                  <a:gd name="connsiteX8" fmla="*/ 4815 w 10000"/>
                  <a:gd name="connsiteY8" fmla="*/ 6571 h 9789"/>
                  <a:gd name="connsiteX9" fmla="*/ 4982 w 10000"/>
                  <a:gd name="connsiteY9" fmla="*/ 6510 h 9789"/>
                  <a:gd name="connsiteX10" fmla="*/ 5146 w 10000"/>
                  <a:gd name="connsiteY10" fmla="*/ 6435 h 9789"/>
                  <a:gd name="connsiteX11" fmla="*/ 5312 w 10000"/>
                  <a:gd name="connsiteY11" fmla="*/ 6345 h 9789"/>
                  <a:gd name="connsiteX12" fmla="*/ 5451 w 10000"/>
                  <a:gd name="connsiteY12" fmla="*/ 6239 h 9789"/>
                  <a:gd name="connsiteX13" fmla="*/ 5559 w 10000"/>
                  <a:gd name="connsiteY13" fmla="*/ 6117 h 9789"/>
                  <a:gd name="connsiteX14" fmla="*/ 5698 w 10000"/>
                  <a:gd name="connsiteY14" fmla="*/ 5982 h 9789"/>
                  <a:gd name="connsiteX15" fmla="*/ 5808 w 10000"/>
                  <a:gd name="connsiteY15" fmla="*/ 5831 h 9789"/>
                  <a:gd name="connsiteX16" fmla="*/ 5890 w 10000"/>
                  <a:gd name="connsiteY16" fmla="*/ 5680 h 9789"/>
                  <a:gd name="connsiteX17" fmla="*/ 5973 w 10000"/>
                  <a:gd name="connsiteY17" fmla="*/ 5514 h 9789"/>
                  <a:gd name="connsiteX18" fmla="*/ 6085 w 10000"/>
                  <a:gd name="connsiteY18" fmla="*/ 5151 h 9789"/>
                  <a:gd name="connsiteX19" fmla="*/ 6167 w 10000"/>
                  <a:gd name="connsiteY19" fmla="*/ 4757 h 9789"/>
                  <a:gd name="connsiteX20" fmla="*/ 6195 w 10000"/>
                  <a:gd name="connsiteY20" fmla="*/ 4320 h 9789"/>
                  <a:gd name="connsiteX21" fmla="*/ 6167 w 10000"/>
                  <a:gd name="connsiteY21" fmla="*/ 3883 h 9789"/>
                  <a:gd name="connsiteX22" fmla="*/ 6085 w 10000"/>
                  <a:gd name="connsiteY22" fmla="*/ 3414 h 9789"/>
                  <a:gd name="connsiteX23" fmla="*/ 5973 w 10000"/>
                  <a:gd name="connsiteY23" fmla="*/ 2946 h 9789"/>
                  <a:gd name="connsiteX24" fmla="*/ 5808 w 10000"/>
                  <a:gd name="connsiteY24" fmla="*/ 2462 h 9789"/>
                  <a:gd name="connsiteX25" fmla="*/ 5588 w 10000"/>
                  <a:gd name="connsiteY25" fmla="*/ 1978 h 9789"/>
                  <a:gd name="connsiteX26" fmla="*/ 5312 w 10000"/>
                  <a:gd name="connsiteY26" fmla="*/ 1511 h 9789"/>
                  <a:gd name="connsiteX27" fmla="*/ 4982 w 10000"/>
                  <a:gd name="connsiteY27" fmla="*/ 1057 h 9789"/>
                  <a:gd name="connsiteX28" fmla="*/ 4622 w 10000"/>
                  <a:gd name="connsiteY28" fmla="*/ 620 h 9789"/>
                  <a:gd name="connsiteX29" fmla="*/ 4622 w 10000"/>
                  <a:gd name="connsiteY29" fmla="*/ 620 h 9789"/>
                  <a:gd name="connsiteX30" fmla="*/ 5642 w 10000"/>
                  <a:gd name="connsiteY30" fmla="*/ 348 h 9789"/>
                  <a:gd name="connsiteX31" fmla="*/ 6443 w 10000"/>
                  <a:gd name="connsiteY31" fmla="*/ 166 h 9789"/>
                  <a:gd name="connsiteX32" fmla="*/ 7159 w 10000"/>
                  <a:gd name="connsiteY32" fmla="*/ 0 h 9789"/>
                  <a:gd name="connsiteX33" fmla="*/ 7159 w 10000"/>
                  <a:gd name="connsiteY33" fmla="*/ 0 h 9789"/>
                  <a:gd name="connsiteX34" fmla="*/ 7324 w 10000"/>
                  <a:gd name="connsiteY34" fmla="*/ 166 h 9789"/>
                  <a:gd name="connsiteX35" fmla="*/ 7684 w 10000"/>
                  <a:gd name="connsiteY35" fmla="*/ 604 h 9789"/>
                  <a:gd name="connsiteX36" fmla="*/ 8179 w 10000"/>
                  <a:gd name="connsiteY36" fmla="*/ 1254 h 9789"/>
                  <a:gd name="connsiteX37" fmla="*/ 8483 w 10000"/>
                  <a:gd name="connsiteY37" fmla="*/ 1647 h 9789"/>
                  <a:gd name="connsiteX38" fmla="*/ 8758 w 10000"/>
                  <a:gd name="connsiteY38" fmla="*/ 2053 h 9789"/>
                  <a:gd name="connsiteX39" fmla="*/ 9035 w 10000"/>
                  <a:gd name="connsiteY39" fmla="*/ 2493 h 9789"/>
                  <a:gd name="connsiteX40" fmla="*/ 9310 w 10000"/>
                  <a:gd name="connsiteY40" fmla="*/ 2946 h 9789"/>
                  <a:gd name="connsiteX41" fmla="*/ 9531 w 10000"/>
                  <a:gd name="connsiteY41" fmla="*/ 3383 h 9789"/>
                  <a:gd name="connsiteX42" fmla="*/ 9724 w 10000"/>
                  <a:gd name="connsiteY42" fmla="*/ 3837 h 9789"/>
                  <a:gd name="connsiteX43" fmla="*/ 9891 w 10000"/>
                  <a:gd name="connsiteY43" fmla="*/ 4275 h 9789"/>
                  <a:gd name="connsiteX44" fmla="*/ 9973 w 10000"/>
                  <a:gd name="connsiteY44" fmla="*/ 4682 h 9789"/>
                  <a:gd name="connsiteX45" fmla="*/ 10000 w 10000"/>
                  <a:gd name="connsiteY45" fmla="*/ 4879 h 9789"/>
                  <a:gd name="connsiteX46" fmla="*/ 10000 w 10000"/>
                  <a:gd name="connsiteY46" fmla="*/ 5060 h 9789"/>
                  <a:gd name="connsiteX47" fmla="*/ 9973 w 10000"/>
                  <a:gd name="connsiteY47" fmla="*/ 5242 h 9789"/>
                  <a:gd name="connsiteX48" fmla="*/ 9917 w 10000"/>
                  <a:gd name="connsiteY48" fmla="*/ 5408 h 9789"/>
                  <a:gd name="connsiteX49" fmla="*/ 9917 w 10000"/>
                  <a:gd name="connsiteY49" fmla="*/ 5408 h 9789"/>
                  <a:gd name="connsiteX50" fmla="*/ 9807 w 10000"/>
                  <a:gd name="connsiteY50" fmla="*/ 5739 h 9789"/>
                  <a:gd name="connsiteX51" fmla="*/ 9640 w 10000"/>
                  <a:gd name="connsiteY51" fmla="*/ 6073 h 9789"/>
                  <a:gd name="connsiteX52" fmla="*/ 9476 w 10000"/>
                  <a:gd name="connsiteY52" fmla="*/ 6404 h 9789"/>
                  <a:gd name="connsiteX53" fmla="*/ 9255 w 10000"/>
                  <a:gd name="connsiteY53" fmla="*/ 6737 h 9789"/>
                  <a:gd name="connsiteX54" fmla="*/ 8841 w 10000"/>
                  <a:gd name="connsiteY54" fmla="*/ 7372 h 9789"/>
                  <a:gd name="connsiteX55" fmla="*/ 8401 w 10000"/>
                  <a:gd name="connsiteY55" fmla="*/ 7961 h 9789"/>
                  <a:gd name="connsiteX56" fmla="*/ 7986 w 10000"/>
                  <a:gd name="connsiteY56" fmla="*/ 8474 h 9789"/>
                  <a:gd name="connsiteX57" fmla="*/ 7628 w 10000"/>
                  <a:gd name="connsiteY57" fmla="*/ 8882 h 9789"/>
                  <a:gd name="connsiteX58" fmla="*/ 7298 w 10000"/>
                  <a:gd name="connsiteY58" fmla="*/ 9229 h 9789"/>
                  <a:gd name="connsiteX59" fmla="*/ 7298 w 10000"/>
                  <a:gd name="connsiteY59" fmla="*/ 9229 h 9789"/>
                  <a:gd name="connsiteX60" fmla="*/ 6497 w 10000"/>
                  <a:gd name="connsiteY60" fmla="*/ 9395 h 9789"/>
                  <a:gd name="connsiteX61" fmla="*/ 4595 w 10000"/>
                  <a:gd name="connsiteY61" fmla="*/ 9789 h 9789"/>
                  <a:gd name="connsiteX0" fmla="*/ 6497 w 10000"/>
                  <a:gd name="connsiteY0" fmla="*/ 9598 h 9598"/>
                  <a:gd name="connsiteX1" fmla="*/ 0 w 10000"/>
                  <a:gd name="connsiteY1" fmla="*/ 7204 h 9598"/>
                  <a:gd name="connsiteX2" fmla="*/ 1783 w 10000"/>
                  <a:gd name="connsiteY2" fmla="*/ 7114 h 9598"/>
                  <a:gd name="connsiteX3" fmla="*/ 2774 w 10000"/>
                  <a:gd name="connsiteY3" fmla="*/ 7006 h 9598"/>
                  <a:gd name="connsiteX4" fmla="*/ 3740 w 10000"/>
                  <a:gd name="connsiteY4" fmla="*/ 6898 h 9598"/>
                  <a:gd name="connsiteX5" fmla="*/ 4209 w 10000"/>
                  <a:gd name="connsiteY5" fmla="*/ 6835 h 9598"/>
                  <a:gd name="connsiteX6" fmla="*/ 4622 w 10000"/>
                  <a:gd name="connsiteY6" fmla="*/ 6759 h 9598"/>
                  <a:gd name="connsiteX7" fmla="*/ 4622 w 10000"/>
                  <a:gd name="connsiteY7" fmla="*/ 6759 h 9598"/>
                  <a:gd name="connsiteX8" fmla="*/ 4815 w 10000"/>
                  <a:gd name="connsiteY8" fmla="*/ 6713 h 9598"/>
                  <a:gd name="connsiteX9" fmla="*/ 4982 w 10000"/>
                  <a:gd name="connsiteY9" fmla="*/ 6650 h 9598"/>
                  <a:gd name="connsiteX10" fmla="*/ 5146 w 10000"/>
                  <a:gd name="connsiteY10" fmla="*/ 6574 h 9598"/>
                  <a:gd name="connsiteX11" fmla="*/ 5312 w 10000"/>
                  <a:gd name="connsiteY11" fmla="*/ 6482 h 9598"/>
                  <a:gd name="connsiteX12" fmla="*/ 5451 w 10000"/>
                  <a:gd name="connsiteY12" fmla="*/ 6373 h 9598"/>
                  <a:gd name="connsiteX13" fmla="*/ 5559 w 10000"/>
                  <a:gd name="connsiteY13" fmla="*/ 6249 h 9598"/>
                  <a:gd name="connsiteX14" fmla="*/ 5698 w 10000"/>
                  <a:gd name="connsiteY14" fmla="*/ 6111 h 9598"/>
                  <a:gd name="connsiteX15" fmla="*/ 5808 w 10000"/>
                  <a:gd name="connsiteY15" fmla="*/ 5957 h 9598"/>
                  <a:gd name="connsiteX16" fmla="*/ 5890 w 10000"/>
                  <a:gd name="connsiteY16" fmla="*/ 5802 h 9598"/>
                  <a:gd name="connsiteX17" fmla="*/ 5973 w 10000"/>
                  <a:gd name="connsiteY17" fmla="*/ 5633 h 9598"/>
                  <a:gd name="connsiteX18" fmla="*/ 6085 w 10000"/>
                  <a:gd name="connsiteY18" fmla="*/ 5262 h 9598"/>
                  <a:gd name="connsiteX19" fmla="*/ 6167 w 10000"/>
                  <a:gd name="connsiteY19" fmla="*/ 4860 h 9598"/>
                  <a:gd name="connsiteX20" fmla="*/ 6195 w 10000"/>
                  <a:gd name="connsiteY20" fmla="*/ 4413 h 9598"/>
                  <a:gd name="connsiteX21" fmla="*/ 6167 w 10000"/>
                  <a:gd name="connsiteY21" fmla="*/ 3967 h 9598"/>
                  <a:gd name="connsiteX22" fmla="*/ 6085 w 10000"/>
                  <a:gd name="connsiteY22" fmla="*/ 3488 h 9598"/>
                  <a:gd name="connsiteX23" fmla="*/ 5973 w 10000"/>
                  <a:gd name="connsiteY23" fmla="*/ 3010 h 9598"/>
                  <a:gd name="connsiteX24" fmla="*/ 5808 w 10000"/>
                  <a:gd name="connsiteY24" fmla="*/ 2515 h 9598"/>
                  <a:gd name="connsiteX25" fmla="*/ 5588 w 10000"/>
                  <a:gd name="connsiteY25" fmla="*/ 2021 h 9598"/>
                  <a:gd name="connsiteX26" fmla="*/ 5312 w 10000"/>
                  <a:gd name="connsiteY26" fmla="*/ 1544 h 9598"/>
                  <a:gd name="connsiteX27" fmla="*/ 4982 w 10000"/>
                  <a:gd name="connsiteY27" fmla="*/ 1080 h 9598"/>
                  <a:gd name="connsiteX28" fmla="*/ 4622 w 10000"/>
                  <a:gd name="connsiteY28" fmla="*/ 633 h 9598"/>
                  <a:gd name="connsiteX29" fmla="*/ 4622 w 10000"/>
                  <a:gd name="connsiteY29" fmla="*/ 633 h 9598"/>
                  <a:gd name="connsiteX30" fmla="*/ 5642 w 10000"/>
                  <a:gd name="connsiteY30" fmla="*/ 356 h 9598"/>
                  <a:gd name="connsiteX31" fmla="*/ 6443 w 10000"/>
                  <a:gd name="connsiteY31" fmla="*/ 170 h 9598"/>
                  <a:gd name="connsiteX32" fmla="*/ 7159 w 10000"/>
                  <a:gd name="connsiteY32" fmla="*/ 0 h 9598"/>
                  <a:gd name="connsiteX33" fmla="*/ 7159 w 10000"/>
                  <a:gd name="connsiteY33" fmla="*/ 0 h 9598"/>
                  <a:gd name="connsiteX34" fmla="*/ 7324 w 10000"/>
                  <a:gd name="connsiteY34" fmla="*/ 170 h 9598"/>
                  <a:gd name="connsiteX35" fmla="*/ 7684 w 10000"/>
                  <a:gd name="connsiteY35" fmla="*/ 617 h 9598"/>
                  <a:gd name="connsiteX36" fmla="*/ 8179 w 10000"/>
                  <a:gd name="connsiteY36" fmla="*/ 1281 h 9598"/>
                  <a:gd name="connsiteX37" fmla="*/ 8483 w 10000"/>
                  <a:gd name="connsiteY37" fmla="*/ 1683 h 9598"/>
                  <a:gd name="connsiteX38" fmla="*/ 8758 w 10000"/>
                  <a:gd name="connsiteY38" fmla="*/ 2097 h 9598"/>
                  <a:gd name="connsiteX39" fmla="*/ 9035 w 10000"/>
                  <a:gd name="connsiteY39" fmla="*/ 2547 h 9598"/>
                  <a:gd name="connsiteX40" fmla="*/ 9310 w 10000"/>
                  <a:gd name="connsiteY40" fmla="*/ 3010 h 9598"/>
                  <a:gd name="connsiteX41" fmla="*/ 9531 w 10000"/>
                  <a:gd name="connsiteY41" fmla="*/ 3456 h 9598"/>
                  <a:gd name="connsiteX42" fmla="*/ 9724 w 10000"/>
                  <a:gd name="connsiteY42" fmla="*/ 3920 h 9598"/>
                  <a:gd name="connsiteX43" fmla="*/ 9891 w 10000"/>
                  <a:gd name="connsiteY43" fmla="*/ 4367 h 9598"/>
                  <a:gd name="connsiteX44" fmla="*/ 9973 w 10000"/>
                  <a:gd name="connsiteY44" fmla="*/ 4783 h 9598"/>
                  <a:gd name="connsiteX45" fmla="*/ 10000 w 10000"/>
                  <a:gd name="connsiteY45" fmla="*/ 4984 h 9598"/>
                  <a:gd name="connsiteX46" fmla="*/ 10000 w 10000"/>
                  <a:gd name="connsiteY46" fmla="*/ 5169 h 9598"/>
                  <a:gd name="connsiteX47" fmla="*/ 9973 w 10000"/>
                  <a:gd name="connsiteY47" fmla="*/ 5355 h 9598"/>
                  <a:gd name="connsiteX48" fmla="*/ 9917 w 10000"/>
                  <a:gd name="connsiteY48" fmla="*/ 5525 h 9598"/>
                  <a:gd name="connsiteX49" fmla="*/ 9917 w 10000"/>
                  <a:gd name="connsiteY49" fmla="*/ 5525 h 9598"/>
                  <a:gd name="connsiteX50" fmla="*/ 9807 w 10000"/>
                  <a:gd name="connsiteY50" fmla="*/ 5863 h 9598"/>
                  <a:gd name="connsiteX51" fmla="*/ 9640 w 10000"/>
                  <a:gd name="connsiteY51" fmla="*/ 6204 h 9598"/>
                  <a:gd name="connsiteX52" fmla="*/ 9476 w 10000"/>
                  <a:gd name="connsiteY52" fmla="*/ 6542 h 9598"/>
                  <a:gd name="connsiteX53" fmla="*/ 9255 w 10000"/>
                  <a:gd name="connsiteY53" fmla="*/ 6882 h 9598"/>
                  <a:gd name="connsiteX54" fmla="*/ 8841 w 10000"/>
                  <a:gd name="connsiteY54" fmla="*/ 7531 h 9598"/>
                  <a:gd name="connsiteX55" fmla="*/ 8401 w 10000"/>
                  <a:gd name="connsiteY55" fmla="*/ 8133 h 9598"/>
                  <a:gd name="connsiteX56" fmla="*/ 7986 w 10000"/>
                  <a:gd name="connsiteY56" fmla="*/ 8657 h 9598"/>
                  <a:gd name="connsiteX57" fmla="*/ 7628 w 10000"/>
                  <a:gd name="connsiteY57" fmla="*/ 9073 h 9598"/>
                  <a:gd name="connsiteX58" fmla="*/ 7298 w 10000"/>
                  <a:gd name="connsiteY58" fmla="*/ 9428 h 9598"/>
                  <a:gd name="connsiteX59" fmla="*/ 7298 w 10000"/>
                  <a:gd name="connsiteY59" fmla="*/ 9428 h 9598"/>
                  <a:gd name="connsiteX60" fmla="*/ 6497 w 10000"/>
                  <a:gd name="connsiteY60" fmla="*/ 9598 h 9598"/>
                  <a:gd name="connsiteX0" fmla="*/ 6497 w 10000"/>
                  <a:gd name="connsiteY0" fmla="*/ 10000 h 10000"/>
                  <a:gd name="connsiteX1" fmla="*/ 0 w 10000"/>
                  <a:gd name="connsiteY1" fmla="*/ 7506 h 10000"/>
                  <a:gd name="connsiteX2" fmla="*/ 1783 w 10000"/>
                  <a:gd name="connsiteY2" fmla="*/ 7412 h 10000"/>
                  <a:gd name="connsiteX3" fmla="*/ 2774 w 10000"/>
                  <a:gd name="connsiteY3" fmla="*/ 7299 h 10000"/>
                  <a:gd name="connsiteX4" fmla="*/ 3740 w 10000"/>
                  <a:gd name="connsiteY4" fmla="*/ 7187 h 10000"/>
                  <a:gd name="connsiteX5" fmla="*/ 4209 w 10000"/>
                  <a:gd name="connsiteY5" fmla="*/ 7121 h 10000"/>
                  <a:gd name="connsiteX6" fmla="*/ 4622 w 10000"/>
                  <a:gd name="connsiteY6" fmla="*/ 7042 h 10000"/>
                  <a:gd name="connsiteX7" fmla="*/ 4622 w 10000"/>
                  <a:gd name="connsiteY7" fmla="*/ 7042 h 10000"/>
                  <a:gd name="connsiteX8" fmla="*/ 4815 w 10000"/>
                  <a:gd name="connsiteY8" fmla="*/ 6994 h 10000"/>
                  <a:gd name="connsiteX9" fmla="*/ 4982 w 10000"/>
                  <a:gd name="connsiteY9" fmla="*/ 6929 h 10000"/>
                  <a:gd name="connsiteX10" fmla="*/ 5146 w 10000"/>
                  <a:gd name="connsiteY10" fmla="*/ 6849 h 10000"/>
                  <a:gd name="connsiteX11" fmla="*/ 5312 w 10000"/>
                  <a:gd name="connsiteY11" fmla="*/ 6753 h 10000"/>
                  <a:gd name="connsiteX12" fmla="*/ 5451 w 10000"/>
                  <a:gd name="connsiteY12" fmla="*/ 6640 h 10000"/>
                  <a:gd name="connsiteX13" fmla="*/ 5559 w 10000"/>
                  <a:gd name="connsiteY13" fmla="*/ 6511 h 10000"/>
                  <a:gd name="connsiteX14" fmla="*/ 5698 w 10000"/>
                  <a:gd name="connsiteY14" fmla="*/ 6367 h 10000"/>
                  <a:gd name="connsiteX15" fmla="*/ 5808 w 10000"/>
                  <a:gd name="connsiteY15" fmla="*/ 6207 h 10000"/>
                  <a:gd name="connsiteX16" fmla="*/ 5890 w 10000"/>
                  <a:gd name="connsiteY16" fmla="*/ 6045 h 10000"/>
                  <a:gd name="connsiteX17" fmla="*/ 5973 w 10000"/>
                  <a:gd name="connsiteY17" fmla="*/ 5869 h 10000"/>
                  <a:gd name="connsiteX18" fmla="*/ 6085 w 10000"/>
                  <a:gd name="connsiteY18" fmla="*/ 5482 h 10000"/>
                  <a:gd name="connsiteX19" fmla="*/ 6167 w 10000"/>
                  <a:gd name="connsiteY19" fmla="*/ 5064 h 10000"/>
                  <a:gd name="connsiteX20" fmla="*/ 6195 w 10000"/>
                  <a:gd name="connsiteY20" fmla="*/ 4598 h 10000"/>
                  <a:gd name="connsiteX21" fmla="*/ 6167 w 10000"/>
                  <a:gd name="connsiteY21" fmla="*/ 4133 h 10000"/>
                  <a:gd name="connsiteX22" fmla="*/ 6085 w 10000"/>
                  <a:gd name="connsiteY22" fmla="*/ 3634 h 10000"/>
                  <a:gd name="connsiteX23" fmla="*/ 5973 w 10000"/>
                  <a:gd name="connsiteY23" fmla="*/ 3136 h 10000"/>
                  <a:gd name="connsiteX24" fmla="*/ 5808 w 10000"/>
                  <a:gd name="connsiteY24" fmla="*/ 2620 h 10000"/>
                  <a:gd name="connsiteX25" fmla="*/ 5588 w 10000"/>
                  <a:gd name="connsiteY25" fmla="*/ 2106 h 10000"/>
                  <a:gd name="connsiteX26" fmla="*/ 5312 w 10000"/>
                  <a:gd name="connsiteY26" fmla="*/ 1609 h 10000"/>
                  <a:gd name="connsiteX27" fmla="*/ 4982 w 10000"/>
                  <a:gd name="connsiteY27" fmla="*/ 1125 h 10000"/>
                  <a:gd name="connsiteX28" fmla="*/ 4622 w 10000"/>
                  <a:gd name="connsiteY28" fmla="*/ 660 h 10000"/>
                  <a:gd name="connsiteX29" fmla="*/ 4622 w 10000"/>
                  <a:gd name="connsiteY29" fmla="*/ 660 h 10000"/>
                  <a:gd name="connsiteX30" fmla="*/ 5642 w 10000"/>
                  <a:gd name="connsiteY30" fmla="*/ 371 h 10000"/>
                  <a:gd name="connsiteX31" fmla="*/ 6443 w 10000"/>
                  <a:gd name="connsiteY31" fmla="*/ 177 h 10000"/>
                  <a:gd name="connsiteX32" fmla="*/ 7159 w 10000"/>
                  <a:gd name="connsiteY32" fmla="*/ 0 h 10000"/>
                  <a:gd name="connsiteX33" fmla="*/ 7159 w 10000"/>
                  <a:gd name="connsiteY33" fmla="*/ 0 h 10000"/>
                  <a:gd name="connsiteX34" fmla="*/ 7324 w 10000"/>
                  <a:gd name="connsiteY34" fmla="*/ 177 h 10000"/>
                  <a:gd name="connsiteX35" fmla="*/ 7684 w 10000"/>
                  <a:gd name="connsiteY35" fmla="*/ 643 h 10000"/>
                  <a:gd name="connsiteX36" fmla="*/ 8179 w 10000"/>
                  <a:gd name="connsiteY36" fmla="*/ 1335 h 10000"/>
                  <a:gd name="connsiteX37" fmla="*/ 8483 w 10000"/>
                  <a:gd name="connsiteY37" fmla="*/ 1753 h 10000"/>
                  <a:gd name="connsiteX38" fmla="*/ 8758 w 10000"/>
                  <a:gd name="connsiteY38" fmla="*/ 2185 h 10000"/>
                  <a:gd name="connsiteX39" fmla="*/ 9035 w 10000"/>
                  <a:gd name="connsiteY39" fmla="*/ 2654 h 10000"/>
                  <a:gd name="connsiteX40" fmla="*/ 9310 w 10000"/>
                  <a:gd name="connsiteY40" fmla="*/ 3136 h 10000"/>
                  <a:gd name="connsiteX41" fmla="*/ 9531 w 10000"/>
                  <a:gd name="connsiteY41" fmla="*/ 3601 h 10000"/>
                  <a:gd name="connsiteX42" fmla="*/ 9724 w 10000"/>
                  <a:gd name="connsiteY42" fmla="*/ 4084 h 10000"/>
                  <a:gd name="connsiteX43" fmla="*/ 9891 w 10000"/>
                  <a:gd name="connsiteY43" fmla="*/ 4550 h 10000"/>
                  <a:gd name="connsiteX44" fmla="*/ 9973 w 10000"/>
                  <a:gd name="connsiteY44" fmla="*/ 4983 h 10000"/>
                  <a:gd name="connsiteX45" fmla="*/ 10000 w 10000"/>
                  <a:gd name="connsiteY45" fmla="*/ 5193 h 10000"/>
                  <a:gd name="connsiteX46" fmla="*/ 10000 w 10000"/>
                  <a:gd name="connsiteY46" fmla="*/ 5385 h 10000"/>
                  <a:gd name="connsiteX47" fmla="*/ 9973 w 10000"/>
                  <a:gd name="connsiteY47" fmla="*/ 5579 h 10000"/>
                  <a:gd name="connsiteX48" fmla="*/ 9917 w 10000"/>
                  <a:gd name="connsiteY48" fmla="*/ 5756 h 10000"/>
                  <a:gd name="connsiteX49" fmla="*/ 9917 w 10000"/>
                  <a:gd name="connsiteY49" fmla="*/ 5756 h 10000"/>
                  <a:gd name="connsiteX50" fmla="*/ 9807 w 10000"/>
                  <a:gd name="connsiteY50" fmla="*/ 6109 h 10000"/>
                  <a:gd name="connsiteX51" fmla="*/ 9640 w 10000"/>
                  <a:gd name="connsiteY51" fmla="*/ 6464 h 10000"/>
                  <a:gd name="connsiteX52" fmla="*/ 9476 w 10000"/>
                  <a:gd name="connsiteY52" fmla="*/ 6816 h 10000"/>
                  <a:gd name="connsiteX53" fmla="*/ 9255 w 10000"/>
                  <a:gd name="connsiteY53" fmla="*/ 7170 h 10000"/>
                  <a:gd name="connsiteX54" fmla="*/ 8841 w 10000"/>
                  <a:gd name="connsiteY54" fmla="*/ 7846 h 10000"/>
                  <a:gd name="connsiteX55" fmla="*/ 8401 w 10000"/>
                  <a:gd name="connsiteY55" fmla="*/ 8474 h 10000"/>
                  <a:gd name="connsiteX56" fmla="*/ 7986 w 10000"/>
                  <a:gd name="connsiteY56" fmla="*/ 9020 h 10000"/>
                  <a:gd name="connsiteX57" fmla="*/ 7628 w 10000"/>
                  <a:gd name="connsiteY57" fmla="*/ 9453 h 10000"/>
                  <a:gd name="connsiteX58" fmla="*/ 7298 w 10000"/>
                  <a:gd name="connsiteY58" fmla="*/ 9823 h 10000"/>
                  <a:gd name="connsiteX59" fmla="*/ 6497 w 10000"/>
                  <a:gd name="connsiteY59" fmla="*/ 10000 h 10000"/>
                  <a:gd name="connsiteX0" fmla="*/ 6497 w 10000"/>
                  <a:gd name="connsiteY0" fmla="*/ 10000 h 10000"/>
                  <a:gd name="connsiteX1" fmla="*/ 0 w 10000"/>
                  <a:gd name="connsiteY1" fmla="*/ 7506 h 10000"/>
                  <a:gd name="connsiteX2" fmla="*/ 1783 w 10000"/>
                  <a:gd name="connsiteY2" fmla="*/ 7412 h 10000"/>
                  <a:gd name="connsiteX3" fmla="*/ 2774 w 10000"/>
                  <a:gd name="connsiteY3" fmla="*/ 7299 h 10000"/>
                  <a:gd name="connsiteX4" fmla="*/ 3740 w 10000"/>
                  <a:gd name="connsiteY4" fmla="*/ 7187 h 10000"/>
                  <a:gd name="connsiteX5" fmla="*/ 4209 w 10000"/>
                  <a:gd name="connsiteY5" fmla="*/ 7121 h 10000"/>
                  <a:gd name="connsiteX6" fmla="*/ 4622 w 10000"/>
                  <a:gd name="connsiteY6" fmla="*/ 7042 h 10000"/>
                  <a:gd name="connsiteX7" fmla="*/ 4622 w 10000"/>
                  <a:gd name="connsiteY7" fmla="*/ 7042 h 10000"/>
                  <a:gd name="connsiteX8" fmla="*/ 4815 w 10000"/>
                  <a:gd name="connsiteY8" fmla="*/ 6994 h 10000"/>
                  <a:gd name="connsiteX9" fmla="*/ 4982 w 10000"/>
                  <a:gd name="connsiteY9" fmla="*/ 6929 h 10000"/>
                  <a:gd name="connsiteX10" fmla="*/ 5146 w 10000"/>
                  <a:gd name="connsiteY10" fmla="*/ 6849 h 10000"/>
                  <a:gd name="connsiteX11" fmla="*/ 5312 w 10000"/>
                  <a:gd name="connsiteY11" fmla="*/ 6753 h 10000"/>
                  <a:gd name="connsiteX12" fmla="*/ 5451 w 10000"/>
                  <a:gd name="connsiteY12" fmla="*/ 6640 h 10000"/>
                  <a:gd name="connsiteX13" fmla="*/ 5559 w 10000"/>
                  <a:gd name="connsiteY13" fmla="*/ 6511 h 10000"/>
                  <a:gd name="connsiteX14" fmla="*/ 5698 w 10000"/>
                  <a:gd name="connsiteY14" fmla="*/ 6367 h 10000"/>
                  <a:gd name="connsiteX15" fmla="*/ 5808 w 10000"/>
                  <a:gd name="connsiteY15" fmla="*/ 6207 h 10000"/>
                  <a:gd name="connsiteX16" fmla="*/ 5890 w 10000"/>
                  <a:gd name="connsiteY16" fmla="*/ 6045 h 10000"/>
                  <a:gd name="connsiteX17" fmla="*/ 5973 w 10000"/>
                  <a:gd name="connsiteY17" fmla="*/ 5869 h 10000"/>
                  <a:gd name="connsiteX18" fmla="*/ 6085 w 10000"/>
                  <a:gd name="connsiteY18" fmla="*/ 5482 h 10000"/>
                  <a:gd name="connsiteX19" fmla="*/ 6167 w 10000"/>
                  <a:gd name="connsiteY19" fmla="*/ 5064 h 10000"/>
                  <a:gd name="connsiteX20" fmla="*/ 6195 w 10000"/>
                  <a:gd name="connsiteY20" fmla="*/ 4598 h 10000"/>
                  <a:gd name="connsiteX21" fmla="*/ 6167 w 10000"/>
                  <a:gd name="connsiteY21" fmla="*/ 4133 h 10000"/>
                  <a:gd name="connsiteX22" fmla="*/ 6085 w 10000"/>
                  <a:gd name="connsiteY22" fmla="*/ 3634 h 10000"/>
                  <a:gd name="connsiteX23" fmla="*/ 5973 w 10000"/>
                  <a:gd name="connsiteY23" fmla="*/ 3136 h 10000"/>
                  <a:gd name="connsiteX24" fmla="*/ 5808 w 10000"/>
                  <a:gd name="connsiteY24" fmla="*/ 2620 h 10000"/>
                  <a:gd name="connsiteX25" fmla="*/ 5588 w 10000"/>
                  <a:gd name="connsiteY25" fmla="*/ 2106 h 10000"/>
                  <a:gd name="connsiteX26" fmla="*/ 5312 w 10000"/>
                  <a:gd name="connsiteY26" fmla="*/ 1609 h 10000"/>
                  <a:gd name="connsiteX27" fmla="*/ 4982 w 10000"/>
                  <a:gd name="connsiteY27" fmla="*/ 1125 h 10000"/>
                  <a:gd name="connsiteX28" fmla="*/ 4622 w 10000"/>
                  <a:gd name="connsiteY28" fmla="*/ 660 h 10000"/>
                  <a:gd name="connsiteX29" fmla="*/ 4622 w 10000"/>
                  <a:gd name="connsiteY29" fmla="*/ 660 h 10000"/>
                  <a:gd name="connsiteX30" fmla="*/ 5642 w 10000"/>
                  <a:gd name="connsiteY30" fmla="*/ 371 h 10000"/>
                  <a:gd name="connsiteX31" fmla="*/ 6443 w 10000"/>
                  <a:gd name="connsiteY31" fmla="*/ 177 h 10000"/>
                  <a:gd name="connsiteX32" fmla="*/ 7159 w 10000"/>
                  <a:gd name="connsiteY32" fmla="*/ 0 h 10000"/>
                  <a:gd name="connsiteX33" fmla="*/ 7159 w 10000"/>
                  <a:gd name="connsiteY33" fmla="*/ 0 h 10000"/>
                  <a:gd name="connsiteX34" fmla="*/ 7324 w 10000"/>
                  <a:gd name="connsiteY34" fmla="*/ 177 h 10000"/>
                  <a:gd name="connsiteX35" fmla="*/ 7684 w 10000"/>
                  <a:gd name="connsiteY35" fmla="*/ 643 h 10000"/>
                  <a:gd name="connsiteX36" fmla="*/ 8179 w 10000"/>
                  <a:gd name="connsiteY36" fmla="*/ 1335 h 10000"/>
                  <a:gd name="connsiteX37" fmla="*/ 8483 w 10000"/>
                  <a:gd name="connsiteY37" fmla="*/ 1753 h 10000"/>
                  <a:gd name="connsiteX38" fmla="*/ 8758 w 10000"/>
                  <a:gd name="connsiteY38" fmla="*/ 2185 h 10000"/>
                  <a:gd name="connsiteX39" fmla="*/ 9035 w 10000"/>
                  <a:gd name="connsiteY39" fmla="*/ 2654 h 10000"/>
                  <a:gd name="connsiteX40" fmla="*/ 9310 w 10000"/>
                  <a:gd name="connsiteY40" fmla="*/ 3136 h 10000"/>
                  <a:gd name="connsiteX41" fmla="*/ 9531 w 10000"/>
                  <a:gd name="connsiteY41" fmla="*/ 3601 h 10000"/>
                  <a:gd name="connsiteX42" fmla="*/ 9724 w 10000"/>
                  <a:gd name="connsiteY42" fmla="*/ 4084 h 10000"/>
                  <a:gd name="connsiteX43" fmla="*/ 9891 w 10000"/>
                  <a:gd name="connsiteY43" fmla="*/ 4550 h 10000"/>
                  <a:gd name="connsiteX44" fmla="*/ 9973 w 10000"/>
                  <a:gd name="connsiteY44" fmla="*/ 4983 h 10000"/>
                  <a:gd name="connsiteX45" fmla="*/ 10000 w 10000"/>
                  <a:gd name="connsiteY45" fmla="*/ 5193 h 10000"/>
                  <a:gd name="connsiteX46" fmla="*/ 10000 w 10000"/>
                  <a:gd name="connsiteY46" fmla="*/ 5385 h 10000"/>
                  <a:gd name="connsiteX47" fmla="*/ 9973 w 10000"/>
                  <a:gd name="connsiteY47" fmla="*/ 5579 h 10000"/>
                  <a:gd name="connsiteX48" fmla="*/ 9917 w 10000"/>
                  <a:gd name="connsiteY48" fmla="*/ 5756 h 10000"/>
                  <a:gd name="connsiteX49" fmla="*/ 9917 w 10000"/>
                  <a:gd name="connsiteY49" fmla="*/ 5756 h 10000"/>
                  <a:gd name="connsiteX50" fmla="*/ 9807 w 10000"/>
                  <a:gd name="connsiteY50" fmla="*/ 6109 h 10000"/>
                  <a:gd name="connsiteX51" fmla="*/ 9640 w 10000"/>
                  <a:gd name="connsiteY51" fmla="*/ 6464 h 10000"/>
                  <a:gd name="connsiteX52" fmla="*/ 9476 w 10000"/>
                  <a:gd name="connsiteY52" fmla="*/ 6816 h 10000"/>
                  <a:gd name="connsiteX53" fmla="*/ 9255 w 10000"/>
                  <a:gd name="connsiteY53" fmla="*/ 7170 h 10000"/>
                  <a:gd name="connsiteX54" fmla="*/ 8841 w 10000"/>
                  <a:gd name="connsiteY54" fmla="*/ 7846 h 10000"/>
                  <a:gd name="connsiteX55" fmla="*/ 8401 w 10000"/>
                  <a:gd name="connsiteY55" fmla="*/ 8474 h 10000"/>
                  <a:gd name="connsiteX56" fmla="*/ 7986 w 10000"/>
                  <a:gd name="connsiteY56" fmla="*/ 9020 h 10000"/>
                  <a:gd name="connsiteX57" fmla="*/ 7628 w 10000"/>
                  <a:gd name="connsiteY57" fmla="*/ 9453 h 10000"/>
                  <a:gd name="connsiteX58" fmla="*/ 6497 w 10000"/>
                  <a:gd name="connsiteY58" fmla="*/ 10000 h 10000"/>
                  <a:gd name="connsiteX0" fmla="*/ 6497 w 10000"/>
                  <a:gd name="connsiteY0" fmla="*/ 10000 h 10000"/>
                  <a:gd name="connsiteX1" fmla="*/ 0 w 10000"/>
                  <a:gd name="connsiteY1" fmla="*/ 7506 h 10000"/>
                  <a:gd name="connsiteX2" fmla="*/ 1783 w 10000"/>
                  <a:gd name="connsiteY2" fmla="*/ 7412 h 10000"/>
                  <a:gd name="connsiteX3" fmla="*/ 2774 w 10000"/>
                  <a:gd name="connsiteY3" fmla="*/ 7299 h 10000"/>
                  <a:gd name="connsiteX4" fmla="*/ 3740 w 10000"/>
                  <a:gd name="connsiteY4" fmla="*/ 7187 h 10000"/>
                  <a:gd name="connsiteX5" fmla="*/ 4209 w 10000"/>
                  <a:gd name="connsiteY5" fmla="*/ 7121 h 10000"/>
                  <a:gd name="connsiteX6" fmla="*/ 4622 w 10000"/>
                  <a:gd name="connsiteY6" fmla="*/ 7042 h 10000"/>
                  <a:gd name="connsiteX7" fmla="*/ 4622 w 10000"/>
                  <a:gd name="connsiteY7" fmla="*/ 7042 h 10000"/>
                  <a:gd name="connsiteX8" fmla="*/ 4815 w 10000"/>
                  <a:gd name="connsiteY8" fmla="*/ 6994 h 10000"/>
                  <a:gd name="connsiteX9" fmla="*/ 4982 w 10000"/>
                  <a:gd name="connsiteY9" fmla="*/ 6929 h 10000"/>
                  <a:gd name="connsiteX10" fmla="*/ 5146 w 10000"/>
                  <a:gd name="connsiteY10" fmla="*/ 6849 h 10000"/>
                  <a:gd name="connsiteX11" fmla="*/ 5312 w 10000"/>
                  <a:gd name="connsiteY11" fmla="*/ 6753 h 10000"/>
                  <a:gd name="connsiteX12" fmla="*/ 5451 w 10000"/>
                  <a:gd name="connsiteY12" fmla="*/ 6640 h 10000"/>
                  <a:gd name="connsiteX13" fmla="*/ 5559 w 10000"/>
                  <a:gd name="connsiteY13" fmla="*/ 6511 h 10000"/>
                  <a:gd name="connsiteX14" fmla="*/ 5698 w 10000"/>
                  <a:gd name="connsiteY14" fmla="*/ 6367 h 10000"/>
                  <a:gd name="connsiteX15" fmla="*/ 5808 w 10000"/>
                  <a:gd name="connsiteY15" fmla="*/ 6207 h 10000"/>
                  <a:gd name="connsiteX16" fmla="*/ 5890 w 10000"/>
                  <a:gd name="connsiteY16" fmla="*/ 6045 h 10000"/>
                  <a:gd name="connsiteX17" fmla="*/ 5973 w 10000"/>
                  <a:gd name="connsiteY17" fmla="*/ 5869 h 10000"/>
                  <a:gd name="connsiteX18" fmla="*/ 6085 w 10000"/>
                  <a:gd name="connsiteY18" fmla="*/ 5482 h 10000"/>
                  <a:gd name="connsiteX19" fmla="*/ 6167 w 10000"/>
                  <a:gd name="connsiteY19" fmla="*/ 5064 h 10000"/>
                  <a:gd name="connsiteX20" fmla="*/ 6195 w 10000"/>
                  <a:gd name="connsiteY20" fmla="*/ 4598 h 10000"/>
                  <a:gd name="connsiteX21" fmla="*/ 6167 w 10000"/>
                  <a:gd name="connsiteY21" fmla="*/ 4133 h 10000"/>
                  <a:gd name="connsiteX22" fmla="*/ 6085 w 10000"/>
                  <a:gd name="connsiteY22" fmla="*/ 3634 h 10000"/>
                  <a:gd name="connsiteX23" fmla="*/ 5973 w 10000"/>
                  <a:gd name="connsiteY23" fmla="*/ 3136 h 10000"/>
                  <a:gd name="connsiteX24" fmla="*/ 5808 w 10000"/>
                  <a:gd name="connsiteY24" fmla="*/ 2620 h 10000"/>
                  <a:gd name="connsiteX25" fmla="*/ 5588 w 10000"/>
                  <a:gd name="connsiteY25" fmla="*/ 2106 h 10000"/>
                  <a:gd name="connsiteX26" fmla="*/ 5312 w 10000"/>
                  <a:gd name="connsiteY26" fmla="*/ 1609 h 10000"/>
                  <a:gd name="connsiteX27" fmla="*/ 4982 w 10000"/>
                  <a:gd name="connsiteY27" fmla="*/ 1125 h 10000"/>
                  <a:gd name="connsiteX28" fmla="*/ 4622 w 10000"/>
                  <a:gd name="connsiteY28" fmla="*/ 660 h 10000"/>
                  <a:gd name="connsiteX29" fmla="*/ 4622 w 10000"/>
                  <a:gd name="connsiteY29" fmla="*/ 660 h 10000"/>
                  <a:gd name="connsiteX30" fmla="*/ 5642 w 10000"/>
                  <a:gd name="connsiteY30" fmla="*/ 371 h 10000"/>
                  <a:gd name="connsiteX31" fmla="*/ 6443 w 10000"/>
                  <a:gd name="connsiteY31" fmla="*/ 177 h 10000"/>
                  <a:gd name="connsiteX32" fmla="*/ 7159 w 10000"/>
                  <a:gd name="connsiteY32" fmla="*/ 0 h 10000"/>
                  <a:gd name="connsiteX33" fmla="*/ 7159 w 10000"/>
                  <a:gd name="connsiteY33" fmla="*/ 0 h 10000"/>
                  <a:gd name="connsiteX34" fmla="*/ 7324 w 10000"/>
                  <a:gd name="connsiteY34" fmla="*/ 177 h 10000"/>
                  <a:gd name="connsiteX35" fmla="*/ 7684 w 10000"/>
                  <a:gd name="connsiteY35" fmla="*/ 643 h 10000"/>
                  <a:gd name="connsiteX36" fmla="*/ 8179 w 10000"/>
                  <a:gd name="connsiteY36" fmla="*/ 1335 h 10000"/>
                  <a:gd name="connsiteX37" fmla="*/ 8483 w 10000"/>
                  <a:gd name="connsiteY37" fmla="*/ 1753 h 10000"/>
                  <a:gd name="connsiteX38" fmla="*/ 8758 w 10000"/>
                  <a:gd name="connsiteY38" fmla="*/ 2185 h 10000"/>
                  <a:gd name="connsiteX39" fmla="*/ 9035 w 10000"/>
                  <a:gd name="connsiteY39" fmla="*/ 2654 h 10000"/>
                  <a:gd name="connsiteX40" fmla="*/ 9310 w 10000"/>
                  <a:gd name="connsiteY40" fmla="*/ 3136 h 10000"/>
                  <a:gd name="connsiteX41" fmla="*/ 9531 w 10000"/>
                  <a:gd name="connsiteY41" fmla="*/ 3601 h 10000"/>
                  <a:gd name="connsiteX42" fmla="*/ 9724 w 10000"/>
                  <a:gd name="connsiteY42" fmla="*/ 4084 h 10000"/>
                  <a:gd name="connsiteX43" fmla="*/ 9891 w 10000"/>
                  <a:gd name="connsiteY43" fmla="*/ 4550 h 10000"/>
                  <a:gd name="connsiteX44" fmla="*/ 9973 w 10000"/>
                  <a:gd name="connsiteY44" fmla="*/ 4983 h 10000"/>
                  <a:gd name="connsiteX45" fmla="*/ 10000 w 10000"/>
                  <a:gd name="connsiteY45" fmla="*/ 5193 h 10000"/>
                  <a:gd name="connsiteX46" fmla="*/ 10000 w 10000"/>
                  <a:gd name="connsiteY46" fmla="*/ 5385 h 10000"/>
                  <a:gd name="connsiteX47" fmla="*/ 9973 w 10000"/>
                  <a:gd name="connsiteY47" fmla="*/ 5579 h 10000"/>
                  <a:gd name="connsiteX48" fmla="*/ 9917 w 10000"/>
                  <a:gd name="connsiteY48" fmla="*/ 5756 h 10000"/>
                  <a:gd name="connsiteX49" fmla="*/ 9917 w 10000"/>
                  <a:gd name="connsiteY49" fmla="*/ 5756 h 10000"/>
                  <a:gd name="connsiteX50" fmla="*/ 9807 w 10000"/>
                  <a:gd name="connsiteY50" fmla="*/ 6109 h 10000"/>
                  <a:gd name="connsiteX51" fmla="*/ 9640 w 10000"/>
                  <a:gd name="connsiteY51" fmla="*/ 6464 h 10000"/>
                  <a:gd name="connsiteX52" fmla="*/ 9476 w 10000"/>
                  <a:gd name="connsiteY52" fmla="*/ 6816 h 10000"/>
                  <a:gd name="connsiteX53" fmla="*/ 9255 w 10000"/>
                  <a:gd name="connsiteY53" fmla="*/ 7170 h 10000"/>
                  <a:gd name="connsiteX54" fmla="*/ 8841 w 10000"/>
                  <a:gd name="connsiteY54" fmla="*/ 7846 h 10000"/>
                  <a:gd name="connsiteX55" fmla="*/ 8401 w 10000"/>
                  <a:gd name="connsiteY55" fmla="*/ 8474 h 10000"/>
                  <a:gd name="connsiteX56" fmla="*/ 7986 w 10000"/>
                  <a:gd name="connsiteY56" fmla="*/ 9020 h 10000"/>
                  <a:gd name="connsiteX57" fmla="*/ 6497 w 10000"/>
                  <a:gd name="connsiteY57" fmla="*/ 10000 h 10000"/>
                  <a:gd name="connsiteX0" fmla="*/ 6497 w 10000"/>
                  <a:gd name="connsiteY0" fmla="*/ 10000 h 10000"/>
                  <a:gd name="connsiteX1" fmla="*/ 0 w 10000"/>
                  <a:gd name="connsiteY1" fmla="*/ 7506 h 10000"/>
                  <a:gd name="connsiteX2" fmla="*/ 1783 w 10000"/>
                  <a:gd name="connsiteY2" fmla="*/ 7412 h 10000"/>
                  <a:gd name="connsiteX3" fmla="*/ 2774 w 10000"/>
                  <a:gd name="connsiteY3" fmla="*/ 7299 h 10000"/>
                  <a:gd name="connsiteX4" fmla="*/ 3740 w 10000"/>
                  <a:gd name="connsiteY4" fmla="*/ 7187 h 10000"/>
                  <a:gd name="connsiteX5" fmla="*/ 4209 w 10000"/>
                  <a:gd name="connsiteY5" fmla="*/ 7121 h 10000"/>
                  <a:gd name="connsiteX6" fmla="*/ 4622 w 10000"/>
                  <a:gd name="connsiteY6" fmla="*/ 7042 h 10000"/>
                  <a:gd name="connsiteX7" fmla="*/ 4622 w 10000"/>
                  <a:gd name="connsiteY7" fmla="*/ 7042 h 10000"/>
                  <a:gd name="connsiteX8" fmla="*/ 4815 w 10000"/>
                  <a:gd name="connsiteY8" fmla="*/ 6994 h 10000"/>
                  <a:gd name="connsiteX9" fmla="*/ 4982 w 10000"/>
                  <a:gd name="connsiteY9" fmla="*/ 6929 h 10000"/>
                  <a:gd name="connsiteX10" fmla="*/ 5146 w 10000"/>
                  <a:gd name="connsiteY10" fmla="*/ 6849 h 10000"/>
                  <a:gd name="connsiteX11" fmla="*/ 5312 w 10000"/>
                  <a:gd name="connsiteY11" fmla="*/ 6753 h 10000"/>
                  <a:gd name="connsiteX12" fmla="*/ 5451 w 10000"/>
                  <a:gd name="connsiteY12" fmla="*/ 6640 h 10000"/>
                  <a:gd name="connsiteX13" fmla="*/ 5559 w 10000"/>
                  <a:gd name="connsiteY13" fmla="*/ 6511 h 10000"/>
                  <a:gd name="connsiteX14" fmla="*/ 5698 w 10000"/>
                  <a:gd name="connsiteY14" fmla="*/ 6367 h 10000"/>
                  <a:gd name="connsiteX15" fmla="*/ 5808 w 10000"/>
                  <a:gd name="connsiteY15" fmla="*/ 6207 h 10000"/>
                  <a:gd name="connsiteX16" fmla="*/ 5890 w 10000"/>
                  <a:gd name="connsiteY16" fmla="*/ 6045 h 10000"/>
                  <a:gd name="connsiteX17" fmla="*/ 5973 w 10000"/>
                  <a:gd name="connsiteY17" fmla="*/ 5869 h 10000"/>
                  <a:gd name="connsiteX18" fmla="*/ 6085 w 10000"/>
                  <a:gd name="connsiteY18" fmla="*/ 5482 h 10000"/>
                  <a:gd name="connsiteX19" fmla="*/ 6167 w 10000"/>
                  <a:gd name="connsiteY19" fmla="*/ 5064 h 10000"/>
                  <a:gd name="connsiteX20" fmla="*/ 6195 w 10000"/>
                  <a:gd name="connsiteY20" fmla="*/ 4598 h 10000"/>
                  <a:gd name="connsiteX21" fmla="*/ 6167 w 10000"/>
                  <a:gd name="connsiteY21" fmla="*/ 4133 h 10000"/>
                  <a:gd name="connsiteX22" fmla="*/ 6085 w 10000"/>
                  <a:gd name="connsiteY22" fmla="*/ 3634 h 10000"/>
                  <a:gd name="connsiteX23" fmla="*/ 5973 w 10000"/>
                  <a:gd name="connsiteY23" fmla="*/ 3136 h 10000"/>
                  <a:gd name="connsiteX24" fmla="*/ 5808 w 10000"/>
                  <a:gd name="connsiteY24" fmla="*/ 2620 h 10000"/>
                  <a:gd name="connsiteX25" fmla="*/ 5588 w 10000"/>
                  <a:gd name="connsiteY25" fmla="*/ 2106 h 10000"/>
                  <a:gd name="connsiteX26" fmla="*/ 5312 w 10000"/>
                  <a:gd name="connsiteY26" fmla="*/ 1609 h 10000"/>
                  <a:gd name="connsiteX27" fmla="*/ 4982 w 10000"/>
                  <a:gd name="connsiteY27" fmla="*/ 1125 h 10000"/>
                  <a:gd name="connsiteX28" fmla="*/ 4622 w 10000"/>
                  <a:gd name="connsiteY28" fmla="*/ 660 h 10000"/>
                  <a:gd name="connsiteX29" fmla="*/ 4622 w 10000"/>
                  <a:gd name="connsiteY29" fmla="*/ 660 h 10000"/>
                  <a:gd name="connsiteX30" fmla="*/ 5642 w 10000"/>
                  <a:gd name="connsiteY30" fmla="*/ 371 h 10000"/>
                  <a:gd name="connsiteX31" fmla="*/ 6443 w 10000"/>
                  <a:gd name="connsiteY31" fmla="*/ 177 h 10000"/>
                  <a:gd name="connsiteX32" fmla="*/ 7159 w 10000"/>
                  <a:gd name="connsiteY32" fmla="*/ 0 h 10000"/>
                  <a:gd name="connsiteX33" fmla="*/ 7159 w 10000"/>
                  <a:gd name="connsiteY33" fmla="*/ 0 h 10000"/>
                  <a:gd name="connsiteX34" fmla="*/ 7324 w 10000"/>
                  <a:gd name="connsiteY34" fmla="*/ 177 h 10000"/>
                  <a:gd name="connsiteX35" fmla="*/ 7684 w 10000"/>
                  <a:gd name="connsiteY35" fmla="*/ 643 h 10000"/>
                  <a:gd name="connsiteX36" fmla="*/ 8179 w 10000"/>
                  <a:gd name="connsiteY36" fmla="*/ 1335 h 10000"/>
                  <a:gd name="connsiteX37" fmla="*/ 8483 w 10000"/>
                  <a:gd name="connsiteY37" fmla="*/ 1753 h 10000"/>
                  <a:gd name="connsiteX38" fmla="*/ 8758 w 10000"/>
                  <a:gd name="connsiteY38" fmla="*/ 2185 h 10000"/>
                  <a:gd name="connsiteX39" fmla="*/ 9035 w 10000"/>
                  <a:gd name="connsiteY39" fmla="*/ 2654 h 10000"/>
                  <a:gd name="connsiteX40" fmla="*/ 9310 w 10000"/>
                  <a:gd name="connsiteY40" fmla="*/ 3136 h 10000"/>
                  <a:gd name="connsiteX41" fmla="*/ 9531 w 10000"/>
                  <a:gd name="connsiteY41" fmla="*/ 3601 h 10000"/>
                  <a:gd name="connsiteX42" fmla="*/ 9724 w 10000"/>
                  <a:gd name="connsiteY42" fmla="*/ 4084 h 10000"/>
                  <a:gd name="connsiteX43" fmla="*/ 9891 w 10000"/>
                  <a:gd name="connsiteY43" fmla="*/ 4550 h 10000"/>
                  <a:gd name="connsiteX44" fmla="*/ 9973 w 10000"/>
                  <a:gd name="connsiteY44" fmla="*/ 4983 h 10000"/>
                  <a:gd name="connsiteX45" fmla="*/ 10000 w 10000"/>
                  <a:gd name="connsiteY45" fmla="*/ 5193 h 10000"/>
                  <a:gd name="connsiteX46" fmla="*/ 10000 w 10000"/>
                  <a:gd name="connsiteY46" fmla="*/ 5385 h 10000"/>
                  <a:gd name="connsiteX47" fmla="*/ 9973 w 10000"/>
                  <a:gd name="connsiteY47" fmla="*/ 5579 h 10000"/>
                  <a:gd name="connsiteX48" fmla="*/ 9917 w 10000"/>
                  <a:gd name="connsiteY48" fmla="*/ 5756 h 10000"/>
                  <a:gd name="connsiteX49" fmla="*/ 9917 w 10000"/>
                  <a:gd name="connsiteY49" fmla="*/ 5756 h 10000"/>
                  <a:gd name="connsiteX50" fmla="*/ 9807 w 10000"/>
                  <a:gd name="connsiteY50" fmla="*/ 6109 h 10000"/>
                  <a:gd name="connsiteX51" fmla="*/ 9640 w 10000"/>
                  <a:gd name="connsiteY51" fmla="*/ 6464 h 10000"/>
                  <a:gd name="connsiteX52" fmla="*/ 9476 w 10000"/>
                  <a:gd name="connsiteY52" fmla="*/ 6816 h 10000"/>
                  <a:gd name="connsiteX53" fmla="*/ 9255 w 10000"/>
                  <a:gd name="connsiteY53" fmla="*/ 7170 h 10000"/>
                  <a:gd name="connsiteX54" fmla="*/ 8841 w 10000"/>
                  <a:gd name="connsiteY54" fmla="*/ 7846 h 10000"/>
                  <a:gd name="connsiteX55" fmla="*/ 8401 w 10000"/>
                  <a:gd name="connsiteY55" fmla="*/ 8474 h 10000"/>
                  <a:gd name="connsiteX56" fmla="*/ 6497 w 10000"/>
                  <a:gd name="connsiteY56" fmla="*/ 10000 h 10000"/>
                  <a:gd name="connsiteX0" fmla="*/ 6497 w 10000"/>
                  <a:gd name="connsiteY0" fmla="*/ 10000 h 10000"/>
                  <a:gd name="connsiteX1" fmla="*/ 0 w 10000"/>
                  <a:gd name="connsiteY1" fmla="*/ 7506 h 10000"/>
                  <a:gd name="connsiteX2" fmla="*/ 1783 w 10000"/>
                  <a:gd name="connsiteY2" fmla="*/ 7412 h 10000"/>
                  <a:gd name="connsiteX3" fmla="*/ 2774 w 10000"/>
                  <a:gd name="connsiteY3" fmla="*/ 7299 h 10000"/>
                  <a:gd name="connsiteX4" fmla="*/ 3740 w 10000"/>
                  <a:gd name="connsiteY4" fmla="*/ 7187 h 10000"/>
                  <a:gd name="connsiteX5" fmla="*/ 4209 w 10000"/>
                  <a:gd name="connsiteY5" fmla="*/ 7121 h 10000"/>
                  <a:gd name="connsiteX6" fmla="*/ 4622 w 10000"/>
                  <a:gd name="connsiteY6" fmla="*/ 7042 h 10000"/>
                  <a:gd name="connsiteX7" fmla="*/ 4622 w 10000"/>
                  <a:gd name="connsiteY7" fmla="*/ 7042 h 10000"/>
                  <a:gd name="connsiteX8" fmla="*/ 4815 w 10000"/>
                  <a:gd name="connsiteY8" fmla="*/ 6994 h 10000"/>
                  <a:gd name="connsiteX9" fmla="*/ 4982 w 10000"/>
                  <a:gd name="connsiteY9" fmla="*/ 6929 h 10000"/>
                  <a:gd name="connsiteX10" fmla="*/ 5146 w 10000"/>
                  <a:gd name="connsiteY10" fmla="*/ 6849 h 10000"/>
                  <a:gd name="connsiteX11" fmla="*/ 5312 w 10000"/>
                  <a:gd name="connsiteY11" fmla="*/ 6753 h 10000"/>
                  <a:gd name="connsiteX12" fmla="*/ 5451 w 10000"/>
                  <a:gd name="connsiteY12" fmla="*/ 6640 h 10000"/>
                  <a:gd name="connsiteX13" fmla="*/ 5559 w 10000"/>
                  <a:gd name="connsiteY13" fmla="*/ 6511 h 10000"/>
                  <a:gd name="connsiteX14" fmla="*/ 5698 w 10000"/>
                  <a:gd name="connsiteY14" fmla="*/ 6367 h 10000"/>
                  <a:gd name="connsiteX15" fmla="*/ 5808 w 10000"/>
                  <a:gd name="connsiteY15" fmla="*/ 6207 h 10000"/>
                  <a:gd name="connsiteX16" fmla="*/ 5890 w 10000"/>
                  <a:gd name="connsiteY16" fmla="*/ 6045 h 10000"/>
                  <a:gd name="connsiteX17" fmla="*/ 5973 w 10000"/>
                  <a:gd name="connsiteY17" fmla="*/ 5869 h 10000"/>
                  <a:gd name="connsiteX18" fmla="*/ 6085 w 10000"/>
                  <a:gd name="connsiteY18" fmla="*/ 5482 h 10000"/>
                  <a:gd name="connsiteX19" fmla="*/ 6167 w 10000"/>
                  <a:gd name="connsiteY19" fmla="*/ 5064 h 10000"/>
                  <a:gd name="connsiteX20" fmla="*/ 6195 w 10000"/>
                  <a:gd name="connsiteY20" fmla="*/ 4598 h 10000"/>
                  <a:gd name="connsiteX21" fmla="*/ 6167 w 10000"/>
                  <a:gd name="connsiteY21" fmla="*/ 4133 h 10000"/>
                  <a:gd name="connsiteX22" fmla="*/ 6085 w 10000"/>
                  <a:gd name="connsiteY22" fmla="*/ 3634 h 10000"/>
                  <a:gd name="connsiteX23" fmla="*/ 5973 w 10000"/>
                  <a:gd name="connsiteY23" fmla="*/ 3136 h 10000"/>
                  <a:gd name="connsiteX24" fmla="*/ 5808 w 10000"/>
                  <a:gd name="connsiteY24" fmla="*/ 2620 h 10000"/>
                  <a:gd name="connsiteX25" fmla="*/ 5588 w 10000"/>
                  <a:gd name="connsiteY25" fmla="*/ 2106 h 10000"/>
                  <a:gd name="connsiteX26" fmla="*/ 5312 w 10000"/>
                  <a:gd name="connsiteY26" fmla="*/ 1609 h 10000"/>
                  <a:gd name="connsiteX27" fmla="*/ 4982 w 10000"/>
                  <a:gd name="connsiteY27" fmla="*/ 1125 h 10000"/>
                  <a:gd name="connsiteX28" fmla="*/ 4622 w 10000"/>
                  <a:gd name="connsiteY28" fmla="*/ 660 h 10000"/>
                  <a:gd name="connsiteX29" fmla="*/ 4622 w 10000"/>
                  <a:gd name="connsiteY29" fmla="*/ 660 h 10000"/>
                  <a:gd name="connsiteX30" fmla="*/ 5642 w 10000"/>
                  <a:gd name="connsiteY30" fmla="*/ 371 h 10000"/>
                  <a:gd name="connsiteX31" fmla="*/ 6443 w 10000"/>
                  <a:gd name="connsiteY31" fmla="*/ 177 h 10000"/>
                  <a:gd name="connsiteX32" fmla="*/ 7159 w 10000"/>
                  <a:gd name="connsiteY32" fmla="*/ 0 h 10000"/>
                  <a:gd name="connsiteX33" fmla="*/ 7159 w 10000"/>
                  <a:gd name="connsiteY33" fmla="*/ 0 h 10000"/>
                  <a:gd name="connsiteX34" fmla="*/ 7324 w 10000"/>
                  <a:gd name="connsiteY34" fmla="*/ 177 h 10000"/>
                  <a:gd name="connsiteX35" fmla="*/ 7684 w 10000"/>
                  <a:gd name="connsiteY35" fmla="*/ 643 h 10000"/>
                  <a:gd name="connsiteX36" fmla="*/ 8179 w 10000"/>
                  <a:gd name="connsiteY36" fmla="*/ 1335 h 10000"/>
                  <a:gd name="connsiteX37" fmla="*/ 8483 w 10000"/>
                  <a:gd name="connsiteY37" fmla="*/ 1753 h 10000"/>
                  <a:gd name="connsiteX38" fmla="*/ 8758 w 10000"/>
                  <a:gd name="connsiteY38" fmla="*/ 2185 h 10000"/>
                  <a:gd name="connsiteX39" fmla="*/ 9035 w 10000"/>
                  <a:gd name="connsiteY39" fmla="*/ 2654 h 10000"/>
                  <a:gd name="connsiteX40" fmla="*/ 9310 w 10000"/>
                  <a:gd name="connsiteY40" fmla="*/ 3136 h 10000"/>
                  <a:gd name="connsiteX41" fmla="*/ 9531 w 10000"/>
                  <a:gd name="connsiteY41" fmla="*/ 3601 h 10000"/>
                  <a:gd name="connsiteX42" fmla="*/ 9724 w 10000"/>
                  <a:gd name="connsiteY42" fmla="*/ 4084 h 10000"/>
                  <a:gd name="connsiteX43" fmla="*/ 9891 w 10000"/>
                  <a:gd name="connsiteY43" fmla="*/ 4550 h 10000"/>
                  <a:gd name="connsiteX44" fmla="*/ 9973 w 10000"/>
                  <a:gd name="connsiteY44" fmla="*/ 4983 h 10000"/>
                  <a:gd name="connsiteX45" fmla="*/ 10000 w 10000"/>
                  <a:gd name="connsiteY45" fmla="*/ 5193 h 10000"/>
                  <a:gd name="connsiteX46" fmla="*/ 10000 w 10000"/>
                  <a:gd name="connsiteY46" fmla="*/ 5385 h 10000"/>
                  <a:gd name="connsiteX47" fmla="*/ 9973 w 10000"/>
                  <a:gd name="connsiteY47" fmla="*/ 5579 h 10000"/>
                  <a:gd name="connsiteX48" fmla="*/ 9917 w 10000"/>
                  <a:gd name="connsiteY48" fmla="*/ 5756 h 10000"/>
                  <a:gd name="connsiteX49" fmla="*/ 9917 w 10000"/>
                  <a:gd name="connsiteY49" fmla="*/ 5756 h 10000"/>
                  <a:gd name="connsiteX50" fmla="*/ 9807 w 10000"/>
                  <a:gd name="connsiteY50" fmla="*/ 6109 h 10000"/>
                  <a:gd name="connsiteX51" fmla="*/ 9640 w 10000"/>
                  <a:gd name="connsiteY51" fmla="*/ 6464 h 10000"/>
                  <a:gd name="connsiteX52" fmla="*/ 9476 w 10000"/>
                  <a:gd name="connsiteY52" fmla="*/ 6816 h 10000"/>
                  <a:gd name="connsiteX53" fmla="*/ 9255 w 10000"/>
                  <a:gd name="connsiteY53" fmla="*/ 7170 h 10000"/>
                  <a:gd name="connsiteX54" fmla="*/ 8841 w 10000"/>
                  <a:gd name="connsiteY54" fmla="*/ 7846 h 10000"/>
                  <a:gd name="connsiteX55" fmla="*/ 6497 w 10000"/>
                  <a:gd name="connsiteY55" fmla="*/ 10000 h 10000"/>
                  <a:gd name="connsiteX0" fmla="*/ 6497 w 10000"/>
                  <a:gd name="connsiteY0" fmla="*/ 10000 h 10000"/>
                  <a:gd name="connsiteX1" fmla="*/ 0 w 10000"/>
                  <a:gd name="connsiteY1" fmla="*/ 7506 h 10000"/>
                  <a:gd name="connsiteX2" fmla="*/ 1783 w 10000"/>
                  <a:gd name="connsiteY2" fmla="*/ 7412 h 10000"/>
                  <a:gd name="connsiteX3" fmla="*/ 2774 w 10000"/>
                  <a:gd name="connsiteY3" fmla="*/ 7299 h 10000"/>
                  <a:gd name="connsiteX4" fmla="*/ 3740 w 10000"/>
                  <a:gd name="connsiteY4" fmla="*/ 7187 h 10000"/>
                  <a:gd name="connsiteX5" fmla="*/ 4209 w 10000"/>
                  <a:gd name="connsiteY5" fmla="*/ 7121 h 10000"/>
                  <a:gd name="connsiteX6" fmla="*/ 4622 w 10000"/>
                  <a:gd name="connsiteY6" fmla="*/ 7042 h 10000"/>
                  <a:gd name="connsiteX7" fmla="*/ 4622 w 10000"/>
                  <a:gd name="connsiteY7" fmla="*/ 7042 h 10000"/>
                  <a:gd name="connsiteX8" fmla="*/ 4815 w 10000"/>
                  <a:gd name="connsiteY8" fmla="*/ 6994 h 10000"/>
                  <a:gd name="connsiteX9" fmla="*/ 4982 w 10000"/>
                  <a:gd name="connsiteY9" fmla="*/ 6929 h 10000"/>
                  <a:gd name="connsiteX10" fmla="*/ 5146 w 10000"/>
                  <a:gd name="connsiteY10" fmla="*/ 6849 h 10000"/>
                  <a:gd name="connsiteX11" fmla="*/ 5312 w 10000"/>
                  <a:gd name="connsiteY11" fmla="*/ 6753 h 10000"/>
                  <a:gd name="connsiteX12" fmla="*/ 5451 w 10000"/>
                  <a:gd name="connsiteY12" fmla="*/ 6640 h 10000"/>
                  <a:gd name="connsiteX13" fmla="*/ 5559 w 10000"/>
                  <a:gd name="connsiteY13" fmla="*/ 6511 h 10000"/>
                  <a:gd name="connsiteX14" fmla="*/ 5698 w 10000"/>
                  <a:gd name="connsiteY14" fmla="*/ 6367 h 10000"/>
                  <a:gd name="connsiteX15" fmla="*/ 5808 w 10000"/>
                  <a:gd name="connsiteY15" fmla="*/ 6207 h 10000"/>
                  <a:gd name="connsiteX16" fmla="*/ 5890 w 10000"/>
                  <a:gd name="connsiteY16" fmla="*/ 6045 h 10000"/>
                  <a:gd name="connsiteX17" fmla="*/ 5973 w 10000"/>
                  <a:gd name="connsiteY17" fmla="*/ 5869 h 10000"/>
                  <a:gd name="connsiteX18" fmla="*/ 6085 w 10000"/>
                  <a:gd name="connsiteY18" fmla="*/ 5482 h 10000"/>
                  <a:gd name="connsiteX19" fmla="*/ 6167 w 10000"/>
                  <a:gd name="connsiteY19" fmla="*/ 5064 h 10000"/>
                  <a:gd name="connsiteX20" fmla="*/ 6195 w 10000"/>
                  <a:gd name="connsiteY20" fmla="*/ 4598 h 10000"/>
                  <a:gd name="connsiteX21" fmla="*/ 6167 w 10000"/>
                  <a:gd name="connsiteY21" fmla="*/ 4133 h 10000"/>
                  <a:gd name="connsiteX22" fmla="*/ 6085 w 10000"/>
                  <a:gd name="connsiteY22" fmla="*/ 3634 h 10000"/>
                  <a:gd name="connsiteX23" fmla="*/ 5973 w 10000"/>
                  <a:gd name="connsiteY23" fmla="*/ 3136 h 10000"/>
                  <a:gd name="connsiteX24" fmla="*/ 5808 w 10000"/>
                  <a:gd name="connsiteY24" fmla="*/ 2620 h 10000"/>
                  <a:gd name="connsiteX25" fmla="*/ 5588 w 10000"/>
                  <a:gd name="connsiteY25" fmla="*/ 2106 h 10000"/>
                  <a:gd name="connsiteX26" fmla="*/ 5312 w 10000"/>
                  <a:gd name="connsiteY26" fmla="*/ 1609 h 10000"/>
                  <a:gd name="connsiteX27" fmla="*/ 4982 w 10000"/>
                  <a:gd name="connsiteY27" fmla="*/ 1125 h 10000"/>
                  <a:gd name="connsiteX28" fmla="*/ 4622 w 10000"/>
                  <a:gd name="connsiteY28" fmla="*/ 660 h 10000"/>
                  <a:gd name="connsiteX29" fmla="*/ 4622 w 10000"/>
                  <a:gd name="connsiteY29" fmla="*/ 660 h 10000"/>
                  <a:gd name="connsiteX30" fmla="*/ 5642 w 10000"/>
                  <a:gd name="connsiteY30" fmla="*/ 371 h 10000"/>
                  <a:gd name="connsiteX31" fmla="*/ 6443 w 10000"/>
                  <a:gd name="connsiteY31" fmla="*/ 177 h 10000"/>
                  <a:gd name="connsiteX32" fmla="*/ 7159 w 10000"/>
                  <a:gd name="connsiteY32" fmla="*/ 0 h 10000"/>
                  <a:gd name="connsiteX33" fmla="*/ 7159 w 10000"/>
                  <a:gd name="connsiteY33" fmla="*/ 0 h 10000"/>
                  <a:gd name="connsiteX34" fmla="*/ 7324 w 10000"/>
                  <a:gd name="connsiteY34" fmla="*/ 177 h 10000"/>
                  <a:gd name="connsiteX35" fmla="*/ 7684 w 10000"/>
                  <a:gd name="connsiteY35" fmla="*/ 643 h 10000"/>
                  <a:gd name="connsiteX36" fmla="*/ 8179 w 10000"/>
                  <a:gd name="connsiteY36" fmla="*/ 1335 h 10000"/>
                  <a:gd name="connsiteX37" fmla="*/ 8483 w 10000"/>
                  <a:gd name="connsiteY37" fmla="*/ 1753 h 10000"/>
                  <a:gd name="connsiteX38" fmla="*/ 8758 w 10000"/>
                  <a:gd name="connsiteY38" fmla="*/ 2185 h 10000"/>
                  <a:gd name="connsiteX39" fmla="*/ 9035 w 10000"/>
                  <a:gd name="connsiteY39" fmla="*/ 2654 h 10000"/>
                  <a:gd name="connsiteX40" fmla="*/ 9310 w 10000"/>
                  <a:gd name="connsiteY40" fmla="*/ 3136 h 10000"/>
                  <a:gd name="connsiteX41" fmla="*/ 9531 w 10000"/>
                  <a:gd name="connsiteY41" fmla="*/ 3601 h 10000"/>
                  <a:gd name="connsiteX42" fmla="*/ 9724 w 10000"/>
                  <a:gd name="connsiteY42" fmla="*/ 4084 h 10000"/>
                  <a:gd name="connsiteX43" fmla="*/ 9891 w 10000"/>
                  <a:gd name="connsiteY43" fmla="*/ 4550 h 10000"/>
                  <a:gd name="connsiteX44" fmla="*/ 9973 w 10000"/>
                  <a:gd name="connsiteY44" fmla="*/ 4983 h 10000"/>
                  <a:gd name="connsiteX45" fmla="*/ 10000 w 10000"/>
                  <a:gd name="connsiteY45" fmla="*/ 5193 h 10000"/>
                  <a:gd name="connsiteX46" fmla="*/ 10000 w 10000"/>
                  <a:gd name="connsiteY46" fmla="*/ 5385 h 10000"/>
                  <a:gd name="connsiteX47" fmla="*/ 9973 w 10000"/>
                  <a:gd name="connsiteY47" fmla="*/ 5579 h 10000"/>
                  <a:gd name="connsiteX48" fmla="*/ 9917 w 10000"/>
                  <a:gd name="connsiteY48" fmla="*/ 5756 h 10000"/>
                  <a:gd name="connsiteX49" fmla="*/ 9917 w 10000"/>
                  <a:gd name="connsiteY49" fmla="*/ 5756 h 10000"/>
                  <a:gd name="connsiteX50" fmla="*/ 9807 w 10000"/>
                  <a:gd name="connsiteY50" fmla="*/ 6109 h 10000"/>
                  <a:gd name="connsiteX51" fmla="*/ 9640 w 10000"/>
                  <a:gd name="connsiteY51" fmla="*/ 6464 h 10000"/>
                  <a:gd name="connsiteX52" fmla="*/ 9476 w 10000"/>
                  <a:gd name="connsiteY52" fmla="*/ 6816 h 10000"/>
                  <a:gd name="connsiteX53" fmla="*/ 9255 w 10000"/>
                  <a:gd name="connsiteY53" fmla="*/ 7170 h 10000"/>
                  <a:gd name="connsiteX54" fmla="*/ 6497 w 10000"/>
                  <a:gd name="connsiteY54" fmla="*/ 10000 h 10000"/>
                  <a:gd name="connsiteX0" fmla="*/ 9255 w 10000"/>
                  <a:gd name="connsiteY0" fmla="*/ 7170 h 7506"/>
                  <a:gd name="connsiteX1" fmla="*/ 0 w 10000"/>
                  <a:gd name="connsiteY1" fmla="*/ 7506 h 7506"/>
                  <a:gd name="connsiteX2" fmla="*/ 1783 w 10000"/>
                  <a:gd name="connsiteY2" fmla="*/ 7412 h 7506"/>
                  <a:gd name="connsiteX3" fmla="*/ 2774 w 10000"/>
                  <a:gd name="connsiteY3" fmla="*/ 7299 h 7506"/>
                  <a:gd name="connsiteX4" fmla="*/ 3740 w 10000"/>
                  <a:gd name="connsiteY4" fmla="*/ 7187 h 7506"/>
                  <a:gd name="connsiteX5" fmla="*/ 4209 w 10000"/>
                  <a:gd name="connsiteY5" fmla="*/ 7121 h 7506"/>
                  <a:gd name="connsiteX6" fmla="*/ 4622 w 10000"/>
                  <a:gd name="connsiteY6" fmla="*/ 7042 h 7506"/>
                  <a:gd name="connsiteX7" fmla="*/ 4622 w 10000"/>
                  <a:gd name="connsiteY7" fmla="*/ 7042 h 7506"/>
                  <a:gd name="connsiteX8" fmla="*/ 4815 w 10000"/>
                  <a:gd name="connsiteY8" fmla="*/ 6994 h 7506"/>
                  <a:gd name="connsiteX9" fmla="*/ 4982 w 10000"/>
                  <a:gd name="connsiteY9" fmla="*/ 6929 h 7506"/>
                  <a:gd name="connsiteX10" fmla="*/ 5146 w 10000"/>
                  <a:gd name="connsiteY10" fmla="*/ 6849 h 7506"/>
                  <a:gd name="connsiteX11" fmla="*/ 5312 w 10000"/>
                  <a:gd name="connsiteY11" fmla="*/ 6753 h 7506"/>
                  <a:gd name="connsiteX12" fmla="*/ 5451 w 10000"/>
                  <a:gd name="connsiteY12" fmla="*/ 6640 h 7506"/>
                  <a:gd name="connsiteX13" fmla="*/ 5559 w 10000"/>
                  <a:gd name="connsiteY13" fmla="*/ 6511 h 7506"/>
                  <a:gd name="connsiteX14" fmla="*/ 5698 w 10000"/>
                  <a:gd name="connsiteY14" fmla="*/ 6367 h 7506"/>
                  <a:gd name="connsiteX15" fmla="*/ 5808 w 10000"/>
                  <a:gd name="connsiteY15" fmla="*/ 6207 h 7506"/>
                  <a:gd name="connsiteX16" fmla="*/ 5890 w 10000"/>
                  <a:gd name="connsiteY16" fmla="*/ 6045 h 7506"/>
                  <a:gd name="connsiteX17" fmla="*/ 5973 w 10000"/>
                  <a:gd name="connsiteY17" fmla="*/ 5869 h 7506"/>
                  <a:gd name="connsiteX18" fmla="*/ 6085 w 10000"/>
                  <a:gd name="connsiteY18" fmla="*/ 5482 h 7506"/>
                  <a:gd name="connsiteX19" fmla="*/ 6167 w 10000"/>
                  <a:gd name="connsiteY19" fmla="*/ 5064 h 7506"/>
                  <a:gd name="connsiteX20" fmla="*/ 6195 w 10000"/>
                  <a:gd name="connsiteY20" fmla="*/ 4598 h 7506"/>
                  <a:gd name="connsiteX21" fmla="*/ 6167 w 10000"/>
                  <a:gd name="connsiteY21" fmla="*/ 4133 h 7506"/>
                  <a:gd name="connsiteX22" fmla="*/ 6085 w 10000"/>
                  <a:gd name="connsiteY22" fmla="*/ 3634 h 7506"/>
                  <a:gd name="connsiteX23" fmla="*/ 5973 w 10000"/>
                  <a:gd name="connsiteY23" fmla="*/ 3136 h 7506"/>
                  <a:gd name="connsiteX24" fmla="*/ 5808 w 10000"/>
                  <a:gd name="connsiteY24" fmla="*/ 2620 h 7506"/>
                  <a:gd name="connsiteX25" fmla="*/ 5588 w 10000"/>
                  <a:gd name="connsiteY25" fmla="*/ 2106 h 7506"/>
                  <a:gd name="connsiteX26" fmla="*/ 5312 w 10000"/>
                  <a:gd name="connsiteY26" fmla="*/ 1609 h 7506"/>
                  <a:gd name="connsiteX27" fmla="*/ 4982 w 10000"/>
                  <a:gd name="connsiteY27" fmla="*/ 1125 h 7506"/>
                  <a:gd name="connsiteX28" fmla="*/ 4622 w 10000"/>
                  <a:gd name="connsiteY28" fmla="*/ 660 h 7506"/>
                  <a:gd name="connsiteX29" fmla="*/ 4622 w 10000"/>
                  <a:gd name="connsiteY29" fmla="*/ 660 h 7506"/>
                  <a:gd name="connsiteX30" fmla="*/ 5642 w 10000"/>
                  <a:gd name="connsiteY30" fmla="*/ 371 h 7506"/>
                  <a:gd name="connsiteX31" fmla="*/ 6443 w 10000"/>
                  <a:gd name="connsiteY31" fmla="*/ 177 h 7506"/>
                  <a:gd name="connsiteX32" fmla="*/ 7159 w 10000"/>
                  <a:gd name="connsiteY32" fmla="*/ 0 h 7506"/>
                  <a:gd name="connsiteX33" fmla="*/ 7159 w 10000"/>
                  <a:gd name="connsiteY33" fmla="*/ 0 h 7506"/>
                  <a:gd name="connsiteX34" fmla="*/ 7324 w 10000"/>
                  <a:gd name="connsiteY34" fmla="*/ 177 h 7506"/>
                  <a:gd name="connsiteX35" fmla="*/ 7684 w 10000"/>
                  <a:gd name="connsiteY35" fmla="*/ 643 h 7506"/>
                  <a:gd name="connsiteX36" fmla="*/ 8179 w 10000"/>
                  <a:gd name="connsiteY36" fmla="*/ 1335 h 7506"/>
                  <a:gd name="connsiteX37" fmla="*/ 8483 w 10000"/>
                  <a:gd name="connsiteY37" fmla="*/ 1753 h 7506"/>
                  <a:gd name="connsiteX38" fmla="*/ 8758 w 10000"/>
                  <a:gd name="connsiteY38" fmla="*/ 2185 h 7506"/>
                  <a:gd name="connsiteX39" fmla="*/ 9035 w 10000"/>
                  <a:gd name="connsiteY39" fmla="*/ 2654 h 7506"/>
                  <a:gd name="connsiteX40" fmla="*/ 9310 w 10000"/>
                  <a:gd name="connsiteY40" fmla="*/ 3136 h 7506"/>
                  <a:gd name="connsiteX41" fmla="*/ 9531 w 10000"/>
                  <a:gd name="connsiteY41" fmla="*/ 3601 h 7506"/>
                  <a:gd name="connsiteX42" fmla="*/ 9724 w 10000"/>
                  <a:gd name="connsiteY42" fmla="*/ 4084 h 7506"/>
                  <a:gd name="connsiteX43" fmla="*/ 9891 w 10000"/>
                  <a:gd name="connsiteY43" fmla="*/ 4550 h 7506"/>
                  <a:gd name="connsiteX44" fmla="*/ 9973 w 10000"/>
                  <a:gd name="connsiteY44" fmla="*/ 4983 h 7506"/>
                  <a:gd name="connsiteX45" fmla="*/ 10000 w 10000"/>
                  <a:gd name="connsiteY45" fmla="*/ 5193 h 7506"/>
                  <a:gd name="connsiteX46" fmla="*/ 10000 w 10000"/>
                  <a:gd name="connsiteY46" fmla="*/ 5385 h 7506"/>
                  <a:gd name="connsiteX47" fmla="*/ 9973 w 10000"/>
                  <a:gd name="connsiteY47" fmla="*/ 5579 h 7506"/>
                  <a:gd name="connsiteX48" fmla="*/ 9917 w 10000"/>
                  <a:gd name="connsiteY48" fmla="*/ 5756 h 7506"/>
                  <a:gd name="connsiteX49" fmla="*/ 9917 w 10000"/>
                  <a:gd name="connsiteY49" fmla="*/ 5756 h 7506"/>
                  <a:gd name="connsiteX50" fmla="*/ 9807 w 10000"/>
                  <a:gd name="connsiteY50" fmla="*/ 6109 h 7506"/>
                  <a:gd name="connsiteX51" fmla="*/ 9640 w 10000"/>
                  <a:gd name="connsiteY51" fmla="*/ 6464 h 7506"/>
                  <a:gd name="connsiteX52" fmla="*/ 9476 w 10000"/>
                  <a:gd name="connsiteY52" fmla="*/ 6816 h 7506"/>
                  <a:gd name="connsiteX53" fmla="*/ 9255 w 10000"/>
                  <a:gd name="connsiteY53" fmla="*/ 7170 h 7506"/>
                  <a:gd name="connsiteX0" fmla="*/ 7472 w 8217"/>
                  <a:gd name="connsiteY0" fmla="*/ 9552 h 9875"/>
                  <a:gd name="connsiteX1" fmla="*/ 0 w 8217"/>
                  <a:gd name="connsiteY1" fmla="*/ 9875 h 9875"/>
                  <a:gd name="connsiteX2" fmla="*/ 991 w 8217"/>
                  <a:gd name="connsiteY2" fmla="*/ 9724 h 9875"/>
                  <a:gd name="connsiteX3" fmla="*/ 1957 w 8217"/>
                  <a:gd name="connsiteY3" fmla="*/ 9575 h 9875"/>
                  <a:gd name="connsiteX4" fmla="*/ 2426 w 8217"/>
                  <a:gd name="connsiteY4" fmla="*/ 9487 h 9875"/>
                  <a:gd name="connsiteX5" fmla="*/ 2839 w 8217"/>
                  <a:gd name="connsiteY5" fmla="*/ 9382 h 9875"/>
                  <a:gd name="connsiteX6" fmla="*/ 2839 w 8217"/>
                  <a:gd name="connsiteY6" fmla="*/ 9382 h 9875"/>
                  <a:gd name="connsiteX7" fmla="*/ 3032 w 8217"/>
                  <a:gd name="connsiteY7" fmla="*/ 9318 h 9875"/>
                  <a:gd name="connsiteX8" fmla="*/ 3199 w 8217"/>
                  <a:gd name="connsiteY8" fmla="*/ 9231 h 9875"/>
                  <a:gd name="connsiteX9" fmla="*/ 3363 w 8217"/>
                  <a:gd name="connsiteY9" fmla="*/ 9125 h 9875"/>
                  <a:gd name="connsiteX10" fmla="*/ 3529 w 8217"/>
                  <a:gd name="connsiteY10" fmla="*/ 8997 h 9875"/>
                  <a:gd name="connsiteX11" fmla="*/ 3668 w 8217"/>
                  <a:gd name="connsiteY11" fmla="*/ 8846 h 9875"/>
                  <a:gd name="connsiteX12" fmla="*/ 3776 w 8217"/>
                  <a:gd name="connsiteY12" fmla="*/ 8674 h 9875"/>
                  <a:gd name="connsiteX13" fmla="*/ 3915 w 8217"/>
                  <a:gd name="connsiteY13" fmla="*/ 8483 h 9875"/>
                  <a:gd name="connsiteX14" fmla="*/ 4025 w 8217"/>
                  <a:gd name="connsiteY14" fmla="*/ 8269 h 9875"/>
                  <a:gd name="connsiteX15" fmla="*/ 4107 w 8217"/>
                  <a:gd name="connsiteY15" fmla="*/ 8054 h 9875"/>
                  <a:gd name="connsiteX16" fmla="*/ 4190 w 8217"/>
                  <a:gd name="connsiteY16" fmla="*/ 7819 h 9875"/>
                  <a:gd name="connsiteX17" fmla="*/ 4302 w 8217"/>
                  <a:gd name="connsiteY17" fmla="*/ 7303 h 9875"/>
                  <a:gd name="connsiteX18" fmla="*/ 4384 w 8217"/>
                  <a:gd name="connsiteY18" fmla="*/ 6747 h 9875"/>
                  <a:gd name="connsiteX19" fmla="*/ 4412 w 8217"/>
                  <a:gd name="connsiteY19" fmla="*/ 6126 h 9875"/>
                  <a:gd name="connsiteX20" fmla="*/ 4384 w 8217"/>
                  <a:gd name="connsiteY20" fmla="*/ 5506 h 9875"/>
                  <a:gd name="connsiteX21" fmla="*/ 4302 w 8217"/>
                  <a:gd name="connsiteY21" fmla="*/ 4841 h 9875"/>
                  <a:gd name="connsiteX22" fmla="*/ 4190 w 8217"/>
                  <a:gd name="connsiteY22" fmla="*/ 4178 h 9875"/>
                  <a:gd name="connsiteX23" fmla="*/ 4025 w 8217"/>
                  <a:gd name="connsiteY23" fmla="*/ 3491 h 9875"/>
                  <a:gd name="connsiteX24" fmla="*/ 3805 w 8217"/>
                  <a:gd name="connsiteY24" fmla="*/ 2806 h 9875"/>
                  <a:gd name="connsiteX25" fmla="*/ 3529 w 8217"/>
                  <a:gd name="connsiteY25" fmla="*/ 2144 h 9875"/>
                  <a:gd name="connsiteX26" fmla="*/ 3199 w 8217"/>
                  <a:gd name="connsiteY26" fmla="*/ 1499 h 9875"/>
                  <a:gd name="connsiteX27" fmla="*/ 2839 w 8217"/>
                  <a:gd name="connsiteY27" fmla="*/ 879 h 9875"/>
                  <a:gd name="connsiteX28" fmla="*/ 2839 w 8217"/>
                  <a:gd name="connsiteY28" fmla="*/ 879 h 9875"/>
                  <a:gd name="connsiteX29" fmla="*/ 3859 w 8217"/>
                  <a:gd name="connsiteY29" fmla="*/ 494 h 9875"/>
                  <a:gd name="connsiteX30" fmla="*/ 4660 w 8217"/>
                  <a:gd name="connsiteY30" fmla="*/ 236 h 9875"/>
                  <a:gd name="connsiteX31" fmla="*/ 5376 w 8217"/>
                  <a:gd name="connsiteY31" fmla="*/ 0 h 9875"/>
                  <a:gd name="connsiteX32" fmla="*/ 5376 w 8217"/>
                  <a:gd name="connsiteY32" fmla="*/ 0 h 9875"/>
                  <a:gd name="connsiteX33" fmla="*/ 5541 w 8217"/>
                  <a:gd name="connsiteY33" fmla="*/ 236 h 9875"/>
                  <a:gd name="connsiteX34" fmla="*/ 5901 w 8217"/>
                  <a:gd name="connsiteY34" fmla="*/ 857 h 9875"/>
                  <a:gd name="connsiteX35" fmla="*/ 6396 w 8217"/>
                  <a:gd name="connsiteY35" fmla="*/ 1779 h 9875"/>
                  <a:gd name="connsiteX36" fmla="*/ 6700 w 8217"/>
                  <a:gd name="connsiteY36" fmla="*/ 2335 h 9875"/>
                  <a:gd name="connsiteX37" fmla="*/ 6975 w 8217"/>
                  <a:gd name="connsiteY37" fmla="*/ 2911 h 9875"/>
                  <a:gd name="connsiteX38" fmla="*/ 7252 w 8217"/>
                  <a:gd name="connsiteY38" fmla="*/ 3536 h 9875"/>
                  <a:gd name="connsiteX39" fmla="*/ 7527 w 8217"/>
                  <a:gd name="connsiteY39" fmla="*/ 4178 h 9875"/>
                  <a:gd name="connsiteX40" fmla="*/ 7748 w 8217"/>
                  <a:gd name="connsiteY40" fmla="*/ 4797 h 9875"/>
                  <a:gd name="connsiteX41" fmla="*/ 7941 w 8217"/>
                  <a:gd name="connsiteY41" fmla="*/ 5441 h 9875"/>
                  <a:gd name="connsiteX42" fmla="*/ 8108 w 8217"/>
                  <a:gd name="connsiteY42" fmla="*/ 6062 h 9875"/>
                  <a:gd name="connsiteX43" fmla="*/ 8190 w 8217"/>
                  <a:gd name="connsiteY43" fmla="*/ 6639 h 9875"/>
                  <a:gd name="connsiteX44" fmla="*/ 8217 w 8217"/>
                  <a:gd name="connsiteY44" fmla="*/ 6918 h 9875"/>
                  <a:gd name="connsiteX45" fmla="*/ 8217 w 8217"/>
                  <a:gd name="connsiteY45" fmla="*/ 7174 h 9875"/>
                  <a:gd name="connsiteX46" fmla="*/ 8190 w 8217"/>
                  <a:gd name="connsiteY46" fmla="*/ 7433 h 9875"/>
                  <a:gd name="connsiteX47" fmla="*/ 8134 w 8217"/>
                  <a:gd name="connsiteY47" fmla="*/ 7669 h 9875"/>
                  <a:gd name="connsiteX48" fmla="*/ 8134 w 8217"/>
                  <a:gd name="connsiteY48" fmla="*/ 7669 h 9875"/>
                  <a:gd name="connsiteX49" fmla="*/ 8024 w 8217"/>
                  <a:gd name="connsiteY49" fmla="*/ 8139 h 9875"/>
                  <a:gd name="connsiteX50" fmla="*/ 7857 w 8217"/>
                  <a:gd name="connsiteY50" fmla="*/ 8612 h 9875"/>
                  <a:gd name="connsiteX51" fmla="*/ 7693 w 8217"/>
                  <a:gd name="connsiteY51" fmla="*/ 9081 h 9875"/>
                  <a:gd name="connsiteX52" fmla="*/ 7472 w 8217"/>
                  <a:gd name="connsiteY52" fmla="*/ 9552 h 9875"/>
                  <a:gd name="connsiteX0" fmla="*/ 7887 w 8794"/>
                  <a:gd name="connsiteY0" fmla="*/ 9673 h 9847"/>
                  <a:gd name="connsiteX1" fmla="*/ 0 w 8794"/>
                  <a:gd name="connsiteY1" fmla="*/ 9847 h 9847"/>
                  <a:gd name="connsiteX2" fmla="*/ 1176 w 8794"/>
                  <a:gd name="connsiteY2" fmla="*/ 9696 h 9847"/>
                  <a:gd name="connsiteX3" fmla="*/ 1746 w 8794"/>
                  <a:gd name="connsiteY3" fmla="*/ 9607 h 9847"/>
                  <a:gd name="connsiteX4" fmla="*/ 2249 w 8794"/>
                  <a:gd name="connsiteY4" fmla="*/ 9501 h 9847"/>
                  <a:gd name="connsiteX5" fmla="*/ 2249 w 8794"/>
                  <a:gd name="connsiteY5" fmla="*/ 9501 h 9847"/>
                  <a:gd name="connsiteX6" fmla="*/ 2484 w 8794"/>
                  <a:gd name="connsiteY6" fmla="*/ 9436 h 9847"/>
                  <a:gd name="connsiteX7" fmla="*/ 2687 w 8794"/>
                  <a:gd name="connsiteY7" fmla="*/ 9348 h 9847"/>
                  <a:gd name="connsiteX8" fmla="*/ 2887 w 8794"/>
                  <a:gd name="connsiteY8" fmla="*/ 9241 h 9847"/>
                  <a:gd name="connsiteX9" fmla="*/ 3089 w 8794"/>
                  <a:gd name="connsiteY9" fmla="*/ 9111 h 9847"/>
                  <a:gd name="connsiteX10" fmla="*/ 3258 w 8794"/>
                  <a:gd name="connsiteY10" fmla="*/ 8958 h 9847"/>
                  <a:gd name="connsiteX11" fmla="*/ 3389 w 8794"/>
                  <a:gd name="connsiteY11" fmla="*/ 8784 h 9847"/>
                  <a:gd name="connsiteX12" fmla="*/ 3559 w 8794"/>
                  <a:gd name="connsiteY12" fmla="*/ 8590 h 9847"/>
                  <a:gd name="connsiteX13" fmla="*/ 3692 w 8794"/>
                  <a:gd name="connsiteY13" fmla="*/ 8374 h 9847"/>
                  <a:gd name="connsiteX14" fmla="*/ 3792 w 8794"/>
                  <a:gd name="connsiteY14" fmla="*/ 8156 h 9847"/>
                  <a:gd name="connsiteX15" fmla="*/ 3893 w 8794"/>
                  <a:gd name="connsiteY15" fmla="*/ 7918 h 9847"/>
                  <a:gd name="connsiteX16" fmla="*/ 4029 w 8794"/>
                  <a:gd name="connsiteY16" fmla="*/ 7395 h 9847"/>
                  <a:gd name="connsiteX17" fmla="*/ 4129 w 8794"/>
                  <a:gd name="connsiteY17" fmla="*/ 6832 h 9847"/>
                  <a:gd name="connsiteX18" fmla="*/ 4163 w 8794"/>
                  <a:gd name="connsiteY18" fmla="*/ 6204 h 9847"/>
                  <a:gd name="connsiteX19" fmla="*/ 4129 w 8794"/>
                  <a:gd name="connsiteY19" fmla="*/ 5576 h 9847"/>
                  <a:gd name="connsiteX20" fmla="*/ 4029 w 8794"/>
                  <a:gd name="connsiteY20" fmla="*/ 4902 h 9847"/>
                  <a:gd name="connsiteX21" fmla="*/ 3893 w 8794"/>
                  <a:gd name="connsiteY21" fmla="*/ 4231 h 9847"/>
                  <a:gd name="connsiteX22" fmla="*/ 3692 w 8794"/>
                  <a:gd name="connsiteY22" fmla="*/ 3535 h 9847"/>
                  <a:gd name="connsiteX23" fmla="*/ 3425 w 8794"/>
                  <a:gd name="connsiteY23" fmla="*/ 2842 h 9847"/>
                  <a:gd name="connsiteX24" fmla="*/ 3089 w 8794"/>
                  <a:gd name="connsiteY24" fmla="*/ 2171 h 9847"/>
                  <a:gd name="connsiteX25" fmla="*/ 2687 w 8794"/>
                  <a:gd name="connsiteY25" fmla="*/ 1518 h 9847"/>
                  <a:gd name="connsiteX26" fmla="*/ 2249 w 8794"/>
                  <a:gd name="connsiteY26" fmla="*/ 890 h 9847"/>
                  <a:gd name="connsiteX27" fmla="*/ 2249 w 8794"/>
                  <a:gd name="connsiteY27" fmla="*/ 890 h 9847"/>
                  <a:gd name="connsiteX28" fmla="*/ 3490 w 8794"/>
                  <a:gd name="connsiteY28" fmla="*/ 500 h 9847"/>
                  <a:gd name="connsiteX29" fmla="*/ 4465 w 8794"/>
                  <a:gd name="connsiteY29" fmla="*/ 239 h 9847"/>
                  <a:gd name="connsiteX30" fmla="*/ 5337 w 8794"/>
                  <a:gd name="connsiteY30" fmla="*/ 0 h 9847"/>
                  <a:gd name="connsiteX31" fmla="*/ 5337 w 8794"/>
                  <a:gd name="connsiteY31" fmla="*/ 0 h 9847"/>
                  <a:gd name="connsiteX32" fmla="*/ 5537 w 8794"/>
                  <a:gd name="connsiteY32" fmla="*/ 239 h 9847"/>
                  <a:gd name="connsiteX33" fmla="*/ 5975 w 8794"/>
                  <a:gd name="connsiteY33" fmla="*/ 868 h 9847"/>
                  <a:gd name="connsiteX34" fmla="*/ 6578 w 8794"/>
                  <a:gd name="connsiteY34" fmla="*/ 1802 h 9847"/>
                  <a:gd name="connsiteX35" fmla="*/ 6948 w 8794"/>
                  <a:gd name="connsiteY35" fmla="*/ 2365 h 9847"/>
                  <a:gd name="connsiteX36" fmla="*/ 7282 w 8794"/>
                  <a:gd name="connsiteY36" fmla="*/ 2948 h 9847"/>
                  <a:gd name="connsiteX37" fmla="*/ 7620 w 8794"/>
                  <a:gd name="connsiteY37" fmla="*/ 3581 h 9847"/>
                  <a:gd name="connsiteX38" fmla="*/ 7954 w 8794"/>
                  <a:gd name="connsiteY38" fmla="*/ 4231 h 9847"/>
                  <a:gd name="connsiteX39" fmla="*/ 8223 w 8794"/>
                  <a:gd name="connsiteY39" fmla="*/ 4858 h 9847"/>
                  <a:gd name="connsiteX40" fmla="*/ 8458 w 8794"/>
                  <a:gd name="connsiteY40" fmla="*/ 5510 h 9847"/>
                  <a:gd name="connsiteX41" fmla="*/ 8661 w 8794"/>
                  <a:gd name="connsiteY41" fmla="*/ 6139 h 9847"/>
                  <a:gd name="connsiteX42" fmla="*/ 8761 w 8794"/>
                  <a:gd name="connsiteY42" fmla="*/ 6723 h 9847"/>
                  <a:gd name="connsiteX43" fmla="*/ 8794 w 8794"/>
                  <a:gd name="connsiteY43" fmla="*/ 7006 h 9847"/>
                  <a:gd name="connsiteX44" fmla="*/ 8794 w 8794"/>
                  <a:gd name="connsiteY44" fmla="*/ 7265 h 9847"/>
                  <a:gd name="connsiteX45" fmla="*/ 8761 w 8794"/>
                  <a:gd name="connsiteY45" fmla="*/ 7527 h 9847"/>
                  <a:gd name="connsiteX46" fmla="*/ 8693 w 8794"/>
                  <a:gd name="connsiteY46" fmla="*/ 7766 h 9847"/>
                  <a:gd name="connsiteX47" fmla="*/ 8693 w 8794"/>
                  <a:gd name="connsiteY47" fmla="*/ 7766 h 9847"/>
                  <a:gd name="connsiteX48" fmla="*/ 8559 w 8794"/>
                  <a:gd name="connsiteY48" fmla="*/ 8242 h 9847"/>
                  <a:gd name="connsiteX49" fmla="*/ 8356 w 8794"/>
                  <a:gd name="connsiteY49" fmla="*/ 8721 h 9847"/>
                  <a:gd name="connsiteX50" fmla="*/ 8156 w 8794"/>
                  <a:gd name="connsiteY50" fmla="*/ 9196 h 9847"/>
                  <a:gd name="connsiteX51" fmla="*/ 7887 w 8794"/>
                  <a:gd name="connsiteY51" fmla="*/ 9673 h 9847"/>
                  <a:gd name="connsiteX0" fmla="*/ 7632 w 8663"/>
                  <a:gd name="connsiteY0" fmla="*/ 9823 h 9847"/>
                  <a:gd name="connsiteX1" fmla="*/ 0 w 8663"/>
                  <a:gd name="connsiteY1" fmla="*/ 9847 h 9847"/>
                  <a:gd name="connsiteX2" fmla="*/ 648 w 8663"/>
                  <a:gd name="connsiteY2" fmla="*/ 9756 h 9847"/>
                  <a:gd name="connsiteX3" fmla="*/ 1220 w 8663"/>
                  <a:gd name="connsiteY3" fmla="*/ 9649 h 9847"/>
                  <a:gd name="connsiteX4" fmla="*/ 1220 w 8663"/>
                  <a:gd name="connsiteY4" fmla="*/ 9649 h 9847"/>
                  <a:gd name="connsiteX5" fmla="*/ 1488 w 8663"/>
                  <a:gd name="connsiteY5" fmla="*/ 9583 h 9847"/>
                  <a:gd name="connsiteX6" fmla="*/ 1718 w 8663"/>
                  <a:gd name="connsiteY6" fmla="*/ 9493 h 9847"/>
                  <a:gd name="connsiteX7" fmla="*/ 1946 w 8663"/>
                  <a:gd name="connsiteY7" fmla="*/ 9385 h 9847"/>
                  <a:gd name="connsiteX8" fmla="*/ 2176 w 8663"/>
                  <a:gd name="connsiteY8" fmla="*/ 9253 h 9847"/>
                  <a:gd name="connsiteX9" fmla="*/ 2368 w 8663"/>
                  <a:gd name="connsiteY9" fmla="*/ 9097 h 9847"/>
                  <a:gd name="connsiteX10" fmla="*/ 2517 w 8663"/>
                  <a:gd name="connsiteY10" fmla="*/ 8920 h 9847"/>
                  <a:gd name="connsiteX11" fmla="*/ 2710 w 8663"/>
                  <a:gd name="connsiteY11" fmla="*/ 8723 h 9847"/>
                  <a:gd name="connsiteX12" fmla="*/ 2861 w 8663"/>
                  <a:gd name="connsiteY12" fmla="*/ 8504 h 9847"/>
                  <a:gd name="connsiteX13" fmla="*/ 2975 w 8663"/>
                  <a:gd name="connsiteY13" fmla="*/ 8283 h 9847"/>
                  <a:gd name="connsiteX14" fmla="*/ 3090 w 8663"/>
                  <a:gd name="connsiteY14" fmla="*/ 8041 h 9847"/>
                  <a:gd name="connsiteX15" fmla="*/ 3245 w 8663"/>
                  <a:gd name="connsiteY15" fmla="*/ 7510 h 9847"/>
                  <a:gd name="connsiteX16" fmla="*/ 3358 w 8663"/>
                  <a:gd name="connsiteY16" fmla="*/ 6938 h 9847"/>
                  <a:gd name="connsiteX17" fmla="*/ 3397 w 8663"/>
                  <a:gd name="connsiteY17" fmla="*/ 6300 h 9847"/>
                  <a:gd name="connsiteX18" fmla="*/ 3358 w 8663"/>
                  <a:gd name="connsiteY18" fmla="*/ 5663 h 9847"/>
                  <a:gd name="connsiteX19" fmla="*/ 3245 w 8663"/>
                  <a:gd name="connsiteY19" fmla="*/ 4978 h 9847"/>
                  <a:gd name="connsiteX20" fmla="*/ 3090 w 8663"/>
                  <a:gd name="connsiteY20" fmla="*/ 4297 h 9847"/>
                  <a:gd name="connsiteX21" fmla="*/ 2861 w 8663"/>
                  <a:gd name="connsiteY21" fmla="*/ 3590 h 9847"/>
                  <a:gd name="connsiteX22" fmla="*/ 2558 w 8663"/>
                  <a:gd name="connsiteY22" fmla="*/ 2886 h 9847"/>
                  <a:gd name="connsiteX23" fmla="*/ 2176 w 8663"/>
                  <a:gd name="connsiteY23" fmla="*/ 2205 h 9847"/>
                  <a:gd name="connsiteX24" fmla="*/ 1718 w 8663"/>
                  <a:gd name="connsiteY24" fmla="*/ 1542 h 9847"/>
                  <a:gd name="connsiteX25" fmla="*/ 1220 w 8663"/>
                  <a:gd name="connsiteY25" fmla="*/ 904 h 9847"/>
                  <a:gd name="connsiteX26" fmla="*/ 1220 w 8663"/>
                  <a:gd name="connsiteY26" fmla="*/ 904 h 9847"/>
                  <a:gd name="connsiteX27" fmla="*/ 2632 w 8663"/>
                  <a:gd name="connsiteY27" fmla="*/ 508 h 9847"/>
                  <a:gd name="connsiteX28" fmla="*/ 3740 w 8663"/>
                  <a:gd name="connsiteY28" fmla="*/ 243 h 9847"/>
                  <a:gd name="connsiteX29" fmla="*/ 4732 w 8663"/>
                  <a:gd name="connsiteY29" fmla="*/ 0 h 9847"/>
                  <a:gd name="connsiteX30" fmla="*/ 4732 w 8663"/>
                  <a:gd name="connsiteY30" fmla="*/ 0 h 9847"/>
                  <a:gd name="connsiteX31" fmla="*/ 4959 w 8663"/>
                  <a:gd name="connsiteY31" fmla="*/ 243 h 9847"/>
                  <a:gd name="connsiteX32" fmla="*/ 5457 w 8663"/>
                  <a:gd name="connsiteY32" fmla="*/ 881 h 9847"/>
                  <a:gd name="connsiteX33" fmla="*/ 6143 w 8663"/>
                  <a:gd name="connsiteY33" fmla="*/ 1830 h 9847"/>
                  <a:gd name="connsiteX34" fmla="*/ 6564 w 8663"/>
                  <a:gd name="connsiteY34" fmla="*/ 2402 h 9847"/>
                  <a:gd name="connsiteX35" fmla="*/ 6944 w 8663"/>
                  <a:gd name="connsiteY35" fmla="*/ 2994 h 9847"/>
                  <a:gd name="connsiteX36" fmla="*/ 7328 w 8663"/>
                  <a:gd name="connsiteY36" fmla="*/ 3637 h 9847"/>
                  <a:gd name="connsiteX37" fmla="*/ 7708 w 8663"/>
                  <a:gd name="connsiteY37" fmla="*/ 4297 h 9847"/>
                  <a:gd name="connsiteX38" fmla="*/ 8014 w 8663"/>
                  <a:gd name="connsiteY38" fmla="*/ 4933 h 9847"/>
                  <a:gd name="connsiteX39" fmla="*/ 8281 w 8663"/>
                  <a:gd name="connsiteY39" fmla="*/ 5596 h 9847"/>
                  <a:gd name="connsiteX40" fmla="*/ 8512 w 8663"/>
                  <a:gd name="connsiteY40" fmla="*/ 6234 h 9847"/>
                  <a:gd name="connsiteX41" fmla="*/ 8625 w 8663"/>
                  <a:gd name="connsiteY41" fmla="*/ 6827 h 9847"/>
                  <a:gd name="connsiteX42" fmla="*/ 8663 w 8663"/>
                  <a:gd name="connsiteY42" fmla="*/ 7115 h 9847"/>
                  <a:gd name="connsiteX43" fmla="*/ 8663 w 8663"/>
                  <a:gd name="connsiteY43" fmla="*/ 7378 h 9847"/>
                  <a:gd name="connsiteX44" fmla="*/ 8625 w 8663"/>
                  <a:gd name="connsiteY44" fmla="*/ 7644 h 9847"/>
                  <a:gd name="connsiteX45" fmla="*/ 8548 w 8663"/>
                  <a:gd name="connsiteY45" fmla="*/ 7887 h 9847"/>
                  <a:gd name="connsiteX46" fmla="*/ 8548 w 8663"/>
                  <a:gd name="connsiteY46" fmla="*/ 7887 h 9847"/>
                  <a:gd name="connsiteX47" fmla="*/ 8396 w 8663"/>
                  <a:gd name="connsiteY47" fmla="*/ 8370 h 9847"/>
                  <a:gd name="connsiteX48" fmla="*/ 8165 w 8663"/>
                  <a:gd name="connsiteY48" fmla="*/ 8857 h 9847"/>
                  <a:gd name="connsiteX49" fmla="*/ 7938 w 8663"/>
                  <a:gd name="connsiteY49" fmla="*/ 9339 h 9847"/>
                  <a:gd name="connsiteX50" fmla="*/ 7632 w 8663"/>
                  <a:gd name="connsiteY50" fmla="*/ 9823 h 9847"/>
                  <a:gd name="connsiteX0" fmla="*/ 8810 w 10000"/>
                  <a:gd name="connsiteY0" fmla="*/ 9976 h 10000"/>
                  <a:gd name="connsiteX1" fmla="*/ 0 w 10000"/>
                  <a:gd name="connsiteY1" fmla="*/ 10000 h 10000"/>
                  <a:gd name="connsiteX2" fmla="*/ 1408 w 10000"/>
                  <a:gd name="connsiteY2" fmla="*/ 9799 h 10000"/>
                  <a:gd name="connsiteX3" fmla="*/ 1408 w 10000"/>
                  <a:gd name="connsiteY3" fmla="*/ 9799 h 10000"/>
                  <a:gd name="connsiteX4" fmla="*/ 1718 w 10000"/>
                  <a:gd name="connsiteY4" fmla="*/ 9732 h 10000"/>
                  <a:gd name="connsiteX5" fmla="*/ 1983 w 10000"/>
                  <a:gd name="connsiteY5" fmla="*/ 9640 h 10000"/>
                  <a:gd name="connsiteX6" fmla="*/ 2246 w 10000"/>
                  <a:gd name="connsiteY6" fmla="*/ 9531 h 10000"/>
                  <a:gd name="connsiteX7" fmla="*/ 2512 w 10000"/>
                  <a:gd name="connsiteY7" fmla="*/ 9397 h 10000"/>
                  <a:gd name="connsiteX8" fmla="*/ 2733 w 10000"/>
                  <a:gd name="connsiteY8" fmla="*/ 9238 h 10000"/>
                  <a:gd name="connsiteX9" fmla="*/ 2905 w 10000"/>
                  <a:gd name="connsiteY9" fmla="*/ 9059 h 10000"/>
                  <a:gd name="connsiteX10" fmla="*/ 3128 w 10000"/>
                  <a:gd name="connsiteY10" fmla="*/ 8859 h 10000"/>
                  <a:gd name="connsiteX11" fmla="*/ 3303 w 10000"/>
                  <a:gd name="connsiteY11" fmla="*/ 8636 h 10000"/>
                  <a:gd name="connsiteX12" fmla="*/ 3434 w 10000"/>
                  <a:gd name="connsiteY12" fmla="*/ 8412 h 10000"/>
                  <a:gd name="connsiteX13" fmla="*/ 3567 w 10000"/>
                  <a:gd name="connsiteY13" fmla="*/ 8166 h 10000"/>
                  <a:gd name="connsiteX14" fmla="*/ 3746 w 10000"/>
                  <a:gd name="connsiteY14" fmla="*/ 7627 h 10000"/>
                  <a:gd name="connsiteX15" fmla="*/ 3876 w 10000"/>
                  <a:gd name="connsiteY15" fmla="*/ 7046 h 10000"/>
                  <a:gd name="connsiteX16" fmla="*/ 3921 w 10000"/>
                  <a:gd name="connsiteY16" fmla="*/ 6398 h 10000"/>
                  <a:gd name="connsiteX17" fmla="*/ 3876 w 10000"/>
                  <a:gd name="connsiteY17" fmla="*/ 5751 h 10000"/>
                  <a:gd name="connsiteX18" fmla="*/ 3746 w 10000"/>
                  <a:gd name="connsiteY18" fmla="*/ 5055 h 10000"/>
                  <a:gd name="connsiteX19" fmla="*/ 3567 w 10000"/>
                  <a:gd name="connsiteY19" fmla="*/ 4364 h 10000"/>
                  <a:gd name="connsiteX20" fmla="*/ 3303 w 10000"/>
                  <a:gd name="connsiteY20" fmla="*/ 3646 h 10000"/>
                  <a:gd name="connsiteX21" fmla="*/ 2953 w 10000"/>
                  <a:gd name="connsiteY21" fmla="*/ 2931 h 10000"/>
                  <a:gd name="connsiteX22" fmla="*/ 2512 w 10000"/>
                  <a:gd name="connsiteY22" fmla="*/ 2239 h 10000"/>
                  <a:gd name="connsiteX23" fmla="*/ 1983 w 10000"/>
                  <a:gd name="connsiteY23" fmla="*/ 1566 h 10000"/>
                  <a:gd name="connsiteX24" fmla="*/ 1408 w 10000"/>
                  <a:gd name="connsiteY24" fmla="*/ 918 h 10000"/>
                  <a:gd name="connsiteX25" fmla="*/ 1408 w 10000"/>
                  <a:gd name="connsiteY25" fmla="*/ 918 h 10000"/>
                  <a:gd name="connsiteX26" fmla="*/ 3038 w 10000"/>
                  <a:gd name="connsiteY26" fmla="*/ 516 h 10000"/>
                  <a:gd name="connsiteX27" fmla="*/ 4317 w 10000"/>
                  <a:gd name="connsiteY27" fmla="*/ 247 h 10000"/>
                  <a:gd name="connsiteX28" fmla="*/ 5462 w 10000"/>
                  <a:gd name="connsiteY28" fmla="*/ 0 h 10000"/>
                  <a:gd name="connsiteX29" fmla="*/ 5462 w 10000"/>
                  <a:gd name="connsiteY29" fmla="*/ 0 h 10000"/>
                  <a:gd name="connsiteX30" fmla="*/ 5724 w 10000"/>
                  <a:gd name="connsiteY30" fmla="*/ 247 h 10000"/>
                  <a:gd name="connsiteX31" fmla="*/ 6299 w 10000"/>
                  <a:gd name="connsiteY31" fmla="*/ 895 h 10000"/>
                  <a:gd name="connsiteX32" fmla="*/ 7091 w 10000"/>
                  <a:gd name="connsiteY32" fmla="*/ 1858 h 10000"/>
                  <a:gd name="connsiteX33" fmla="*/ 7577 w 10000"/>
                  <a:gd name="connsiteY33" fmla="*/ 2439 h 10000"/>
                  <a:gd name="connsiteX34" fmla="*/ 8016 w 10000"/>
                  <a:gd name="connsiteY34" fmla="*/ 3041 h 10000"/>
                  <a:gd name="connsiteX35" fmla="*/ 8459 w 10000"/>
                  <a:gd name="connsiteY35" fmla="*/ 3694 h 10000"/>
                  <a:gd name="connsiteX36" fmla="*/ 8898 w 10000"/>
                  <a:gd name="connsiteY36" fmla="*/ 4364 h 10000"/>
                  <a:gd name="connsiteX37" fmla="*/ 9251 w 10000"/>
                  <a:gd name="connsiteY37" fmla="*/ 5010 h 10000"/>
                  <a:gd name="connsiteX38" fmla="*/ 9559 w 10000"/>
                  <a:gd name="connsiteY38" fmla="*/ 5683 h 10000"/>
                  <a:gd name="connsiteX39" fmla="*/ 9826 w 10000"/>
                  <a:gd name="connsiteY39" fmla="*/ 6331 h 10000"/>
                  <a:gd name="connsiteX40" fmla="*/ 9956 w 10000"/>
                  <a:gd name="connsiteY40" fmla="*/ 6933 h 10000"/>
                  <a:gd name="connsiteX41" fmla="*/ 10000 w 10000"/>
                  <a:gd name="connsiteY41" fmla="*/ 7226 h 10000"/>
                  <a:gd name="connsiteX42" fmla="*/ 10000 w 10000"/>
                  <a:gd name="connsiteY42" fmla="*/ 7493 h 10000"/>
                  <a:gd name="connsiteX43" fmla="*/ 9956 w 10000"/>
                  <a:gd name="connsiteY43" fmla="*/ 7763 h 10000"/>
                  <a:gd name="connsiteX44" fmla="*/ 9867 w 10000"/>
                  <a:gd name="connsiteY44" fmla="*/ 8010 h 10000"/>
                  <a:gd name="connsiteX45" fmla="*/ 9867 w 10000"/>
                  <a:gd name="connsiteY45" fmla="*/ 8010 h 10000"/>
                  <a:gd name="connsiteX46" fmla="*/ 9692 w 10000"/>
                  <a:gd name="connsiteY46" fmla="*/ 8500 h 10000"/>
                  <a:gd name="connsiteX47" fmla="*/ 9425 w 10000"/>
                  <a:gd name="connsiteY47" fmla="*/ 8995 h 10000"/>
                  <a:gd name="connsiteX48" fmla="*/ 9163 w 10000"/>
                  <a:gd name="connsiteY48" fmla="*/ 9484 h 10000"/>
                  <a:gd name="connsiteX49" fmla="*/ 8810 w 10000"/>
                  <a:gd name="connsiteY49" fmla="*/ 9976 h 10000"/>
                  <a:gd name="connsiteX0" fmla="*/ 7402 w 8592"/>
                  <a:gd name="connsiteY0" fmla="*/ 9976 h 9976"/>
                  <a:gd name="connsiteX1" fmla="*/ 0 w 8592"/>
                  <a:gd name="connsiteY1" fmla="*/ 9799 h 9976"/>
                  <a:gd name="connsiteX2" fmla="*/ 0 w 8592"/>
                  <a:gd name="connsiteY2" fmla="*/ 9799 h 9976"/>
                  <a:gd name="connsiteX3" fmla="*/ 310 w 8592"/>
                  <a:gd name="connsiteY3" fmla="*/ 9732 h 9976"/>
                  <a:gd name="connsiteX4" fmla="*/ 575 w 8592"/>
                  <a:gd name="connsiteY4" fmla="*/ 9640 h 9976"/>
                  <a:gd name="connsiteX5" fmla="*/ 838 w 8592"/>
                  <a:gd name="connsiteY5" fmla="*/ 9531 h 9976"/>
                  <a:gd name="connsiteX6" fmla="*/ 1104 w 8592"/>
                  <a:gd name="connsiteY6" fmla="*/ 9397 h 9976"/>
                  <a:gd name="connsiteX7" fmla="*/ 1325 w 8592"/>
                  <a:gd name="connsiteY7" fmla="*/ 9238 h 9976"/>
                  <a:gd name="connsiteX8" fmla="*/ 1497 w 8592"/>
                  <a:gd name="connsiteY8" fmla="*/ 9059 h 9976"/>
                  <a:gd name="connsiteX9" fmla="*/ 1720 w 8592"/>
                  <a:gd name="connsiteY9" fmla="*/ 8859 h 9976"/>
                  <a:gd name="connsiteX10" fmla="*/ 1895 w 8592"/>
                  <a:gd name="connsiteY10" fmla="*/ 8636 h 9976"/>
                  <a:gd name="connsiteX11" fmla="*/ 2026 w 8592"/>
                  <a:gd name="connsiteY11" fmla="*/ 8412 h 9976"/>
                  <a:gd name="connsiteX12" fmla="*/ 2159 w 8592"/>
                  <a:gd name="connsiteY12" fmla="*/ 8166 h 9976"/>
                  <a:gd name="connsiteX13" fmla="*/ 2338 w 8592"/>
                  <a:gd name="connsiteY13" fmla="*/ 7627 h 9976"/>
                  <a:gd name="connsiteX14" fmla="*/ 2468 w 8592"/>
                  <a:gd name="connsiteY14" fmla="*/ 7046 h 9976"/>
                  <a:gd name="connsiteX15" fmla="*/ 2513 w 8592"/>
                  <a:gd name="connsiteY15" fmla="*/ 6398 h 9976"/>
                  <a:gd name="connsiteX16" fmla="*/ 2468 w 8592"/>
                  <a:gd name="connsiteY16" fmla="*/ 5751 h 9976"/>
                  <a:gd name="connsiteX17" fmla="*/ 2338 w 8592"/>
                  <a:gd name="connsiteY17" fmla="*/ 5055 h 9976"/>
                  <a:gd name="connsiteX18" fmla="*/ 2159 w 8592"/>
                  <a:gd name="connsiteY18" fmla="*/ 4364 h 9976"/>
                  <a:gd name="connsiteX19" fmla="*/ 1895 w 8592"/>
                  <a:gd name="connsiteY19" fmla="*/ 3646 h 9976"/>
                  <a:gd name="connsiteX20" fmla="*/ 1545 w 8592"/>
                  <a:gd name="connsiteY20" fmla="*/ 2931 h 9976"/>
                  <a:gd name="connsiteX21" fmla="*/ 1104 w 8592"/>
                  <a:gd name="connsiteY21" fmla="*/ 2239 h 9976"/>
                  <a:gd name="connsiteX22" fmla="*/ 575 w 8592"/>
                  <a:gd name="connsiteY22" fmla="*/ 1566 h 9976"/>
                  <a:gd name="connsiteX23" fmla="*/ 0 w 8592"/>
                  <a:gd name="connsiteY23" fmla="*/ 918 h 9976"/>
                  <a:gd name="connsiteX24" fmla="*/ 0 w 8592"/>
                  <a:gd name="connsiteY24" fmla="*/ 918 h 9976"/>
                  <a:gd name="connsiteX25" fmla="*/ 1630 w 8592"/>
                  <a:gd name="connsiteY25" fmla="*/ 516 h 9976"/>
                  <a:gd name="connsiteX26" fmla="*/ 2909 w 8592"/>
                  <a:gd name="connsiteY26" fmla="*/ 247 h 9976"/>
                  <a:gd name="connsiteX27" fmla="*/ 4054 w 8592"/>
                  <a:gd name="connsiteY27" fmla="*/ 0 h 9976"/>
                  <a:gd name="connsiteX28" fmla="*/ 4054 w 8592"/>
                  <a:gd name="connsiteY28" fmla="*/ 0 h 9976"/>
                  <a:gd name="connsiteX29" fmla="*/ 4316 w 8592"/>
                  <a:gd name="connsiteY29" fmla="*/ 247 h 9976"/>
                  <a:gd name="connsiteX30" fmla="*/ 4891 w 8592"/>
                  <a:gd name="connsiteY30" fmla="*/ 895 h 9976"/>
                  <a:gd name="connsiteX31" fmla="*/ 5683 w 8592"/>
                  <a:gd name="connsiteY31" fmla="*/ 1858 h 9976"/>
                  <a:gd name="connsiteX32" fmla="*/ 6169 w 8592"/>
                  <a:gd name="connsiteY32" fmla="*/ 2439 h 9976"/>
                  <a:gd name="connsiteX33" fmla="*/ 6608 w 8592"/>
                  <a:gd name="connsiteY33" fmla="*/ 3041 h 9976"/>
                  <a:gd name="connsiteX34" fmla="*/ 7051 w 8592"/>
                  <a:gd name="connsiteY34" fmla="*/ 3694 h 9976"/>
                  <a:gd name="connsiteX35" fmla="*/ 7490 w 8592"/>
                  <a:gd name="connsiteY35" fmla="*/ 4364 h 9976"/>
                  <a:gd name="connsiteX36" fmla="*/ 7843 w 8592"/>
                  <a:gd name="connsiteY36" fmla="*/ 5010 h 9976"/>
                  <a:gd name="connsiteX37" fmla="*/ 8151 w 8592"/>
                  <a:gd name="connsiteY37" fmla="*/ 5683 h 9976"/>
                  <a:gd name="connsiteX38" fmla="*/ 8418 w 8592"/>
                  <a:gd name="connsiteY38" fmla="*/ 6331 h 9976"/>
                  <a:gd name="connsiteX39" fmla="*/ 8548 w 8592"/>
                  <a:gd name="connsiteY39" fmla="*/ 6933 h 9976"/>
                  <a:gd name="connsiteX40" fmla="*/ 8592 w 8592"/>
                  <a:gd name="connsiteY40" fmla="*/ 7226 h 9976"/>
                  <a:gd name="connsiteX41" fmla="*/ 8592 w 8592"/>
                  <a:gd name="connsiteY41" fmla="*/ 7493 h 9976"/>
                  <a:gd name="connsiteX42" fmla="*/ 8548 w 8592"/>
                  <a:gd name="connsiteY42" fmla="*/ 7763 h 9976"/>
                  <a:gd name="connsiteX43" fmla="*/ 8459 w 8592"/>
                  <a:gd name="connsiteY43" fmla="*/ 8010 h 9976"/>
                  <a:gd name="connsiteX44" fmla="*/ 8459 w 8592"/>
                  <a:gd name="connsiteY44" fmla="*/ 8010 h 9976"/>
                  <a:gd name="connsiteX45" fmla="*/ 8284 w 8592"/>
                  <a:gd name="connsiteY45" fmla="*/ 8500 h 9976"/>
                  <a:gd name="connsiteX46" fmla="*/ 8017 w 8592"/>
                  <a:gd name="connsiteY46" fmla="*/ 8995 h 9976"/>
                  <a:gd name="connsiteX47" fmla="*/ 7755 w 8592"/>
                  <a:gd name="connsiteY47" fmla="*/ 9484 h 9976"/>
                  <a:gd name="connsiteX48" fmla="*/ 7402 w 8592"/>
                  <a:gd name="connsiteY48" fmla="*/ 9976 h 9976"/>
                  <a:gd name="connsiteX0" fmla="*/ 8615 w 10000"/>
                  <a:gd name="connsiteY0" fmla="*/ 10000 h 10000"/>
                  <a:gd name="connsiteX1" fmla="*/ 0 w 10000"/>
                  <a:gd name="connsiteY1" fmla="*/ 9823 h 10000"/>
                  <a:gd name="connsiteX2" fmla="*/ 0 w 10000"/>
                  <a:gd name="connsiteY2" fmla="*/ 9823 h 10000"/>
                  <a:gd name="connsiteX3" fmla="*/ 361 w 10000"/>
                  <a:gd name="connsiteY3" fmla="*/ 9755 h 10000"/>
                  <a:gd name="connsiteX4" fmla="*/ 975 w 10000"/>
                  <a:gd name="connsiteY4" fmla="*/ 9554 h 10000"/>
                  <a:gd name="connsiteX5" fmla="*/ 1285 w 10000"/>
                  <a:gd name="connsiteY5" fmla="*/ 9420 h 10000"/>
                  <a:gd name="connsiteX6" fmla="*/ 1542 w 10000"/>
                  <a:gd name="connsiteY6" fmla="*/ 9260 h 10000"/>
                  <a:gd name="connsiteX7" fmla="*/ 1742 w 10000"/>
                  <a:gd name="connsiteY7" fmla="*/ 9081 h 10000"/>
                  <a:gd name="connsiteX8" fmla="*/ 2002 w 10000"/>
                  <a:gd name="connsiteY8" fmla="*/ 8880 h 10000"/>
                  <a:gd name="connsiteX9" fmla="*/ 2206 w 10000"/>
                  <a:gd name="connsiteY9" fmla="*/ 8657 h 10000"/>
                  <a:gd name="connsiteX10" fmla="*/ 2358 w 10000"/>
                  <a:gd name="connsiteY10" fmla="*/ 8432 h 10000"/>
                  <a:gd name="connsiteX11" fmla="*/ 2513 w 10000"/>
                  <a:gd name="connsiteY11" fmla="*/ 8186 h 10000"/>
                  <a:gd name="connsiteX12" fmla="*/ 2721 w 10000"/>
                  <a:gd name="connsiteY12" fmla="*/ 7645 h 10000"/>
                  <a:gd name="connsiteX13" fmla="*/ 2872 w 10000"/>
                  <a:gd name="connsiteY13" fmla="*/ 7063 h 10000"/>
                  <a:gd name="connsiteX14" fmla="*/ 2925 w 10000"/>
                  <a:gd name="connsiteY14" fmla="*/ 6413 h 10000"/>
                  <a:gd name="connsiteX15" fmla="*/ 2872 w 10000"/>
                  <a:gd name="connsiteY15" fmla="*/ 5765 h 10000"/>
                  <a:gd name="connsiteX16" fmla="*/ 2721 w 10000"/>
                  <a:gd name="connsiteY16" fmla="*/ 5067 h 10000"/>
                  <a:gd name="connsiteX17" fmla="*/ 2513 w 10000"/>
                  <a:gd name="connsiteY17" fmla="*/ 4374 h 10000"/>
                  <a:gd name="connsiteX18" fmla="*/ 2206 w 10000"/>
                  <a:gd name="connsiteY18" fmla="*/ 3655 h 10000"/>
                  <a:gd name="connsiteX19" fmla="*/ 1798 w 10000"/>
                  <a:gd name="connsiteY19" fmla="*/ 2938 h 10000"/>
                  <a:gd name="connsiteX20" fmla="*/ 1285 w 10000"/>
                  <a:gd name="connsiteY20" fmla="*/ 2244 h 10000"/>
                  <a:gd name="connsiteX21" fmla="*/ 669 w 10000"/>
                  <a:gd name="connsiteY21" fmla="*/ 1570 h 10000"/>
                  <a:gd name="connsiteX22" fmla="*/ 0 w 10000"/>
                  <a:gd name="connsiteY22" fmla="*/ 920 h 10000"/>
                  <a:gd name="connsiteX23" fmla="*/ 0 w 10000"/>
                  <a:gd name="connsiteY23" fmla="*/ 920 h 10000"/>
                  <a:gd name="connsiteX24" fmla="*/ 1897 w 10000"/>
                  <a:gd name="connsiteY24" fmla="*/ 517 h 10000"/>
                  <a:gd name="connsiteX25" fmla="*/ 3386 w 10000"/>
                  <a:gd name="connsiteY25" fmla="*/ 248 h 10000"/>
                  <a:gd name="connsiteX26" fmla="*/ 4718 w 10000"/>
                  <a:gd name="connsiteY26" fmla="*/ 0 h 10000"/>
                  <a:gd name="connsiteX27" fmla="*/ 4718 w 10000"/>
                  <a:gd name="connsiteY27" fmla="*/ 0 h 10000"/>
                  <a:gd name="connsiteX28" fmla="*/ 5023 w 10000"/>
                  <a:gd name="connsiteY28" fmla="*/ 248 h 10000"/>
                  <a:gd name="connsiteX29" fmla="*/ 5693 w 10000"/>
                  <a:gd name="connsiteY29" fmla="*/ 897 h 10000"/>
                  <a:gd name="connsiteX30" fmla="*/ 6614 w 10000"/>
                  <a:gd name="connsiteY30" fmla="*/ 1862 h 10000"/>
                  <a:gd name="connsiteX31" fmla="*/ 7180 w 10000"/>
                  <a:gd name="connsiteY31" fmla="*/ 2445 h 10000"/>
                  <a:gd name="connsiteX32" fmla="*/ 7691 w 10000"/>
                  <a:gd name="connsiteY32" fmla="*/ 3048 h 10000"/>
                  <a:gd name="connsiteX33" fmla="*/ 8206 w 10000"/>
                  <a:gd name="connsiteY33" fmla="*/ 3703 h 10000"/>
                  <a:gd name="connsiteX34" fmla="*/ 8717 w 10000"/>
                  <a:gd name="connsiteY34" fmla="*/ 4374 h 10000"/>
                  <a:gd name="connsiteX35" fmla="*/ 9128 w 10000"/>
                  <a:gd name="connsiteY35" fmla="*/ 5022 h 10000"/>
                  <a:gd name="connsiteX36" fmla="*/ 9487 w 10000"/>
                  <a:gd name="connsiteY36" fmla="*/ 5697 h 10000"/>
                  <a:gd name="connsiteX37" fmla="*/ 9797 w 10000"/>
                  <a:gd name="connsiteY37" fmla="*/ 6346 h 10000"/>
                  <a:gd name="connsiteX38" fmla="*/ 9949 w 10000"/>
                  <a:gd name="connsiteY38" fmla="*/ 6950 h 10000"/>
                  <a:gd name="connsiteX39" fmla="*/ 10000 w 10000"/>
                  <a:gd name="connsiteY39" fmla="*/ 7243 h 10000"/>
                  <a:gd name="connsiteX40" fmla="*/ 10000 w 10000"/>
                  <a:gd name="connsiteY40" fmla="*/ 7511 h 10000"/>
                  <a:gd name="connsiteX41" fmla="*/ 9949 w 10000"/>
                  <a:gd name="connsiteY41" fmla="*/ 7782 h 10000"/>
                  <a:gd name="connsiteX42" fmla="*/ 9845 w 10000"/>
                  <a:gd name="connsiteY42" fmla="*/ 8029 h 10000"/>
                  <a:gd name="connsiteX43" fmla="*/ 9845 w 10000"/>
                  <a:gd name="connsiteY43" fmla="*/ 8029 h 10000"/>
                  <a:gd name="connsiteX44" fmla="*/ 9642 w 10000"/>
                  <a:gd name="connsiteY44" fmla="*/ 8520 h 10000"/>
                  <a:gd name="connsiteX45" fmla="*/ 9331 w 10000"/>
                  <a:gd name="connsiteY45" fmla="*/ 9017 h 10000"/>
                  <a:gd name="connsiteX46" fmla="*/ 9026 w 10000"/>
                  <a:gd name="connsiteY46" fmla="*/ 9507 h 10000"/>
                  <a:gd name="connsiteX47" fmla="*/ 8615 w 10000"/>
                  <a:gd name="connsiteY47" fmla="*/ 10000 h 10000"/>
                  <a:gd name="connsiteX0" fmla="*/ 9026 w 10000"/>
                  <a:gd name="connsiteY0" fmla="*/ 9507 h 9823"/>
                  <a:gd name="connsiteX1" fmla="*/ 0 w 10000"/>
                  <a:gd name="connsiteY1" fmla="*/ 9823 h 9823"/>
                  <a:gd name="connsiteX2" fmla="*/ 0 w 10000"/>
                  <a:gd name="connsiteY2" fmla="*/ 9823 h 9823"/>
                  <a:gd name="connsiteX3" fmla="*/ 361 w 10000"/>
                  <a:gd name="connsiteY3" fmla="*/ 9755 h 9823"/>
                  <a:gd name="connsiteX4" fmla="*/ 975 w 10000"/>
                  <a:gd name="connsiteY4" fmla="*/ 9554 h 9823"/>
                  <a:gd name="connsiteX5" fmla="*/ 1285 w 10000"/>
                  <a:gd name="connsiteY5" fmla="*/ 9420 h 9823"/>
                  <a:gd name="connsiteX6" fmla="*/ 1542 w 10000"/>
                  <a:gd name="connsiteY6" fmla="*/ 9260 h 9823"/>
                  <a:gd name="connsiteX7" fmla="*/ 1742 w 10000"/>
                  <a:gd name="connsiteY7" fmla="*/ 9081 h 9823"/>
                  <a:gd name="connsiteX8" fmla="*/ 2002 w 10000"/>
                  <a:gd name="connsiteY8" fmla="*/ 8880 h 9823"/>
                  <a:gd name="connsiteX9" fmla="*/ 2206 w 10000"/>
                  <a:gd name="connsiteY9" fmla="*/ 8657 h 9823"/>
                  <a:gd name="connsiteX10" fmla="*/ 2358 w 10000"/>
                  <a:gd name="connsiteY10" fmla="*/ 8432 h 9823"/>
                  <a:gd name="connsiteX11" fmla="*/ 2513 w 10000"/>
                  <a:gd name="connsiteY11" fmla="*/ 8186 h 9823"/>
                  <a:gd name="connsiteX12" fmla="*/ 2721 w 10000"/>
                  <a:gd name="connsiteY12" fmla="*/ 7645 h 9823"/>
                  <a:gd name="connsiteX13" fmla="*/ 2872 w 10000"/>
                  <a:gd name="connsiteY13" fmla="*/ 7063 h 9823"/>
                  <a:gd name="connsiteX14" fmla="*/ 2925 w 10000"/>
                  <a:gd name="connsiteY14" fmla="*/ 6413 h 9823"/>
                  <a:gd name="connsiteX15" fmla="*/ 2872 w 10000"/>
                  <a:gd name="connsiteY15" fmla="*/ 5765 h 9823"/>
                  <a:gd name="connsiteX16" fmla="*/ 2721 w 10000"/>
                  <a:gd name="connsiteY16" fmla="*/ 5067 h 9823"/>
                  <a:gd name="connsiteX17" fmla="*/ 2513 w 10000"/>
                  <a:gd name="connsiteY17" fmla="*/ 4374 h 9823"/>
                  <a:gd name="connsiteX18" fmla="*/ 2206 w 10000"/>
                  <a:gd name="connsiteY18" fmla="*/ 3655 h 9823"/>
                  <a:gd name="connsiteX19" fmla="*/ 1798 w 10000"/>
                  <a:gd name="connsiteY19" fmla="*/ 2938 h 9823"/>
                  <a:gd name="connsiteX20" fmla="*/ 1285 w 10000"/>
                  <a:gd name="connsiteY20" fmla="*/ 2244 h 9823"/>
                  <a:gd name="connsiteX21" fmla="*/ 669 w 10000"/>
                  <a:gd name="connsiteY21" fmla="*/ 1570 h 9823"/>
                  <a:gd name="connsiteX22" fmla="*/ 0 w 10000"/>
                  <a:gd name="connsiteY22" fmla="*/ 920 h 9823"/>
                  <a:gd name="connsiteX23" fmla="*/ 0 w 10000"/>
                  <a:gd name="connsiteY23" fmla="*/ 920 h 9823"/>
                  <a:gd name="connsiteX24" fmla="*/ 1897 w 10000"/>
                  <a:gd name="connsiteY24" fmla="*/ 517 h 9823"/>
                  <a:gd name="connsiteX25" fmla="*/ 3386 w 10000"/>
                  <a:gd name="connsiteY25" fmla="*/ 248 h 9823"/>
                  <a:gd name="connsiteX26" fmla="*/ 4718 w 10000"/>
                  <a:gd name="connsiteY26" fmla="*/ 0 h 9823"/>
                  <a:gd name="connsiteX27" fmla="*/ 4718 w 10000"/>
                  <a:gd name="connsiteY27" fmla="*/ 0 h 9823"/>
                  <a:gd name="connsiteX28" fmla="*/ 5023 w 10000"/>
                  <a:gd name="connsiteY28" fmla="*/ 248 h 9823"/>
                  <a:gd name="connsiteX29" fmla="*/ 5693 w 10000"/>
                  <a:gd name="connsiteY29" fmla="*/ 897 h 9823"/>
                  <a:gd name="connsiteX30" fmla="*/ 6614 w 10000"/>
                  <a:gd name="connsiteY30" fmla="*/ 1862 h 9823"/>
                  <a:gd name="connsiteX31" fmla="*/ 7180 w 10000"/>
                  <a:gd name="connsiteY31" fmla="*/ 2445 h 9823"/>
                  <a:gd name="connsiteX32" fmla="*/ 7691 w 10000"/>
                  <a:gd name="connsiteY32" fmla="*/ 3048 h 9823"/>
                  <a:gd name="connsiteX33" fmla="*/ 8206 w 10000"/>
                  <a:gd name="connsiteY33" fmla="*/ 3703 h 9823"/>
                  <a:gd name="connsiteX34" fmla="*/ 8717 w 10000"/>
                  <a:gd name="connsiteY34" fmla="*/ 4374 h 9823"/>
                  <a:gd name="connsiteX35" fmla="*/ 9128 w 10000"/>
                  <a:gd name="connsiteY35" fmla="*/ 5022 h 9823"/>
                  <a:gd name="connsiteX36" fmla="*/ 9487 w 10000"/>
                  <a:gd name="connsiteY36" fmla="*/ 5697 h 9823"/>
                  <a:gd name="connsiteX37" fmla="*/ 9797 w 10000"/>
                  <a:gd name="connsiteY37" fmla="*/ 6346 h 9823"/>
                  <a:gd name="connsiteX38" fmla="*/ 9949 w 10000"/>
                  <a:gd name="connsiteY38" fmla="*/ 6950 h 9823"/>
                  <a:gd name="connsiteX39" fmla="*/ 10000 w 10000"/>
                  <a:gd name="connsiteY39" fmla="*/ 7243 h 9823"/>
                  <a:gd name="connsiteX40" fmla="*/ 10000 w 10000"/>
                  <a:gd name="connsiteY40" fmla="*/ 7511 h 9823"/>
                  <a:gd name="connsiteX41" fmla="*/ 9949 w 10000"/>
                  <a:gd name="connsiteY41" fmla="*/ 7782 h 9823"/>
                  <a:gd name="connsiteX42" fmla="*/ 9845 w 10000"/>
                  <a:gd name="connsiteY42" fmla="*/ 8029 h 9823"/>
                  <a:gd name="connsiteX43" fmla="*/ 9845 w 10000"/>
                  <a:gd name="connsiteY43" fmla="*/ 8029 h 9823"/>
                  <a:gd name="connsiteX44" fmla="*/ 9642 w 10000"/>
                  <a:gd name="connsiteY44" fmla="*/ 8520 h 9823"/>
                  <a:gd name="connsiteX45" fmla="*/ 9331 w 10000"/>
                  <a:gd name="connsiteY45" fmla="*/ 9017 h 9823"/>
                  <a:gd name="connsiteX46" fmla="*/ 9026 w 10000"/>
                  <a:gd name="connsiteY46" fmla="*/ 9507 h 9823"/>
                  <a:gd name="connsiteX0" fmla="*/ 9331 w 10000"/>
                  <a:gd name="connsiteY0" fmla="*/ 9179 h 10000"/>
                  <a:gd name="connsiteX1" fmla="*/ 0 w 10000"/>
                  <a:gd name="connsiteY1" fmla="*/ 10000 h 10000"/>
                  <a:gd name="connsiteX2" fmla="*/ 0 w 10000"/>
                  <a:gd name="connsiteY2" fmla="*/ 10000 h 10000"/>
                  <a:gd name="connsiteX3" fmla="*/ 361 w 10000"/>
                  <a:gd name="connsiteY3" fmla="*/ 9931 h 10000"/>
                  <a:gd name="connsiteX4" fmla="*/ 975 w 10000"/>
                  <a:gd name="connsiteY4" fmla="*/ 9726 h 10000"/>
                  <a:gd name="connsiteX5" fmla="*/ 1285 w 10000"/>
                  <a:gd name="connsiteY5" fmla="*/ 9590 h 10000"/>
                  <a:gd name="connsiteX6" fmla="*/ 1542 w 10000"/>
                  <a:gd name="connsiteY6" fmla="*/ 9427 h 10000"/>
                  <a:gd name="connsiteX7" fmla="*/ 1742 w 10000"/>
                  <a:gd name="connsiteY7" fmla="*/ 9245 h 10000"/>
                  <a:gd name="connsiteX8" fmla="*/ 2002 w 10000"/>
                  <a:gd name="connsiteY8" fmla="*/ 9040 h 10000"/>
                  <a:gd name="connsiteX9" fmla="*/ 2206 w 10000"/>
                  <a:gd name="connsiteY9" fmla="*/ 8813 h 10000"/>
                  <a:gd name="connsiteX10" fmla="*/ 2358 w 10000"/>
                  <a:gd name="connsiteY10" fmla="*/ 8584 h 10000"/>
                  <a:gd name="connsiteX11" fmla="*/ 2513 w 10000"/>
                  <a:gd name="connsiteY11" fmla="*/ 8334 h 10000"/>
                  <a:gd name="connsiteX12" fmla="*/ 2721 w 10000"/>
                  <a:gd name="connsiteY12" fmla="*/ 7783 h 10000"/>
                  <a:gd name="connsiteX13" fmla="*/ 2872 w 10000"/>
                  <a:gd name="connsiteY13" fmla="*/ 7190 h 10000"/>
                  <a:gd name="connsiteX14" fmla="*/ 2925 w 10000"/>
                  <a:gd name="connsiteY14" fmla="*/ 6529 h 10000"/>
                  <a:gd name="connsiteX15" fmla="*/ 2872 w 10000"/>
                  <a:gd name="connsiteY15" fmla="*/ 5869 h 10000"/>
                  <a:gd name="connsiteX16" fmla="*/ 2721 w 10000"/>
                  <a:gd name="connsiteY16" fmla="*/ 5158 h 10000"/>
                  <a:gd name="connsiteX17" fmla="*/ 2513 w 10000"/>
                  <a:gd name="connsiteY17" fmla="*/ 4453 h 10000"/>
                  <a:gd name="connsiteX18" fmla="*/ 2206 w 10000"/>
                  <a:gd name="connsiteY18" fmla="*/ 3721 h 10000"/>
                  <a:gd name="connsiteX19" fmla="*/ 1798 w 10000"/>
                  <a:gd name="connsiteY19" fmla="*/ 2991 h 10000"/>
                  <a:gd name="connsiteX20" fmla="*/ 1285 w 10000"/>
                  <a:gd name="connsiteY20" fmla="*/ 2284 h 10000"/>
                  <a:gd name="connsiteX21" fmla="*/ 669 w 10000"/>
                  <a:gd name="connsiteY21" fmla="*/ 1598 h 10000"/>
                  <a:gd name="connsiteX22" fmla="*/ 0 w 10000"/>
                  <a:gd name="connsiteY22" fmla="*/ 937 h 10000"/>
                  <a:gd name="connsiteX23" fmla="*/ 0 w 10000"/>
                  <a:gd name="connsiteY23" fmla="*/ 937 h 10000"/>
                  <a:gd name="connsiteX24" fmla="*/ 1897 w 10000"/>
                  <a:gd name="connsiteY24" fmla="*/ 526 h 10000"/>
                  <a:gd name="connsiteX25" fmla="*/ 3386 w 10000"/>
                  <a:gd name="connsiteY25" fmla="*/ 252 h 10000"/>
                  <a:gd name="connsiteX26" fmla="*/ 4718 w 10000"/>
                  <a:gd name="connsiteY26" fmla="*/ 0 h 10000"/>
                  <a:gd name="connsiteX27" fmla="*/ 4718 w 10000"/>
                  <a:gd name="connsiteY27" fmla="*/ 0 h 10000"/>
                  <a:gd name="connsiteX28" fmla="*/ 5023 w 10000"/>
                  <a:gd name="connsiteY28" fmla="*/ 252 h 10000"/>
                  <a:gd name="connsiteX29" fmla="*/ 5693 w 10000"/>
                  <a:gd name="connsiteY29" fmla="*/ 913 h 10000"/>
                  <a:gd name="connsiteX30" fmla="*/ 6614 w 10000"/>
                  <a:gd name="connsiteY30" fmla="*/ 1896 h 10000"/>
                  <a:gd name="connsiteX31" fmla="*/ 7180 w 10000"/>
                  <a:gd name="connsiteY31" fmla="*/ 2489 h 10000"/>
                  <a:gd name="connsiteX32" fmla="*/ 7691 w 10000"/>
                  <a:gd name="connsiteY32" fmla="*/ 3103 h 10000"/>
                  <a:gd name="connsiteX33" fmla="*/ 8206 w 10000"/>
                  <a:gd name="connsiteY33" fmla="*/ 3770 h 10000"/>
                  <a:gd name="connsiteX34" fmla="*/ 8717 w 10000"/>
                  <a:gd name="connsiteY34" fmla="*/ 4453 h 10000"/>
                  <a:gd name="connsiteX35" fmla="*/ 9128 w 10000"/>
                  <a:gd name="connsiteY35" fmla="*/ 5112 h 10000"/>
                  <a:gd name="connsiteX36" fmla="*/ 9487 w 10000"/>
                  <a:gd name="connsiteY36" fmla="*/ 5800 h 10000"/>
                  <a:gd name="connsiteX37" fmla="*/ 9797 w 10000"/>
                  <a:gd name="connsiteY37" fmla="*/ 6460 h 10000"/>
                  <a:gd name="connsiteX38" fmla="*/ 9949 w 10000"/>
                  <a:gd name="connsiteY38" fmla="*/ 7075 h 10000"/>
                  <a:gd name="connsiteX39" fmla="*/ 10000 w 10000"/>
                  <a:gd name="connsiteY39" fmla="*/ 7374 h 10000"/>
                  <a:gd name="connsiteX40" fmla="*/ 10000 w 10000"/>
                  <a:gd name="connsiteY40" fmla="*/ 7646 h 10000"/>
                  <a:gd name="connsiteX41" fmla="*/ 9949 w 10000"/>
                  <a:gd name="connsiteY41" fmla="*/ 7922 h 10000"/>
                  <a:gd name="connsiteX42" fmla="*/ 9845 w 10000"/>
                  <a:gd name="connsiteY42" fmla="*/ 8174 h 10000"/>
                  <a:gd name="connsiteX43" fmla="*/ 9845 w 10000"/>
                  <a:gd name="connsiteY43" fmla="*/ 8174 h 10000"/>
                  <a:gd name="connsiteX44" fmla="*/ 9642 w 10000"/>
                  <a:gd name="connsiteY44" fmla="*/ 8674 h 10000"/>
                  <a:gd name="connsiteX45" fmla="*/ 9331 w 10000"/>
                  <a:gd name="connsiteY45" fmla="*/ 917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0000" h="10000">
                    <a:moveTo>
                      <a:pt x="9331" y="9179"/>
                    </a:moveTo>
                    <a:cubicBezTo>
                      <a:pt x="7724" y="9400"/>
                      <a:pt x="1555" y="9863"/>
                      <a:pt x="0" y="10000"/>
                    </a:cubicBezTo>
                    <a:lnTo>
                      <a:pt x="0" y="10000"/>
                    </a:lnTo>
                    <a:lnTo>
                      <a:pt x="361" y="9931"/>
                    </a:lnTo>
                    <a:lnTo>
                      <a:pt x="975" y="9726"/>
                    </a:lnTo>
                    <a:cubicBezTo>
                      <a:pt x="1078" y="9679"/>
                      <a:pt x="1181" y="9634"/>
                      <a:pt x="1285" y="9590"/>
                    </a:cubicBezTo>
                    <a:cubicBezTo>
                      <a:pt x="1368" y="9534"/>
                      <a:pt x="1457" y="9481"/>
                      <a:pt x="1542" y="9427"/>
                    </a:cubicBezTo>
                    <a:cubicBezTo>
                      <a:pt x="1608" y="9366"/>
                      <a:pt x="1679" y="9307"/>
                      <a:pt x="1742" y="9245"/>
                    </a:cubicBezTo>
                    <a:cubicBezTo>
                      <a:pt x="1833" y="9179"/>
                      <a:pt x="1916" y="9107"/>
                      <a:pt x="2002" y="9040"/>
                    </a:cubicBezTo>
                    <a:cubicBezTo>
                      <a:pt x="2068" y="8963"/>
                      <a:pt x="2139" y="8888"/>
                      <a:pt x="2206" y="8813"/>
                    </a:cubicBezTo>
                    <a:cubicBezTo>
                      <a:pt x="2257" y="8737"/>
                      <a:pt x="2307" y="8660"/>
                      <a:pt x="2358" y="8584"/>
                    </a:cubicBezTo>
                    <a:cubicBezTo>
                      <a:pt x="2412" y="8498"/>
                      <a:pt x="2465" y="8415"/>
                      <a:pt x="2513" y="8334"/>
                    </a:cubicBezTo>
                    <a:cubicBezTo>
                      <a:pt x="2580" y="8151"/>
                      <a:pt x="2648" y="7967"/>
                      <a:pt x="2721" y="7783"/>
                    </a:cubicBezTo>
                    <a:cubicBezTo>
                      <a:pt x="2769" y="7586"/>
                      <a:pt x="2824" y="7388"/>
                      <a:pt x="2872" y="7190"/>
                    </a:cubicBezTo>
                    <a:cubicBezTo>
                      <a:pt x="2889" y="6970"/>
                      <a:pt x="2906" y="6748"/>
                      <a:pt x="2925" y="6529"/>
                    </a:cubicBezTo>
                    <a:cubicBezTo>
                      <a:pt x="2906" y="6309"/>
                      <a:pt x="2889" y="6086"/>
                      <a:pt x="2872" y="5869"/>
                    </a:cubicBezTo>
                    <a:cubicBezTo>
                      <a:pt x="2824" y="5631"/>
                      <a:pt x="2769" y="5397"/>
                      <a:pt x="2721" y="5158"/>
                    </a:cubicBezTo>
                    <a:cubicBezTo>
                      <a:pt x="2648" y="4923"/>
                      <a:pt x="2580" y="4688"/>
                      <a:pt x="2513" y="4453"/>
                    </a:cubicBezTo>
                    <a:cubicBezTo>
                      <a:pt x="2415" y="4207"/>
                      <a:pt x="2306" y="3964"/>
                      <a:pt x="2206" y="3721"/>
                    </a:cubicBezTo>
                    <a:cubicBezTo>
                      <a:pt x="2071" y="3474"/>
                      <a:pt x="1932" y="3234"/>
                      <a:pt x="1798" y="2991"/>
                    </a:cubicBezTo>
                    <a:lnTo>
                      <a:pt x="1285" y="2284"/>
                    </a:lnTo>
                    <a:lnTo>
                      <a:pt x="669" y="1598"/>
                    </a:lnTo>
                    <a:lnTo>
                      <a:pt x="0" y="937"/>
                    </a:lnTo>
                    <a:lnTo>
                      <a:pt x="0" y="937"/>
                    </a:lnTo>
                    <a:lnTo>
                      <a:pt x="1897" y="526"/>
                    </a:lnTo>
                    <a:lnTo>
                      <a:pt x="3386" y="252"/>
                    </a:lnTo>
                    <a:lnTo>
                      <a:pt x="4718" y="0"/>
                    </a:lnTo>
                    <a:lnTo>
                      <a:pt x="4718" y="0"/>
                    </a:lnTo>
                    <a:lnTo>
                      <a:pt x="5023" y="252"/>
                    </a:lnTo>
                    <a:lnTo>
                      <a:pt x="5693" y="913"/>
                    </a:lnTo>
                    <a:lnTo>
                      <a:pt x="6614" y="1896"/>
                    </a:lnTo>
                    <a:lnTo>
                      <a:pt x="7180" y="2489"/>
                    </a:lnTo>
                    <a:lnTo>
                      <a:pt x="7691" y="3103"/>
                    </a:lnTo>
                    <a:lnTo>
                      <a:pt x="8206" y="3770"/>
                    </a:lnTo>
                    <a:cubicBezTo>
                      <a:pt x="8379" y="3994"/>
                      <a:pt x="8545" y="4223"/>
                      <a:pt x="8717" y="4453"/>
                    </a:cubicBezTo>
                    <a:cubicBezTo>
                      <a:pt x="8854" y="4671"/>
                      <a:pt x="8990" y="4894"/>
                      <a:pt x="9128" y="5112"/>
                    </a:cubicBezTo>
                    <a:cubicBezTo>
                      <a:pt x="9249" y="5341"/>
                      <a:pt x="9367" y="5569"/>
                      <a:pt x="9487" y="5800"/>
                    </a:cubicBezTo>
                    <a:cubicBezTo>
                      <a:pt x="9589" y="6018"/>
                      <a:pt x="9692" y="6239"/>
                      <a:pt x="9797" y="6460"/>
                    </a:cubicBezTo>
                    <a:cubicBezTo>
                      <a:pt x="9845" y="6666"/>
                      <a:pt x="9896" y="6871"/>
                      <a:pt x="9949" y="7075"/>
                    </a:cubicBezTo>
                    <a:cubicBezTo>
                      <a:pt x="9967" y="7175"/>
                      <a:pt x="9985" y="7273"/>
                      <a:pt x="10000" y="7374"/>
                    </a:cubicBezTo>
                    <a:lnTo>
                      <a:pt x="10000" y="7646"/>
                    </a:lnTo>
                    <a:cubicBezTo>
                      <a:pt x="9985" y="7738"/>
                      <a:pt x="9967" y="7829"/>
                      <a:pt x="9949" y="7922"/>
                    </a:cubicBezTo>
                    <a:cubicBezTo>
                      <a:pt x="9915" y="8005"/>
                      <a:pt x="9879" y="8087"/>
                      <a:pt x="9845" y="8174"/>
                    </a:cubicBezTo>
                    <a:lnTo>
                      <a:pt x="9845" y="8174"/>
                    </a:lnTo>
                    <a:cubicBezTo>
                      <a:pt x="9779" y="8341"/>
                      <a:pt x="9710" y="8508"/>
                      <a:pt x="9642" y="8674"/>
                    </a:cubicBezTo>
                    <a:lnTo>
                      <a:pt x="9331" y="917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88"/>
              <p:cNvSpPr>
                <a:spLocks/>
              </p:cNvSpPr>
              <p:nvPr/>
            </p:nvSpPr>
            <p:spPr bwMode="auto">
              <a:xfrm>
                <a:off x="4481503" y="5221596"/>
                <a:ext cx="289193" cy="938044"/>
              </a:xfrm>
              <a:custGeom>
                <a:avLst/>
                <a:gdLst>
                  <a:gd name="T0" fmla="*/ 482 w 780"/>
                  <a:gd name="T1" fmla="*/ 1130 h 1386"/>
                  <a:gd name="T2" fmla="*/ 532 w 780"/>
                  <a:gd name="T3" fmla="*/ 1030 h 1386"/>
                  <a:gd name="T4" fmla="*/ 594 w 780"/>
                  <a:gd name="T5" fmla="*/ 884 h 1386"/>
                  <a:gd name="T6" fmla="*/ 638 w 780"/>
                  <a:gd name="T7" fmla="*/ 754 h 1386"/>
                  <a:gd name="T8" fmla="*/ 664 w 780"/>
                  <a:gd name="T9" fmla="*/ 666 h 1386"/>
                  <a:gd name="T10" fmla="*/ 672 w 780"/>
                  <a:gd name="T11" fmla="*/ 624 h 1386"/>
                  <a:gd name="T12" fmla="*/ 678 w 780"/>
                  <a:gd name="T13" fmla="*/ 558 h 1386"/>
                  <a:gd name="T14" fmla="*/ 672 w 780"/>
                  <a:gd name="T15" fmla="*/ 484 h 1386"/>
                  <a:gd name="T16" fmla="*/ 656 w 780"/>
                  <a:gd name="T17" fmla="*/ 404 h 1386"/>
                  <a:gd name="T18" fmla="*/ 634 w 780"/>
                  <a:gd name="T19" fmla="*/ 322 h 1386"/>
                  <a:gd name="T20" fmla="*/ 580 w 780"/>
                  <a:gd name="T21" fmla="*/ 158 h 1386"/>
                  <a:gd name="T22" fmla="*/ 524 w 780"/>
                  <a:gd name="T23" fmla="*/ 20 h 1386"/>
                  <a:gd name="T24" fmla="*/ 574 w 780"/>
                  <a:gd name="T25" fmla="*/ 0 h 1386"/>
                  <a:gd name="T26" fmla="*/ 586 w 780"/>
                  <a:gd name="T27" fmla="*/ 22 h 1386"/>
                  <a:gd name="T28" fmla="*/ 648 w 780"/>
                  <a:gd name="T29" fmla="*/ 166 h 1386"/>
                  <a:gd name="T30" fmla="*/ 690 w 780"/>
                  <a:gd name="T31" fmla="*/ 272 h 1386"/>
                  <a:gd name="T32" fmla="*/ 730 w 780"/>
                  <a:gd name="T33" fmla="*/ 390 h 1386"/>
                  <a:gd name="T34" fmla="*/ 760 w 780"/>
                  <a:gd name="T35" fmla="*/ 508 h 1386"/>
                  <a:gd name="T36" fmla="*/ 778 w 780"/>
                  <a:gd name="T37" fmla="*/ 620 h 1386"/>
                  <a:gd name="T38" fmla="*/ 780 w 780"/>
                  <a:gd name="T39" fmla="*/ 670 h 1386"/>
                  <a:gd name="T40" fmla="*/ 774 w 780"/>
                  <a:gd name="T41" fmla="*/ 716 h 1386"/>
                  <a:gd name="T42" fmla="*/ 766 w 780"/>
                  <a:gd name="T43" fmla="*/ 760 h 1386"/>
                  <a:gd name="T44" fmla="*/ 742 w 780"/>
                  <a:gd name="T45" fmla="*/ 848 h 1386"/>
                  <a:gd name="T46" fmla="*/ 696 w 780"/>
                  <a:gd name="T47" fmla="*/ 976 h 1386"/>
                  <a:gd name="T48" fmla="*/ 634 w 780"/>
                  <a:gd name="T49" fmla="*/ 1122 h 1386"/>
                  <a:gd name="T50" fmla="*/ 584 w 780"/>
                  <a:gd name="T51" fmla="*/ 1222 h 1386"/>
                  <a:gd name="T52" fmla="*/ 526 w 780"/>
                  <a:gd name="T53" fmla="*/ 1244 h 1386"/>
                  <a:gd name="T54" fmla="*/ 306 w 780"/>
                  <a:gd name="T55" fmla="*/ 1324 h 1386"/>
                  <a:gd name="T56" fmla="*/ 146 w 780"/>
                  <a:gd name="T57" fmla="*/ 1372 h 1386"/>
                  <a:gd name="T58" fmla="*/ 82 w 780"/>
                  <a:gd name="T59" fmla="*/ 1386 h 1386"/>
                  <a:gd name="T60" fmla="*/ 66 w 780"/>
                  <a:gd name="T61" fmla="*/ 1386 h 1386"/>
                  <a:gd name="T62" fmla="*/ 40 w 780"/>
                  <a:gd name="T63" fmla="*/ 1374 h 1386"/>
                  <a:gd name="T64" fmla="*/ 20 w 780"/>
                  <a:gd name="T65" fmla="*/ 1350 h 1386"/>
                  <a:gd name="T66" fmla="*/ 6 w 780"/>
                  <a:gd name="T67" fmla="*/ 1312 h 1386"/>
                  <a:gd name="T68" fmla="*/ 0 w 780"/>
                  <a:gd name="T69" fmla="*/ 1290 h 1386"/>
                  <a:gd name="T70" fmla="*/ 66 w 780"/>
                  <a:gd name="T71" fmla="*/ 1274 h 1386"/>
                  <a:gd name="T72" fmla="*/ 222 w 780"/>
                  <a:gd name="T73" fmla="*/ 1226 h 1386"/>
                  <a:gd name="T74" fmla="*/ 430 w 780"/>
                  <a:gd name="T75" fmla="*/ 1150 h 1386"/>
                  <a:gd name="T76" fmla="*/ 482 w 780"/>
                  <a:gd name="T77" fmla="*/ 1130 h 1386"/>
                  <a:gd name="connsiteX0" fmla="*/ 6179 w 10000"/>
                  <a:gd name="connsiteY0" fmla="*/ 8153 h 10000"/>
                  <a:gd name="connsiteX1" fmla="*/ 6179 w 10000"/>
                  <a:gd name="connsiteY1" fmla="*/ 8153 h 10000"/>
                  <a:gd name="connsiteX2" fmla="*/ 6487 w 10000"/>
                  <a:gd name="connsiteY2" fmla="*/ 7807 h 10000"/>
                  <a:gd name="connsiteX3" fmla="*/ 6821 w 10000"/>
                  <a:gd name="connsiteY3" fmla="*/ 7431 h 10000"/>
                  <a:gd name="connsiteX4" fmla="*/ 7205 w 10000"/>
                  <a:gd name="connsiteY4" fmla="*/ 6941 h 10000"/>
                  <a:gd name="connsiteX5" fmla="*/ 7615 w 10000"/>
                  <a:gd name="connsiteY5" fmla="*/ 6378 h 10000"/>
                  <a:gd name="connsiteX6" fmla="*/ 8000 w 10000"/>
                  <a:gd name="connsiteY6" fmla="*/ 5758 h 10000"/>
                  <a:gd name="connsiteX7" fmla="*/ 8179 w 10000"/>
                  <a:gd name="connsiteY7" fmla="*/ 5440 h 10000"/>
                  <a:gd name="connsiteX8" fmla="*/ 8359 w 10000"/>
                  <a:gd name="connsiteY8" fmla="*/ 5123 h 10000"/>
                  <a:gd name="connsiteX9" fmla="*/ 8513 w 10000"/>
                  <a:gd name="connsiteY9" fmla="*/ 4805 h 10000"/>
                  <a:gd name="connsiteX10" fmla="*/ 8615 w 10000"/>
                  <a:gd name="connsiteY10" fmla="*/ 4502 h 10000"/>
                  <a:gd name="connsiteX11" fmla="*/ 8615 w 10000"/>
                  <a:gd name="connsiteY11" fmla="*/ 4502 h 10000"/>
                  <a:gd name="connsiteX12" fmla="*/ 8667 w 10000"/>
                  <a:gd name="connsiteY12" fmla="*/ 4271 h 10000"/>
                  <a:gd name="connsiteX13" fmla="*/ 8692 w 10000"/>
                  <a:gd name="connsiteY13" fmla="*/ 4026 h 10000"/>
                  <a:gd name="connsiteX14" fmla="*/ 8667 w 10000"/>
                  <a:gd name="connsiteY14" fmla="*/ 3766 h 10000"/>
                  <a:gd name="connsiteX15" fmla="*/ 8615 w 10000"/>
                  <a:gd name="connsiteY15" fmla="*/ 3492 h 10000"/>
                  <a:gd name="connsiteX16" fmla="*/ 8513 w 10000"/>
                  <a:gd name="connsiteY16" fmla="*/ 3218 h 10000"/>
                  <a:gd name="connsiteX17" fmla="*/ 8410 w 10000"/>
                  <a:gd name="connsiteY17" fmla="*/ 2915 h 10000"/>
                  <a:gd name="connsiteX18" fmla="*/ 8282 w 10000"/>
                  <a:gd name="connsiteY18" fmla="*/ 2626 h 10000"/>
                  <a:gd name="connsiteX19" fmla="*/ 8128 w 10000"/>
                  <a:gd name="connsiteY19" fmla="*/ 2323 h 10000"/>
                  <a:gd name="connsiteX20" fmla="*/ 7795 w 10000"/>
                  <a:gd name="connsiteY20" fmla="*/ 1717 h 10000"/>
                  <a:gd name="connsiteX21" fmla="*/ 7436 w 10000"/>
                  <a:gd name="connsiteY21" fmla="*/ 1140 h 10000"/>
                  <a:gd name="connsiteX22" fmla="*/ 7077 w 10000"/>
                  <a:gd name="connsiteY22" fmla="*/ 620 h 10000"/>
                  <a:gd name="connsiteX23" fmla="*/ 6718 w 10000"/>
                  <a:gd name="connsiteY23" fmla="*/ 144 h 10000"/>
                  <a:gd name="connsiteX24" fmla="*/ 6718 w 10000"/>
                  <a:gd name="connsiteY24" fmla="*/ 144 h 10000"/>
                  <a:gd name="connsiteX25" fmla="*/ 7359 w 10000"/>
                  <a:gd name="connsiteY25" fmla="*/ 0 h 10000"/>
                  <a:gd name="connsiteX26" fmla="*/ 7359 w 10000"/>
                  <a:gd name="connsiteY26" fmla="*/ 0 h 10000"/>
                  <a:gd name="connsiteX27" fmla="*/ 7513 w 10000"/>
                  <a:gd name="connsiteY27" fmla="*/ 159 h 10000"/>
                  <a:gd name="connsiteX28" fmla="*/ 7846 w 10000"/>
                  <a:gd name="connsiteY28" fmla="*/ 577 h 10000"/>
                  <a:gd name="connsiteX29" fmla="*/ 8308 w 10000"/>
                  <a:gd name="connsiteY29" fmla="*/ 1198 h 10000"/>
                  <a:gd name="connsiteX30" fmla="*/ 8590 w 10000"/>
                  <a:gd name="connsiteY30" fmla="*/ 1573 h 10000"/>
                  <a:gd name="connsiteX31" fmla="*/ 8846 w 10000"/>
                  <a:gd name="connsiteY31" fmla="*/ 1962 h 10000"/>
                  <a:gd name="connsiteX32" fmla="*/ 9103 w 10000"/>
                  <a:gd name="connsiteY32" fmla="*/ 2381 h 10000"/>
                  <a:gd name="connsiteX33" fmla="*/ 9359 w 10000"/>
                  <a:gd name="connsiteY33" fmla="*/ 2814 h 10000"/>
                  <a:gd name="connsiteX34" fmla="*/ 9564 w 10000"/>
                  <a:gd name="connsiteY34" fmla="*/ 3232 h 10000"/>
                  <a:gd name="connsiteX35" fmla="*/ 9744 w 10000"/>
                  <a:gd name="connsiteY35" fmla="*/ 3665 h 10000"/>
                  <a:gd name="connsiteX36" fmla="*/ 9897 w 10000"/>
                  <a:gd name="connsiteY36" fmla="*/ 4084 h 10000"/>
                  <a:gd name="connsiteX37" fmla="*/ 9974 w 10000"/>
                  <a:gd name="connsiteY37" fmla="*/ 4473 h 10000"/>
                  <a:gd name="connsiteX38" fmla="*/ 10000 w 10000"/>
                  <a:gd name="connsiteY38" fmla="*/ 4661 h 10000"/>
                  <a:gd name="connsiteX39" fmla="*/ 10000 w 10000"/>
                  <a:gd name="connsiteY39" fmla="*/ 4834 h 10000"/>
                  <a:gd name="connsiteX40" fmla="*/ 9974 w 10000"/>
                  <a:gd name="connsiteY40" fmla="*/ 5007 h 10000"/>
                  <a:gd name="connsiteX41" fmla="*/ 9923 w 10000"/>
                  <a:gd name="connsiteY41" fmla="*/ 5166 h 10000"/>
                  <a:gd name="connsiteX42" fmla="*/ 9923 w 10000"/>
                  <a:gd name="connsiteY42" fmla="*/ 5166 h 10000"/>
                  <a:gd name="connsiteX43" fmla="*/ 9821 w 10000"/>
                  <a:gd name="connsiteY43" fmla="*/ 5483 h 10000"/>
                  <a:gd name="connsiteX44" fmla="*/ 9667 w 10000"/>
                  <a:gd name="connsiteY44" fmla="*/ 5801 h 10000"/>
                  <a:gd name="connsiteX45" fmla="*/ 9513 w 10000"/>
                  <a:gd name="connsiteY45" fmla="*/ 6118 h 10000"/>
                  <a:gd name="connsiteX46" fmla="*/ 9308 w 10000"/>
                  <a:gd name="connsiteY46" fmla="*/ 6436 h 10000"/>
                  <a:gd name="connsiteX47" fmla="*/ 8923 w 10000"/>
                  <a:gd name="connsiteY47" fmla="*/ 7042 h 10000"/>
                  <a:gd name="connsiteX48" fmla="*/ 8513 w 10000"/>
                  <a:gd name="connsiteY48" fmla="*/ 7605 h 10000"/>
                  <a:gd name="connsiteX49" fmla="*/ 8128 w 10000"/>
                  <a:gd name="connsiteY49" fmla="*/ 8095 h 10000"/>
                  <a:gd name="connsiteX50" fmla="*/ 7795 w 10000"/>
                  <a:gd name="connsiteY50" fmla="*/ 8485 h 10000"/>
                  <a:gd name="connsiteX51" fmla="*/ 7487 w 10000"/>
                  <a:gd name="connsiteY51" fmla="*/ 8817 h 10000"/>
                  <a:gd name="connsiteX52" fmla="*/ 7487 w 10000"/>
                  <a:gd name="connsiteY52" fmla="*/ 8817 h 10000"/>
                  <a:gd name="connsiteX53" fmla="*/ 6744 w 10000"/>
                  <a:gd name="connsiteY53" fmla="*/ 8975 h 10000"/>
                  <a:gd name="connsiteX54" fmla="*/ 4974 w 10000"/>
                  <a:gd name="connsiteY54" fmla="*/ 9351 h 10000"/>
                  <a:gd name="connsiteX55" fmla="*/ 3923 w 10000"/>
                  <a:gd name="connsiteY55" fmla="*/ 9553 h 10000"/>
                  <a:gd name="connsiteX56" fmla="*/ 2846 w 10000"/>
                  <a:gd name="connsiteY56" fmla="*/ 9740 h 10000"/>
                  <a:gd name="connsiteX57" fmla="*/ 1872 w 10000"/>
                  <a:gd name="connsiteY57" fmla="*/ 9899 h 10000"/>
                  <a:gd name="connsiteX58" fmla="*/ 1436 w 10000"/>
                  <a:gd name="connsiteY58" fmla="*/ 9957 h 10000"/>
                  <a:gd name="connsiteX59" fmla="*/ 1051 w 10000"/>
                  <a:gd name="connsiteY59" fmla="*/ 10000 h 10000"/>
                  <a:gd name="connsiteX60" fmla="*/ 1051 w 10000"/>
                  <a:gd name="connsiteY60" fmla="*/ 10000 h 10000"/>
                  <a:gd name="connsiteX61" fmla="*/ 846 w 10000"/>
                  <a:gd name="connsiteY61" fmla="*/ 10000 h 10000"/>
                  <a:gd name="connsiteX62" fmla="*/ 667 w 10000"/>
                  <a:gd name="connsiteY62" fmla="*/ 9971 h 10000"/>
                  <a:gd name="connsiteX63" fmla="*/ 513 w 10000"/>
                  <a:gd name="connsiteY63" fmla="*/ 9913 h 10000"/>
                  <a:gd name="connsiteX64" fmla="*/ 385 w 10000"/>
                  <a:gd name="connsiteY64" fmla="*/ 9841 h 10000"/>
                  <a:gd name="connsiteX65" fmla="*/ 256 w 10000"/>
                  <a:gd name="connsiteY65" fmla="*/ 9740 h 10000"/>
                  <a:gd name="connsiteX66" fmla="*/ 154 w 10000"/>
                  <a:gd name="connsiteY66" fmla="*/ 9610 h 10000"/>
                  <a:gd name="connsiteX67" fmla="*/ 77 w 10000"/>
                  <a:gd name="connsiteY67" fmla="*/ 9466 h 10000"/>
                  <a:gd name="connsiteX68" fmla="*/ 0 w 10000"/>
                  <a:gd name="connsiteY68" fmla="*/ 9307 h 10000"/>
                  <a:gd name="connsiteX69" fmla="*/ 0 w 10000"/>
                  <a:gd name="connsiteY69" fmla="*/ 9307 h 10000"/>
                  <a:gd name="connsiteX70" fmla="*/ 846 w 10000"/>
                  <a:gd name="connsiteY70" fmla="*/ 9192 h 10000"/>
                  <a:gd name="connsiteX71" fmla="*/ 1821 w 10000"/>
                  <a:gd name="connsiteY71" fmla="*/ 9033 h 10000"/>
                  <a:gd name="connsiteX72" fmla="*/ 2846 w 10000"/>
                  <a:gd name="connsiteY72" fmla="*/ 8846 h 10000"/>
                  <a:gd name="connsiteX73" fmla="*/ 3846 w 10000"/>
                  <a:gd name="connsiteY73" fmla="*/ 8644 h 10000"/>
                  <a:gd name="connsiteX74" fmla="*/ 5513 w 10000"/>
                  <a:gd name="connsiteY74" fmla="*/ 8297 h 10000"/>
                  <a:gd name="connsiteX75" fmla="*/ 6179 w 10000"/>
                  <a:gd name="connsiteY75" fmla="*/ 8153 h 10000"/>
                  <a:gd name="connsiteX76" fmla="*/ 6179 w 10000"/>
                  <a:gd name="connsiteY76" fmla="*/ 8153 h 10000"/>
                  <a:gd name="connsiteX0" fmla="*/ 6179 w 10000"/>
                  <a:gd name="connsiteY0" fmla="*/ 8153 h 10000"/>
                  <a:gd name="connsiteX1" fmla="*/ 6179 w 10000"/>
                  <a:gd name="connsiteY1" fmla="*/ 8153 h 10000"/>
                  <a:gd name="connsiteX2" fmla="*/ 6487 w 10000"/>
                  <a:gd name="connsiteY2" fmla="*/ 7807 h 10000"/>
                  <a:gd name="connsiteX3" fmla="*/ 6821 w 10000"/>
                  <a:gd name="connsiteY3" fmla="*/ 7431 h 10000"/>
                  <a:gd name="connsiteX4" fmla="*/ 7205 w 10000"/>
                  <a:gd name="connsiteY4" fmla="*/ 6941 h 10000"/>
                  <a:gd name="connsiteX5" fmla="*/ 7615 w 10000"/>
                  <a:gd name="connsiteY5" fmla="*/ 6378 h 10000"/>
                  <a:gd name="connsiteX6" fmla="*/ 8000 w 10000"/>
                  <a:gd name="connsiteY6" fmla="*/ 5758 h 10000"/>
                  <a:gd name="connsiteX7" fmla="*/ 8179 w 10000"/>
                  <a:gd name="connsiteY7" fmla="*/ 5440 h 10000"/>
                  <a:gd name="connsiteX8" fmla="*/ 8359 w 10000"/>
                  <a:gd name="connsiteY8" fmla="*/ 5123 h 10000"/>
                  <a:gd name="connsiteX9" fmla="*/ 8513 w 10000"/>
                  <a:gd name="connsiteY9" fmla="*/ 4805 h 10000"/>
                  <a:gd name="connsiteX10" fmla="*/ 8615 w 10000"/>
                  <a:gd name="connsiteY10" fmla="*/ 4502 h 10000"/>
                  <a:gd name="connsiteX11" fmla="*/ 8615 w 10000"/>
                  <a:gd name="connsiteY11" fmla="*/ 4502 h 10000"/>
                  <a:gd name="connsiteX12" fmla="*/ 8667 w 10000"/>
                  <a:gd name="connsiteY12" fmla="*/ 4271 h 10000"/>
                  <a:gd name="connsiteX13" fmla="*/ 8692 w 10000"/>
                  <a:gd name="connsiteY13" fmla="*/ 4026 h 10000"/>
                  <a:gd name="connsiteX14" fmla="*/ 8667 w 10000"/>
                  <a:gd name="connsiteY14" fmla="*/ 3766 h 10000"/>
                  <a:gd name="connsiteX15" fmla="*/ 8615 w 10000"/>
                  <a:gd name="connsiteY15" fmla="*/ 3492 h 10000"/>
                  <a:gd name="connsiteX16" fmla="*/ 8513 w 10000"/>
                  <a:gd name="connsiteY16" fmla="*/ 3218 h 10000"/>
                  <a:gd name="connsiteX17" fmla="*/ 8410 w 10000"/>
                  <a:gd name="connsiteY17" fmla="*/ 2915 h 10000"/>
                  <a:gd name="connsiteX18" fmla="*/ 8282 w 10000"/>
                  <a:gd name="connsiteY18" fmla="*/ 2626 h 10000"/>
                  <a:gd name="connsiteX19" fmla="*/ 8128 w 10000"/>
                  <a:gd name="connsiteY19" fmla="*/ 2323 h 10000"/>
                  <a:gd name="connsiteX20" fmla="*/ 7795 w 10000"/>
                  <a:gd name="connsiteY20" fmla="*/ 1717 h 10000"/>
                  <a:gd name="connsiteX21" fmla="*/ 7436 w 10000"/>
                  <a:gd name="connsiteY21" fmla="*/ 1140 h 10000"/>
                  <a:gd name="connsiteX22" fmla="*/ 7077 w 10000"/>
                  <a:gd name="connsiteY22" fmla="*/ 620 h 10000"/>
                  <a:gd name="connsiteX23" fmla="*/ 6718 w 10000"/>
                  <a:gd name="connsiteY23" fmla="*/ 144 h 10000"/>
                  <a:gd name="connsiteX24" fmla="*/ 6718 w 10000"/>
                  <a:gd name="connsiteY24" fmla="*/ 144 h 10000"/>
                  <a:gd name="connsiteX25" fmla="*/ 7359 w 10000"/>
                  <a:gd name="connsiteY25" fmla="*/ 0 h 10000"/>
                  <a:gd name="connsiteX26" fmla="*/ 7359 w 10000"/>
                  <a:gd name="connsiteY26" fmla="*/ 0 h 10000"/>
                  <a:gd name="connsiteX27" fmla="*/ 7513 w 10000"/>
                  <a:gd name="connsiteY27" fmla="*/ 159 h 10000"/>
                  <a:gd name="connsiteX28" fmla="*/ 7846 w 10000"/>
                  <a:gd name="connsiteY28" fmla="*/ 577 h 10000"/>
                  <a:gd name="connsiteX29" fmla="*/ 8308 w 10000"/>
                  <a:gd name="connsiteY29" fmla="*/ 1198 h 10000"/>
                  <a:gd name="connsiteX30" fmla="*/ 8590 w 10000"/>
                  <a:gd name="connsiteY30" fmla="*/ 1573 h 10000"/>
                  <a:gd name="connsiteX31" fmla="*/ 8846 w 10000"/>
                  <a:gd name="connsiteY31" fmla="*/ 1962 h 10000"/>
                  <a:gd name="connsiteX32" fmla="*/ 9103 w 10000"/>
                  <a:gd name="connsiteY32" fmla="*/ 2381 h 10000"/>
                  <a:gd name="connsiteX33" fmla="*/ 9359 w 10000"/>
                  <a:gd name="connsiteY33" fmla="*/ 2814 h 10000"/>
                  <a:gd name="connsiteX34" fmla="*/ 9564 w 10000"/>
                  <a:gd name="connsiteY34" fmla="*/ 3232 h 10000"/>
                  <a:gd name="connsiteX35" fmla="*/ 9744 w 10000"/>
                  <a:gd name="connsiteY35" fmla="*/ 3665 h 10000"/>
                  <a:gd name="connsiteX36" fmla="*/ 9897 w 10000"/>
                  <a:gd name="connsiteY36" fmla="*/ 4084 h 10000"/>
                  <a:gd name="connsiteX37" fmla="*/ 9974 w 10000"/>
                  <a:gd name="connsiteY37" fmla="*/ 4473 h 10000"/>
                  <a:gd name="connsiteX38" fmla="*/ 10000 w 10000"/>
                  <a:gd name="connsiteY38" fmla="*/ 4661 h 10000"/>
                  <a:gd name="connsiteX39" fmla="*/ 10000 w 10000"/>
                  <a:gd name="connsiteY39" fmla="*/ 4834 h 10000"/>
                  <a:gd name="connsiteX40" fmla="*/ 9974 w 10000"/>
                  <a:gd name="connsiteY40" fmla="*/ 5007 h 10000"/>
                  <a:gd name="connsiteX41" fmla="*/ 9923 w 10000"/>
                  <a:gd name="connsiteY41" fmla="*/ 5166 h 10000"/>
                  <a:gd name="connsiteX42" fmla="*/ 9923 w 10000"/>
                  <a:gd name="connsiteY42" fmla="*/ 5166 h 10000"/>
                  <a:gd name="connsiteX43" fmla="*/ 9821 w 10000"/>
                  <a:gd name="connsiteY43" fmla="*/ 5483 h 10000"/>
                  <a:gd name="connsiteX44" fmla="*/ 9667 w 10000"/>
                  <a:gd name="connsiteY44" fmla="*/ 5801 h 10000"/>
                  <a:gd name="connsiteX45" fmla="*/ 9513 w 10000"/>
                  <a:gd name="connsiteY45" fmla="*/ 6118 h 10000"/>
                  <a:gd name="connsiteX46" fmla="*/ 9308 w 10000"/>
                  <a:gd name="connsiteY46" fmla="*/ 6436 h 10000"/>
                  <a:gd name="connsiteX47" fmla="*/ 8923 w 10000"/>
                  <a:gd name="connsiteY47" fmla="*/ 7042 h 10000"/>
                  <a:gd name="connsiteX48" fmla="*/ 8513 w 10000"/>
                  <a:gd name="connsiteY48" fmla="*/ 7605 h 10000"/>
                  <a:gd name="connsiteX49" fmla="*/ 8128 w 10000"/>
                  <a:gd name="connsiteY49" fmla="*/ 8095 h 10000"/>
                  <a:gd name="connsiteX50" fmla="*/ 7795 w 10000"/>
                  <a:gd name="connsiteY50" fmla="*/ 8485 h 10000"/>
                  <a:gd name="connsiteX51" fmla="*/ 7487 w 10000"/>
                  <a:gd name="connsiteY51" fmla="*/ 8817 h 10000"/>
                  <a:gd name="connsiteX52" fmla="*/ 7487 w 10000"/>
                  <a:gd name="connsiteY52" fmla="*/ 8817 h 10000"/>
                  <a:gd name="connsiteX53" fmla="*/ 6744 w 10000"/>
                  <a:gd name="connsiteY53" fmla="*/ 8975 h 10000"/>
                  <a:gd name="connsiteX54" fmla="*/ 4974 w 10000"/>
                  <a:gd name="connsiteY54" fmla="*/ 9351 h 10000"/>
                  <a:gd name="connsiteX55" fmla="*/ 3923 w 10000"/>
                  <a:gd name="connsiteY55" fmla="*/ 9553 h 10000"/>
                  <a:gd name="connsiteX56" fmla="*/ 2846 w 10000"/>
                  <a:gd name="connsiteY56" fmla="*/ 9740 h 10000"/>
                  <a:gd name="connsiteX57" fmla="*/ 1872 w 10000"/>
                  <a:gd name="connsiteY57" fmla="*/ 9899 h 10000"/>
                  <a:gd name="connsiteX58" fmla="*/ 1436 w 10000"/>
                  <a:gd name="connsiteY58" fmla="*/ 9957 h 10000"/>
                  <a:gd name="connsiteX59" fmla="*/ 1051 w 10000"/>
                  <a:gd name="connsiteY59" fmla="*/ 10000 h 10000"/>
                  <a:gd name="connsiteX60" fmla="*/ 1051 w 10000"/>
                  <a:gd name="connsiteY60" fmla="*/ 10000 h 10000"/>
                  <a:gd name="connsiteX61" fmla="*/ 846 w 10000"/>
                  <a:gd name="connsiteY61" fmla="*/ 10000 h 10000"/>
                  <a:gd name="connsiteX62" fmla="*/ 667 w 10000"/>
                  <a:gd name="connsiteY62" fmla="*/ 9971 h 10000"/>
                  <a:gd name="connsiteX63" fmla="*/ 513 w 10000"/>
                  <a:gd name="connsiteY63" fmla="*/ 9913 h 10000"/>
                  <a:gd name="connsiteX64" fmla="*/ 385 w 10000"/>
                  <a:gd name="connsiteY64" fmla="*/ 9841 h 10000"/>
                  <a:gd name="connsiteX65" fmla="*/ 256 w 10000"/>
                  <a:gd name="connsiteY65" fmla="*/ 9740 h 10000"/>
                  <a:gd name="connsiteX66" fmla="*/ 154 w 10000"/>
                  <a:gd name="connsiteY66" fmla="*/ 9610 h 10000"/>
                  <a:gd name="connsiteX67" fmla="*/ 77 w 10000"/>
                  <a:gd name="connsiteY67" fmla="*/ 9466 h 10000"/>
                  <a:gd name="connsiteX68" fmla="*/ 0 w 10000"/>
                  <a:gd name="connsiteY68" fmla="*/ 9307 h 10000"/>
                  <a:gd name="connsiteX69" fmla="*/ 846 w 10000"/>
                  <a:gd name="connsiteY69" fmla="*/ 9192 h 10000"/>
                  <a:gd name="connsiteX70" fmla="*/ 1821 w 10000"/>
                  <a:gd name="connsiteY70" fmla="*/ 9033 h 10000"/>
                  <a:gd name="connsiteX71" fmla="*/ 2846 w 10000"/>
                  <a:gd name="connsiteY71" fmla="*/ 8846 h 10000"/>
                  <a:gd name="connsiteX72" fmla="*/ 3846 w 10000"/>
                  <a:gd name="connsiteY72" fmla="*/ 8644 h 10000"/>
                  <a:gd name="connsiteX73" fmla="*/ 5513 w 10000"/>
                  <a:gd name="connsiteY73" fmla="*/ 8297 h 10000"/>
                  <a:gd name="connsiteX74" fmla="*/ 6179 w 10000"/>
                  <a:gd name="connsiteY74" fmla="*/ 8153 h 10000"/>
                  <a:gd name="connsiteX75" fmla="*/ 6179 w 10000"/>
                  <a:gd name="connsiteY75" fmla="*/ 8153 h 10000"/>
                  <a:gd name="connsiteX0" fmla="*/ 6102 w 9923"/>
                  <a:gd name="connsiteY0" fmla="*/ 8153 h 10000"/>
                  <a:gd name="connsiteX1" fmla="*/ 6102 w 9923"/>
                  <a:gd name="connsiteY1" fmla="*/ 8153 h 10000"/>
                  <a:gd name="connsiteX2" fmla="*/ 6410 w 9923"/>
                  <a:gd name="connsiteY2" fmla="*/ 7807 h 10000"/>
                  <a:gd name="connsiteX3" fmla="*/ 6744 w 9923"/>
                  <a:gd name="connsiteY3" fmla="*/ 7431 h 10000"/>
                  <a:gd name="connsiteX4" fmla="*/ 7128 w 9923"/>
                  <a:gd name="connsiteY4" fmla="*/ 6941 h 10000"/>
                  <a:gd name="connsiteX5" fmla="*/ 7538 w 9923"/>
                  <a:gd name="connsiteY5" fmla="*/ 6378 h 10000"/>
                  <a:gd name="connsiteX6" fmla="*/ 7923 w 9923"/>
                  <a:gd name="connsiteY6" fmla="*/ 5758 h 10000"/>
                  <a:gd name="connsiteX7" fmla="*/ 8102 w 9923"/>
                  <a:gd name="connsiteY7" fmla="*/ 5440 h 10000"/>
                  <a:gd name="connsiteX8" fmla="*/ 8282 w 9923"/>
                  <a:gd name="connsiteY8" fmla="*/ 5123 h 10000"/>
                  <a:gd name="connsiteX9" fmla="*/ 8436 w 9923"/>
                  <a:gd name="connsiteY9" fmla="*/ 4805 h 10000"/>
                  <a:gd name="connsiteX10" fmla="*/ 8538 w 9923"/>
                  <a:gd name="connsiteY10" fmla="*/ 4502 h 10000"/>
                  <a:gd name="connsiteX11" fmla="*/ 8538 w 9923"/>
                  <a:gd name="connsiteY11" fmla="*/ 4502 h 10000"/>
                  <a:gd name="connsiteX12" fmla="*/ 8590 w 9923"/>
                  <a:gd name="connsiteY12" fmla="*/ 4271 h 10000"/>
                  <a:gd name="connsiteX13" fmla="*/ 8615 w 9923"/>
                  <a:gd name="connsiteY13" fmla="*/ 4026 h 10000"/>
                  <a:gd name="connsiteX14" fmla="*/ 8590 w 9923"/>
                  <a:gd name="connsiteY14" fmla="*/ 3766 h 10000"/>
                  <a:gd name="connsiteX15" fmla="*/ 8538 w 9923"/>
                  <a:gd name="connsiteY15" fmla="*/ 3492 h 10000"/>
                  <a:gd name="connsiteX16" fmla="*/ 8436 w 9923"/>
                  <a:gd name="connsiteY16" fmla="*/ 3218 h 10000"/>
                  <a:gd name="connsiteX17" fmla="*/ 8333 w 9923"/>
                  <a:gd name="connsiteY17" fmla="*/ 2915 h 10000"/>
                  <a:gd name="connsiteX18" fmla="*/ 8205 w 9923"/>
                  <a:gd name="connsiteY18" fmla="*/ 2626 h 10000"/>
                  <a:gd name="connsiteX19" fmla="*/ 8051 w 9923"/>
                  <a:gd name="connsiteY19" fmla="*/ 2323 h 10000"/>
                  <a:gd name="connsiteX20" fmla="*/ 7718 w 9923"/>
                  <a:gd name="connsiteY20" fmla="*/ 1717 h 10000"/>
                  <a:gd name="connsiteX21" fmla="*/ 7359 w 9923"/>
                  <a:gd name="connsiteY21" fmla="*/ 1140 h 10000"/>
                  <a:gd name="connsiteX22" fmla="*/ 7000 w 9923"/>
                  <a:gd name="connsiteY22" fmla="*/ 620 h 10000"/>
                  <a:gd name="connsiteX23" fmla="*/ 6641 w 9923"/>
                  <a:gd name="connsiteY23" fmla="*/ 144 h 10000"/>
                  <a:gd name="connsiteX24" fmla="*/ 6641 w 9923"/>
                  <a:gd name="connsiteY24" fmla="*/ 144 h 10000"/>
                  <a:gd name="connsiteX25" fmla="*/ 7282 w 9923"/>
                  <a:gd name="connsiteY25" fmla="*/ 0 h 10000"/>
                  <a:gd name="connsiteX26" fmla="*/ 7282 w 9923"/>
                  <a:gd name="connsiteY26" fmla="*/ 0 h 10000"/>
                  <a:gd name="connsiteX27" fmla="*/ 7436 w 9923"/>
                  <a:gd name="connsiteY27" fmla="*/ 159 h 10000"/>
                  <a:gd name="connsiteX28" fmla="*/ 7769 w 9923"/>
                  <a:gd name="connsiteY28" fmla="*/ 577 h 10000"/>
                  <a:gd name="connsiteX29" fmla="*/ 8231 w 9923"/>
                  <a:gd name="connsiteY29" fmla="*/ 1198 h 10000"/>
                  <a:gd name="connsiteX30" fmla="*/ 8513 w 9923"/>
                  <a:gd name="connsiteY30" fmla="*/ 1573 h 10000"/>
                  <a:gd name="connsiteX31" fmla="*/ 8769 w 9923"/>
                  <a:gd name="connsiteY31" fmla="*/ 1962 h 10000"/>
                  <a:gd name="connsiteX32" fmla="*/ 9026 w 9923"/>
                  <a:gd name="connsiteY32" fmla="*/ 2381 h 10000"/>
                  <a:gd name="connsiteX33" fmla="*/ 9282 w 9923"/>
                  <a:gd name="connsiteY33" fmla="*/ 2814 h 10000"/>
                  <a:gd name="connsiteX34" fmla="*/ 9487 w 9923"/>
                  <a:gd name="connsiteY34" fmla="*/ 3232 h 10000"/>
                  <a:gd name="connsiteX35" fmla="*/ 9667 w 9923"/>
                  <a:gd name="connsiteY35" fmla="*/ 3665 h 10000"/>
                  <a:gd name="connsiteX36" fmla="*/ 9820 w 9923"/>
                  <a:gd name="connsiteY36" fmla="*/ 4084 h 10000"/>
                  <a:gd name="connsiteX37" fmla="*/ 9897 w 9923"/>
                  <a:gd name="connsiteY37" fmla="*/ 4473 h 10000"/>
                  <a:gd name="connsiteX38" fmla="*/ 9923 w 9923"/>
                  <a:gd name="connsiteY38" fmla="*/ 4661 h 10000"/>
                  <a:gd name="connsiteX39" fmla="*/ 9923 w 9923"/>
                  <a:gd name="connsiteY39" fmla="*/ 4834 h 10000"/>
                  <a:gd name="connsiteX40" fmla="*/ 9897 w 9923"/>
                  <a:gd name="connsiteY40" fmla="*/ 5007 h 10000"/>
                  <a:gd name="connsiteX41" fmla="*/ 9846 w 9923"/>
                  <a:gd name="connsiteY41" fmla="*/ 5166 h 10000"/>
                  <a:gd name="connsiteX42" fmla="*/ 9846 w 9923"/>
                  <a:gd name="connsiteY42" fmla="*/ 5166 h 10000"/>
                  <a:gd name="connsiteX43" fmla="*/ 9744 w 9923"/>
                  <a:gd name="connsiteY43" fmla="*/ 5483 h 10000"/>
                  <a:gd name="connsiteX44" fmla="*/ 9590 w 9923"/>
                  <a:gd name="connsiteY44" fmla="*/ 5801 h 10000"/>
                  <a:gd name="connsiteX45" fmla="*/ 9436 w 9923"/>
                  <a:gd name="connsiteY45" fmla="*/ 6118 h 10000"/>
                  <a:gd name="connsiteX46" fmla="*/ 9231 w 9923"/>
                  <a:gd name="connsiteY46" fmla="*/ 6436 h 10000"/>
                  <a:gd name="connsiteX47" fmla="*/ 8846 w 9923"/>
                  <a:gd name="connsiteY47" fmla="*/ 7042 h 10000"/>
                  <a:gd name="connsiteX48" fmla="*/ 8436 w 9923"/>
                  <a:gd name="connsiteY48" fmla="*/ 7605 h 10000"/>
                  <a:gd name="connsiteX49" fmla="*/ 8051 w 9923"/>
                  <a:gd name="connsiteY49" fmla="*/ 8095 h 10000"/>
                  <a:gd name="connsiteX50" fmla="*/ 7718 w 9923"/>
                  <a:gd name="connsiteY50" fmla="*/ 8485 h 10000"/>
                  <a:gd name="connsiteX51" fmla="*/ 7410 w 9923"/>
                  <a:gd name="connsiteY51" fmla="*/ 8817 h 10000"/>
                  <a:gd name="connsiteX52" fmla="*/ 7410 w 9923"/>
                  <a:gd name="connsiteY52" fmla="*/ 8817 h 10000"/>
                  <a:gd name="connsiteX53" fmla="*/ 6667 w 9923"/>
                  <a:gd name="connsiteY53" fmla="*/ 8975 h 10000"/>
                  <a:gd name="connsiteX54" fmla="*/ 4897 w 9923"/>
                  <a:gd name="connsiteY54" fmla="*/ 9351 h 10000"/>
                  <a:gd name="connsiteX55" fmla="*/ 3846 w 9923"/>
                  <a:gd name="connsiteY55" fmla="*/ 9553 h 10000"/>
                  <a:gd name="connsiteX56" fmla="*/ 2769 w 9923"/>
                  <a:gd name="connsiteY56" fmla="*/ 9740 h 10000"/>
                  <a:gd name="connsiteX57" fmla="*/ 1795 w 9923"/>
                  <a:gd name="connsiteY57" fmla="*/ 9899 h 10000"/>
                  <a:gd name="connsiteX58" fmla="*/ 1359 w 9923"/>
                  <a:gd name="connsiteY58" fmla="*/ 9957 h 10000"/>
                  <a:gd name="connsiteX59" fmla="*/ 974 w 9923"/>
                  <a:gd name="connsiteY59" fmla="*/ 10000 h 10000"/>
                  <a:gd name="connsiteX60" fmla="*/ 974 w 9923"/>
                  <a:gd name="connsiteY60" fmla="*/ 10000 h 10000"/>
                  <a:gd name="connsiteX61" fmla="*/ 769 w 9923"/>
                  <a:gd name="connsiteY61" fmla="*/ 10000 h 10000"/>
                  <a:gd name="connsiteX62" fmla="*/ 590 w 9923"/>
                  <a:gd name="connsiteY62" fmla="*/ 9971 h 10000"/>
                  <a:gd name="connsiteX63" fmla="*/ 436 w 9923"/>
                  <a:gd name="connsiteY63" fmla="*/ 9913 h 10000"/>
                  <a:gd name="connsiteX64" fmla="*/ 308 w 9923"/>
                  <a:gd name="connsiteY64" fmla="*/ 9841 h 10000"/>
                  <a:gd name="connsiteX65" fmla="*/ 179 w 9923"/>
                  <a:gd name="connsiteY65" fmla="*/ 9740 h 10000"/>
                  <a:gd name="connsiteX66" fmla="*/ 77 w 9923"/>
                  <a:gd name="connsiteY66" fmla="*/ 9610 h 10000"/>
                  <a:gd name="connsiteX67" fmla="*/ 0 w 9923"/>
                  <a:gd name="connsiteY67" fmla="*/ 9466 h 10000"/>
                  <a:gd name="connsiteX68" fmla="*/ 769 w 9923"/>
                  <a:gd name="connsiteY68" fmla="*/ 9192 h 10000"/>
                  <a:gd name="connsiteX69" fmla="*/ 1744 w 9923"/>
                  <a:gd name="connsiteY69" fmla="*/ 9033 h 10000"/>
                  <a:gd name="connsiteX70" fmla="*/ 2769 w 9923"/>
                  <a:gd name="connsiteY70" fmla="*/ 8846 h 10000"/>
                  <a:gd name="connsiteX71" fmla="*/ 3769 w 9923"/>
                  <a:gd name="connsiteY71" fmla="*/ 8644 h 10000"/>
                  <a:gd name="connsiteX72" fmla="*/ 5436 w 9923"/>
                  <a:gd name="connsiteY72" fmla="*/ 8297 h 10000"/>
                  <a:gd name="connsiteX73" fmla="*/ 6102 w 9923"/>
                  <a:gd name="connsiteY73" fmla="*/ 8153 h 10000"/>
                  <a:gd name="connsiteX74" fmla="*/ 6102 w 9923"/>
                  <a:gd name="connsiteY74" fmla="*/ 8153 h 10000"/>
                  <a:gd name="connsiteX0" fmla="*/ 6071 w 9922"/>
                  <a:gd name="connsiteY0" fmla="*/ 8153 h 10000"/>
                  <a:gd name="connsiteX1" fmla="*/ 6071 w 9922"/>
                  <a:gd name="connsiteY1" fmla="*/ 8153 h 10000"/>
                  <a:gd name="connsiteX2" fmla="*/ 6382 w 9922"/>
                  <a:gd name="connsiteY2" fmla="*/ 7807 h 10000"/>
                  <a:gd name="connsiteX3" fmla="*/ 6718 w 9922"/>
                  <a:gd name="connsiteY3" fmla="*/ 7431 h 10000"/>
                  <a:gd name="connsiteX4" fmla="*/ 7105 w 9922"/>
                  <a:gd name="connsiteY4" fmla="*/ 6941 h 10000"/>
                  <a:gd name="connsiteX5" fmla="*/ 7518 w 9922"/>
                  <a:gd name="connsiteY5" fmla="*/ 6378 h 10000"/>
                  <a:gd name="connsiteX6" fmla="*/ 7906 w 9922"/>
                  <a:gd name="connsiteY6" fmla="*/ 5758 h 10000"/>
                  <a:gd name="connsiteX7" fmla="*/ 8087 w 9922"/>
                  <a:gd name="connsiteY7" fmla="*/ 5440 h 10000"/>
                  <a:gd name="connsiteX8" fmla="*/ 8268 w 9922"/>
                  <a:gd name="connsiteY8" fmla="*/ 5123 h 10000"/>
                  <a:gd name="connsiteX9" fmla="*/ 8423 w 9922"/>
                  <a:gd name="connsiteY9" fmla="*/ 4805 h 10000"/>
                  <a:gd name="connsiteX10" fmla="*/ 8526 w 9922"/>
                  <a:gd name="connsiteY10" fmla="*/ 4502 h 10000"/>
                  <a:gd name="connsiteX11" fmla="*/ 8526 w 9922"/>
                  <a:gd name="connsiteY11" fmla="*/ 4502 h 10000"/>
                  <a:gd name="connsiteX12" fmla="*/ 8579 w 9922"/>
                  <a:gd name="connsiteY12" fmla="*/ 4271 h 10000"/>
                  <a:gd name="connsiteX13" fmla="*/ 8604 w 9922"/>
                  <a:gd name="connsiteY13" fmla="*/ 4026 h 10000"/>
                  <a:gd name="connsiteX14" fmla="*/ 8579 w 9922"/>
                  <a:gd name="connsiteY14" fmla="*/ 3766 h 10000"/>
                  <a:gd name="connsiteX15" fmla="*/ 8526 w 9922"/>
                  <a:gd name="connsiteY15" fmla="*/ 3492 h 10000"/>
                  <a:gd name="connsiteX16" fmla="*/ 8423 w 9922"/>
                  <a:gd name="connsiteY16" fmla="*/ 3218 h 10000"/>
                  <a:gd name="connsiteX17" fmla="*/ 8320 w 9922"/>
                  <a:gd name="connsiteY17" fmla="*/ 2915 h 10000"/>
                  <a:gd name="connsiteX18" fmla="*/ 8191 w 9922"/>
                  <a:gd name="connsiteY18" fmla="*/ 2626 h 10000"/>
                  <a:gd name="connsiteX19" fmla="*/ 8035 w 9922"/>
                  <a:gd name="connsiteY19" fmla="*/ 2323 h 10000"/>
                  <a:gd name="connsiteX20" fmla="*/ 7700 w 9922"/>
                  <a:gd name="connsiteY20" fmla="*/ 1717 h 10000"/>
                  <a:gd name="connsiteX21" fmla="*/ 7338 w 9922"/>
                  <a:gd name="connsiteY21" fmla="*/ 1140 h 10000"/>
                  <a:gd name="connsiteX22" fmla="*/ 6976 w 9922"/>
                  <a:gd name="connsiteY22" fmla="*/ 620 h 10000"/>
                  <a:gd name="connsiteX23" fmla="*/ 6615 w 9922"/>
                  <a:gd name="connsiteY23" fmla="*/ 144 h 10000"/>
                  <a:gd name="connsiteX24" fmla="*/ 6615 w 9922"/>
                  <a:gd name="connsiteY24" fmla="*/ 144 h 10000"/>
                  <a:gd name="connsiteX25" fmla="*/ 7261 w 9922"/>
                  <a:gd name="connsiteY25" fmla="*/ 0 h 10000"/>
                  <a:gd name="connsiteX26" fmla="*/ 7261 w 9922"/>
                  <a:gd name="connsiteY26" fmla="*/ 0 h 10000"/>
                  <a:gd name="connsiteX27" fmla="*/ 7416 w 9922"/>
                  <a:gd name="connsiteY27" fmla="*/ 159 h 10000"/>
                  <a:gd name="connsiteX28" fmla="*/ 7751 w 9922"/>
                  <a:gd name="connsiteY28" fmla="*/ 577 h 10000"/>
                  <a:gd name="connsiteX29" fmla="*/ 8217 w 9922"/>
                  <a:gd name="connsiteY29" fmla="*/ 1198 h 10000"/>
                  <a:gd name="connsiteX30" fmla="*/ 8501 w 9922"/>
                  <a:gd name="connsiteY30" fmla="*/ 1573 h 10000"/>
                  <a:gd name="connsiteX31" fmla="*/ 8759 w 9922"/>
                  <a:gd name="connsiteY31" fmla="*/ 1962 h 10000"/>
                  <a:gd name="connsiteX32" fmla="*/ 9018 w 9922"/>
                  <a:gd name="connsiteY32" fmla="*/ 2381 h 10000"/>
                  <a:gd name="connsiteX33" fmla="*/ 9276 w 9922"/>
                  <a:gd name="connsiteY33" fmla="*/ 2814 h 10000"/>
                  <a:gd name="connsiteX34" fmla="*/ 9483 w 9922"/>
                  <a:gd name="connsiteY34" fmla="*/ 3232 h 10000"/>
                  <a:gd name="connsiteX35" fmla="*/ 9664 w 9922"/>
                  <a:gd name="connsiteY35" fmla="*/ 3665 h 10000"/>
                  <a:gd name="connsiteX36" fmla="*/ 9818 w 9922"/>
                  <a:gd name="connsiteY36" fmla="*/ 4084 h 10000"/>
                  <a:gd name="connsiteX37" fmla="*/ 9896 w 9922"/>
                  <a:gd name="connsiteY37" fmla="*/ 4473 h 10000"/>
                  <a:gd name="connsiteX38" fmla="*/ 9922 w 9922"/>
                  <a:gd name="connsiteY38" fmla="*/ 4661 h 10000"/>
                  <a:gd name="connsiteX39" fmla="*/ 9922 w 9922"/>
                  <a:gd name="connsiteY39" fmla="*/ 4834 h 10000"/>
                  <a:gd name="connsiteX40" fmla="*/ 9896 w 9922"/>
                  <a:gd name="connsiteY40" fmla="*/ 5007 h 10000"/>
                  <a:gd name="connsiteX41" fmla="*/ 9844 w 9922"/>
                  <a:gd name="connsiteY41" fmla="*/ 5166 h 10000"/>
                  <a:gd name="connsiteX42" fmla="*/ 9844 w 9922"/>
                  <a:gd name="connsiteY42" fmla="*/ 5166 h 10000"/>
                  <a:gd name="connsiteX43" fmla="*/ 9742 w 9922"/>
                  <a:gd name="connsiteY43" fmla="*/ 5483 h 10000"/>
                  <a:gd name="connsiteX44" fmla="*/ 9586 w 9922"/>
                  <a:gd name="connsiteY44" fmla="*/ 5801 h 10000"/>
                  <a:gd name="connsiteX45" fmla="*/ 9431 w 9922"/>
                  <a:gd name="connsiteY45" fmla="*/ 6118 h 10000"/>
                  <a:gd name="connsiteX46" fmla="*/ 9225 w 9922"/>
                  <a:gd name="connsiteY46" fmla="*/ 6436 h 10000"/>
                  <a:gd name="connsiteX47" fmla="*/ 8837 w 9922"/>
                  <a:gd name="connsiteY47" fmla="*/ 7042 h 10000"/>
                  <a:gd name="connsiteX48" fmla="*/ 8423 w 9922"/>
                  <a:gd name="connsiteY48" fmla="*/ 7605 h 10000"/>
                  <a:gd name="connsiteX49" fmla="*/ 8035 w 9922"/>
                  <a:gd name="connsiteY49" fmla="*/ 8095 h 10000"/>
                  <a:gd name="connsiteX50" fmla="*/ 7700 w 9922"/>
                  <a:gd name="connsiteY50" fmla="*/ 8485 h 10000"/>
                  <a:gd name="connsiteX51" fmla="*/ 7389 w 9922"/>
                  <a:gd name="connsiteY51" fmla="*/ 8817 h 10000"/>
                  <a:gd name="connsiteX52" fmla="*/ 7389 w 9922"/>
                  <a:gd name="connsiteY52" fmla="*/ 8817 h 10000"/>
                  <a:gd name="connsiteX53" fmla="*/ 6641 w 9922"/>
                  <a:gd name="connsiteY53" fmla="*/ 8975 h 10000"/>
                  <a:gd name="connsiteX54" fmla="*/ 4857 w 9922"/>
                  <a:gd name="connsiteY54" fmla="*/ 9351 h 10000"/>
                  <a:gd name="connsiteX55" fmla="*/ 3798 w 9922"/>
                  <a:gd name="connsiteY55" fmla="*/ 9553 h 10000"/>
                  <a:gd name="connsiteX56" fmla="*/ 2712 w 9922"/>
                  <a:gd name="connsiteY56" fmla="*/ 9740 h 10000"/>
                  <a:gd name="connsiteX57" fmla="*/ 1731 w 9922"/>
                  <a:gd name="connsiteY57" fmla="*/ 9899 h 10000"/>
                  <a:gd name="connsiteX58" fmla="*/ 1292 w 9922"/>
                  <a:gd name="connsiteY58" fmla="*/ 9957 h 10000"/>
                  <a:gd name="connsiteX59" fmla="*/ 904 w 9922"/>
                  <a:gd name="connsiteY59" fmla="*/ 10000 h 10000"/>
                  <a:gd name="connsiteX60" fmla="*/ 904 w 9922"/>
                  <a:gd name="connsiteY60" fmla="*/ 10000 h 10000"/>
                  <a:gd name="connsiteX61" fmla="*/ 697 w 9922"/>
                  <a:gd name="connsiteY61" fmla="*/ 10000 h 10000"/>
                  <a:gd name="connsiteX62" fmla="*/ 517 w 9922"/>
                  <a:gd name="connsiteY62" fmla="*/ 9971 h 10000"/>
                  <a:gd name="connsiteX63" fmla="*/ 361 w 9922"/>
                  <a:gd name="connsiteY63" fmla="*/ 9913 h 10000"/>
                  <a:gd name="connsiteX64" fmla="*/ 232 w 9922"/>
                  <a:gd name="connsiteY64" fmla="*/ 9841 h 10000"/>
                  <a:gd name="connsiteX65" fmla="*/ 102 w 9922"/>
                  <a:gd name="connsiteY65" fmla="*/ 9740 h 10000"/>
                  <a:gd name="connsiteX66" fmla="*/ 0 w 9922"/>
                  <a:gd name="connsiteY66" fmla="*/ 9610 h 10000"/>
                  <a:gd name="connsiteX67" fmla="*/ 697 w 9922"/>
                  <a:gd name="connsiteY67" fmla="*/ 9192 h 10000"/>
                  <a:gd name="connsiteX68" fmla="*/ 1680 w 9922"/>
                  <a:gd name="connsiteY68" fmla="*/ 9033 h 10000"/>
                  <a:gd name="connsiteX69" fmla="*/ 2712 w 9922"/>
                  <a:gd name="connsiteY69" fmla="*/ 8846 h 10000"/>
                  <a:gd name="connsiteX70" fmla="*/ 3720 w 9922"/>
                  <a:gd name="connsiteY70" fmla="*/ 8644 h 10000"/>
                  <a:gd name="connsiteX71" fmla="*/ 5400 w 9922"/>
                  <a:gd name="connsiteY71" fmla="*/ 8297 h 10000"/>
                  <a:gd name="connsiteX72" fmla="*/ 6071 w 9922"/>
                  <a:gd name="connsiteY72" fmla="*/ 8153 h 10000"/>
                  <a:gd name="connsiteX73" fmla="*/ 6071 w 9922"/>
                  <a:gd name="connsiteY73" fmla="*/ 8153 h 10000"/>
                  <a:gd name="connsiteX0" fmla="*/ 6119 w 10000"/>
                  <a:gd name="connsiteY0" fmla="*/ 8153 h 10000"/>
                  <a:gd name="connsiteX1" fmla="*/ 6119 w 10000"/>
                  <a:gd name="connsiteY1" fmla="*/ 8153 h 10000"/>
                  <a:gd name="connsiteX2" fmla="*/ 6432 w 10000"/>
                  <a:gd name="connsiteY2" fmla="*/ 7807 h 10000"/>
                  <a:gd name="connsiteX3" fmla="*/ 6771 w 10000"/>
                  <a:gd name="connsiteY3" fmla="*/ 7431 h 10000"/>
                  <a:gd name="connsiteX4" fmla="*/ 7161 w 10000"/>
                  <a:gd name="connsiteY4" fmla="*/ 6941 h 10000"/>
                  <a:gd name="connsiteX5" fmla="*/ 7577 w 10000"/>
                  <a:gd name="connsiteY5" fmla="*/ 6378 h 10000"/>
                  <a:gd name="connsiteX6" fmla="*/ 7968 w 10000"/>
                  <a:gd name="connsiteY6" fmla="*/ 5758 h 10000"/>
                  <a:gd name="connsiteX7" fmla="*/ 8151 w 10000"/>
                  <a:gd name="connsiteY7" fmla="*/ 5440 h 10000"/>
                  <a:gd name="connsiteX8" fmla="*/ 8333 w 10000"/>
                  <a:gd name="connsiteY8" fmla="*/ 5123 h 10000"/>
                  <a:gd name="connsiteX9" fmla="*/ 8489 w 10000"/>
                  <a:gd name="connsiteY9" fmla="*/ 4805 h 10000"/>
                  <a:gd name="connsiteX10" fmla="*/ 8593 w 10000"/>
                  <a:gd name="connsiteY10" fmla="*/ 4502 h 10000"/>
                  <a:gd name="connsiteX11" fmla="*/ 8593 w 10000"/>
                  <a:gd name="connsiteY11" fmla="*/ 4502 h 10000"/>
                  <a:gd name="connsiteX12" fmla="*/ 8646 w 10000"/>
                  <a:gd name="connsiteY12" fmla="*/ 4271 h 10000"/>
                  <a:gd name="connsiteX13" fmla="*/ 8672 w 10000"/>
                  <a:gd name="connsiteY13" fmla="*/ 4026 h 10000"/>
                  <a:gd name="connsiteX14" fmla="*/ 8646 w 10000"/>
                  <a:gd name="connsiteY14" fmla="*/ 3766 h 10000"/>
                  <a:gd name="connsiteX15" fmla="*/ 8593 w 10000"/>
                  <a:gd name="connsiteY15" fmla="*/ 3492 h 10000"/>
                  <a:gd name="connsiteX16" fmla="*/ 8489 w 10000"/>
                  <a:gd name="connsiteY16" fmla="*/ 3218 h 10000"/>
                  <a:gd name="connsiteX17" fmla="*/ 8385 w 10000"/>
                  <a:gd name="connsiteY17" fmla="*/ 2915 h 10000"/>
                  <a:gd name="connsiteX18" fmla="*/ 8255 w 10000"/>
                  <a:gd name="connsiteY18" fmla="*/ 2626 h 10000"/>
                  <a:gd name="connsiteX19" fmla="*/ 8098 w 10000"/>
                  <a:gd name="connsiteY19" fmla="*/ 2323 h 10000"/>
                  <a:gd name="connsiteX20" fmla="*/ 7761 w 10000"/>
                  <a:gd name="connsiteY20" fmla="*/ 1717 h 10000"/>
                  <a:gd name="connsiteX21" fmla="*/ 7396 w 10000"/>
                  <a:gd name="connsiteY21" fmla="*/ 1140 h 10000"/>
                  <a:gd name="connsiteX22" fmla="*/ 7031 w 10000"/>
                  <a:gd name="connsiteY22" fmla="*/ 620 h 10000"/>
                  <a:gd name="connsiteX23" fmla="*/ 6667 w 10000"/>
                  <a:gd name="connsiteY23" fmla="*/ 144 h 10000"/>
                  <a:gd name="connsiteX24" fmla="*/ 6667 w 10000"/>
                  <a:gd name="connsiteY24" fmla="*/ 144 h 10000"/>
                  <a:gd name="connsiteX25" fmla="*/ 7318 w 10000"/>
                  <a:gd name="connsiteY25" fmla="*/ 0 h 10000"/>
                  <a:gd name="connsiteX26" fmla="*/ 7318 w 10000"/>
                  <a:gd name="connsiteY26" fmla="*/ 0 h 10000"/>
                  <a:gd name="connsiteX27" fmla="*/ 7474 w 10000"/>
                  <a:gd name="connsiteY27" fmla="*/ 159 h 10000"/>
                  <a:gd name="connsiteX28" fmla="*/ 7812 w 10000"/>
                  <a:gd name="connsiteY28" fmla="*/ 577 h 10000"/>
                  <a:gd name="connsiteX29" fmla="*/ 8282 w 10000"/>
                  <a:gd name="connsiteY29" fmla="*/ 1198 h 10000"/>
                  <a:gd name="connsiteX30" fmla="*/ 8568 w 10000"/>
                  <a:gd name="connsiteY30" fmla="*/ 1573 h 10000"/>
                  <a:gd name="connsiteX31" fmla="*/ 8828 w 10000"/>
                  <a:gd name="connsiteY31" fmla="*/ 1962 h 10000"/>
                  <a:gd name="connsiteX32" fmla="*/ 9089 w 10000"/>
                  <a:gd name="connsiteY32" fmla="*/ 2381 h 10000"/>
                  <a:gd name="connsiteX33" fmla="*/ 9349 w 10000"/>
                  <a:gd name="connsiteY33" fmla="*/ 2814 h 10000"/>
                  <a:gd name="connsiteX34" fmla="*/ 9558 w 10000"/>
                  <a:gd name="connsiteY34" fmla="*/ 3232 h 10000"/>
                  <a:gd name="connsiteX35" fmla="*/ 9740 w 10000"/>
                  <a:gd name="connsiteY35" fmla="*/ 3665 h 10000"/>
                  <a:gd name="connsiteX36" fmla="*/ 9895 w 10000"/>
                  <a:gd name="connsiteY36" fmla="*/ 4084 h 10000"/>
                  <a:gd name="connsiteX37" fmla="*/ 9974 w 10000"/>
                  <a:gd name="connsiteY37" fmla="*/ 4473 h 10000"/>
                  <a:gd name="connsiteX38" fmla="*/ 10000 w 10000"/>
                  <a:gd name="connsiteY38" fmla="*/ 4661 h 10000"/>
                  <a:gd name="connsiteX39" fmla="*/ 10000 w 10000"/>
                  <a:gd name="connsiteY39" fmla="*/ 4834 h 10000"/>
                  <a:gd name="connsiteX40" fmla="*/ 9974 w 10000"/>
                  <a:gd name="connsiteY40" fmla="*/ 5007 h 10000"/>
                  <a:gd name="connsiteX41" fmla="*/ 9921 w 10000"/>
                  <a:gd name="connsiteY41" fmla="*/ 5166 h 10000"/>
                  <a:gd name="connsiteX42" fmla="*/ 9921 w 10000"/>
                  <a:gd name="connsiteY42" fmla="*/ 5166 h 10000"/>
                  <a:gd name="connsiteX43" fmla="*/ 9819 w 10000"/>
                  <a:gd name="connsiteY43" fmla="*/ 5483 h 10000"/>
                  <a:gd name="connsiteX44" fmla="*/ 9661 w 10000"/>
                  <a:gd name="connsiteY44" fmla="*/ 5801 h 10000"/>
                  <a:gd name="connsiteX45" fmla="*/ 9505 w 10000"/>
                  <a:gd name="connsiteY45" fmla="*/ 6118 h 10000"/>
                  <a:gd name="connsiteX46" fmla="*/ 9298 w 10000"/>
                  <a:gd name="connsiteY46" fmla="*/ 6436 h 10000"/>
                  <a:gd name="connsiteX47" fmla="*/ 8906 w 10000"/>
                  <a:gd name="connsiteY47" fmla="*/ 7042 h 10000"/>
                  <a:gd name="connsiteX48" fmla="*/ 8489 w 10000"/>
                  <a:gd name="connsiteY48" fmla="*/ 7605 h 10000"/>
                  <a:gd name="connsiteX49" fmla="*/ 8098 w 10000"/>
                  <a:gd name="connsiteY49" fmla="*/ 8095 h 10000"/>
                  <a:gd name="connsiteX50" fmla="*/ 7761 w 10000"/>
                  <a:gd name="connsiteY50" fmla="*/ 8485 h 10000"/>
                  <a:gd name="connsiteX51" fmla="*/ 7447 w 10000"/>
                  <a:gd name="connsiteY51" fmla="*/ 8817 h 10000"/>
                  <a:gd name="connsiteX52" fmla="*/ 7447 w 10000"/>
                  <a:gd name="connsiteY52" fmla="*/ 8817 h 10000"/>
                  <a:gd name="connsiteX53" fmla="*/ 6693 w 10000"/>
                  <a:gd name="connsiteY53" fmla="*/ 8975 h 10000"/>
                  <a:gd name="connsiteX54" fmla="*/ 4895 w 10000"/>
                  <a:gd name="connsiteY54" fmla="*/ 9351 h 10000"/>
                  <a:gd name="connsiteX55" fmla="*/ 3828 w 10000"/>
                  <a:gd name="connsiteY55" fmla="*/ 9553 h 10000"/>
                  <a:gd name="connsiteX56" fmla="*/ 2733 w 10000"/>
                  <a:gd name="connsiteY56" fmla="*/ 9740 h 10000"/>
                  <a:gd name="connsiteX57" fmla="*/ 1745 w 10000"/>
                  <a:gd name="connsiteY57" fmla="*/ 9899 h 10000"/>
                  <a:gd name="connsiteX58" fmla="*/ 1302 w 10000"/>
                  <a:gd name="connsiteY58" fmla="*/ 9957 h 10000"/>
                  <a:gd name="connsiteX59" fmla="*/ 911 w 10000"/>
                  <a:gd name="connsiteY59" fmla="*/ 10000 h 10000"/>
                  <a:gd name="connsiteX60" fmla="*/ 911 w 10000"/>
                  <a:gd name="connsiteY60" fmla="*/ 10000 h 10000"/>
                  <a:gd name="connsiteX61" fmla="*/ 702 w 10000"/>
                  <a:gd name="connsiteY61" fmla="*/ 10000 h 10000"/>
                  <a:gd name="connsiteX62" fmla="*/ 364 w 10000"/>
                  <a:gd name="connsiteY62" fmla="*/ 9913 h 10000"/>
                  <a:gd name="connsiteX63" fmla="*/ 234 w 10000"/>
                  <a:gd name="connsiteY63" fmla="*/ 9841 h 10000"/>
                  <a:gd name="connsiteX64" fmla="*/ 103 w 10000"/>
                  <a:gd name="connsiteY64" fmla="*/ 9740 h 10000"/>
                  <a:gd name="connsiteX65" fmla="*/ 0 w 10000"/>
                  <a:gd name="connsiteY65" fmla="*/ 9610 h 10000"/>
                  <a:gd name="connsiteX66" fmla="*/ 702 w 10000"/>
                  <a:gd name="connsiteY66" fmla="*/ 9192 h 10000"/>
                  <a:gd name="connsiteX67" fmla="*/ 1693 w 10000"/>
                  <a:gd name="connsiteY67" fmla="*/ 9033 h 10000"/>
                  <a:gd name="connsiteX68" fmla="*/ 2733 w 10000"/>
                  <a:gd name="connsiteY68" fmla="*/ 8846 h 10000"/>
                  <a:gd name="connsiteX69" fmla="*/ 3749 w 10000"/>
                  <a:gd name="connsiteY69" fmla="*/ 8644 h 10000"/>
                  <a:gd name="connsiteX70" fmla="*/ 5442 w 10000"/>
                  <a:gd name="connsiteY70" fmla="*/ 8297 h 10000"/>
                  <a:gd name="connsiteX71" fmla="*/ 6119 w 10000"/>
                  <a:gd name="connsiteY71" fmla="*/ 8153 h 10000"/>
                  <a:gd name="connsiteX72" fmla="*/ 6119 w 10000"/>
                  <a:gd name="connsiteY72" fmla="*/ 8153 h 10000"/>
                  <a:gd name="connsiteX0" fmla="*/ 6119 w 10000"/>
                  <a:gd name="connsiteY0" fmla="*/ 8153 h 10000"/>
                  <a:gd name="connsiteX1" fmla="*/ 6119 w 10000"/>
                  <a:gd name="connsiteY1" fmla="*/ 8153 h 10000"/>
                  <a:gd name="connsiteX2" fmla="*/ 6432 w 10000"/>
                  <a:gd name="connsiteY2" fmla="*/ 7807 h 10000"/>
                  <a:gd name="connsiteX3" fmla="*/ 6771 w 10000"/>
                  <a:gd name="connsiteY3" fmla="*/ 7431 h 10000"/>
                  <a:gd name="connsiteX4" fmla="*/ 7161 w 10000"/>
                  <a:gd name="connsiteY4" fmla="*/ 6941 h 10000"/>
                  <a:gd name="connsiteX5" fmla="*/ 7577 w 10000"/>
                  <a:gd name="connsiteY5" fmla="*/ 6378 h 10000"/>
                  <a:gd name="connsiteX6" fmla="*/ 7968 w 10000"/>
                  <a:gd name="connsiteY6" fmla="*/ 5758 h 10000"/>
                  <a:gd name="connsiteX7" fmla="*/ 8151 w 10000"/>
                  <a:gd name="connsiteY7" fmla="*/ 5440 h 10000"/>
                  <a:gd name="connsiteX8" fmla="*/ 8333 w 10000"/>
                  <a:gd name="connsiteY8" fmla="*/ 5123 h 10000"/>
                  <a:gd name="connsiteX9" fmla="*/ 8489 w 10000"/>
                  <a:gd name="connsiteY9" fmla="*/ 4805 h 10000"/>
                  <a:gd name="connsiteX10" fmla="*/ 8593 w 10000"/>
                  <a:gd name="connsiteY10" fmla="*/ 4502 h 10000"/>
                  <a:gd name="connsiteX11" fmla="*/ 8593 w 10000"/>
                  <a:gd name="connsiteY11" fmla="*/ 4502 h 10000"/>
                  <a:gd name="connsiteX12" fmla="*/ 8646 w 10000"/>
                  <a:gd name="connsiteY12" fmla="*/ 4271 h 10000"/>
                  <a:gd name="connsiteX13" fmla="*/ 8672 w 10000"/>
                  <a:gd name="connsiteY13" fmla="*/ 4026 h 10000"/>
                  <a:gd name="connsiteX14" fmla="*/ 8646 w 10000"/>
                  <a:gd name="connsiteY14" fmla="*/ 3766 h 10000"/>
                  <a:gd name="connsiteX15" fmla="*/ 8593 w 10000"/>
                  <a:gd name="connsiteY15" fmla="*/ 3492 h 10000"/>
                  <a:gd name="connsiteX16" fmla="*/ 8489 w 10000"/>
                  <a:gd name="connsiteY16" fmla="*/ 3218 h 10000"/>
                  <a:gd name="connsiteX17" fmla="*/ 8385 w 10000"/>
                  <a:gd name="connsiteY17" fmla="*/ 2915 h 10000"/>
                  <a:gd name="connsiteX18" fmla="*/ 8255 w 10000"/>
                  <a:gd name="connsiteY18" fmla="*/ 2626 h 10000"/>
                  <a:gd name="connsiteX19" fmla="*/ 8098 w 10000"/>
                  <a:gd name="connsiteY19" fmla="*/ 2323 h 10000"/>
                  <a:gd name="connsiteX20" fmla="*/ 7761 w 10000"/>
                  <a:gd name="connsiteY20" fmla="*/ 1717 h 10000"/>
                  <a:gd name="connsiteX21" fmla="*/ 7396 w 10000"/>
                  <a:gd name="connsiteY21" fmla="*/ 1140 h 10000"/>
                  <a:gd name="connsiteX22" fmla="*/ 7031 w 10000"/>
                  <a:gd name="connsiteY22" fmla="*/ 620 h 10000"/>
                  <a:gd name="connsiteX23" fmla="*/ 6667 w 10000"/>
                  <a:gd name="connsiteY23" fmla="*/ 144 h 10000"/>
                  <a:gd name="connsiteX24" fmla="*/ 6667 w 10000"/>
                  <a:gd name="connsiteY24" fmla="*/ 144 h 10000"/>
                  <a:gd name="connsiteX25" fmla="*/ 7318 w 10000"/>
                  <a:gd name="connsiteY25" fmla="*/ 0 h 10000"/>
                  <a:gd name="connsiteX26" fmla="*/ 7318 w 10000"/>
                  <a:gd name="connsiteY26" fmla="*/ 0 h 10000"/>
                  <a:gd name="connsiteX27" fmla="*/ 7474 w 10000"/>
                  <a:gd name="connsiteY27" fmla="*/ 159 h 10000"/>
                  <a:gd name="connsiteX28" fmla="*/ 7812 w 10000"/>
                  <a:gd name="connsiteY28" fmla="*/ 577 h 10000"/>
                  <a:gd name="connsiteX29" fmla="*/ 8282 w 10000"/>
                  <a:gd name="connsiteY29" fmla="*/ 1198 h 10000"/>
                  <a:gd name="connsiteX30" fmla="*/ 8568 w 10000"/>
                  <a:gd name="connsiteY30" fmla="*/ 1573 h 10000"/>
                  <a:gd name="connsiteX31" fmla="*/ 8828 w 10000"/>
                  <a:gd name="connsiteY31" fmla="*/ 1962 h 10000"/>
                  <a:gd name="connsiteX32" fmla="*/ 9089 w 10000"/>
                  <a:gd name="connsiteY32" fmla="*/ 2381 h 10000"/>
                  <a:gd name="connsiteX33" fmla="*/ 9349 w 10000"/>
                  <a:gd name="connsiteY33" fmla="*/ 2814 h 10000"/>
                  <a:gd name="connsiteX34" fmla="*/ 9558 w 10000"/>
                  <a:gd name="connsiteY34" fmla="*/ 3232 h 10000"/>
                  <a:gd name="connsiteX35" fmla="*/ 9740 w 10000"/>
                  <a:gd name="connsiteY35" fmla="*/ 3665 h 10000"/>
                  <a:gd name="connsiteX36" fmla="*/ 9895 w 10000"/>
                  <a:gd name="connsiteY36" fmla="*/ 4084 h 10000"/>
                  <a:gd name="connsiteX37" fmla="*/ 9974 w 10000"/>
                  <a:gd name="connsiteY37" fmla="*/ 4473 h 10000"/>
                  <a:gd name="connsiteX38" fmla="*/ 10000 w 10000"/>
                  <a:gd name="connsiteY38" fmla="*/ 4661 h 10000"/>
                  <a:gd name="connsiteX39" fmla="*/ 10000 w 10000"/>
                  <a:gd name="connsiteY39" fmla="*/ 4834 h 10000"/>
                  <a:gd name="connsiteX40" fmla="*/ 9974 w 10000"/>
                  <a:gd name="connsiteY40" fmla="*/ 5007 h 10000"/>
                  <a:gd name="connsiteX41" fmla="*/ 9921 w 10000"/>
                  <a:gd name="connsiteY41" fmla="*/ 5166 h 10000"/>
                  <a:gd name="connsiteX42" fmla="*/ 9921 w 10000"/>
                  <a:gd name="connsiteY42" fmla="*/ 5166 h 10000"/>
                  <a:gd name="connsiteX43" fmla="*/ 9819 w 10000"/>
                  <a:gd name="connsiteY43" fmla="*/ 5483 h 10000"/>
                  <a:gd name="connsiteX44" fmla="*/ 9661 w 10000"/>
                  <a:gd name="connsiteY44" fmla="*/ 5801 h 10000"/>
                  <a:gd name="connsiteX45" fmla="*/ 9505 w 10000"/>
                  <a:gd name="connsiteY45" fmla="*/ 6118 h 10000"/>
                  <a:gd name="connsiteX46" fmla="*/ 9298 w 10000"/>
                  <a:gd name="connsiteY46" fmla="*/ 6436 h 10000"/>
                  <a:gd name="connsiteX47" fmla="*/ 8906 w 10000"/>
                  <a:gd name="connsiteY47" fmla="*/ 7042 h 10000"/>
                  <a:gd name="connsiteX48" fmla="*/ 8489 w 10000"/>
                  <a:gd name="connsiteY48" fmla="*/ 7605 h 10000"/>
                  <a:gd name="connsiteX49" fmla="*/ 8098 w 10000"/>
                  <a:gd name="connsiteY49" fmla="*/ 8095 h 10000"/>
                  <a:gd name="connsiteX50" fmla="*/ 7761 w 10000"/>
                  <a:gd name="connsiteY50" fmla="*/ 8485 h 10000"/>
                  <a:gd name="connsiteX51" fmla="*/ 7447 w 10000"/>
                  <a:gd name="connsiteY51" fmla="*/ 8817 h 10000"/>
                  <a:gd name="connsiteX52" fmla="*/ 7447 w 10000"/>
                  <a:gd name="connsiteY52" fmla="*/ 8817 h 10000"/>
                  <a:gd name="connsiteX53" fmla="*/ 6693 w 10000"/>
                  <a:gd name="connsiteY53" fmla="*/ 8975 h 10000"/>
                  <a:gd name="connsiteX54" fmla="*/ 4895 w 10000"/>
                  <a:gd name="connsiteY54" fmla="*/ 9351 h 10000"/>
                  <a:gd name="connsiteX55" fmla="*/ 3828 w 10000"/>
                  <a:gd name="connsiteY55" fmla="*/ 9553 h 10000"/>
                  <a:gd name="connsiteX56" fmla="*/ 2733 w 10000"/>
                  <a:gd name="connsiteY56" fmla="*/ 9740 h 10000"/>
                  <a:gd name="connsiteX57" fmla="*/ 1302 w 10000"/>
                  <a:gd name="connsiteY57" fmla="*/ 9957 h 10000"/>
                  <a:gd name="connsiteX58" fmla="*/ 911 w 10000"/>
                  <a:gd name="connsiteY58" fmla="*/ 10000 h 10000"/>
                  <a:gd name="connsiteX59" fmla="*/ 911 w 10000"/>
                  <a:gd name="connsiteY59" fmla="*/ 10000 h 10000"/>
                  <a:gd name="connsiteX60" fmla="*/ 702 w 10000"/>
                  <a:gd name="connsiteY60" fmla="*/ 10000 h 10000"/>
                  <a:gd name="connsiteX61" fmla="*/ 364 w 10000"/>
                  <a:gd name="connsiteY61" fmla="*/ 9913 h 10000"/>
                  <a:gd name="connsiteX62" fmla="*/ 234 w 10000"/>
                  <a:gd name="connsiteY62" fmla="*/ 9841 h 10000"/>
                  <a:gd name="connsiteX63" fmla="*/ 103 w 10000"/>
                  <a:gd name="connsiteY63" fmla="*/ 9740 h 10000"/>
                  <a:gd name="connsiteX64" fmla="*/ 0 w 10000"/>
                  <a:gd name="connsiteY64" fmla="*/ 9610 h 10000"/>
                  <a:gd name="connsiteX65" fmla="*/ 702 w 10000"/>
                  <a:gd name="connsiteY65" fmla="*/ 9192 h 10000"/>
                  <a:gd name="connsiteX66" fmla="*/ 1693 w 10000"/>
                  <a:gd name="connsiteY66" fmla="*/ 9033 h 10000"/>
                  <a:gd name="connsiteX67" fmla="*/ 2733 w 10000"/>
                  <a:gd name="connsiteY67" fmla="*/ 8846 h 10000"/>
                  <a:gd name="connsiteX68" fmla="*/ 3749 w 10000"/>
                  <a:gd name="connsiteY68" fmla="*/ 8644 h 10000"/>
                  <a:gd name="connsiteX69" fmla="*/ 5442 w 10000"/>
                  <a:gd name="connsiteY69" fmla="*/ 8297 h 10000"/>
                  <a:gd name="connsiteX70" fmla="*/ 6119 w 10000"/>
                  <a:gd name="connsiteY70" fmla="*/ 8153 h 10000"/>
                  <a:gd name="connsiteX71" fmla="*/ 6119 w 10000"/>
                  <a:gd name="connsiteY71" fmla="*/ 8153 h 10000"/>
                  <a:gd name="connsiteX0" fmla="*/ 6119 w 10000"/>
                  <a:gd name="connsiteY0" fmla="*/ 8153 h 10000"/>
                  <a:gd name="connsiteX1" fmla="*/ 6119 w 10000"/>
                  <a:gd name="connsiteY1" fmla="*/ 8153 h 10000"/>
                  <a:gd name="connsiteX2" fmla="*/ 6432 w 10000"/>
                  <a:gd name="connsiteY2" fmla="*/ 7807 h 10000"/>
                  <a:gd name="connsiteX3" fmla="*/ 6771 w 10000"/>
                  <a:gd name="connsiteY3" fmla="*/ 7431 h 10000"/>
                  <a:gd name="connsiteX4" fmla="*/ 7161 w 10000"/>
                  <a:gd name="connsiteY4" fmla="*/ 6941 h 10000"/>
                  <a:gd name="connsiteX5" fmla="*/ 7577 w 10000"/>
                  <a:gd name="connsiteY5" fmla="*/ 6378 h 10000"/>
                  <a:gd name="connsiteX6" fmla="*/ 7968 w 10000"/>
                  <a:gd name="connsiteY6" fmla="*/ 5758 h 10000"/>
                  <a:gd name="connsiteX7" fmla="*/ 8151 w 10000"/>
                  <a:gd name="connsiteY7" fmla="*/ 5440 h 10000"/>
                  <a:gd name="connsiteX8" fmla="*/ 8333 w 10000"/>
                  <a:gd name="connsiteY8" fmla="*/ 5123 h 10000"/>
                  <a:gd name="connsiteX9" fmla="*/ 8489 w 10000"/>
                  <a:gd name="connsiteY9" fmla="*/ 4805 h 10000"/>
                  <a:gd name="connsiteX10" fmla="*/ 8593 w 10000"/>
                  <a:gd name="connsiteY10" fmla="*/ 4502 h 10000"/>
                  <a:gd name="connsiteX11" fmla="*/ 8593 w 10000"/>
                  <a:gd name="connsiteY11" fmla="*/ 4502 h 10000"/>
                  <a:gd name="connsiteX12" fmla="*/ 8646 w 10000"/>
                  <a:gd name="connsiteY12" fmla="*/ 4271 h 10000"/>
                  <a:gd name="connsiteX13" fmla="*/ 8672 w 10000"/>
                  <a:gd name="connsiteY13" fmla="*/ 4026 h 10000"/>
                  <a:gd name="connsiteX14" fmla="*/ 8646 w 10000"/>
                  <a:gd name="connsiteY14" fmla="*/ 3766 h 10000"/>
                  <a:gd name="connsiteX15" fmla="*/ 8593 w 10000"/>
                  <a:gd name="connsiteY15" fmla="*/ 3492 h 10000"/>
                  <a:gd name="connsiteX16" fmla="*/ 8489 w 10000"/>
                  <a:gd name="connsiteY16" fmla="*/ 3218 h 10000"/>
                  <a:gd name="connsiteX17" fmla="*/ 8385 w 10000"/>
                  <a:gd name="connsiteY17" fmla="*/ 2915 h 10000"/>
                  <a:gd name="connsiteX18" fmla="*/ 8255 w 10000"/>
                  <a:gd name="connsiteY18" fmla="*/ 2626 h 10000"/>
                  <a:gd name="connsiteX19" fmla="*/ 8098 w 10000"/>
                  <a:gd name="connsiteY19" fmla="*/ 2323 h 10000"/>
                  <a:gd name="connsiteX20" fmla="*/ 7761 w 10000"/>
                  <a:gd name="connsiteY20" fmla="*/ 1717 h 10000"/>
                  <a:gd name="connsiteX21" fmla="*/ 7396 w 10000"/>
                  <a:gd name="connsiteY21" fmla="*/ 1140 h 10000"/>
                  <a:gd name="connsiteX22" fmla="*/ 7031 w 10000"/>
                  <a:gd name="connsiteY22" fmla="*/ 620 h 10000"/>
                  <a:gd name="connsiteX23" fmla="*/ 6667 w 10000"/>
                  <a:gd name="connsiteY23" fmla="*/ 144 h 10000"/>
                  <a:gd name="connsiteX24" fmla="*/ 6667 w 10000"/>
                  <a:gd name="connsiteY24" fmla="*/ 144 h 10000"/>
                  <a:gd name="connsiteX25" fmla="*/ 7318 w 10000"/>
                  <a:gd name="connsiteY25" fmla="*/ 0 h 10000"/>
                  <a:gd name="connsiteX26" fmla="*/ 7318 w 10000"/>
                  <a:gd name="connsiteY26" fmla="*/ 0 h 10000"/>
                  <a:gd name="connsiteX27" fmla="*/ 7474 w 10000"/>
                  <a:gd name="connsiteY27" fmla="*/ 159 h 10000"/>
                  <a:gd name="connsiteX28" fmla="*/ 7812 w 10000"/>
                  <a:gd name="connsiteY28" fmla="*/ 577 h 10000"/>
                  <a:gd name="connsiteX29" fmla="*/ 8282 w 10000"/>
                  <a:gd name="connsiteY29" fmla="*/ 1198 h 10000"/>
                  <a:gd name="connsiteX30" fmla="*/ 8568 w 10000"/>
                  <a:gd name="connsiteY30" fmla="*/ 1573 h 10000"/>
                  <a:gd name="connsiteX31" fmla="*/ 8828 w 10000"/>
                  <a:gd name="connsiteY31" fmla="*/ 1962 h 10000"/>
                  <a:gd name="connsiteX32" fmla="*/ 9089 w 10000"/>
                  <a:gd name="connsiteY32" fmla="*/ 2381 h 10000"/>
                  <a:gd name="connsiteX33" fmla="*/ 9349 w 10000"/>
                  <a:gd name="connsiteY33" fmla="*/ 2814 h 10000"/>
                  <a:gd name="connsiteX34" fmla="*/ 9558 w 10000"/>
                  <a:gd name="connsiteY34" fmla="*/ 3232 h 10000"/>
                  <a:gd name="connsiteX35" fmla="*/ 9740 w 10000"/>
                  <a:gd name="connsiteY35" fmla="*/ 3665 h 10000"/>
                  <a:gd name="connsiteX36" fmla="*/ 9895 w 10000"/>
                  <a:gd name="connsiteY36" fmla="*/ 4084 h 10000"/>
                  <a:gd name="connsiteX37" fmla="*/ 9974 w 10000"/>
                  <a:gd name="connsiteY37" fmla="*/ 4473 h 10000"/>
                  <a:gd name="connsiteX38" fmla="*/ 10000 w 10000"/>
                  <a:gd name="connsiteY38" fmla="*/ 4661 h 10000"/>
                  <a:gd name="connsiteX39" fmla="*/ 10000 w 10000"/>
                  <a:gd name="connsiteY39" fmla="*/ 4834 h 10000"/>
                  <a:gd name="connsiteX40" fmla="*/ 9974 w 10000"/>
                  <a:gd name="connsiteY40" fmla="*/ 5007 h 10000"/>
                  <a:gd name="connsiteX41" fmla="*/ 9921 w 10000"/>
                  <a:gd name="connsiteY41" fmla="*/ 5166 h 10000"/>
                  <a:gd name="connsiteX42" fmla="*/ 9921 w 10000"/>
                  <a:gd name="connsiteY42" fmla="*/ 5166 h 10000"/>
                  <a:gd name="connsiteX43" fmla="*/ 9819 w 10000"/>
                  <a:gd name="connsiteY43" fmla="*/ 5483 h 10000"/>
                  <a:gd name="connsiteX44" fmla="*/ 9661 w 10000"/>
                  <a:gd name="connsiteY44" fmla="*/ 5801 h 10000"/>
                  <a:gd name="connsiteX45" fmla="*/ 9505 w 10000"/>
                  <a:gd name="connsiteY45" fmla="*/ 6118 h 10000"/>
                  <a:gd name="connsiteX46" fmla="*/ 9298 w 10000"/>
                  <a:gd name="connsiteY46" fmla="*/ 6436 h 10000"/>
                  <a:gd name="connsiteX47" fmla="*/ 8906 w 10000"/>
                  <a:gd name="connsiteY47" fmla="*/ 7042 h 10000"/>
                  <a:gd name="connsiteX48" fmla="*/ 8489 w 10000"/>
                  <a:gd name="connsiteY48" fmla="*/ 7605 h 10000"/>
                  <a:gd name="connsiteX49" fmla="*/ 8098 w 10000"/>
                  <a:gd name="connsiteY49" fmla="*/ 8095 h 10000"/>
                  <a:gd name="connsiteX50" fmla="*/ 7761 w 10000"/>
                  <a:gd name="connsiteY50" fmla="*/ 8485 h 10000"/>
                  <a:gd name="connsiteX51" fmla="*/ 7447 w 10000"/>
                  <a:gd name="connsiteY51" fmla="*/ 8817 h 10000"/>
                  <a:gd name="connsiteX52" fmla="*/ 7447 w 10000"/>
                  <a:gd name="connsiteY52" fmla="*/ 8817 h 10000"/>
                  <a:gd name="connsiteX53" fmla="*/ 6693 w 10000"/>
                  <a:gd name="connsiteY53" fmla="*/ 8975 h 10000"/>
                  <a:gd name="connsiteX54" fmla="*/ 4895 w 10000"/>
                  <a:gd name="connsiteY54" fmla="*/ 9351 h 10000"/>
                  <a:gd name="connsiteX55" fmla="*/ 3828 w 10000"/>
                  <a:gd name="connsiteY55" fmla="*/ 9553 h 10000"/>
                  <a:gd name="connsiteX56" fmla="*/ 2733 w 10000"/>
                  <a:gd name="connsiteY56" fmla="*/ 9740 h 10000"/>
                  <a:gd name="connsiteX57" fmla="*/ 1302 w 10000"/>
                  <a:gd name="connsiteY57" fmla="*/ 9957 h 10000"/>
                  <a:gd name="connsiteX58" fmla="*/ 911 w 10000"/>
                  <a:gd name="connsiteY58" fmla="*/ 10000 h 10000"/>
                  <a:gd name="connsiteX59" fmla="*/ 702 w 10000"/>
                  <a:gd name="connsiteY59" fmla="*/ 10000 h 10000"/>
                  <a:gd name="connsiteX60" fmla="*/ 364 w 10000"/>
                  <a:gd name="connsiteY60" fmla="*/ 9913 h 10000"/>
                  <a:gd name="connsiteX61" fmla="*/ 234 w 10000"/>
                  <a:gd name="connsiteY61" fmla="*/ 9841 h 10000"/>
                  <a:gd name="connsiteX62" fmla="*/ 103 w 10000"/>
                  <a:gd name="connsiteY62" fmla="*/ 9740 h 10000"/>
                  <a:gd name="connsiteX63" fmla="*/ 0 w 10000"/>
                  <a:gd name="connsiteY63" fmla="*/ 9610 h 10000"/>
                  <a:gd name="connsiteX64" fmla="*/ 702 w 10000"/>
                  <a:gd name="connsiteY64" fmla="*/ 9192 h 10000"/>
                  <a:gd name="connsiteX65" fmla="*/ 1693 w 10000"/>
                  <a:gd name="connsiteY65" fmla="*/ 9033 h 10000"/>
                  <a:gd name="connsiteX66" fmla="*/ 2733 w 10000"/>
                  <a:gd name="connsiteY66" fmla="*/ 8846 h 10000"/>
                  <a:gd name="connsiteX67" fmla="*/ 3749 w 10000"/>
                  <a:gd name="connsiteY67" fmla="*/ 8644 h 10000"/>
                  <a:gd name="connsiteX68" fmla="*/ 5442 w 10000"/>
                  <a:gd name="connsiteY68" fmla="*/ 8297 h 10000"/>
                  <a:gd name="connsiteX69" fmla="*/ 6119 w 10000"/>
                  <a:gd name="connsiteY69" fmla="*/ 8153 h 10000"/>
                  <a:gd name="connsiteX70" fmla="*/ 6119 w 10000"/>
                  <a:gd name="connsiteY70" fmla="*/ 8153 h 10000"/>
                  <a:gd name="connsiteX0" fmla="*/ 6119 w 10000"/>
                  <a:gd name="connsiteY0" fmla="*/ 8153 h 10000"/>
                  <a:gd name="connsiteX1" fmla="*/ 6119 w 10000"/>
                  <a:gd name="connsiteY1" fmla="*/ 8153 h 10000"/>
                  <a:gd name="connsiteX2" fmla="*/ 6432 w 10000"/>
                  <a:gd name="connsiteY2" fmla="*/ 7807 h 10000"/>
                  <a:gd name="connsiteX3" fmla="*/ 6771 w 10000"/>
                  <a:gd name="connsiteY3" fmla="*/ 7431 h 10000"/>
                  <a:gd name="connsiteX4" fmla="*/ 7161 w 10000"/>
                  <a:gd name="connsiteY4" fmla="*/ 6941 h 10000"/>
                  <a:gd name="connsiteX5" fmla="*/ 7577 w 10000"/>
                  <a:gd name="connsiteY5" fmla="*/ 6378 h 10000"/>
                  <a:gd name="connsiteX6" fmla="*/ 7968 w 10000"/>
                  <a:gd name="connsiteY6" fmla="*/ 5758 h 10000"/>
                  <a:gd name="connsiteX7" fmla="*/ 8151 w 10000"/>
                  <a:gd name="connsiteY7" fmla="*/ 5440 h 10000"/>
                  <a:gd name="connsiteX8" fmla="*/ 8333 w 10000"/>
                  <a:gd name="connsiteY8" fmla="*/ 5123 h 10000"/>
                  <a:gd name="connsiteX9" fmla="*/ 8489 w 10000"/>
                  <a:gd name="connsiteY9" fmla="*/ 4805 h 10000"/>
                  <a:gd name="connsiteX10" fmla="*/ 8593 w 10000"/>
                  <a:gd name="connsiteY10" fmla="*/ 4502 h 10000"/>
                  <a:gd name="connsiteX11" fmla="*/ 8593 w 10000"/>
                  <a:gd name="connsiteY11" fmla="*/ 4502 h 10000"/>
                  <a:gd name="connsiteX12" fmla="*/ 8646 w 10000"/>
                  <a:gd name="connsiteY12" fmla="*/ 4271 h 10000"/>
                  <a:gd name="connsiteX13" fmla="*/ 8672 w 10000"/>
                  <a:gd name="connsiteY13" fmla="*/ 4026 h 10000"/>
                  <a:gd name="connsiteX14" fmla="*/ 8646 w 10000"/>
                  <a:gd name="connsiteY14" fmla="*/ 3766 h 10000"/>
                  <a:gd name="connsiteX15" fmla="*/ 8593 w 10000"/>
                  <a:gd name="connsiteY15" fmla="*/ 3492 h 10000"/>
                  <a:gd name="connsiteX16" fmla="*/ 8489 w 10000"/>
                  <a:gd name="connsiteY16" fmla="*/ 3218 h 10000"/>
                  <a:gd name="connsiteX17" fmla="*/ 8385 w 10000"/>
                  <a:gd name="connsiteY17" fmla="*/ 2915 h 10000"/>
                  <a:gd name="connsiteX18" fmla="*/ 8255 w 10000"/>
                  <a:gd name="connsiteY18" fmla="*/ 2626 h 10000"/>
                  <a:gd name="connsiteX19" fmla="*/ 8098 w 10000"/>
                  <a:gd name="connsiteY19" fmla="*/ 2323 h 10000"/>
                  <a:gd name="connsiteX20" fmla="*/ 7761 w 10000"/>
                  <a:gd name="connsiteY20" fmla="*/ 1717 h 10000"/>
                  <a:gd name="connsiteX21" fmla="*/ 7396 w 10000"/>
                  <a:gd name="connsiteY21" fmla="*/ 1140 h 10000"/>
                  <a:gd name="connsiteX22" fmla="*/ 7031 w 10000"/>
                  <a:gd name="connsiteY22" fmla="*/ 620 h 10000"/>
                  <a:gd name="connsiteX23" fmla="*/ 6667 w 10000"/>
                  <a:gd name="connsiteY23" fmla="*/ 144 h 10000"/>
                  <a:gd name="connsiteX24" fmla="*/ 6667 w 10000"/>
                  <a:gd name="connsiteY24" fmla="*/ 144 h 10000"/>
                  <a:gd name="connsiteX25" fmla="*/ 7318 w 10000"/>
                  <a:gd name="connsiteY25" fmla="*/ 0 h 10000"/>
                  <a:gd name="connsiteX26" fmla="*/ 7318 w 10000"/>
                  <a:gd name="connsiteY26" fmla="*/ 0 h 10000"/>
                  <a:gd name="connsiteX27" fmla="*/ 7474 w 10000"/>
                  <a:gd name="connsiteY27" fmla="*/ 159 h 10000"/>
                  <a:gd name="connsiteX28" fmla="*/ 7812 w 10000"/>
                  <a:gd name="connsiteY28" fmla="*/ 577 h 10000"/>
                  <a:gd name="connsiteX29" fmla="*/ 8282 w 10000"/>
                  <a:gd name="connsiteY29" fmla="*/ 1198 h 10000"/>
                  <a:gd name="connsiteX30" fmla="*/ 8568 w 10000"/>
                  <a:gd name="connsiteY30" fmla="*/ 1573 h 10000"/>
                  <a:gd name="connsiteX31" fmla="*/ 8828 w 10000"/>
                  <a:gd name="connsiteY31" fmla="*/ 1962 h 10000"/>
                  <a:gd name="connsiteX32" fmla="*/ 9089 w 10000"/>
                  <a:gd name="connsiteY32" fmla="*/ 2381 h 10000"/>
                  <a:gd name="connsiteX33" fmla="*/ 9349 w 10000"/>
                  <a:gd name="connsiteY33" fmla="*/ 2814 h 10000"/>
                  <a:gd name="connsiteX34" fmla="*/ 9558 w 10000"/>
                  <a:gd name="connsiteY34" fmla="*/ 3232 h 10000"/>
                  <a:gd name="connsiteX35" fmla="*/ 9740 w 10000"/>
                  <a:gd name="connsiteY35" fmla="*/ 3665 h 10000"/>
                  <a:gd name="connsiteX36" fmla="*/ 9895 w 10000"/>
                  <a:gd name="connsiteY36" fmla="*/ 4084 h 10000"/>
                  <a:gd name="connsiteX37" fmla="*/ 9974 w 10000"/>
                  <a:gd name="connsiteY37" fmla="*/ 4473 h 10000"/>
                  <a:gd name="connsiteX38" fmla="*/ 10000 w 10000"/>
                  <a:gd name="connsiteY38" fmla="*/ 4661 h 10000"/>
                  <a:gd name="connsiteX39" fmla="*/ 10000 w 10000"/>
                  <a:gd name="connsiteY39" fmla="*/ 4834 h 10000"/>
                  <a:gd name="connsiteX40" fmla="*/ 9974 w 10000"/>
                  <a:gd name="connsiteY40" fmla="*/ 5007 h 10000"/>
                  <a:gd name="connsiteX41" fmla="*/ 9921 w 10000"/>
                  <a:gd name="connsiteY41" fmla="*/ 5166 h 10000"/>
                  <a:gd name="connsiteX42" fmla="*/ 9921 w 10000"/>
                  <a:gd name="connsiteY42" fmla="*/ 5166 h 10000"/>
                  <a:gd name="connsiteX43" fmla="*/ 9819 w 10000"/>
                  <a:gd name="connsiteY43" fmla="*/ 5483 h 10000"/>
                  <a:gd name="connsiteX44" fmla="*/ 9661 w 10000"/>
                  <a:gd name="connsiteY44" fmla="*/ 5801 h 10000"/>
                  <a:gd name="connsiteX45" fmla="*/ 9505 w 10000"/>
                  <a:gd name="connsiteY45" fmla="*/ 6118 h 10000"/>
                  <a:gd name="connsiteX46" fmla="*/ 9298 w 10000"/>
                  <a:gd name="connsiteY46" fmla="*/ 6436 h 10000"/>
                  <a:gd name="connsiteX47" fmla="*/ 8906 w 10000"/>
                  <a:gd name="connsiteY47" fmla="*/ 7042 h 10000"/>
                  <a:gd name="connsiteX48" fmla="*/ 8489 w 10000"/>
                  <a:gd name="connsiteY48" fmla="*/ 7605 h 10000"/>
                  <a:gd name="connsiteX49" fmla="*/ 8098 w 10000"/>
                  <a:gd name="connsiteY49" fmla="*/ 8095 h 10000"/>
                  <a:gd name="connsiteX50" fmla="*/ 7761 w 10000"/>
                  <a:gd name="connsiteY50" fmla="*/ 8485 h 10000"/>
                  <a:gd name="connsiteX51" fmla="*/ 7447 w 10000"/>
                  <a:gd name="connsiteY51" fmla="*/ 8817 h 10000"/>
                  <a:gd name="connsiteX52" fmla="*/ 7447 w 10000"/>
                  <a:gd name="connsiteY52" fmla="*/ 8817 h 10000"/>
                  <a:gd name="connsiteX53" fmla="*/ 6693 w 10000"/>
                  <a:gd name="connsiteY53" fmla="*/ 8975 h 10000"/>
                  <a:gd name="connsiteX54" fmla="*/ 4895 w 10000"/>
                  <a:gd name="connsiteY54" fmla="*/ 9351 h 10000"/>
                  <a:gd name="connsiteX55" fmla="*/ 3828 w 10000"/>
                  <a:gd name="connsiteY55" fmla="*/ 9553 h 10000"/>
                  <a:gd name="connsiteX56" fmla="*/ 2733 w 10000"/>
                  <a:gd name="connsiteY56" fmla="*/ 9740 h 10000"/>
                  <a:gd name="connsiteX57" fmla="*/ 1302 w 10000"/>
                  <a:gd name="connsiteY57" fmla="*/ 9957 h 10000"/>
                  <a:gd name="connsiteX58" fmla="*/ 911 w 10000"/>
                  <a:gd name="connsiteY58" fmla="*/ 10000 h 10000"/>
                  <a:gd name="connsiteX59" fmla="*/ 702 w 10000"/>
                  <a:gd name="connsiteY59" fmla="*/ 10000 h 10000"/>
                  <a:gd name="connsiteX60" fmla="*/ 234 w 10000"/>
                  <a:gd name="connsiteY60" fmla="*/ 9841 h 10000"/>
                  <a:gd name="connsiteX61" fmla="*/ 103 w 10000"/>
                  <a:gd name="connsiteY61" fmla="*/ 9740 h 10000"/>
                  <a:gd name="connsiteX62" fmla="*/ 0 w 10000"/>
                  <a:gd name="connsiteY62" fmla="*/ 9610 h 10000"/>
                  <a:gd name="connsiteX63" fmla="*/ 702 w 10000"/>
                  <a:gd name="connsiteY63" fmla="*/ 9192 h 10000"/>
                  <a:gd name="connsiteX64" fmla="*/ 1693 w 10000"/>
                  <a:gd name="connsiteY64" fmla="*/ 9033 h 10000"/>
                  <a:gd name="connsiteX65" fmla="*/ 2733 w 10000"/>
                  <a:gd name="connsiteY65" fmla="*/ 8846 h 10000"/>
                  <a:gd name="connsiteX66" fmla="*/ 3749 w 10000"/>
                  <a:gd name="connsiteY66" fmla="*/ 8644 h 10000"/>
                  <a:gd name="connsiteX67" fmla="*/ 5442 w 10000"/>
                  <a:gd name="connsiteY67" fmla="*/ 8297 h 10000"/>
                  <a:gd name="connsiteX68" fmla="*/ 6119 w 10000"/>
                  <a:gd name="connsiteY68" fmla="*/ 8153 h 10000"/>
                  <a:gd name="connsiteX69" fmla="*/ 6119 w 10000"/>
                  <a:gd name="connsiteY69" fmla="*/ 8153 h 10000"/>
                  <a:gd name="connsiteX0" fmla="*/ 6016 w 9897"/>
                  <a:gd name="connsiteY0" fmla="*/ 8153 h 10000"/>
                  <a:gd name="connsiteX1" fmla="*/ 6016 w 9897"/>
                  <a:gd name="connsiteY1" fmla="*/ 8153 h 10000"/>
                  <a:gd name="connsiteX2" fmla="*/ 6329 w 9897"/>
                  <a:gd name="connsiteY2" fmla="*/ 7807 h 10000"/>
                  <a:gd name="connsiteX3" fmla="*/ 6668 w 9897"/>
                  <a:gd name="connsiteY3" fmla="*/ 7431 h 10000"/>
                  <a:gd name="connsiteX4" fmla="*/ 7058 w 9897"/>
                  <a:gd name="connsiteY4" fmla="*/ 6941 h 10000"/>
                  <a:gd name="connsiteX5" fmla="*/ 7474 w 9897"/>
                  <a:gd name="connsiteY5" fmla="*/ 6378 h 10000"/>
                  <a:gd name="connsiteX6" fmla="*/ 7865 w 9897"/>
                  <a:gd name="connsiteY6" fmla="*/ 5758 h 10000"/>
                  <a:gd name="connsiteX7" fmla="*/ 8048 w 9897"/>
                  <a:gd name="connsiteY7" fmla="*/ 5440 h 10000"/>
                  <a:gd name="connsiteX8" fmla="*/ 8230 w 9897"/>
                  <a:gd name="connsiteY8" fmla="*/ 5123 h 10000"/>
                  <a:gd name="connsiteX9" fmla="*/ 8386 w 9897"/>
                  <a:gd name="connsiteY9" fmla="*/ 4805 h 10000"/>
                  <a:gd name="connsiteX10" fmla="*/ 8490 w 9897"/>
                  <a:gd name="connsiteY10" fmla="*/ 4502 h 10000"/>
                  <a:gd name="connsiteX11" fmla="*/ 8490 w 9897"/>
                  <a:gd name="connsiteY11" fmla="*/ 4502 h 10000"/>
                  <a:gd name="connsiteX12" fmla="*/ 8543 w 9897"/>
                  <a:gd name="connsiteY12" fmla="*/ 4271 h 10000"/>
                  <a:gd name="connsiteX13" fmla="*/ 8569 w 9897"/>
                  <a:gd name="connsiteY13" fmla="*/ 4026 h 10000"/>
                  <a:gd name="connsiteX14" fmla="*/ 8543 w 9897"/>
                  <a:gd name="connsiteY14" fmla="*/ 3766 h 10000"/>
                  <a:gd name="connsiteX15" fmla="*/ 8490 w 9897"/>
                  <a:gd name="connsiteY15" fmla="*/ 3492 h 10000"/>
                  <a:gd name="connsiteX16" fmla="*/ 8386 w 9897"/>
                  <a:gd name="connsiteY16" fmla="*/ 3218 h 10000"/>
                  <a:gd name="connsiteX17" fmla="*/ 8282 w 9897"/>
                  <a:gd name="connsiteY17" fmla="*/ 2915 h 10000"/>
                  <a:gd name="connsiteX18" fmla="*/ 8152 w 9897"/>
                  <a:gd name="connsiteY18" fmla="*/ 2626 h 10000"/>
                  <a:gd name="connsiteX19" fmla="*/ 7995 w 9897"/>
                  <a:gd name="connsiteY19" fmla="*/ 2323 h 10000"/>
                  <a:gd name="connsiteX20" fmla="*/ 7658 w 9897"/>
                  <a:gd name="connsiteY20" fmla="*/ 1717 h 10000"/>
                  <a:gd name="connsiteX21" fmla="*/ 7293 w 9897"/>
                  <a:gd name="connsiteY21" fmla="*/ 1140 h 10000"/>
                  <a:gd name="connsiteX22" fmla="*/ 6928 w 9897"/>
                  <a:gd name="connsiteY22" fmla="*/ 620 h 10000"/>
                  <a:gd name="connsiteX23" fmla="*/ 6564 w 9897"/>
                  <a:gd name="connsiteY23" fmla="*/ 144 h 10000"/>
                  <a:gd name="connsiteX24" fmla="*/ 6564 w 9897"/>
                  <a:gd name="connsiteY24" fmla="*/ 144 h 10000"/>
                  <a:gd name="connsiteX25" fmla="*/ 7215 w 9897"/>
                  <a:gd name="connsiteY25" fmla="*/ 0 h 10000"/>
                  <a:gd name="connsiteX26" fmla="*/ 7215 w 9897"/>
                  <a:gd name="connsiteY26" fmla="*/ 0 h 10000"/>
                  <a:gd name="connsiteX27" fmla="*/ 7371 w 9897"/>
                  <a:gd name="connsiteY27" fmla="*/ 159 h 10000"/>
                  <a:gd name="connsiteX28" fmla="*/ 7709 w 9897"/>
                  <a:gd name="connsiteY28" fmla="*/ 577 h 10000"/>
                  <a:gd name="connsiteX29" fmla="*/ 8179 w 9897"/>
                  <a:gd name="connsiteY29" fmla="*/ 1198 h 10000"/>
                  <a:gd name="connsiteX30" fmla="*/ 8465 w 9897"/>
                  <a:gd name="connsiteY30" fmla="*/ 1573 h 10000"/>
                  <a:gd name="connsiteX31" fmla="*/ 8725 w 9897"/>
                  <a:gd name="connsiteY31" fmla="*/ 1962 h 10000"/>
                  <a:gd name="connsiteX32" fmla="*/ 8986 w 9897"/>
                  <a:gd name="connsiteY32" fmla="*/ 2381 h 10000"/>
                  <a:gd name="connsiteX33" fmla="*/ 9246 w 9897"/>
                  <a:gd name="connsiteY33" fmla="*/ 2814 h 10000"/>
                  <a:gd name="connsiteX34" fmla="*/ 9455 w 9897"/>
                  <a:gd name="connsiteY34" fmla="*/ 3232 h 10000"/>
                  <a:gd name="connsiteX35" fmla="*/ 9637 w 9897"/>
                  <a:gd name="connsiteY35" fmla="*/ 3665 h 10000"/>
                  <a:gd name="connsiteX36" fmla="*/ 9792 w 9897"/>
                  <a:gd name="connsiteY36" fmla="*/ 4084 h 10000"/>
                  <a:gd name="connsiteX37" fmla="*/ 9871 w 9897"/>
                  <a:gd name="connsiteY37" fmla="*/ 4473 h 10000"/>
                  <a:gd name="connsiteX38" fmla="*/ 9897 w 9897"/>
                  <a:gd name="connsiteY38" fmla="*/ 4661 h 10000"/>
                  <a:gd name="connsiteX39" fmla="*/ 9897 w 9897"/>
                  <a:gd name="connsiteY39" fmla="*/ 4834 h 10000"/>
                  <a:gd name="connsiteX40" fmla="*/ 9871 w 9897"/>
                  <a:gd name="connsiteY40" fmla="*/ 5007 h 10000"/>
                  <a:gd name="connsiteX41" fmla="*/ 9818 w 9897"/>
                  <a:gd name="connsiteY41" fmla="*/ 5166 h 10000"/>
                  <a:gd name="connsiteX42" fmla="*/ 9818 w 9897"/>
                  <a:gd name="connsiteY42" fmla="*/ 5166 h 10000"/>
                  <a:gd name="connsiteX43" fmla="*/ 9716 w 9897"/>
                  <a:gd name="connsiteY43" fmla="*/ 5483 h 10000"/>
                  <a:gd name="connsiteX44" fmla="*/ 9558 w 9897"/>
                  <a:gd name="connsiteY44" fmla="*/ 5801 h 10000"/>
                  <a:gd name="connsiteX45" fmla="*/ 9402 w 9897"/>
                  <a:gd name="connsiteY45" fmla="*/ 6118 h 10000"/>
                  <a:gd name="connsiteX46" fmla="*/ 9195 w 9897"/>
                  <a:gd name="connsiteY46" fmla="*/ 6436 h 10000"/>
                  <a:gd name="connsiteX47" fmla="*/ 8803 w 9897"/>
                  <a:gd name="connsiteY47" fmla="*/ 7042 h 10000"/>
                  <a:gd name="connsiteX48" fmla="*/ 8386 w 9897"/>
                  <a:gd name="connsiteY48" fmla="*/ 7605 h 10000"/>
                  <a:gd name="connsiteX49" fmla="*/ 7995 w 9897"/>
                  <a:gd name="connsiteY49" fmla="*/ 8095 h 10000"/>
                  <a:gd name="connsiteX50" fmla="*/ 7658 w 9897"/>
                  <a:gd name="connsiteY50" fmla="*/ 8485 h 10000"/>
                  <a:gd name="connsiteX51" fmla="*/ 7344 w 9897"/>
                  <a:gd name="connsiteY51" fmla="*/ 8817 h 10000"/>
                  <a:gd name="connsiteX52" fmla="*/ 7344 w 9897"/>
                  <a:gd name="connsiteY52" fmla="*/ 8817 h 10000"/>
                  <a:gd name="connsiteX53" fmla="*/ 6590 w 9897"/>
                  <a:gd name="connsiteY53" fmla="*/ 8975 h 10000"/>
                  <a:gd name="connsiteX54" fmla="*/ 4792 w 9897"/>
                  <a:gd name="connsiteY54" fmla="*/ 9351 h 10000"/>
                  <a:gd name="connsiteX55" fmla="*/ 3725 w 9897"/>
                  <a:gd name="connsiteY55" fmla="*/ 9553 h 10000"/>
                  <a:gd name="connsiteX56" fmla="*/ 2630 w 9897"/>
                  <a:gd name="connsiteY56" fmla="*/ 9740 h 10000"/>
                  <a:gd name="connsiteX57" fmla="*/ 1199 w 9897"/>
                  <a:gd name="connsiteY57" fmla="*/ 9957 h 10000"/>
                  <a:gd name="connsiteX58" fmla="*/ 808 w 9897"/>
                  <a:gd name="connsiteY58" fmla="*/ 10000 h 10000"/>
                  <a:gd name="connsiteX59" fmla="*/ 599 w 9897"/>
                  <a:gd name="connsiteY59" fmla="*/ 10000 h 10000"/>
                  <a:gd name="connsiteX60" fmla="*/ 131 w 9897"/>
                  <a:gd name="connsiteY60" fmla="*/ 9841 h 10000"/>
                  <a:gd name="connsiteX61" fmla="*/ 0 w 9897"/>
                  <a:gd name="connsiteY61" fmla="*/ 9740 h 10000"/>
                  <a:gd name="connsiteX62" fmla="*/ 599 w 9897"/>
                  <a:gd name="connsiteY62" fmla="*/ 9192 h 10000"/>
                  <a:gd name="connsiteX63" fmla="*/ 1590 w 9897"/>
                  <a:gd name="connsiteY63" fmla="*/ 9033 h 10000"/>
                  <a:gd name="connsiteX64" fmla="*/ 2630 w 9897"/>
                  <a:gd name="connsiteY64" fmla="*/ 8846 h 10000"/>
                  <a:gd name="connsiteX65" fmla="*/ 3646 w 9897"/>
                  <a:gd name="connsiteY65" fmla="*/ 8644 h 10000"/>
                  <a:gd name="connsiteX66" fmla="*/ 5339 w 9897"/>
                  <a:gd name="connsiteY66" fmla="*/ 8297 h 10000"/>
                  <a:gd name="connsiteX67" fmla="*/ 6016 w 9897"/>
                  <a:gd name="connsiteY67" fmla="*/ 8153 h 10000"/>
                  <a:gd name="connsiteX68" fmla="*/ 6016 w 9897"/>
                  <a:gd name="connsiteY68" fmla="*/ 8153 h 10000"/>
                  <a:gd name="connsiteX0" fmla="*/ 5947 w 9868"/>
                  <a:gd name="connsiteY0" fmla="*/ 8153 h 10000"/>
                  <a:gd name="connsiteX1" fmla="*/ 5947 w 9868"/>
                  <a:gd name="connsiteY1" fmla="*/ 8153 h 10000"/>
                  <a:gd name="connsiteX2" fmla="*/ 6263 w 9868"/>
                  <a:gd name="connsiteY2" fmla="*/ 7807 h 10000"/>
                  <a:gd name="connsiteX3" fmla="*/ 6605 w 9868"/>
                  <a:gd name="connsiteY3" fmla="*/ 7431 h 10000"/>
                  <a:gd name="connsiteX4" fmla="*/ 6999 w 9868"/>
                  <a:gd name="connsiteY4" fmla="*/ 6941 h 10000"/>
                  <a:gd name="connsiteX5" fmla="*/ 7420 w 9868"/>
                  <a:gd name="connsiteY5" fmla="*/ 6378 h 10000"/>
                  <a:gd name="connsiteX6" fmla="*/ 7815 w 9868"/>
                  <a:gd name="connsiteY6" fmla="*/ 5758 h 10000"/>
                  <a:gd name="connsiteX7" fmla="*/ 8000 w 9868"/>
                  <a:gd name="connsiteY7" fmla="*/ 5440 h 10000"/>
                  <a:gd name="connsiteX8" fmla="*/ 8184 w 9868"/>
                  <a:gd name="connsiteY8" fmla="*/ 5123 h 10000"/>
                  <a:gd name="connsiteX9" fmla="*/ 8341 w 9868"/>
                  <a:gd name="connsiteY9" fmla="*/ 4805 h 10000"/>
                  <a:gd name="connsiteX10" fmla="*/ 8446 w 9868"/>
                  <a:gd name="connsiteY10" fmla="*/ 4502 h 10000"/>
                  <a:gd name="connsiteX11" fmla="*/ 8446 w 9868"/>
                  <a:gd name="connsiteY11" fmla="*/ 4502 h 10000"/>
                  <a:gd name="connsiteX12" fmla="*/ 8500 w 9868"/>
                  <a:gd name="connsiteY12" fmla="*/ 4271 h 10000"/>
                  <a:gd name="connsiteX13" fmla="*/ 8526 w 9868"/>
                  <a:gd name="connsiteY13" fmla="*/ 4026 h 10000"/>
                  <a:gd name="connsiteX14" fmla="*/ 8500 w 9868"/>
                  <a:gd name="connsiteY14" fmla="*/ 3766 h 10000"/>
                  <a:gd name="connsiteX15" fmla="*/ 8446 w 9868"/>
                  <a:gd name="connsiteY15" fmla="*/ 3492 h 10000"/>
                  <a:gd name="connsiteX16" fmla="*/ 8341 w 9868"/>
                  <a:gd name="connsiteY16" fmla="*/ 3218 h 10000"/>
                  <a:gd name="connsiteX17" fmla="*/ 8236 w 9868"/>
                  <a:gd name="connsiteY17" fmla="*/ 2915 h 10000"/>
                  <a:gd name="connsiteX18" fmla="*/ 8105 w 9868"/>
                  <a:gd name="connsiteY18" fmla="*/ 2626 h 10000"/>
                  <a:gd name="connsiteX19" fmla="*/ 7946 w 9868"/>
                  <a:gd name="connsiteY19" fmla="*/ 2323 h 10000"/>
                  <a:gd name="connsiteX20" fmla="*/ 7606 w 9868"/>
                  <a:gd name="connsiteY20" fmla="*/ 1717 h 10000"/>
                  <a:gd name="connsiteX21" fmla="*/ 7237 w 9868"/>
                  <a:gd name="connsiteY21" fmla="*/ 1140 h 10000"/>
                  <a:gd name="connsiteX22" fmla="*/ 6868 w 9868"/>
                  <a:gd name="connsiteY22" fmla="*/ 620 h 10000"/>
                  <a:gd name="connsiteX23" fmla="*/ 6500 w 9868"/>
                  <a:gd name="connsiteY23" fmla="*/ 144 h 10000"/>
                  <a:gd name="connsiteX24" fmla="*/ 6500 w 9868"/>
                  <a:gd name="connsiteY24" fmla="*/ 144 h 10000"/>
                  <a:gd name="connsiteX25" fmla="*/ 7158 w 9868"/>
                  <a:gd name="connsiteY25" fmla="*/ 0 h 10000"/>
                  <a:gd name="connsiteX26" fmla="*/ 7158 w 9868"/>
                  <a:gd name="connsiteY26" fmla="*/ 0 h 10000"/>
                  <a:gd name="connsiteX27" fmla="*/ 7316 w 9868"/>
                  <a:gd name="connsiteY27" fmla="*/ 159 h 10000"/>
                  <a:gd name="connsiteX28" fmla="*/ 7657 w 9868"/>
                  <a:gd name="connsiteY28" fmla="*/ 577 h 10000"/>
                  <a:gd name="connsiteX29" fmla="*/ 8132 w 9868"/>
                  <a:gd name="connsiteY29" fmla="*/ 1198 h 10000"/>
                  <a:gd name="connsiteX30" fmla="*/ 8421 w 9868"/>
                  <a:gd name="connsiteY30" fmla="*/ 1573 h 10000"/>
                  <a:gd name="connsiteX31" fmla="*/ 8684 w 9868"/>
                  <a:gd name="connsiteY31" fmla="*/ 1962 h 10000"/>
                  <a:gd name="connsiteX32" fmla="*/ 8948 w 9868"/>
                  <a:gd name="connsiteY32" fmla="*/ 2381 h 10000"/>
                  <a:gd name="connsiteX33" fmla="*/ 9210 w 9868"/>
                  <a:gd name="connsiteY33" fmla="*/ 2814 h 10000"/>
                  <a:gd name="connsiteX34" fmla="*/ 9421 w 9868"/>
                  <a:gd name="connsiteY34" fmla="*/ 3232 h 10000"/>
                  <a:gd name="connsiteX35" fmla="*/ 9605 w 9868"/>
                  <a:gd name="connsiteY35" fmla="*/ 3665 h 10000"/>
                  <a:gd name="connsiteX36" fmla="*/ 9762 w 9868"/>
                  <a:gd name="connsiteY36" fmla="*/ 4084 h 10000"/>
                  <a:gd name="connsiteX37" fmla="*/ 9842 w 9868"/>
                  <a:gd name="connsiteY37" fmla="*/ 4473 h 10000"/>
                  <a:gd name="connsiteX38" fmla="*/ 9868 w 9868"/>
                  <a:gd name="connsiteY38" fmla="*/ 4661 h 10000"/>
                  <a:gd name="connsiteX39" fmla="*/ 9868 w 9868"/>
                  <a:gd name="connsiteY39" fmla="*/ 4834 h 10000"/>
                  <a:gd name="connsiteX40" fmla="*/ 9842 w 9868"/>
                  <a:gd name="connsiteY40" fmla="*/ 5007 h 10000"/>
                  <a:gd name="connsiteX41" fmla="*/ 9788 w 9868"/>
                  <a:gd name="connsiteY41" fmla="*/ 5166 h 10000"/>
                  <a:gd name="connsiteX42" fmla="*/ 9788 w 9868"/>
                  <a:gd name="connsiteY42" fmla="*/ 5166 h 10000"/>
                  <a:gd name="connsiteX43" fmla="*/ 9685 w 9868"/>
                  <a:gd name="connsiteY43" fmla="*/ 5483 h 10000"/>
                  <a:gd name="connsiteX44" fmla="*/ 9525 w 9868"/>
                  <a:gd name="connsiteY44" fmla="*/ 5801 h 10000"/>
                  <a:gd name="connsiteX45" fmla="*/ 9368 w 9868"/>
                  <a:gd name="connsiteY45" fmla="*/ 6118 h 10000"/>
                  <a:gd name="connsiteX46" fmla="*/ 9159 w 9868"/>
                  <a:gd name="connsiteY46" fmla="*/ 6436 h 10000"/>
                  <a:gd name="connsiteX47" fmla="*/ 8763 w 9868"/>
                  <a:gd name="connsiteY47" fmla="*/ 7042 h 10000"/>
                  <a:gd name="connsiteX48" fmla="*/ 8341 w 9868"/>
                  <a:gd name="connsiteY48" fmla="*/ 7605 h 10000"/>
                  <a:gd name="connsiteX49" fmla="*/ 7946 w 9868"/>
                  <a:gd name="connsiteY49" fmla="*/ 8095 h 10000"/>
                  <a:gd name="connsiteX50" fmla="*/ 7606 w 9868"/>
                  <a:gd name="connsiteY50" fmla="*/ 8485 h 10000"/>
                  <a:gd name="connsiteX51" fmla="*/ 7288 w 9868"/>
                  <a:gd name="connsiteY51" fmla="*/ 8817 h 10000"/>
                  <a:gd name="connsiteX52" fmla="*/ 7288 w 9868"/>
                  <a:gd name="connsiteY52" fmla="*/ 8817 h 10000"/>
                  <a:gd name="connsiteX53" fmla="*/ 6527 w 9868"/>
                  <a:gd name="connsiteY53" fmla="*/ 8975 h 10000"/>
                  <a:gd name="connsiteX54" fmla="*/ 4710 w 9868"/>
                  <a:gd name="connsiteY54" fmla="*/ 9351 h 10000"/>
                  <a:gd name="connsiteX55" fmla="*/ 3632 w 9868"/>
                  <a:gd name="connsiteY55" fmla="*/ 9553 h 10000"/>
                  <a:gd name="connsiteX56" fmla="*/ 2525 w 9868"/>
                  <a:gd name="connsiteY56" fmla="*/ 9740 h 10000"/>
                  <a:gd name="connsiteX57" fmla="*/ 1079 w 9868"/>
                  <a:gd name="connsiteY57" fmla="*/ 9957 h 10000"/>
                  <a:gd name="connsiteX58" fmla="*/ 684 w 9868"/>
                  <a:gd name="connsiteY58" fmla="*/ 10000 h 10000"/>
                  <a:gd name="connsiteX59" fmla="*/ 473 w 9868"/>
                  <a:gd name="connsiteY59" fmla="*/ 10000 h 10000"/>
                  <a:gd name="connsiteX60" fmla="*/ 0 w 9868"/>
                  <a:gd name="connsiteY60" fmla="*/ 9841 h 10000"/>
                  <a:gd name="connsiteX61" fmla="*/ 473 w 9868"/>
                  <a:gd name="connsiteY61" fmla="*/ 9192 h 10000"/>
                  <a:gd name="connsiteX62" fmla="*/ 1475 w 9868"/>
                  <a:gd name="connsiteY62" fmla="*/ 9033 h 10000"/>
                  <a:gd name="connsiteX63" fmla="*/ 2525 w 9868"/>
                  <a:gd name="connsiteY63" fmla="*/ 8846 h 10000"/>
                  <a:gd name="connsiteX64" fmla="*/ 3552 w 9868"/>
                  <a:gd name="connsiteY64" fmla="*/ 8644 h 10000"/>
                  <a:gd name="connsiteX65" fmla="*/ 5263 w 9868"/>
                  <a:gd name="connsiteY65" fmla="*/ 8297 h 10000"/>
                  <a:gd name="connsiteX66" fmla="*/ 5947 w 9868"/>
                  <a:gd name="connsiteY66" fmla="*/ 8153 h 10000"/>
                  <a:gd name="connsiteX67" fmla="*/ 5947 w 9868"/>
                  <a:gd name="connsiteY67" fmla="*/ 8153 h 10000"/>
                  <a:gd name="connsiteX0" fmla="*/ 6027 w 10000"/>
                  <a:gd name="connsiteY0" fmla="*/ 8153 h 10000"/>
                  <a:gd name="connsiteX1" fmla="*/ 6027 w 10000"/>
                  <a:gd name="connsiteY1" fmla="*/ 8153 h 10000"/>
                  <a:gd name="connsiteX2" fmla="*/ 6347 w 10000"/>
                  <a:gd name="connsiteY2" fmla="*/ 7807 h 10000"/>
                  <a:gd name="connsiteX3" fmla="*/ 6693 w 10000"/>
                  <a:gd name="connsiteY3" fmla="*/ 7431 h 10000"/>
                  <a:gd name="connsiteX4" fmla="*/ 7093 w 10000"/>
                  <a:gd name="connsiteY4" fmla="*/ 6941 h 10000"/>
                  <a:gd name="connsiteX5" fmla="*/ 7519 w 10000"/>
                  <a:gd name="connsiteY5" fmla="*/ 6378 h 10000"/>
                  <a:gd name="connsiteX6" fmla="*/ 7920 w 10000"/>
                  <a:gd name="connsiteY6" fmla="*/ 5758 h 10000"/>
                  <a:gd name="connsiteX7" fmla="*/ 8107 w 10000"/>
                  <a:gd name="connsiteY7" fmla="*/ 5440 h 10000"/>
                  <a:gd name="connsiteX8" fmla="*/ 8293 w 10000"/>
                  <a:gd name="connsiteY8" fmla="*/ 5123 h 10000"/>
                  <a:gd name="connsiteX9" fmla="*/ 8453 w 10000"/>
                  <a:gd name="connsiteY9" fmla="*/ 4805 h 10000"/>
                  <a:gd name="connsiteX10" fmla="*/ 8559 w 10000"/>
                  <a:gd name="connsiteY10" fmla="*/ 4502 h 10000"/>
                  <a:gd name="connsiteX11" fmla="*/ 8559 w 10000"/>
                  <a:gd name="connsiteY11" fmla="*/ 4502 h 10000"/>
                  <a:gd name="connsiteX12" fmla="*/ 8614 w 10000"/>
                  <a:gd name="connsiteY12" fmla="*/ 4271 h 10000"/>
                  <a:gd name="connsiteX13" fmla="*/ 8640 w 10000"/>
                  <a:gd name="connsiteY13" fmla="*/ 4026 h 10000"/>
                  <a:gd name="connsiteX14" fmla="*/ 8614 w 10000"/>
                  <a:gd name="connsiteY14" fmla="*/ 3766 h 10000"/>
                  <a:gd name="connsiteX15" fmla="*/ 8559 w 10000"/>
                  <a:gd name="connsiteY15" fmla="*/ 3492 h 10000"/>
                  <a:gd name="connsiteX16" fmla="*/ 8453 w 10000"/>
                  <a:gd name="connsiteY16" fmla="*/ 3218 h 10000"/>
                  <a:gd name="connsiteX17" fmla="*/ 8346 w 10000"/>
                  <a:gd name="connsiteY17" fmla="*/ 2915 h 10000"/>
                  <a:gd name="connsiteX18" fmla="*/ 8213 w 10000"/>
                  <a:gd name="connsiteY18" fmla="*/ 2626 h 10000"/>
                  <a:gd name="connsiteX19" fmla="*/ 8052 w 10000"/>
                  <a:gd name="connsiteY19" fmla="*/ 2323 h 10000"/>
                  <a:gd name="connsiteX20" fmla="*/ 7708 w 10000"/>
                  <a:gd name="connsiteY20" fmla="*/ 1717 h 10000"/>
                  <a:gd name="connsiteX21" fmla="*/ 7334 w 10000"/>
                  <a:gd name="connsiteY21" fmla="*/ 1140 h 10000"/>
                  <a:gd name="connsiteX22" fmla="*/ 6960 w 10000"/>
                  <a:gd name="connsiteY22" fmla="*/ 620 h 10000"/>
                  <a:gd name="connsiteX23" fmla="*/ 6587 w 10000"/>
                  <a:gd name="connsiteY23" fmla="*/ 144 h 10000"/>
                  <a:gd name="connsiteX24" fmla="*/ 6587 w 10000"/>
                  <a:gd name="connsiteY24" fmla="*/ 144 h 10000"/>
                  <a:gd name="connsiteX25" fmla="*/ 7254 w 10000"/>
                  <a:gd name="connsiteY25" fmla="*/ 0 h 10000"/>
                  <a:gd name="connsiteX26" fmla="*/ 7254 w 10000"/>
                  <a:gd name="connsiteY26" fmla="*/ 0 h 10000"/>
                  <a:gd name="connsiteX27" fmla="*/ 7414 w 10000"/>
                  <a:gd name="connsiteY27" fmla="*/ 159 h 10000"/>
                  <a:gd name="connsiteX28" fmla="*/ 7759 w 10000"/>
                  <a:gd name="connsiteY28" fmla="*/ 577 h 10000"/>
                  <a:gd name="connsiteX29" fmla="*/ 8241 w 10000"/>
                  <a:gd name="connsiteY29" fmla="*/ 1198 h 10000"/>
                  <a:gd name="connsiteX30" fmla="*/ 8534 w 10000"/>
                  <a:gd name="connsiteY30" fmla="*/ 1573 h 10000"/>
                  <a:gd name="connsiteX31" fmla="*/ 8800 w 10000"/>
                  <a:gd name="connsiteY31" fmla="*/ 1962 h 10000"/>
                  <a:gd name="connsiteX32" fmla="*/ 9068 w 10000"/>
                  <a:gd name="connsiteY32" fmla="*/ 2381 h 10000"/>
                  <a:gd name="connsiteX33" fmla="*/ 9333 w 10000"/>
                  <a:gd name="connsiteY33" fmla="*/ 2814 h 10000"/>
                  <a:gd name="connsiteX34" fmla="*/ 9547 w 10000"/>
                  <a:gd name="connsiteY34" fmla="*/ 3232 h 10000"/>
                  <a:gd name="connsiteX35" fmla="*/ 9733 w 10000"/>
                  <a:gd name="connsiteY35" fmla="*/ 3665 h 10000"/>
                  <a:gd name="connsiteX36" fmla="*/ 9893 w 10000"/>
                  <a:gd name="connsiteY36" fmla="*/ 4084 h 10000"/>
                  <a:gd name="connsiteX37" fmla="*/ 9974 w 10000"/>
                  <a:gd name="connsiteY37" fmla="*/ 4473 h 10000"/>
                  <a:gd name="connsiteX38" fmla="*/ 10000 w 10000"/>
                  <a:gd name="connsiteY38" fmla="*/ 4661 h 10000"/>
                  <a:gd name="connsiteX39" fmla="*/ 10000 w 10000"/>
                  <a:gd name="connsiteY39" fmla="*/ 4834 h 10000"/>
                  <a:gd name="connsiteX40" fmla="*/ 9974 w 10000"/>
                  <a:gd name="connsiteY40" fmla="*/ 5007 h 10000"/>
                  <a:gd name="connsiteX41" fmla="*/ 9919 w 10000"/>
                  <a:gd name="connsiteY41" fmla="*/ 5166 h 10000"/>
                  <a:gd name="connsiteX42" fmla="*/ 9919 w 10000"/>
                  <a:gd name="connsiteY42" fmla="*/ 5166 h 10000"/>
                  <a:gd name="connsiteX43" fmla="*/ 9815 w 10000"/>
                  <a:gd name="connsiteY43" fmla="*/ 5483 h 10000"/>
                  <a:gd name="connsiteX44" fmla="*/ 9652 w 10000"/>
                  <a:gd name="connsiteY44" fmla="*/ 5801 h 10000"/>
                  <a:gd name="connsiteX45" fmla="*/ 9493 w 10000"/>
                  <a:gd name="connsiteY45" fmla="*/ 6118 h 10000"/>
                  <a:gd name="connsiteX46" fmla="*/ 9282 w 10000"/>
                  <a:gd name="connsiteY46" fmla="*/ 6436 h 10000"/>
                  <a:gd name="connsiteX47" fmla="*/ 8880 w 10000"/>
                  <a:gd name="connsiteY47" fmla="*/ 7042 h 10000"/>
                  <a:gd name="connsiteX48" fmla="*/ 8453 w 10000"/>
                  <a:gd name="connsiteY48" fmla="*/ 7605 h 10000"/>
                  <a:gd name="connsiteX49" fmla="*/ 8052 w 10000"/>
                  <a:gd name="connsiteY49" fmla="*/ 8095 h 10000"/>
                  <a:gd name="connsiteX50" fmla="*/ 7708 w 10000"/>
                  <a:gd name="connsiteY50" fmla="*/ 8485 h 10000"/>
                  <a:gd name="connsiteX51" fmla="*/ 7385 w 10000"/>
                  <a:gd name="connsiteY51" fmla="*/ 8817 h 10000"/>
                  <a:gd name="connsiteX52" fmla="*/ 7385 w 10000"/>
                  <a:gd name="connsiteY52" fmla="*/ 8817 h 10000"/>
                  <a:gd name="connsiteX53" fmla="*/ 6614 w 10000"/>
                  <a:gd name="connsiteY53" fmla="*/ 8975 h 10000"/>
                  <a:gd name="connsiteX54" fmla="*/ 4773 w 10000"/>
                  <a:gd name="connsiteY54" fmla="*/ 9351 h 10000"/>
                  <a:gd name="connsiteX55" fmla="*/ 3681 w 10000"/>
                  <a:gd name="connsiteY55" fmla="*/ 9553 h 10000"/>
                  <a:gd name="connsiteX56" fmla="*/ 2559 w 10000"/>
                  <a:gd name="connsiteY56" fmla="*/ 9740 h 10000"/>
                  <a:gd name="connsiteX57" fmla="*/ 1093 w 10000"/>
                  <a:gd name="connsiteY57" fmla="*/ 9957 h 10000"/>
                  <a:gd name="connsiteX58" fmla="*/ 693 w 10000"/>
                  <a:gd name="connsiteY58" fmla="*/ 10000 h 10000"/>
                  <a:gd name="connsiteX59" fmla="*/ 0 w 10000"/>
                  <a:gd name="connsiteY59" fmla="*/ 9841 h 10000"/>
                  <a:gd name="connsiteX60" fmla="*/ 479 w 10000"/>
                  <a:gd name="connsiteY60" fmla="*/ 9192 h 10000"/>
                  <a:gd name="connsiteX61" fmla="*/ 1495 w 10000"/>
                  <a:gd name="connsiteY61" fmla="*/ 9033 h 10000"/>
                  <a:gd name="connsiteX62" fmla="*/ 2559 w 10000"/>
                  <a:gd name="connsiteY62" fmla="*/ 8846 h 10000"/>
                  <a:gd name="connsiteX63" fmla="*/ 3600 w 10000"/>
                  <a:gd name="connsiteY63" fmla="*/ 8644 h 10000"/>
                  <a:gd name="connsiteX64" fmla="*/ 5333 w 10000"/>
                  <a:gd name="connsiteY64" fmla="*/ 8297 h 10000"/>
                  <a:gd name="connsiteX65" fmla="*/ 6027 w 10000"/>
                  <a:gd name="connsiteY65" fmla="*/ 8153 h 10000"/>
                  <a:gd name="connsiteX66" fmla="*/ 6027 w 10000"/>
                  <a:gd name="connsiteY66" fmla="*/ 8153 h 10000"/>
                  <a:gd name="connsiteX0" fmla="*/ 6027 w 10000"/>
                  <a:gd name="connsiteY0" fmla="*/ 8153 h 9957"/>
                  <a:gd name="connsiteX1" fmla="*/ 6027 w 10000"/>
                  <a:gd name="connsiteY1" fmla="*/ 8153 h 9957"/>
                  <a:gd name="connsiteX2" fmla="*/ 6347 w 10000"/>
                  <a:gd name="connsiteY2" fmla="*/ 7807 h 9957"/>
                  <a:gd name="connsiteX3" fmla="*/ 6693 w 10000"/>
                  <a:gd name="connsiteY3" fmla="*/ 7431 h 9957"/>
                  <a:gd name="connsiteX4" fmla="*/ 7093 w 10000"/>
                  <a:gd name="connsiteY4" fmla="*/ 6941 h 9957"/>
                  <a:gd name="connsiteX5" fmla="*/ 7519 w 10000"/>
                  <a:gd name="connsiteY5" fmla="*/ 6378 h 9957"/>
                  <a:gd name="connsiteX6" fmla="*/ 7920 w 10000"/>
                  <a:gd name="connsiteY6" fmla="*/ 5758 h 9957"/>
                  <a:gd name="connsiteX7" fmla="*/ 8107 w 10000"/>
                  <a:gd name="connsiteY7" fmla="*/ 5440 h 9957"/>
                  <a:gd name="connsiteX8" fmla="*/ 8293 w 10000"/>
                  <a:gd name="connsiteY8" fmla="*/ 5123 h 9957"/>
                  <a:gd name="connsiteX9" fmla="*/ 8453 w 10000"/>
                  <a:gd name="connsiteY9" fmla="*/ 4805 h 9957"/>
                  <a:gd name="connsiteX10" fmla="*/ 8559 w 10000"/>
                  <a:gd name="connsiteY10" fmla="*/ 4502 h 9957"/>
                  <a:gd name="connsiteX11" fmla="*/ 8559 w 10000"/>
                  <a:gd name="connsiteY11" fmla="*/ 4502 h 9957"/>
                  <a:gd name="connsiteX12" fmla="*/ 8614 w 10000"/>
                  <a:gd name="connsiteY12" fmla="*/ 4271 h 9957"/>
                  <a:gd name="connsiteX13" fmla="*/ 8640 w 10000"/>
                  <a:gd name="connsiteY13" fmla="*/ 4026 h 9957"/>
                  <a:gd name="connsiteX14" fmla="*/ 8614 w 10000"/>
                  <a:gd name="connsiteY14" fmla="*/ 3766 h 9957"/>
                  <a:gd name="connsiteX15" fmla="*/ 8559 w 10000"/>
                  <a:gd name="connsiteY15" fmla="*/ 3492 h 9957"/>
                  <a:gd name="connsiteX16" fmla="*/ 8453 w 10000"/>
                  <a:gd name="connsiteY16" fmla="*/ 3218 h 9957"/>
                  <a:gd name="connsiteX17" fmla="*/ 8346 w 10000"/>
                  <a:gd name="connsiteY17" fmla="*/ 2915 h 9957"/>
                  <a:gd name="connsiteX18" fmla="*/ 8213 w 10000"/>
                  <a:gd name="connsiteY18" fmla="*/ 2626 h 9957"/>
                  <a:gd name="connsiteX19" fmla="*/ 8052 w 10000"/>
                  <a:gd name="connsiteY19" fmla="*/ 2323 h 9957"/>
                  <a:gd name="connsiteX20" fmla="*/ 7708 w 10000"/>
                  <a:gd name="connsiteY20" fmla="*/ 1717 h 9957"/>
                  <a:gd name="connsiteX21" fmla="*/ 7334 w 10000"/>
                  <a:gd name="connsiteY21" fmla="*/ 1140 h 9957"/>
                  <a:gd name="connsiteX22" fmla="*/ 6960 w 10000"/>
                  <a:gd name="connsiteY22" fmla="*/ 620 h 9957"/>
                  <a:gd name="connsiteX23" fmla="*/ 6587 w 10000"/>
                  <a:gd name="connsiteY23" fmla="*/ 144 h 9957"/>
                  <a:gd name="connsiteX24" fmla="*/ 6587 w 10000"/>
                  <a:gd name="connsiteY24" fmla="*/ 144 h 9957"/>
                  <a:gd name="connsiteX25" fmla="*/ 7254 w 10000"/>
                  <a:gd name="connsiteY25" fmla="*/ 0 h 9957"/>
                  <a:gd name="connsiteX26" fmla="*/ 7254 w 10000"/>
                  <a:gd name="connsiteY26" fmla="*/ 0 h 9957"/>
                  <a:gd name="connsiteX27" fmla="*/ 7414 w 10000"/>
                  <a:gd name="connsiteY27" fmla="*/ 159 h 9957"/>
                  <a:gd name="connsiteX28" fmla="*/ 7759 w 10000"/>
                  <a:gd name="connsiteY28" fmla="*/ 577 h 9957"/>
                  <a:gd name="connsiteX29" fmla="*/ 8241 w 10000"/>
                  <a:gd name="connsiteY29" fmla="*/ 1198 h 9957"/>
                  <a:gd name="connsiteX30" fmla="*/ 8534 w 10000"/>
                  <a:gd name="connsiteY30" fmla="*/ 1573 h 9957"/>
                  <a:gd name="connsiteX31" fmla="*/ 8800 w 10000"/>
                  <a:gd name="connsiteY31" fmla="*/ 1962 h 9957"/>
                  <a:gd name="connsiteX32" fmla="*/ 9068 w 10000"/>
                  <a:gd name="connsiteY32" fmla="*/ 2381 h 9957"/>
                  <a:gd name="connsiteX33" fmla="*/ 9333 w 10000"/>
                  <a:gd name="connsiteY33" fmla="*/ 2814 h 9957"/>
                  <a:gd name="connsiteX34" fmla="*/ 9547 w 10000"/>
                  <a:gd name="connsiteY34" fmla="*/ 3232 h 9957"/>
                  <a:gd name="connsiteX35" fmla="*/ 9733 w 10000"/>
                  <a:gd name="connsiteY35" fmla="*/ 3665 h 9957"/>
                  <a:gd name="connsiteX36" fmla="*/ 9893 w 10000"/>
                  <a:gd name="connsiteY36" fmla="*/ 4084 h 9957"/>
                  <a:gd name="connsiteX37" fmla="*/ 9974 w 10000"/>
                  <a:gd name="connsiteY37" fmla="*/ 4473 h 9957"/>
                  <a:gd name="connsiteX38" fmla="*/ 10000 w 10000"/>
                  <a:gd name="connsiteY38" fmla="*/ 4661 h 9957"/>
                  <a:gd name="connsiteX39" fmla="*/ 10000 w 10000"/>
                  <a:gd name="connsiteY39" fmla="*/ 4834 h 9957"/>
                  <a:gd name="connsiteX40" fmla="*/ 9974 w 10000"/>
                  <a:gd name="connsiteY40" fmla="*/ 5007 h 9957"/>
                  <a:gd name="connsiteX41" fmla="*/ 9919 w 10000"/>
                  <a:gd name="connsiteY41" fmla="*/ 5166 h 9957"/>
                  <a:gd name="connsiteX42" fmla="*/ 9919 w 10000"/>
                  <a:gd name="connsiteY42" fmla="*/ 5166 h 9957"/>
                  <a:gd name="connsiteX43" fmla="*/ 9815 w 10000"/>
                  <a:gd name="connsiteY43" fmla="*/ 5483 h 9957"/>
                  <a:gd name="connsiteX44" fmla="*/ 9652 w 10000"/>
                  <a:gd name="connsiteY44" fmla="*/ 5801 h 9957"/>
                  <a:gd name="connsiteX45" fmla="*/ 9493 w 10000"/>
                  <a:gd name="connsiteY45" fmla="*/ 6118 h 9957"/>
                  <a:gd name="connsiteX46" fmla="*/ 9282 w 10000"/>
                  <a:gd name="connsiteY46" fmla="*/ 6436 h 9957"/>
                  <a:gd name="connsiteX47" fmla="*/ 8880 w 10000"/>
                  <a:gd name="connsiteY47" fmla="*/ 7042 h 9957"/>
                  <a:gd name="connsiteX48" fmla="*/ 8453 w 10000"/>
                  <a:gd name="connsiteY48" fmla="*/ 7605 h 9957"/>
                  <a:gd name="connsiteX49" fmla="*/ 8052 w 10000"/>
                  <a:gd name="connsiteY49" fmla="*/ 8095 h 9957"/>
                  <a:gd name="connsiteX50" fmla="*/ 7708 w 10000"/>
                  <a:gd name="connsiteY50" fmla="*/ 8485 h 9957"/>
                  <a:gd name="connsiteX51" fmla="*/ 7385 w 10000"/>
                  <a:gd name="connsiteY51" fmla="*/ 8817 h 9957"/>
                  <a:gd name="connsiteX52" fmla="*/ 7385 w 10000"/>
                  <a:gd name="connsiteY52" fmla="*/ 8817 h 9957"/>
                  <a:gd name="connsiteX53" fmla="*/ 6614 w 10000"/>
                  <a:gd name="connsiteY53" fmla="*/ 8975 h 9957"/>
                  <a:gd name="connsiteX54" fmla="*/ 4773 w 10000"/>
                  <a:gd name="connsiteY54" fmla="*/ 9351 h 9957"/>
                  <a:gd name="connsiteX55" fmla="*/ 3681 w 10000"/>
                  <a:gd name="connsiteY55" fmla="*/ 9553 h 9957"/>
                  <a:gd name="connsiteX56" fmla="*/ 2559 w 10000"/>
                  <a:gd name="connsiteY56" fmla="*/ 9740 h 9957"/>
                  <a:gd name="connsiteX57" fmla="*/ 1093 w 10000"/>
                  <a:gd name="connsiteY57" fmla="*/ 9957 h 9957"/>
                  <a:gd name="connsiteX58" fmla="*/ 0 w 10000"/>
                  <a:gd name="connsiteY58" fmla="*/ 9841 h 9957"/>
                  <a:gd name="connsiteX59" fmla="*/ 479 w 10000"/>
                  <a:gd name="connsiteY59" fmla="*/ 9192 h 9957"/>
                  <a:gd name="connsiteX60" fmla="*/ 1495 w 10000"/>
                  <a:gd name="connsiteY60" fmla="*/ 9033 h 9957"/>
                  <a:gd name="connsiteX61" fmla="*/ 2559 w 10000"/>
                  <a:gd name="connsiteY61" fmla="*/ 8846 h 9957"/>
                  <a:gd name="connsiteX62" fmla="*/ 3600 w 10000"/>
                  <a:gd name="connsiteY62" fmla="*/ 8644 h 9957"/>
                  <a:gd name="connsiteX63" fmla="*/ 5333 w 10000"/>
                  <a:gd name="connsiteY63" fmla="*/ 8297 h 9957"/>
                  <a:gd name="connsiteX64" fmla="*/ 6027 w 10000"/>
                  <a:gd name="connsiteY64" fmla="*/ 8153 h 9957"/>
                  <a:gd name="connsiteX65" fmla="*/ 6027 w 10000"/>
                  <a:gd name="connsiteY65" fmla="*/ 8153 h 9957"/>
                  <a:gd name="connsiteX0" fmla="*/ 5548 w 9521"/>
                  <a:gd name="connsiteY0" fmla="*/ 8188 h 10000"/>
                  <a:gd name="connsiteX1" fmla="*/ 5548 w 9521"/>
                  <a:gd name="connsiteY1" fmla="*/ 8188 h 10000"/>
                  <a:gd name="connsiteX2" fmla="*/ 5868 w 9521"/>
                  <a:gd name="connsiteY2" fmla="*/ 7841 h 10000"/>
                  <a:gd name="connsiteX3" fmla="*/ 6214 w 9521"/>
                  <a:gd name="connsiteY3" fmla="*/ 7463 h 10000"/>
                  <a:gd name="connsiteX4" fmla="*/ 6614 w 9521"/>
                  <a:gd name="connsiteY4" fmla="*/ 6971 h 10000"/>
                  <a:gd name="connsiteX5" fmla="*/ 7040 w 9521"/>
                  <a:gd name="connsiteY5" fmla="*/ 6406 h 10000"/>
                  <a:gd name="connsiteX6" fmla="*/ 7441 w 9521"/>
                  <a:gd name="connsiteY6" fmla="*/ 5783 h 10000"/>
                  <a:gd name="connsiteX7" fmla="*/ 7628 w 9521"/>
                  <a:gd name="connsiteY7" fmla="*/ 5463 h 10000"/>
                  <a:gd name="connsiteX8" fmla="*/ 7814 w 9521"/>
                  <a:gd name="connsiteY8" fmla="*/ 5145 h 10000"/>
                  <a:gd name="connsiteX9" fmla="*/ 7974 w 9521"/>
                  <a:gd name="connsiteY9" fmla="*/ 4826 h 10000"/>
                  <a:gd name="connsiteX10" fmla="*/ 8080 w 9521"/>
                  <a:gd name="connsiteY10" fmla="*/ 4521 h 10000"/>
                  <a:gd name="connsiteX11" fmla="*/ 8080 w 9521"/>
                  <a:gd name="connsiteY11" fmla="*/ 4521 h 10000"/>
                  <a:gd name="connsiteX12" fmla="*/ 8135 w 9521"/>
                  <a:gd name="connsiteY12" fmla="*/ 4289 h 10000"/>
                  <a:gd name="connsiteX13" fmla="*/ 8161 w 9521"/>
                  <a:gd name="connsiteY13" fmla="*/ 4043 h 10000"/>
                  <a:gd name="connsiteX14" fmla="*/ 8135 w 9521"/>
                  <a:gd name="connsiteY14" fmla="*/ 3782 h 10000"/>
                  <a:gd name="connsiteX15" fmla="*/ 8080 w 9521"/>
                  <a:gd name="connsiteY15" fmla="*/ 3507 h 10000"/>
                  <a:gd name="connsiteX16" fmla="*/ 7974 w 9521"/>
                  <a:gd name="connsiteY16" fmla="*/ 3232 h 10000"/>
                  <a:gd name="connsiteX17" fmla="*/ 7867 w 9521"/>
                  <a:gd name="connsiteY17" fmla="*/ 2928 h 10000"/>
                  <a:gd name="connsiteX18" fmla="*/ 7734 w 9521"/>
                  <a:gd name="connsiteY18" fmla="*/ 2637 h 10000"/>
                  <a:gd name="connsiteX19" fmla="*/ 7573 w 9521"/>
                  <a:gd name="connsiteY19" fmla="*/ 2333 h 10000"/>
                  <a:gd name="connsiteX20" fmla="*/ 7229 w 9521"/>
                  <a:gd name="connsiteY20" fmla="*/ 1724 h 10000"/>
                  <a:gd name="connsiteX21" fmla="*/ 6855 w 9521"/>
                  <a:gd name="connsiteY21" fmla="*/ 1145 h 10000"/>
                  <a:gd name="connsiteX22" fmla="*/ 6481 w 9521"/>
                  <a:gd name="connsiteY22" fmla="*/ 623 h 10000"/>
                  <a:gd name="connsiteX23" fmla="*/ 6108 w 9521"/>
                  <a:gd name="connsiteY23" fmla="*/ 145 h 10000"/>
                  <a:gd name="connsiteX24" fmla="*/ 6108 w 9521"/>
                  <a:gd name="connsiteY24" fmla="*/ 145 h 10000"/>
                  <a:gd name="connsiteX25" fmla="*/ 6775 w 9521"/>
                  <a:gd name="connsiteY25" fmla="*/ 0 h 10000"/>
                  <a:gd name="connsiteX26" fmla="*/ 6775 w 9521"/>
                  <a:gd name="connsiteY26" fmla="*/ 0 h 10000"/>
                  <a:gd name="connsiteX27" fmla="*/ 6935 w 9521"/>
                  <a:gd name="connsiteY27" fmla="*/ 160 h 10000"/>
                  <a:gd name="connsiteX28" fmla="*/ 7280 w 9521"/>
                  <a:gd name="connsiteY28" fmla="*/ 579 h 10000"/>
                  <a:gd name="connsiteX29" fmla="*/ 7762 w 9521"/>
                  <a:gd name="connsiteY29" fmla="*/ 1203 h 10000"/>
                  <a:gd name="connsiteX30" fmla="*/ 8055 w 9521"/>
                  <a:gd name="connsiteY30" fmla="*/ 1580 h 10000"/>
                  <a:gd name="connsiteX31" fmla="*/ 8321 w 9521"/>
                  <a:gd name="connsiteY31" fmla="*/ 1970 h 10000"/>
                  <a:gd name="connsiteX32" fmla="*/ 8589 w 9521"/>
                  <a:gd name="connsiteY32" fmla="*/ 2391 h 10000"/>
                  <a:gd name="connsiteX33" fmla="*/ 8854 w 9521"/>
                  <a:gd name="connsiteY33" fmla="*/ 2826 h 10000"/>
                  <a:gd name="connsiteX34" fmla="*/ 9068 w 9521"/>
                  <a:gd name="connsiteY34" fmla="*/ 3246 h 10000"/>
                  <a:gd name="connsiteX35" fmla="*/ 9254 w 9521"/>
                  <a:gd name="connsiteY35" fmla="*/ 3681 h 10000"/>
                  <a:gd name="connsiteX36" fmla="*/ 9414 w 9521"/>
                  <a:gd name="connsiteY36" fmla="*/ 4102 h 10000"/>
                  <a:gd name="connsiteX37" fmla="*/ 9495 w 9521"/>
                  <a:gd name="connsiteY37" fmla="*/ 4492 h 10000"/>
                  <a:gd name="connsiteX38" fmla="*/ 9521 w 9521"/>
                  <a:gd name="connsiteY38" fmla="*/ 4681 h 10000"/>
                  <a:gd name="connsiteX39" fmla="*/ 9521 w 9521"/>
                  <a:gd name="connsiteY39" fmla="*/ 4855 h 10000"/>
                  <a:gd name="connsiteX40" fmla="*/ 9495 w 9521"/>
                  <a:gd name="connsiteY40" fmla="*/ 5029 h 10000"/>
                  <a:gd name="connsiteX41" fmla="*/ 9440 w 9521"/>
                  <a:gd name="connsiteY41" fmla="*/ 5188 h 10000"/>
                  <a:gd name="connsiteX42" fmla="*/ 9440 w 9521"/>
                  <a:gd name="connsiteY42" fmla="*/ 5188 h 10000"/>
                  <a:gd name="connsiteX43" fmla="*/ 9336 w 9521"/>
                  <a:gd name="connsiteY43" fmla="*/ 5507 h 10000"/>
                  <a:gd name="connsiteX44" fmla="*/ 9173 w 9521"/>
                  <a:gd name="connsiteY44" fmla="*/ 5826 h 10000"/>
                  <a:gd name="connsiteX45" fmla="*/ 9014 w 9521"/>
                  <a:gd name="connsiteY45" fmla="*/ 6144 h 10000"/>
                  <a:gd name="connsiteX46" fmla="*/ 8803 w 9521"/>
                  <a:gd name="connsiteY46" fmla="*/ 6464 h 10000"/>
                  <a:gd name="connsiteX47" fmla="*/ 8401 w 9521"/>
                  <a:gd name="connsiteY47" fmla="*/ 7072 h 10000"/>
                  <a:gd name="connsiteX48" fmla="*/ 7974 w 9521"/>
                  <a:gd name="connsiteY48" fmla="*/ 7638 h 10000"/>
                  <a:gd name="connsiteX49" fmla="*/ 7573 w 9521"/>
                  <a:gd name="connsiteY49" fmla="*/ 8130 h 10000"/>
                  <a:gd name="connsiteX50" fmla="*/ 7229 w 9521"/>
                  <a:gd name="connsiteY50" fmla="*/ 8522 h 10000"/>
                  <a:gd name="connsiteX51" fmla="*/ 6906 w 9521"/>
                  <a:gd name="connsiteY51" fmla="*/ 8855 h 10000"/>
                  <a:gd name="connsiteX52" fmla="*/ 6906 w 9521"/>
                  <a:gd name="connsiteY52" fmla="*/ 8855 h 10000"/>
                  <a:gd name="connsiteX53" fmla="*/ 6135 w 9521"/>
                  <a:gd name="connsiteY53" fmla="*/ 9014 h 10000"/>
                  <a:gd name="connsiteX54" fmla="*/ 4294 w 9521"/>
                  <a:gd name="connsiteY54" fmla="*/ 9391 h 10000"/>
                  <a:gd name="connsiteX55" fmla="*/ 3202 w 9521"/>
                  <a:gd name="connsiteY55" fmla="*/ 9594 h 10000"/>
                  <a:gd name="connsiteX56" fmla="*/ 2080 w 9521"/>
                  <a:gd name="connsiteY56" fmla="*/ 9782 h 10000"/>
                  <a:gd name="connsiteX57" fmla="*/ 614 w 9521"/>
                  <a:gd name="connsiteY57" fmla="*/ 10000 h 10000"/>
                  <a:gd name="connsiteX58" fmla="*/ 0 w 9521"/>
                  <a:gd name="connsiteY58" fmla="*/ 9232 h 10000"/>
                  <a:gd name="connsiteX59" fmla="*/ 1016 w 9521"/>
                  <a:gd name="connsiteY59" fmla="*/ 9072 h 10000"/>
                  <a:gd name="connsiteX60" fmla="*/ 2080 w 9521"/>
                  <a:gd name="connsiteY60" fmla="*/ 8884 h 10000"/>
                  <a:gd name="connsiteX61" fmla="*/ 3121 w 9521"/>
                  <a:gd name="connsiteY61" fmla="*/ 8681 h 10000"/>
                  <a:gd name="connsiteX62" fmla="*/ 4854 w 9521"/>
                  <a:gd name="connsiteY62" fmla="*/ 8333 h 10000"/>
                  <a:gd name="connsiteX63" fmla="*/ 5548 w 9521"/>
                  <a:gd name="connsiteY63" fmla="*/ 8188 h 10000"/>
                  <a:gd name="connsiteX64" fmla="*/ 5548 w 9521"/>
                  <a:gd name="connsiteY64" fmla="*/ 8188 h 10000"/>
                  <a:gd name="connsiteX0" fmla="*/ 5182 w 9355"/>
                  <a:gd name="connsiteY0" fmla="*/ 8188 h 10000"/>
                  <a:gd name="connsiteX1" fmla="*/ 5182 w 9355"/>
                  <a:gd name="connsiteY1" fmla="*/ 8188 h 10000"/>
                  <a:gd name="connsiteX2" fmla="*/ 5518 w 9355"/>
                  <a:gd name="connsiteY2" fmla="*/ 7841 h 10000"/>
                  <a:gd name="connsiteX3" fmla="*/ 5882 w 9355"/>
                  <a:gd name="connsiteY3" fmla="*/ 7463 h 10000"/>
                  <a:gd name="connsiteX4" fmla="*/ 6302 w 9355"/>
                  <a:gd name="connsiteY4" fmla="*/ 6971 h 10000"/>
                  <a:gd name="connsiteX5" fmla="*/ 6749 w 9355"/>
                  <a:gd name="connsiteY5" fmla="*/ 6406 h 10000"/>
                  <a:gd name="connsiteX6" fmla="*/ 7170 w 9355"/>
                  <a:gd name="connsiteY6" fmla="*/ 5783 h 10000"/>
                  <a:gd name="connsiteX7" fmla="*/ 7367 w 9355"/>
                  <a:gd name="connsiteY7" fmla="*/ 5463 h 10000"/>
                  <a:gd name="connsiteX8" fmla="*/ 7562 w 9355"/>
                  <a:gd name="connsiteY8" fmla="*/ 5145 h 10000"/>
                  <a:gd name="connsiteX9" fmla="*/ 7730 w 9355"/>
                  <a:gd name="connsiteY9" fmla="*/ 4826 h 10000"/>
                  <a:gd name="connsiteX10" fmla="*/ 7842 w 9355"/>
                  <a:gd name="connsiteY10" fmla="*/ 4521 h 10000"/>
                  <a:gd name="connsiteX11" fmla="*/ 7842 w 9355"/>
                  <a:gd name="connsiteY11" fmla="*/ 4521 h 10000"/>
                  <a:gd name="connsiteX12" fmla="*/ 7899 w 9355"/>
                  <a:gd name="connsiteY12" fmla="*/ 4289 h 10000"/>
                  <a:gd name="connsiteX13" fmla="*/ 7927 w 9355"/>
                  <a:gd name="connsiteY13" fmla="*/ 4043 h 10000"/>
                  <a:gd name="connsiteX14" fmla="*/ 7899 w 9355"/>
                  <a:gd name="connsiteY14" fmla="*/ 3782 h 10000"/>
                  <a:gd name="connsiteX15" fmla="*/ 7842 w 9355"/>
                  <a:gd name="connsiteY15" fmla="*/ 3507 h 10000"/>
                  <a:gd name="connsiteX16" fmla="*/ 7730 w 9355"/>
                  <a:gd name="connsiteY16" fmla="*/ 3232 h 10000"/>
                  <a:gd name="connsiteX17" fmla="*/ 7618 w 9355"/>
                  <a:gd name="connsiteY17" fmla="*/ 2928 h 10000"/>
                  <a:gd name="connsiteX18" fmla="*/ 7478 w 9355"/>
                  <a:gd name="connsiteY18" fmla="*/ 2637 h 10000"/>
                  <a:gd name="connsiteX19" fmla="*/ 7309 w 9355"/>
                  <a:gd name="connsiteY19" fmla="*/ 2333 h 10000"/>
                  <a:gd name="connsiteX20" fmla="*/ 6948 w 9355"/>
                  <a:gd name="connsiteY20" fmla="*/ 1724 h 10000"/>
                  <a:gd name="connsiteX21" fmla="*/ 6555 w 9355"/>
                  <a:gd name="connsiteY21" fmla="*/ 1145 h 10000"/>
                  <a:gd name="connsiteX22" fmla="*/ 6162 w 9355"/>
                  <a:gd name="connsiteY22" fmla="*/ 623 h 10000"/>
                  <a:gd name="connsiteX23" fmla="*/ 5770 w 9355"/>
                  <a:gd name="connsiteY23" fmla="*/ 145 h 10000"/>
                  <a:gd name="connsiteX24" fmla="*/ 5770 w 9355"/>
                  <a:gd name="connsiteY24" fmla="*/ 145 h 10000"/>
                  <a:gd name="connsiteX25" fmla="*/ 6471 w 9355"/>
                  <a:gd name="connsiteY25" fmla="*/ 0 h 10000"/>
                  <a:gd name="connsiteX26" fmla="*/ 6471 w 9355"/>
                  <a:gd name="connsiteY26" fmla="*/ 0 h 10000"/>
                  <a:gd name="connsiteX27" fmla="*/ 6639 w 9355"/>
                  <a:gd name="connsiteY27" fmla="*/ 160 h 10000"/>
                  <a:gd name="connsiteX28" fmla="*/ 7001 w 9355"/>
                  <a:gd name="connsiteY28" fmla="*/ 579 h 10000"/>
                  <a:gd name="connsiteX29" fmla="*/ 7508 w 9355"/>
                  <a:gd name="connsiteY29" fmla="*/ 1203 h 10000"/>
                  <a:gd name="connsiteX30" fmla="*/ 7815 w 9355"/>
                  <a:gd name="connsiteY30" fmla="*/ 1580 h 10000"/>
                  <a:gd name="connsiteX31" fmla="*/ 8095 w 9355"/>
                  <a:gd name="connsiteY31" fmla="*/ 1970 h 10000"/>
                  <a:gd name="connsiteX32" fmla="*/ 8376 w 9355"/>
                  <a:gd name="connsiteY32" fmla="*/ 2391 h 10000"/>
                  <a:gd name="connsiteX33" fmla="*/ 8654 w 9355"/>
                  <a:gd name="connsiteY33" fmla="*/ 2826 h 10000"/>
                  <a:gd name="connsiteX34" fmla="*/ 8879 w 9355"/>
                  <a:gd name="connsiteY34" fmla="*/ 3246 h 10000"/>
                  <a:gd name="connsiteX35" fmla="*/ 9075 w 9355"/>
                  <a:gd name="connsiteY35" fmla="*/ 3681 h 10000"/>
                  <a:gd name="connsiteX36" fmla="*/ 9243 w 9355"/>
                  <a:gd name="connsiteY36" fmla="*/ 4102 h 10000"/>
                  <a:gd name="connsiteX37" fmla="*/ 9328 w 9355"/>
                  <a:gd name="connsiteY37" fmla="*/ 4492 h 10000"/>
                  <a:gd name="connsiteX38" fmla="*/ 9355 w 9355"/>
                  <a:gd name="connsiteY38" fmla="*/ 4681 h 10000"/>
                  <a:gd name="connsiteX39" fmla="*/ 9355 w 9355"/>
                  <a:gd name="connsiteY39" fmla="*/ 4855 h 10000"/>
                  <a:gd name="connsiteX40" fmla="*/ 9328 w 9355"/>
                  <a:gd name="connsiteY40" fmla="*/ 5029 h 10000"/>
                  <a:gd name="connsiteX41" fmla="*/ 9270 w 9355"/>
                  <a:gd name="connsiteY41" fmla="*/ 5188 h 10000"/>
                  <a:gd name="connsiteX42" fmla="*/ 9270 w 9355"/>
                  <a:gd name="connsiteY42" fmla="*/ 5188 h 10000"/>
                  <a:gd name="connsiteX43" fmla="*/ 9161 w 9355"/>
                  <a:gd name="connsiteY43" fmla="*/ 5507 h 10000"/>
                  <a:gd name="connsiteX44" fmla="*/ 8989 w 9355"/>
                  <a:gd name="connsiteY44" fmla="*/ 5826 h 10000"/>
                  <a:gd name="connsiteX45" fmla="*/ 8822 w 9355"/>
                  <a:gd name="connsiteY45" fmla="*/ 6144 h 10000"/>
                  <a:gd name="connsiteX46" fmla="*/ 8601 w 9355"/>
                  <a:gd name="connsiteY46" fmla="*/ 6464 h 10000"/>
                  <a:gd name="connsiteX47" fmla="*/ 8179 w 9355"/>
                  <a:gd name="connsiteY47" fmla="*/ 7072 h 10000"/>
                  <a:gd name="connsiteX48" fmla="*/ 7730 w 9355"/>
                  <a:gd name="connsiteY48" fmla="*/ 7638 h 10000"/>
                  <a:gd name="connsiteX49" fmla="*/ 7309 w 9355"/>
                  <a:gd name="connsiteY49" fmla="*/ 8130 h 10000"/>
                  <a:gd name="connsiteX50" fmla="*/ 6948 w 9355"/>
                  <a:gd name="connsiteY50" fmla="*/ 8522 h 10000"/>
                  <a:gd name="connsiteX51" fmla="*/ 6608 w 9355"/>
                  <a:gd name="connsiteY51" fmla="*/ 8855 h 10000"/>
                  <a:gd name="connsiteX52" fmla="*/ 6608 w 9355"/>
                  <a:gd name="connsiteY52" fmla="*/ 8855 h 10000"/>
                  <a:gd name="connsiteX53" fmla="*/ 5799 w 9355"/>
                  <a:gd name="connsiteY53" fmla="*/ 9014 h 10000"/>
                  <a:gd name="connsiteX54" fmla="*/ 3865 w 9355"/>
                  <a:gd name="connsiteY54" fmla="*/ 9391 h 10000"/>
                  <a:gd name="connsiteX55" fmla="*/ 2718 w 9355"/>
                  <a:gd name="connsiteY55" fmla="*/ 9594 h 10000"/>
                  <a:gd name="connsiteX56" fmla="*/ 1540 w 9355"/>
                  <a:gd name="connsiteY56" fmla="*/ 9782 h 10000"/>
                  <a:gd name="connsiteX57" fmla="*/ 0 w 9355"/>
                  <a:gd name="connsiteY57" fmla="*/ 10000 h 10000"/>
                  <a:gd name="connsiteX58" fmla="*/ 422 w 9355"/>
                  <a:gd name="connsiteY58" fmla="*/ 9072 h 10000"/>
                  <a:gd name="connsiteX59" fmla="*/ 1540 w 9355"/>
                  <a:gd name="connsiteY59" fmla="*/ 8884 h 10000"/>
                  <a:gd name="connsiteX60" fmla="*/ 2633 w 9355"/>
                  <a:gd name="connsiteY60" fmla="*/ 8681 h 10000"/>
                  <a:gd name="connsiteX61" fmla="*/ 4453 w 9355"/>
                  <a:gd name="connsiteY61" fmla="*/ 8333 h 10000"/>
                  <a:gd name="connsiteX62" fmla="*/ 5182 w 9355"/>
                  <a:gd name="connsiteY62" fmla="*/ 8188 h 10000"/>
                  <a:gd name="connsiteX63" fmla="*/ 5182 w 9355"/>
                  <a:gd name="connsiteY63" fmla="*/ 8188 h 10000"/>
                  <a:gd name="connsiteX0" fmla="*/ 5088 w 9549"/>
                  <a:gd name="connsiteY0" fmla="*/ 8188 h 9782"/>
                  <a:gd name="connsiteX1" fmla="*/ 5088 w 9549"/>
                  <a:gd name="connsiteY1" fmla="*/ 8188 h 9782"/>
                  <a:gd name="connsiteX2" fmla="*/ 5447 w 9549"/>
                  <a:gd name="connsiteY2" fmla="*/ 7841 h 9782"/>
                  <a:gd name="connsiteX3" fmla="*/ 5837 w 9549"/>
                  <a:gd name="connsiteY3" fmla="*/ 7463 h 9782"/>
                  <a:gd name="connsiteX4" fmla="*/ 6286 w 9549"/>
                  <a:gd name="connsiteY4" fmla="*/ 6971 h 9782"/>
                  <a:gd name="connsiteX5" fmla="*/ 6763 w 9549"/>
                  <a:gd name="connsiteY5" fmla="*/ 6406 h 9782"/>
                  <a:gd name="connsiteX6" fmla="*/ 7213 w 9549"/>
                  <a:gd name="connsiteY6" fmla="*/ 5783 h 9782"/>
                  <a:gd name="connsiteX7" fmla="*/ 7424 w 9549"/>
                  <a:gd name="connsiteY7" fmla="*/ 5463 h 9782"/>
                  <a:gd name="connsiteX8" fmla="*/ 7632 w 9549"/>
                  <a:gd name="connsiteY8" fmla="*/ 5145 h 9782"/>
                  <a:gd name="connsiteX9" fmla="*/ 7812 w 9549"/>
                  <a:gd name="connsiteY9" fmla="*/ 4826 h 9782"/>
                  <a:gd name="connsiteX10" fmla="*/ 7932 w 9549"/>
                  <a:gd name="connsiteY10" fmla="*/ 4521 h 9782"/>
                  <a:gd name="connsiteX11" fmla="*/ 7932 w 9549"/>
                  <a:gd name="connsiteY11" fmla="*/ 4521 h 9782"/>
                  <a:gd name="connsiteX12" fmla="*/ 7993 w 9549"/>
                  <a:gd name="connsiteY12" fmla="*/ 4289 h 9782"/>
                  <a:gd name="connsiteX13" fmla="*/ 8023 w 9549"/>
                  <a:gd name="connsiteY13" fmla="*/ 4043 h 9782"/>
                  <a:gd name="connsiteX14" fmla="*/ 7993 w 9549"/>
                  <a:gd name="connsiteY14" fmla="*/ 3782 h 9782"/>
                  <a:gd name="connsiteX15" fmla="*/ 7932 w 9549"/>
                  <a:gd name="connsiteY15" fmla="*/ 3507 h 9782"/>
                  <a:gd name="connsiteX16" fmla="*/ 7812 w 9549"/>
                  <a:gd name="connsiteY16" fmla="*/ 3232 h 9782"/>
                  <a:gd name="connsiteX17" fmla="*/ 7692 w 9549"/>
                  <a:gd name="connsiteY17" fmla="*/ 2928 h 9782"/>
                  <a:gd name="connsiteX18" fmla="*/ 7543 w 9549"/>
                  <a:gd name="connsiteY18" fmla="*/ 2637 h 9782"/>
                  <a:gd name="connsiteX19" fmla="*/ 7362 w 9549"/>
                  <a:gd name="connsiteY19" fmla="*/ 2333 h 9782"/>
                  <a:gd name="connsiteX20" fmla="*/ 6976 w 9549"/>
                  <a:gd name="connsiteY20" fmla="*/ 1724 h 9782"/>
                  <a:gd name="connsiteX21" fmla="*/ 6556 w 9549"/>
                  <a:gd name="connsiteY21" fmla="*/ 1145 h 9782"/>
                  <a:gd name="connsiteX22" fmla="*/ 6136 w 9549"/>
                  <a:gd name="connsiteY22" fmla="*/ 623 h 9782"/>
                  <a:gd name="connsiteX23" fmla="*/ 5717 w 9549"/>
                  <a:gd name="connsiteY23" fmla="*/ 145 h 9782"/>
                  <a:gd name="connsiteX24" fmla="*/ 5717 w 9549"/>
                  <a:gd name="connsiteY24" fmla="*/ 145 h 9782"/>
                  <a:gd name="connsiteX25" fmla="*/ 6466 w 9549"/>
                  <a:gd name="connsiteY25" fmla="*/ 0 h 9782"/>
                  <a:gd name="connsiteX26" fmla="*/ 6466 w 9549"/>
                  <a:gd name="connsiteY26" fmla="*/ 0 h 9782"/>
                  <a:gd name="connsiteX27" fmla="*/ 6646 w 9549"/>
                  <a:gd name="connsiteY27" fmla="*/ 160 h 9782"/>
                  <a:gd name="connsiteX28" fmla="*/ 7033 w 9549"/>
                  <a:gd name="connsiteY28" fmla="*/ 579 h 9782"/>
                  <a:gd name="connsiteX29" fmla="*/ 7575 w 9549"/>
                  <a:gd name="connsiteY29" fmla="*/ 1203 h 9782"/>
                  <a:gd name="connsiteX30" fmla="*/ 7903 w 9549"/>
                  <a:gd name="connsiteY30" fmla="*/ 1580 h 9782"/>
                  <a:gd name="connsiteX31" fmla="*/ 8202 w 9549"/>
                  <a:gd name="connsiteY31" fmla="*/ 1970 h 9782"/>
                  <a:gd name="connsiteX32" fmla="*/ 8503 w 9549"/>
                  <a:gd name="connsiteY32" fmla="*/ 2391 h 9782"/>
                  <a:gd name="connsiteX33" fmla="*/ 8800 w 9549"/>
                  <a:gd name="connsiteY33" fmla="*/ 2826 h 9782"/>
                  <a:gd name="connsiteX34" fmla="*/ 9040 w 9549"/>
                  <a:gd name="connsiteY34" fmla="*/ 3246 h 9782"/>
                  <a:gd name="connsiteX35" fmla="*/ 9250 w 9549"/>
                  <a:gd name="connsiteY35" fmla="*/ 3681 h 9782"/>
                  <a:gd name="connsiteX36" fmla="*/ 9429 w 9549"/>
                  <a:gd name="connsiteY36" fmla="*/ 4102 h 9782"/>
                  <a:gd name="connsiteX37" fmla="*/ 9520 w 9549"/>
                  <a:gd name="connsiteY37" fmla="*/ 4492 h 9782"/>
                  <a:gd name="connsiteX38" fmla="*/ 9549 w 9549"/>
                  <a:gd name="connsiteY38" fmla="*/ 4681 h 9782"/>
                  <a:gd name="connsiteX39" fmla="*/ 9549 w 9549"/>
                  <a:gd name="connsiteY39" fmla="*/ 4855 h 9782"/>
                  <a:gd name="connsiteX40" fmla="*/ 9520 w 9549"/>
                  <a:gd name="connsiteY40" fmla="*/ 5029 h 9782"/>
                  <a:gd name="connsiteX41" fmla="*/ 9458 w 9549"/>
                  <a:gd name="connsiteY41" fmla="*/ 5188 h 9782"/>
                  <a:gd name="connsiteX42" fmla="*/ 9458 w 9549"/>
                  <a:gd name="connsiteY42" fmla="*/ 5188 h 9782"/>
                  <a:gd name="connsiteX43" fmla="*/ 9342 w 9549"/>
                  <a:gd name="connsiteY43" fmla="*/ 5507 h 9782"/>
                  <a:gd name="connsiteX44" fmla="*/ 9158 w 9549"/>
                  <a:gd name="connsiteY44" fmla="*/ 5826 h 9782"/>
                  <a:gd name="connsiteX45" fmla="*/ 8979 w 9549"/>
                  <a:gd name="connsiteY45" fmla="*/ 6144 h 9782"/>
                  <a:gd name="connsiteX46" fmla="*/ 8743 w 9549"/>
                  <a:gd name="connsiteY46" fmla="*/ 6464 h 9782"/>
                  <a:gd name="connsiteX47" fmla="*/ 8292 w 9549"/>
                  <a:gd name="connsiteY47" fmla="*/ 7072 h 9782"/>
                  <a:gd name="connsiteX48" fmla="*/ 7812 w 9549"/>
                  <a:gd name="connsiteY48" fmla="*/ 7638 h 9782"/>
                  <a:gd name="connsiteX49" fmla="*/ 7362 w 9549"/>
                  <a:gd name="connsiteY49" fmla="*/ 8130 h 9782"/>
                  <a:gd name="connsiteX50" fmla="*/ 6976 w 9549"/>
                  <a:gd name="connsiteY50" fmla="*/ 8522 h 9782"/>
                  <a:gd name="connsiteX51" fmla="*/ 6613 w 9549"/>
                  <a:gd name="connsiteY51" fmla="*/ 8855 h 9782"/>
                  <a:gd name="connsiteX52" fmla="*/ 6613 w 9549"/>
                  <a:gd name="connsiteY52" fmla="*/ 8855 h 9782"/>
                  <a:gd name="connsiteX53" fmla="*/ 5748 w 9549"/>
                  <a:gd name="connsiteY53" fmla="*/ 9014 h 9782"/>
                  <a:gd name="connsiteX54" fmla="*/ 3680 w 9549"/>
                  <a:gd name="connsiteY54" fmla="*/ 9391 h 9782"/>
                  <a:gd name="connsiteX55" fmla="*/ 2454 w 9549"/>
                  <a:gd name="connsiteY55" fmla="*/ 9594 h 9782"/>
                  <a:gd name="connsiteX56" fmla="*/ 1195 w 9549"/>
                  <a:gd name="connsiteY56" fmla="*/ 9782 h 9782"/>
                  <a:gd name="connsiteX57" fmla="*/ 0 w 9549"/>
                  <a:gd name="connsiteY57" fmla="*/ 9072 h 9782"/>
                  <a:gd name="connsiteX58" fmla="*/ 1195 w 9549"/>
                  <a:gd name="connsiteY58" fmla="*/ 8884 h 9782"/>
                  <a:gd name="connsiteX59" fmla="*/ 2364 w 9549"/>
                  <a:gd name="connsiteY59" fmla="*/ 8681 h 9782"/>
                  <a:gd name="connsiteX60" fmla="*/ 4309 w 9549"/>
                  <a:gd name="connsiteY60" fmla="*/ 8333 h 9782"/>
                  <a:gd name="connsiteX61" fmla="*/ 5088 w 9549"/>
                  <a:gd name="connsiteY61" fmla="*/ 8188 h 9782"/>
                  <a:gd name="connsiteX62" fmla="*/ 5088 w 9549"/>
                  <a:gd name="connsiteY62" fmla="*/ 8188 h 9782"/>
                  <a:gd name="connsiteX0" fmla="*/ 4077 w 8749"/>
                  <a:gd name="connsiteY0" fmla="*/ 8370 h 10000"/>
                  <a:gd name="connsiteX1" fmla="*/ 4077 w 8749"/>
                  <a:gd name="connsiteY1" fmla="*/ 8370 h 10000"/>
                  <a:gd name="connsiteX2" fmla="*/ 4453 w 8749"/>
                  <a:gd name="connsiteY2" fmla="*/ 8016 h 10000"/>
                  <a:gd name="connsiteX3" fmla="*/ 4862 w 8749"/>
                  <a:gd name="connsiteY3" fmla="*/ 7629 h 10000"/>
                  <a:gd name="connsiteX4" fmla="*/ 5332 w 8749"/>
                  <a:gd name="connsiteY4" fmla="*/ 7126 h 10000"/>
                  <a:gd name="connsiteX5" fmla="*/ 5831 w 8749"/>
                  <a:gd name="connsiteY5" fmla="*/ 6549 h 10000"/>
                  <a:gd name="connsiteX6" fmla="*/ 6303 w 8749"/>
                  <a:gd name="connsiteY6" fmla="*/ 5912 h 10000"/>
                  <a:gd name="connsiteX7" fmla="*/ 6524 w 8749"/>
                  <a:gd name="connsiteY7" fmla="*/ 5585 h 10000"/>
                  <a:gd name="connsiteX8" fmla="*/ 6741 w 8749"/>
                  <a:gd name="connsiteY8" fmla="*/ 5260 h 10000"/>
                  <a:gd name="connsiteX9" fmla="*/ 6930 w 8749"/>
                  <a:gd name="connsiteY9" fmla="*/ 4934 h 10000"/>
                  <a:gd name="connsiteX10" fmla="*/ 7056 w 8749"/>
                  <a:gd name="connsiteY10" fmla="*/ 4622 h 10000"/>
                  <a:gd name="connsiteX11" fmla="*/ 7056 w 8749"/>
                  <a:gd name="connsiteY11" fmla="*/ 4622 h 10000"/>
                  <a:gd name="connsiteX12" fmla="*/ 7120 w 8749"/>
                  <a:gd name="connsiteY12" fmla="*/ 4385 h 10000"/>
                  <a:gd name="connsiteX13" fmla="*/ 7151 w 8749"/>
                  <a:gd name="connsiteY13" fmla="*/ 4133 h 10000"/>
                  <a:gd name="connsiteX14" fmla="*/ 7120 w 8749"/>
                  <a:gd name="connsiteY14" fmla="*/ 3866 h 10000"/>
                  <a:gd name="connsiteX15" fmla="*/ 7056 w 8749"/>
                  <a:gd name="connsiteY15" fmla="*/ 3585 h 10000"/>
                  <a:gd name="connsiteX16" fmla="*/ 6930 w 8749"/>
                  <a:gd name="connsiteY16" fmla="*/ 3304 h 10000"/>
                  <a:gd name="connsiteX17" fmla="*/ 6804 w 8749"/>
                  <a:gd name="connsiteY17" fmla="*/ 2993 h 10000"/>
                  <a:gd name="connsiteX18" fmla="*/ 6648 w 8749"/>
                  <a:gd name="connsiteY18" fmla="*/ 2696 h 10000"/>
                  <a:gd name="connsiteX19" fmla="*/ 6459 w 8749"/>
                  <a:gd name="connsiteY19" fmla="*/ 2385 h 10000"/>
                  <a:gd name="connsiteX20" fmla="*/ 6054 w 8749"/>
                  <a:gd name="connsiteY20" fmla="*/ 1762 h 10000"/>
                  <a:gd name="connsiteX21" fmla="*/ 5615 w 8749"/>
                  <a:gd name="connsiteY21" fmla="*/ 1171 h 10000"/>
                  <a:gd name="connsiteX22" fmla="*/ 5175 w 8749"/>
                  <a:gd name="connsiteY22" fmla="*/ 637 h 10000"/>
                  <a:gd name="connsiteX23" fmla="*/ 4736 w 8749"/>
                  <a:gd name="connsiteY23" fmla="*/ 148 h 10000"/>
                  <a:gd name="connsiteX24" fmla="*/ 4736 w 8749"/>
                  <a:gd name="connsiteY24" fmla="*/ 148 h 10000"/>
                  <a:gd name="connsiteX25" fmla="*/ 5520 w 8749"/>
                  <a:gd name="connsiteY25" fmla="*/ 0 h 10000"/>
                  <a:gd name="connsiteX26" fmla="*/ 5520 w 8749"/>
                  <a:gd name="connsiteY26" fmla="*/ 0 h 10000"/>
                  <a:gd name="connsiteX27" fmla="*/ 5709 w 8749"/>
                  <a:gd name="connsiteY27" fmla="*/ 164 h 10000"/>
                  <a:gd name="connsiteX28" fmla="*/ 6114 w 8749"/>
                  <a:gd name="connsiteY28" fmla="*/ 592 h 10000"/>
                  <a:gd name="connsiteX29" fmla="*/ 6682 w 8749"/>
                  <a:gd name="connsiteY29" fmla="*/ 1230 h 10000"/>
                  <a:gd name="connsiteX30" fmla="*/ 7025 w 8749"/>
                  <a:gd name="connsiteY30" fmla="*/ 1615 h 10000"/>
                  <a:gd name="connsiteX31" fmla="*/ 7338 w 8749"/>
                  <a:gd name="connsiteY31" fmla="*/ 2014 h 10000"/>
                  <a:gd name="connsiteX32" fmla="*/ 7654 w 8749"/>
                  <a:gd name="connsiteY32" fmla="*/ 2444 h 10000"/>
                  <a:gd name="connsiteX33" fmla="*/ 7965 w 8749"/>
                  <a:gd name="connsiteY33" fmla="*/ 2889 h 10000"/>
                  <a:gd name="connsiteX34" fmla="*/ 8216 w 8749"/>
                  <a:gd name="connsiteY34" fmla="*/ 3318 h 10000"/>
                  <a:gd name="connsiteX35" fmla="*/ 8436 w 8749"/>
                  <a:gd name="connsiteY35" fmla="*/ 3763 h 10000"/>
                  <a:gd name="connsiteX36" fmla="*/ 8623 w 8749"/>
                  <a:gd name="connsiteY36" fmla="*/ 4193 h 10000"/>
                  <a:gd name="connsiteX37" fmla="*/ 8719 w 8749"/>
                  <a:gd name="connsiteY37" fmla="*/ 4592 h 10000"/>
                  <a:gd name="connsiteX38" fmla="*/ 8749 w 8749"/>
                  <a:gd name="connsiteY38" fmla="*/ 4785 h 10000"/>
                  <a:gd name="connsiteX39" fmla="*/ 8749 w 8749"/>
                  <a:gd name="connsiteY39" fmla="*/ 4963 h 10000"/>
                  <a:gd name="connsiteX40" fmla="*/ 8719 w 8749"/>
                  <a:gd name="connsiteY40" fmla="*/ 5141 h 10000"/>
                  <a:gd name="connsiteX41" fmla="*/ 8654 w 8749"/>
                  <a:gd name="connsiteY41" fmla="*/ 5304 h 10000"/>
                  <a:gd name="connsiteX42" fmla="*/ 8654 w 8749"/>
                  <a:gd name="connsiteY42" fmla="*/ 5304 h 10000"/>
                  <a:gd name="connsiteX43" fmla="*/ 8532 w 8749"/>
                  <a:gd name="connsiteY43" fmla="*/ 5630 h 10000"/>
                  <a:gd name="connsiteX44" fmla="*/ 8340 w 8749"/>
                  <a:gd name="connsiteY44" fmla="*/ 5956 h 10000"/>
                  <a:gd name="connsiteX45" fmla="*/ 8152 w 8749"/>
                  <a:gd name="connsiteY45" fmla="*/ 6281 h 10000"/>
                  <a:gd name="connsiteX46" fmla="*/ 7905 w 8749"/>
                  <a:gd name="connsiteY46" fmla="*/ 6608 h 10000"/>
                  <a:gd name="connsiteX47" fmla="*/ 7433 w 8749"/>
                  <a:gd name="connsiteY47" fmla="*/ 7230 h 10000"/>
                  <a:gd name="connsiteX48" fmla="*/ 6930 w 8749"/>
                  <a:gd name="connsiteY48" fmla="*/ 7808 h 10000"/>
                  <a:gd name="connsiteX49" fmla="*/ 6459 w 8749"/>
                  <a:gd name="connsiteY49" fmla="*/ 8311 h 10000"/>
                  <a:gd name="connsiteX50" fmla="*/ 6054 w 8749"/>
                  <a:gd name="connsiteY50" fmla="*/ 8712 h 10000"/>
                  <a:gd name="connsiteX51" fmla="*/ 5674 w 8749"/>
                  <a:gd name="connsiteY51" fmla="*/ 9052 h 10000"/>
                  <a:gd name="connsiteX52" fmla="*/ 5674 w 8749"/>
                  <a:gd name="connsiteY52" fmla="*/ 9052 h 10000"/>
                  <a:gd name="connsiteX53" fmla="*/ 4768 w 8749"/>
                  <a:gd name="connsiteY53" fmla="*/ 9215 h 10000"/>
                  <a:gd name="connsiteX54" fmla="*/ 2603 w 8749"/>
                  <a:gd name="connsiteY54" fmla="*/ 9600 h 10000"/>
                  <a:gd name="connsiteX55" fmla="*/ 1319 w 8749"/>
                  <a:gd name="connsiteY55" fmla="*/ 9808 h 10000"/>
                  <a:gd name="connsiteX56" fmla="*/ 0 w 8749"/>
                  <a:gd name="connsiteY56" fmla="*/ 10000 h 10000"/>
                  <a:gd name="connsiteX57" fmla="*/ 0 w 8749"/>
                  <a:gd name="connsiteY57" fmla="*/ 9082 h 10000"/>
                  <a:gd name="connsiteX58" fmla="*/ 1225 w 8749"/>
                  <a:gd name="connsiteY58" fmla="*/ 8874 h 10000"/>
                  <a:gd name="connsiteX59" fmla="*/ 3262 w 8749"/>
                  <a:gd name="connsiteY59" fmla="*/ 8519 h 10000"/>
                  <a:gd name="connsiteX60" fmla="*/ 4077 w 8749"/>
                  <a:gd name="connsiteY60" fmla="*/ 8370 h 10000"/>
                  <a:gd name="connsiteX61" fmla="*/ 4077 w 8749"/>
                  <a:gd name="connsiteY61" fmla="*/ 8370 h 10000"/>
                  <a:gd name="connsiteX0" fmla="*/ 4660 w 10000"/>
                  <a:gd name="connsiteY0" fmla="*/ 8370 h 9808"/>
                  <a:gd name="connsiteX1" fmla="*/ 4660 w 10000"/>
                  <a:gd name="connsiteY1" fmla="*/ 8370 h 9808"/>
                  <a:gd name="connsiteX2" fmla="*/ 5090 w 10000"/>
                  <a:gd name="connsiteY2" fmla="*/ 8016 h 9808"/>
                  <a:gd name="connsiteX3" fmla="*/ 5557 w 10000"/>
                  <a:gd name="connsiteY3" fmla="*/ 7629 h 9808"/>
                  <a:gd name="connsiteX4" fmla="*/ 6094 w 10000"/>
                  <a:gd name="connsiteY4" fmla="*/ 7126 h 9808"/>
                  <a:gd name="connsiteX5" fmla="*/ 6665 w 10000"/>
                  <a:gd name="connsiteY5" fmla="*/ 6549 h 9808"/>
                  <a:gd name="connsiteX6" fmla="*/ 7204 w 10000"/>
                  <a:gd name="connsiteY6" fmla="*/ 5912 h 9808"/>
                  <a:gd name="connsiteX7" fmla="*/ 7457 w 10000"/>
                  <a:gd name="connsiteY7" fmla="*/ 5585 h 9808"/>
                  <a:gd name="connsiteX8" fmla="*/ 7705 w 10000"/>
                  <a:gd name="connsiteY8" fmla="*/ 5260 h 9808"/>
                  <a:gd name="connsiteX9" fmla="*/ 7921 w 10000"/>
                  <a:gd name="connsiteY9" fmla="*/ 4934 h 9808"/>
                  <a:gd name="connsiteX10" fmla="*/ 8065 w 10000"/>
                  <a:gd name="connsiteY10" fmla="*/ 4622 h 9808"/>
                  <a:gd name="connsiteX11" fmla="*/ 8065 w 10000"/>
                  <a:gd name="connsiteY11" fmla="*/ 4622 h 9808"/>
                  <a:gd name="connsiteX12" fmla="*/ 8138 w 10000"/>
                  <a:gd name="connsiteY12" fmla="*/ 4385 h 9808"/>
                  <a:gd name="connsiteX13" fmla="*/ 8174 w 10000"/>
                  <a:gd name="connsiteY13" fmla="*/ 4133 h 9808"/>
                  <a:gd name="connsiteX14" fmla="*/ 8138 w 10000"/>
                  <a:gd name="connsiteY14" fmla="*/ 3866 h 9808"/>
                  <a:gd name="connsiteX15" fmla="*/ 8065 w 10000"/>
                  <a:gd name="connsiteY15" fmla="*/ 3585 h 9808"/>
                  <a:gd name="connsiteX16" fmla="*/ 7921 w 10000"/>
                  <a:gd name="connsiteY16" fmla="*/ 3304 h 9808"/>
                  <a:gd name="connsiteX17" fmla="*/ 7777 w 10000"/>
                  <a:gd name="connsiteY17" fmla="*/ 2993 h 9808"/>
                  <a:gd name="connsiteX18" fmla="*/ 7599 w 10000"/>
                  <a:gd name="connsiteY18" fmla="*/ 2696 h 9808"/>
                  <a:gd name="connsiteX19" fmla="*/ 7383 w 10000"/>
                  <a:gd name="connsiteY19" fmla="*/ 2385 h 9808"/>
                  <a:gd name="connsiteX20" fmla="*/ 6920 w 10000"/>
                  <a:gd name="connsiteY20" fmla="*/ 1762 h 9808"/>
                  <a:gd name="connsiteX21" fmla="*/ 6418 w 10000"/>
                  <a:gd name="connsiteY21" fmla="*/ 1171 h 9808"/>
                  <a:gd name="connsiteX22" fmla="*/ 5915 w 10000"/>
                  <a:gd name="connsiteY22" fmla="*/ 637 h 9808"/>
                  <a:gd name="connsiteX23" fmla="*/ 5413 w 10000"/>
                  <a:gd name="connsiteY23" fmla="*/ 148 h 9808"/>
                  <a:gd name="connsiteX24" fmla="*/ 5413 w 10000"/>
                  <a:gd name="connsiteY24" fmla="*/ 148 h 9808"/>
                  <a:gd name="connsiteX25" fmla="*/ 6309 w 10000"/>
                  <a:gd name="connsiteY25" fmla="*/ 0 h 9808"/>
                  <a:gd name="connsiteX26" fmla="*/ 6309 w 10000"/>
                  <a:gd name="connsiteY26" fmla="*/ 0 h 9808"/>
                  <a:gd name="connsiteX27" fmla="*/ 6525 w 10000"/>
                  <a:gd name="connsiteY27" fmla="*/ 164 h 9808"/>
                  <a:gd name="connsiteX28" fmla="*/ 6988 w 10000"/>
                  <a:gd name="connsiteY28" fmla="*/ 592 h 9808"/>
                  <a:gd name="connsiteX29" fmla="*/ 7637 w 10000"/>
                  <a:gd name="connsiteY29" fmla="*/ 1230 h 9808"/>
                  <a:gd name="connsiteX30" fmla="*/ 8029 w 10000"/>
                  <a:gd name="connsiteY30" fmla="*/ 1615 h 9808"/>
                  <a:gd name="connsiteX31" fmla="*/ 8387 w 10000"/>
                  <a:gd name="connsiteY31" fmla="*/ 2014 h 9808"/>
                  <a:gd name="connsiteX32" fmla="*/ 8748 w 10000"/>
                  <a:gd name="connsiteY32" fmla="*/ 2444 h 9808"/>
                  <a:gd name="connsiteX33" fmla="*/ 9104 w 10000"/>
                  <a:gd name="connsiteY33" fmla="*/ 2889 h 9808"/>
                  <a:gd name="connsiteX34" fmla="*/ 9391 w 10000"/>
                  <a:gd name="connsiteY34" fmla="*/ 3318 h 9808"/>
                  <a:gd name="connsiteX35" fmla="*/ 9642 w 10000"/>
                  <a:gd name="connsiteY35" fmla="*/ 3763 h 9808"/>
                  <a:gd name="connsiteX36" fmla="*/ 9856 w 10000"/>
                  <a:gd name="connsiteY36" fmla="*/ 4193 h 9808"/>
                  <a:gd name="connsiteX37" fmla="*/ 9966 w 10000"/>
                  <a:gd name="connsiteY37" fmla="*/ 4592 h 9808"/>
                  <a:gd name="connsiteX38" fmla="*/ 10000 w 10000"/>
                  <a:gd name="connsiteY38" fmla="*/ 4785 h 9808"/>
                  <a:gd name="connsiteX39" fmla="*/ 10000 w 10000"/>
                  <a:gd name="connsiteY39" fmla="*/ 4963 h 9808"/>
                  <a:gd name="connsiteX40" fmla="*/ 9966 w 10000"/>
                  <a:gd name="connsiteY40" fmla="*/ 5141 h 9808"/>
                  <a:gd name="connsiteX41" fmla="*/ 9891 w 10000"/>
                  <a:gd name="connsiteY41" fmla="*/ 5304 h 9808"/>
                  <a:gd name="connsiteX42" fmla="*/ 9891 w 10000"/>
                  <a:gd name="connsiteY42" fmla="*/ 5304 h 9808"/>
                  <a:gd name="connsiteX43" fmla="*/ 9752 w 10000"/>
                  <a:gd name="connsiteY43" fmla="*/ 5630 h 9808"/>
                  <a:gd name="connsiteX44" fmla="*/ 9533 w 10000"/>
                  <a:gd name="connsiteY44" fmla="*/ 5956 h 9808"/>
                  <a:gd name="connsiteX45" fmla="*/ 9318 w 10000"/>
                  <a:gd name="connsiteY45" fmla="*/ 6281 h 9808"/>
                  <a:gd name="connsiteX46" fmla="*/ 9035 w 10000"/>
                  <a:gd name="connsiteY46" fmla="*/ 6608 h 9808"/>
                  <a:gd name="connsiteX47" fmla="*/ 8496 w 10000"/>
                  <a:gd name="connsiteY47" fmla="*/ 7230 h 9808"/>
                  <a:gd name="connsiteX48" fmla="*/ 7921 w 10000"/>
                  <a:gd name="connsiteY48" fmla="*/ 7808 h 9808"/>
                  <a:gd name="connsiteX49" fmla="*/ 7383 w 10000"/>
                  <a:gd name="connsiteY49" fmla="*/ 8311 h 9808"/>
                  <a:gd name="connsiteX50" fmla="*/ 6920 w 10000"/>
                  <a:gd name="connsiteY50" fmla="*/ 8712 h 9808"/>
                  <a:gd name="connsiteX51" fmla="*/ 6485 w 10000"/>
                  <a:gd name="connsiteY51" fmla="*/ 9052 h 9808"/>
                  <a:gd name="connsiteX52" fmla="*/ 6485 w 10000"/>
                  <a:gd name="connsiteY52" fmla="*/ 9052 h 9808"/>
                  <a:gd name="connsiteX53" fmla="*/ 5450 w 10000"/>
                  <a:gd name="connsiteY53" fmla="*/ 9215 h 9808"/>
                  <a:gd name="connsiteX54" fmla="*/ 2975 w 10000"/>
                  <a:gd name="connsiteY54" fmla="*/ 9600 h 9808"/>
                  <a:gd name="connsiteX55" fmla="*/ 1508 w 10000"/>
                  <a:gd name="connsiteY55" fmla="*/ 9808 h 9808"/>
                  <a:gd name="connsiteX56" fmla="*/ 0 w 10000"/>
                  <a:gd name="connsiteY56" fmla="*/ 9082 h 9808"/>
                  <a:gd name="connsiteX57" fmla="*/ 1400 w 10000"/>
                  <a:gd name="connsiteY57" fmla="*/ 8874 h 9808"/>
                  <a:gd name="connsiteX58" fmla="*/ 3728 w 10000"/>
                  <a:gd name="connsiteY58" fmla="*/ 8519 h 9808"/>
                  <a:gd name="connsiteX59" fmla="*/ 4660 w 10000"/>
                  <a:gd name="connsiteY59" fmla="*/ 8370 h 9808"/>
                  <a:gd name="connsiteX60" fmla="*/ 4660 w 10000"/>
                  <a:gd name="connsiteY60" fmla="*/ 8370 h 9808"/>
                  <a:gd name="connsiteX0" fmla="*/ 3260 w 8600"/>
                  <a:gd name="connsiteY0" fmla="*/ 8534 h 10000"/>
                  <a:gd name="connsiteX1" fmla="*/ 3260 w 8600"/>
                  <a:gd name="connsiteY1" fmla="*/ 8534 h 10000"/>
                  <a:gd name="connsiteX2" fmla="*/ 3690 w 8600"/>
                  <a:gd name="connsiteY2" fmla="*/ 8173 h 10000"/>
                  <a:gd name="connsiteX3" fmla="*/ 4157 w 8600"/>
                  <a:gd name="connsiteY3" fmla="*/ 7778 h 10000"/>
                  <a:gd name="connsiteX4" fmla="*/ 4694 w 8600"/>
                  <a:gd name="connsiteY4" fmla="*/ 7265 h 10000"/>
                  <a:gd name="connsiteX5" fmla="*/ 5265 w 8600"/>
                  <a:gd name="connsiteY5" fmla="*/ 6677 h 10000"/>
                  <a:gd name="connsiteX6" fmla="*/ 5804 w 8600"/>
                  <a:gd name="connsiteY6" fmla="*/ 6028 h 10000"/>
                  <a:gd name="connsiteX7" fmla="*/ 6057 w 8600"/>
                  <a:gd name="connsiteY7" fmla="*/ 5694 h 10000"/>
                  <a:gd name="connsiteX8" fmla="*/ 6305 w 8600"/>
                  <a:gd name="connsiteY8" fmla="*/ 5363 h 10000"/>
                  <a:gd name="connsiteX9" fmla="*/ 6521 w 8600"/>
                  <a:gd name="connsiteY9" fmla="*/ 5031 h 10000"/>
                  <a:gd name="connsiteX10" fmla="*/ 6665 w 8600"/>
                  <a:gd name="connsiteY10" fmla="*/ 4712 h 10000"/>
                  <a:gd name="connsiteX11" fmla="*/ 6665 w 8600"/>
                  <a:gd name="connsiteY11" fmla="*/ 4712 h 10000"/>
                  <a:gd name="connsiteX12" fmla="*/ 6738 w 8600"/>
                  <a:gd name="connsiteY12" fmla="*/ 4471 h 10000"/>
                  <a:gd name="connsiteX13" fmla="*/ 6774 w 8600"/>
                  <a:gd name="connsiteY13" fmla="*/ 4214 h 10000"/>
                  <a:gd name="connsiteX14" fmla="*/ 6738 w 8600"/>
                  <a:gd name="connsiteY14" fmla="*/ 3942 h 10000"/>
                  <a:gd name="connsiteX15" fmla="*/ 6665 w 8600"/>
                  <a:gd name="connsiteY15" fmla="*/ 3655 h 10000"/>
                  <a:gd name="connsiteX16" fmla="*/ 6521 w 8600"/>
                  <a:gd name="connsiteY16" fmla="*/ 3369 h 10000"/>
                  <a:gd name="connsiteX17" fmla="*/ 6377 w 8600"/>
                  <a:gd name="connsiteY17" fmla="*/ 3052 h 10000"/>
                  <a:gd name="connsiteX18" fmla="*/ 6199 w 8600"/>
                  <a:gd name="connsiteY18" fmla="*/ 2749 h 10000"/>
                  <a:gd name="connsiteX19" fmla="*/ 5983 w 8600"/>
                  <a:gd name="connsiteY19" fmla="*/ 2432 h 10000"/>
                  <a:gd name="connsiteX20" fmla="*/ 5520 w 8600"/>
                  <a:gd name="connsiteY20" fmla="*/ 1796 h 10000"/>
                  <a:gd name="connsiteX21" fmla="*/ 5018 w 8600"/>
                  <a:gd name="connsiteY21" fmla="*/ 1194 h 10000"/>
                  <a:gd name="connsiteX22" fmla="*/ 4515 w 8600"/>
                  <a:gd name="connsiteY22" fmla="*/ 649 h 10000"/>
                  <a:gd name="connsiteX23" fmla="*/ 4013 w 8600"/>
                  <a:gd name="connsiteY23" fmla="*/ 151 h 10000"/>
                  <a:gd name="connsiteX24" fmla="*/ 4013 w 8600"/>
                  <a:gd name="connsiteY24" fmla="*/ 151 h 10000"/>
                  <a:gd name="connsiteX25" fmla="*/ 4909 w 8600"/>
                  <a:gd name="connsiteY25" fmla="*/ 0 h 10000"/>
                  <a:gd name="connsiteX26" fmla="*/ 4909 w 8600"/>
                  <a:gd name="connsiteY26" fmla="*/ 0 h 10000"/>
                  <a:gd name="connsiteX27" fmla="*/ 5125 w 8600"/>
                  <a:gd name="connsiteY27" fmla="*/ 167 h 10000"/>
                  <a:gd name="connsiteX28" fmla="*/ 5588 w 8600"/>
                  <a:gd name="connsiteY28" fmla="*/ 604 h 10000"/>
                  <a:gd name="connsiteX29" fmla="*/ 6237 w 8600"/>
                  <a:gd name="connsiteY29" fmla="*/ 1254 h 10000"/>
                  <a:gd name="connsiteX30" fmla="*/ 6629 w 8600"/>
                  <a:gd name="connsiteY30" fmla="*/ 1647 h 10000"/>
                  <a:gd name="connsiteX31" fmla="*/ 6987 w 8600"/>
                  <a:gd name="connsiteY31" fmla="*/ 2053 h 10000"/>
                  <a:gd name="connsiteX32" fmla="*/ 7348 w 8600"/>
                  <a:gd name="connsiteY32" fmla="*/ 2492 h 10000"/>
                  <a:gd name="connsiteX33" fmla="*/ 7704 w 8600"/>
                  <a:gd name="connsiteY33" fmla="*/ 2946 h 10000"/>
                  <a:gd name="connsiteX34" fmla="*/ 7991 w 8600"/>
                  <a:gd name="connsiteY34" fmla="*/ 3383 h 10000"/>
                  <a:gd name="connsiteX35" fmla="*/ 8242 w 8600"/>
                  <a:gd name="connsiteY35" fmla="*/ 3837 h 10000"/>
                  <a:gd name="connsiteX36" fmla="*/ 8456 w 8600"/>
                  <a:gd name="connsiteY36" fmla="*/ 4275 h 10000"/>
                  <a:gd name="connsiteX37" fmla="*/ 8566 w 8600"/>
                  <a:gd name="connsiteY37" fmla="*/ 4682 h 10000"/>
                  <a:gd name="connsiteX38" fmla="*/ 8600 w 8600"/>
                  <a:gd name="connsiteY38" fmla="*/ 4879 h 10000"/>
                  <a:gd name="connsiteX39" fmla="*/ 8600 w 8600"/>
                  <a:gd name="connsiteY39" fmla="*/ 5060 h 10000"/>
                  <a:gd name="connsiteX40" fmla="*/ 8566 w 8600"/>
                  <a:gd name="connsiteY40" fmla="*/ 5242 h 10000"/>
                  <a:gd name="connsiteX41" fmla="*/ 8491 w 8600"/>
                  <a:gd name="connsiteY41" fmla="*/ 5408 h 10000"/>
                  <a:gd name="connsiteX42" fmla="*/ 8491 w 8600"/>
                  <a:gd name="connsiteY42" fmla="*/ 5408 h 10000"/>
                  <a:gd name="connsiteX43" fmla="*/ 8352 w 8600"/>
                  <a:gd name="connsiteY43" fmla="*/ 5740 h 10000"/>
                  <a:gd name="connsiteX44" fmla="*/ 8133 w 8600"/>
                  <a:gd name="connsiteY44" fmla="*/ 6073 h 10000"/>
                  <a:gd name="connsiteX45" fmla="*/ 7918 w 8600"/>
                  <a:gd name="connsiteY45" fmla="*/ 6404 h 10000"/>
                  <a:gd name="connsiteX46" fmla="*/ 7635 w 8600"/>
                  <a:gd name="connsiteY46" fmla="*/ 6737 h 10000"/>
                  <a:gd name="connsiteX47" fmla="*/ 7096 w 8600"/>
                  <a:gd name="connsiteY47" fmla="*/ 7372 h 10000"/>
                  <a:gd name="connsiteX48" fmla="*/ 6521 w 8600"/>
                  <a:gd name="connsiteY48" fmla="*/ 7961 h 10000"/>
                  <a:gd name="connsiteX49" fmla="*/ 5983 w 8600"/>
                  <a:gd name="connsiteY49" fmla="*/ 8474 h 10000"/>
                  <a:gd name="connsiteX50" fmla="*/ 5520 w 8600"/>
                  <a:gd name="connsiteY50" fmla="*/ 8883 h 10000"/>
                  <a:gd name="connsiteX51" fmla="*/ 5085 w 8600"/>
                  <a:gd name="connsiteY51" fmla="*/ 9229 h 10000"/>
                  <a:gd name="connsiteX52" fmla="*/ 5085 w 8600"/>
                  <a:gd name="connsiteY52" fmla="*/ 9229 h 10000"/>
                  <a:gd name="connsiteX53" fmla="*/ 4050 w 8600"/>
                  <a:gd name="connsiteY53" fmla="*/ 9395 h 10000"/>
                  <a:gd name="connsiteX54" fmla="*/ 1575 w 8600"/>
                  <a:gd name="connsiteY54" fmla="*/ 9788 h 10000"/>
                  <a:gd name="connsiteX55" fmla="*/ 108 w 8600"/>
                  <a:gd name="connsiteY55" fmla="*/ 10000 h 10000"/>
                  <a:gd name="connsiteX56" fmla="*/ 0 w 8600"/>
                  <a:gd name="connsiteY56" fmla="*/ 9048 h 10000"/>
                  <a:gd name="connsiteX57" fmla="*/ 2328 w 8600"/>
                  <a:gd name="connsiteY57" fmla="*/ 8686 h 10000"/>
                  <a:gd name="connsiteX58" fmla="*/ 3260 w 8600"/>
                  <a:gd name="connsiteY58" fmla="*/ 8534 h 10000"/>
                  <a:gd name="connsiteX59" fmla="*/ 3260 w 8600"/>
                  <a:gd name="connsiteY59" fmla="*/ 8534 h 10000"/>
                  <a:gd name="connsiteX0" fmla="*/ 3791 w 10000"/>
                  <a:gd name="connsiteY0" fmla="*/ 8534 h 9788"/>
                  <a:gd name="connsiteX1" fmla="*/ 3791 w 10000"/>
                  <a:gd name="connsiteY1" fmla="*/ 8534 h 9788"/>
                  <a:gd name="connsiteX2" fmla="*/ 4291 w 10000"/>
                  <a:gd name="connsiteY2" fmla="*/ 8173 h 9788"/>
                  <a:gd name="connsiteX3" fmla="*/ 4834 w 10000"/>
                  <a:gd name="connsiteY3" fmla="*/ 7778 h 9788"/>
                  <a:gd name="connsiteX4" fmla="*/ 5458 w 10000"/>
                  <a:gd name="connsiteY4" fmla="*/ 7265 h 9788"/>
                  <a:gd name="connsiteX5" fmla="*/ 6122 w 10000"/>
                  <a:gd name="connsiteY5" fmla="*/ 6677 h 9788"/>
                  <a:gd name="connsiteX6" fmla="*/ 6749 w 10000"/>
                  <a:gd name="connsiteY6" fmla="*/ 6028 h 9788"/>
                  <a:gd name="connsiteX7" fmla="*/ 7043 w 10000"/>
                  <a:gd name="connsiteY7" fmla="*/ 5694 h 9788"/>
                  <a:gd name="connsiteX8" fmla="*/ 7331 w 10000"/>
                  <a:gd name="connsiteY8" fmla="*/ 5363 h 9788"/>
                  <a:gd name="connsiteX9" fmla="*/ 7583 w 10000"/>
                  <a:gd name="connsiteY9" fmla="*/ 5031 h 9788"/>
                  <a:gd name="connsiteX10" fmla="*/ 7750 w 10000"/>
                  <a:gd name="connsiteY10" fmla="*/ 4712 h 9788"/>
                  <a:gd name="connsiteX11" fmla="*/ 7750 w 10000"/>
                  <a:gd name="connsiteY11" fmla="*/ 4712 h 9788"/>
                  <a:gd name="connsiteX12" fmla="*/ 7835 w 10000"/>
                  <a:gd name="connsiteY12" fmla="*/ 4471 h 9788"/>
                  <a:gd name="connsiteX13" fmla="*/ 7877 w 10000"/>
                  <a:gd name="connsiteY13" fmla="*/ 4214 h 9788"/>
                  <a:gd name="connsiteX14" fmla="*/ 7835 w 10000"/>
                  <a:gd name="connsiteY14" fmla="*/ 3942 h 9788"/>
                  <a:gd name="connsiteX15" fmla="*/ 7750 w 10000"/>
                  <a:gd name="connsiteY15" fmla="*/ 3655 h 9788"/>
                  <a:gd name="connsiteX16" fmla="*/ 7583 w 10000"/>
                  <a:gd name="connsiteY16" fmla="*/ 3369 h 9788"/>
                  <a:gd name="connsiteX17" fmla="*/ 7415 w 10000"/>
                  <a:gd name="connsiteY17" fmla="*/ 3052 h 9788"/>
                  <a:gd name="connsiteX18" fmla="*/ 7208 w 10000"/>
                  <a:gd name="connsiteY18" fmla="*/ 2749 h 9788"/>
                  <a:gd name="connsiteX19" fmla="*/ 6957 w 10000"/>
                  <a:gd name="connsiteY19" fmla="*/ 2432 h 9788"/>
                  <a:gd name="connsiteX20" fmla="*/ 6419 w 10000"/>
                  <a:gd name="connsiteY20" fmla="*/ 1796 h 9788"/>
                  <a:gd name="connsiteX21" fmla="*/ 5835 w 10000"/>
                  <a:gd name="connsiteY21" fmla="*/ 1194 h 9788"/>
                  <a:gd name="connsiteX22" fmla="*/ 5250 w 10000"/>
                  <a:gd name="connsiteY22" fmla="*/ 649 h 9788"/>
                  <a:gd name="connsiteX23" fmla="*/ 4666 w 10000"/>
                  <a:gd name="connsiteY23" fmla="*/ 151 h 9788"/>
                  <a:gd name="connsiteX24" fmla="*/ 4666 w 10000"/>
                  <a:gd name="connsiteY24" fmla="*/ 151 h 9788"/>
                  <a:gd name="connsiteX25" fmla="*/ 5708 w 10000"/>
                  <a:gd name="connsiteY25" fmla="*/ 0 h 9788"/>
                  <a:gd name="connsiteX26" fmla="*/ 5708 w 10000"/>
                  <a:gd name="connsiteY26" fmla="*/ 0 h 9788"/>
                  <a:gd name="connsiteX27" fmla="*/ 5959 w 10000"/>
                  <a:gd name="connsiteY27" fmla="*/ 167 h 9788"/>
                  <a:gd name="connsiteX28" fmla="*/ 6498 w 10000"/>
                  <a:gd name="connsiteY28" fmla="*/ 604 h 9788"/>
                  <a:gd name="connsiteX29" fmla="*/ 7252 w 10000"/>
                  <a:gd name="connsiteY29" fmla="*/ 1254 h 9788"/>
                  <a:gd name="connsiteX30" fmla="*/ 7708 w 10000"/>
                  <a:gd name="connsiteY30" fmla="*/ 1647 h 9788"/>
                  <a:gd name="connsiteX31" fmla="*/ 8124 w 10000"/>
                  <a:gd name="connsiteY31" fmla="*/ 2053 h 9788"/>
                  <a:gd name="connsiteX32" fmla="*/ 8544 w 10000"/>
                  <a:gd name="connsiteY32" fmla="*/ 2492 h 9788"/>
                  <a:gd name="connsiteX33" fmla="*/ 8958 w 10000"/>
                  <a:gd name="connsiteY33" fmla="*/ 2946 h 9788"/>
                  <a:gd name="connsiteX34" fmla="*/ 9292 w 10000"/>
                  <a:gd name="connsiteY34" fmla="*/ 3383 h 9788"/>
                  <a:gd name="connsiteX35" fmla="*/ 9584 w 10000"/>
                  <a:gd name="connsiteY35" fmla="*/ 3837 h 9788"/>
                  <a:gd name="connsiteX36" fmla="*/ 9833 w 10000"/>
                  <a:gd name="connsiteY36" fmla="*/ 4275 h 9788"/>
                  <a:gd name="connsiteX37" fmla="*/ 9960 w 10000"/>
                  <a:gd name="connsiteY37" fmla="*/ 4682 h 9788"/>
                  <a:gd name="connsiteX38" fmla="*/ 10000 w 10000"/>
                  <a:gd name="connsiteY38" fmla="*/ 4879 h 9788"/>
                  <a:gd name="connsiteX39" fmla="*/ 10000 w 10000"/>
                  <a:gd name="connsiteY39" fmla="*/ 5060 h 9788"/>
                  <a:gd name="connsiteX40" fmla="*/ 9960 w 10000"/>
                  <a:gd name="connsiteY40" fmla="*/ 5242 h 9788"/>
                  <a:gd name="connsiteX41" fmla="*/ 9873 w 10000"/>
                  <a:gd name="connsiteY41" fmla="*/ 5408 h 9788"/>
                  <a:gd name="connsiteX42" fmla="*/ 9873 w 10000"/>
                  <a:gd name="connsiteY42" fmla="*/ 5408 h 9788"/>
                  <a:gd name="connsiteX43" fmla="*/ 9712 w 10000"/>
                  <a:gd name="connsiteY43" fmla="*/ 5740 h 9788"/>
                  <a:gd name="connsiteX44" fmla="*/ 9457 w 10000"/>
                  <a:gd name="connsiteY44" fmla="*/ 6073 h 9788"/>
                  <a:gd name="connsiteX45" fmla="*/ 9207 w 10000"/>
                  <a:gd name="connsiteY45" fmla="*/ 6404 h 9788"/>
                  <a:gd name="connsiteX46" fmla="*/ 8878 w 10000"/>
                  <a:gd name="connsiteY46" fmla="*/ 6737 h 9788"/>
                  <a:gd name="connsiteX47" fmla="*/ 8251 w 10000"/>
                  <a:gd name="connsiteY47" fmla="*/ 7372 h 9788"/>
                  <a:gd name="connsiteX48" fmla="*/ 7583 w 10000"/>
                  <a:gd name="connsiteY48" fmla="*/ 7961 h 9788"/>
                  <a:gd name="connsiteX49" fmla="*/ 6957 w 10000"/>
                  <a:gd name="connsiteY49" fmla="*/ 8474 h 9788"/>
                  <a:gd name="connsiteX50" fmla="*/ 6419 w 10000"/>
                  <a:gd name="connsiteY50" fmla="*/ 8883 h 9788"/>
                  <a:gd name="connsiteX51" fmla="*/ 5913 w 10000"/>
                  <a:gd name="connsiteY51" fmla="*/ 9229 h 9788"/>
                  <a:gd name="connsiteX52" fmla="*/ 5913 w 10000"/>
                  <a:gd name="connsiteY52" fmla="*/ 9229 h 9788"/>
                  <a:gd name="connsiteX53" fmla="*/ 4709 w 10000"/>
                  <a:gd name="connsiteY53" fmla="*/ 9395 h 9788"/>
                  <a:gd name="connsiteX54" fmla="*/ 1831 w 10000"/>
                  <a:gd name="connsiteY54" fmla="*/ 9788 h 9788"/>
                  <a:gd name="connsiteX55" fmla="*/ 0 w 10000"/>
                  <a:gd name="connsiteY55" fmla="*/ 9048 h 9788"/>
                  <a:gd name="connsiteX56" fmla="*/ 2707 w 10000"/>
                  <a:gd name="connsiteY56" fmla="*/ 8686 h 9788"/>
                  <a:gd name="connsiteX57" fmla="*/ 3791 w 10000"/>
                  <a:gd name="connsiteY57" fmla="*/ 8534 h 9788"/>
                  <a:gd name="connsiteX58" fmla="*/ 3791 w 10000"/>
                  <a:gd name="connsiteY58" fmla="*/ 8534 h 9788"/>
                  <a:gd name="connsiteX0" fmla="*/ 1960 w 8169"/>
                  <a:gd name="connsiteY0" fmla="*/ 8719 h 10000"/>
                  <a:gd name="connsiteX1" fmla="*/ 1960 w 8169"/>
                  <a:gd name="connsiteY1" fmla="*/ 8719 h 10000"/>
                  <a:gd name="connsiteX2" fmla="*/ 2460 w 8169"/>
                  <a:gd name="connsiteY2" fmla="*/ 8350 h 10000"/>
                  <a:gd name="connsiteX3" fmla="*/ 3003 w 8169"/>
                  <a:gd name="connsiteY3" fmla="*/ 7946 h 10000"/>
                  <a:gd name="connsiteX4" fmla="*/ 3627 w 8169"/>
                  <a:gd name="connsiteY4" fmla="*/ 7422 h 10000"/>
                  <a:gd name="connsiteX5" fmla="*/ 4291 w 8169"/>
                  <a:gd name="connsiteY5" fmla="*/ 6822 h 10000"/>
                  <a:gd name="connsiteX6" fmla="*/ 4918 w 8169"/>
                  <a:gd name="connsiteY6" fmla="*/ 6159 h 10000"/>
                  <a:gd name="connsiteX7" fmla="*/ 5212 w 8169"/>
                  <a:gd name="connsiteY7" fmla="*/ 5817 h 10000"/>
                  <a:gd name="connsiteX8" fmla="*/ 5500 w 8169"/>
                  <a:gd name="connsiteY8" fmla="*/ 5479 h 10000"/>
                  <a:gd name="connsiteX9" fmla="*/ 5752 w 8169"/>
                  <a:gd name="connsiteY9" fmla="*/ 5140 h 10000"/>
                  <a:gd name="connsiteX10" fmla="*/ 5919 w 8169"/>
                  <a:gd name="connsiteY10" fmla="*/ 4814 h 10000"/>
                  <a:gd name="connsiteX11" fmla="*/ 5919 w 8169"/>
                  <a:gd name="connsiteY11" fmla="*/ 4814 h 10000"/>
                  <a:gd name="connsiteX12" fmla="*/ 6004 w 8169"/>
                  <a:gd name="connsiteY12" fmla="*/ 4568 h 10000"/>
                  <a:gd name="connsiteX13" fmla="*/ 6046 w 8169"/>
                  <a:gd name="connsiteY13" fmla="*/ 4305 h 10000"/>
                  <a:gd name="connsiteX14" fmla="*/ 6004 w 8169"/>
                  <a:gd name="connsiteY14" fmla="*/ 4027 h 10000"/>
                  <a:gd name="connsiteX15" fmla="*/ 5919 w 8169"/>
                  <a:gd name="connsiteY15" fmla="*/ 3734 h 10000"/>
                  <a:gd name="connsiteX16" fmla="*/ 5752 w 8169"/>
                  <a:gd name="connsiteY16" fmla="*/ 3442 h 10000"/>
                  <a:gd name="connsiteX17" fmla="*/ 5584 w 8169"/>
                  <a:gd name="connsiteY17" fmla="*/ 3118 h 10000"/>
                  <a:gd name="connsiteX18" fmla="*/ 5377 w 8169"/>
                  <a:gd name="connsiteY18" fmla="*/ 2809 h 10000"/>
                  <a:gd name="connsiteX19" fmla="*/ 5126 w 8169"/>
                  <a:gd name="connsiteY19" fmla="*/ 2485 h 10000"/>
                  <a:gd name="connsiteX20" fmla="*/ 4588 w 8169"/>
                  <a:gd name="connsiteY20" fmla="*/ 1835 h 10000"/>
                  <a:gd name="connsiteX21" fmla="*/ 4004 w 8169"/>
                  <a:gd name="connsiteY21" fmla="*/ 1220 h 10000"/>
                  <a:gd name="connsiteX22" fmla="*/ 3419 w 8169"/>
                  <a:gd name="connsiteY22" fmla="*/ 663 h 10000"/>
                  <a:gd name="connsiteX23" fmla="*/ 2835 w 8169"/>
                  <a:gd name="connsiteY23" fmla="*/ 154 h 10000"/>
                  <a:gd name="connsiteX24" fmla="*/ 2835 w 8169"/>
                  <a:gd name="connsiteY24" fmla="*/ 154 h 10000"/>
                  <a:gd name="connsiteX25" fmla="*/ 3877 w 8169"/>
                  <a:gd name="connsiteY25" fmla="*/ 0 h 10000"/>
                  <a:gd name="connsiteX26" fmla="*/ 3877 w 8169"/>
                  <a:gd name="connsiteY26" fmla="*/ 0 h 10000"/>
                  <a:gd name="connsiteX27" fmla="*/ 4128 w 8169"/>
                  <a:gd name="connsiteY27" fmla="*/ 171 h 10000"/>
                  <a:gd name="connsiteX28" fmla="*/ 4667 w 8169"/>
                  <a:gd name="connsiteY28" fmla="*/ 617 h 10000"/>
                  <a:gd name="connsiteX29" fmla="*/ 5421 w 8169"/>
                  <a:gd name="connsiteY29" fmla="*/ 1281 h 10000"/>
                  <a:gd name="connsiteX30" fmla="*/ 5877 w 8169"/>
                  <a:gd name="connsiteY30" fmla="*/ 1683 h 10000"/>
                  <a:gd name="connsiteX31" fmla="*/ 6293 w 8169"/>
                  <a:gd name="connsiteY31" fmla="*/ 2097 h 10000"/>
                  <a:gd name="connsiteX32" fmla="*/ 6713 w 8169"/>
                  <a:gd name="connsiteY32" fmla="*/ 2546 h 10000"/>
                  <a:gd name="connsiteX33" fmla="*/ 7127 w 8169"/>
                  <a:gd name="connsiteY33" fmla="*/ 3010 h 10000"/>
                  <a:gd name="connsiteX34" fmla="*/ 7461 w 8169"/>
                  <a:gd name="connsiteY34" fmla="*/ 3456 h 10000"/>
                  <a:gd name="connsiteX35" fmla="*/ 7753 w 8169"/>
                  <a:gd name="connsiteY35" fmla="*/ 3920 h 10000"/>
                  <a:gd name="connsiteX36" fmla="*/ 8002 w 8169"/>
                  <a:gd name="connsiteY36" fmla="*/ 4368 h 10000"/>
                  <a:gd name="connsiteX37" fmla="*/ 8129 w 8169"/>
                  <a:gd name="connsiteY37" fmla="*/ 4783 h 10000"/>
                  <a:gd name="connsiteX38" fmla="*/ 8169 w 8169"/>
                  <a:gd name="connsiteY38" fmla="*/ 4985 h 10000"/>
                  <a:gd name="connsiteX39" fmla="*/ 8169 w 8169"/>
                  <a:gd name="connsiteY39" fmla="*/ 5170 h 10000"/>
                  <a:gd name="connsiteX40" fmla="*/ 8129 w 8169"/>
                  <a:gd name="connsiteY40" fmla="*/ 5356 h 10000"/>
                  <a:gd name="connsiteX41" fmla="*/ 8042 w 8169"/>
                  <a:gd name="connsiteY41" fmla="*/ 5525 h 10000"/>
                  <a:gd name="connsiteX42" fmla="*/ 8042 w 8169"/>
                  <a:gd name="connsiteY42" fmla="*/ 5525 h 10000"/>
                  <a:gd name="connsiteX43" fmla="*/ 7881 w 8169"/>
                  <a:gd name="connsiteY43" fmla="*/ 5864 h 10000"/>
                  <a:gd name="connsiteX44" fmla="*/ 7626 w 8169"/>
                  <a:gd name="connsiteY44" fmla="*/ 6205 h 10000"/>
                  <a:gd name="connsiteX45" fmla="*/ 7376 w 8169"/>
                  <a:gd name="connsiteY45" fmla="*/ 6543 h 10000"/>
                  <a:gd name="connsiteX46" fmla="*/ 7047 w 8169"/>
                  <a:gd name="connsiteY46" fmla="*/ 6883 h 10000"/>
                  <a:gd name="connsiteX47" fmla="*/ 6420 w 8169"/>
                  <a:gd name="connsiteY47" fmla="*/ 7532 h 10000"/>
                  <a:gd name="connsiteX48" fmla="*/ 5752 w 8169"/>
                  <a:gd name="connsiteY48" fmla="*/ 8133 h 10000"/>
                  <a:gd name="connsiteX49" fmla="*/ 5126 w 8169"/>
                  <a:gd name="connsiteY49" fmla="*/ 8658 h 10000"/>
                  <a:gd name="connsiteX50" fmla="*/ 4588 w 8169"/>
                  <a:gd name="connsiteY50" fmla="*/ 9075 h 10000"/>
                  <a:gd name="connsiteX51" fmla="*/ 4082 w 8169"/>
                  <a:gd name="connsiteY51" fmla="*/ 9429 h 10000"/>
                  <a:gd name="connsiteX52" fmla="*/ 4082 w 8169"/>
                  <a:gd name="connsiteY52" fmla="*/ 9429 h 10000"/>
                  <a:gd name="connsiteX53" fmla="*/ 2878 w 8169"/>
                  <a:gd name="connsiteY53" fmla="*/ 9598 h 10000"/>
                  <a:gd name="connsiteX54" fmla="*/ 0 w 8169"/>
                  <a:gd name="connsiteY54" fmla="*/ 10000 h 10000"/>
                  <a:gd name="connsiteX55" fmla="*/ 876 w 8169"/>
                  <a:gd name="connsiteY55" fmla="*/ 8874 h 10000"/>
                  <a:gd name="connsiteX56" fmla="*/ 1960 w 8169"/>
                  <a:gd name="connsiteY56" fmla="*/ 8719 h 10000"/>
                  <a:gd name="connsiteX57" fmla="*/ 1960 w 8169"/>
                  <a:gd name="connsiteY57" fmla="*/ 8719 h 10000"/>
                  <a:gd name="connsiteX0" fmla="*/ 1327 w 8928"/>
                  <a:gd name="connsiteY0" fmla="*/ 8719 h 9598"/>
                  <a:gd name="connsiteX1" fmla="*/ 1327 w 8928"/>
                  <a:gd name="connsiteY1" fmla="*/ 8719 h 9598"/>
                  <a:gd name="connsiteX2" fmla="*/ 1939 w 8928"/>
                  <a:gd name="connsiteY2" fmla="*/ 8350 h 9598"/>
                  <a:gd name="connsiteX3" fmla="*/ 2604 w 8928"/>
                  <a:gd name="connsiteY3" fmla="*/ 7946 h 9598"/>
                  <a:gd name="connsiteX4" fmla="*/ 3368 w 8928"/>
                  <a:gd name="connsiteY4" fmla="*/ 7422 h 9598"/>
                  <a:gd name="connsiteX5" fmla="*/ 4181 w 8928"/>
                  <a:gd name="connsiteY5" fmla="*/ 6822 h 9598"/>
                  <a:gd name="connsiteX6" fmla="*/ 4948 w 8928"/>
                  <a:gd name="connsiteY6" fmla="*/ 6159 h 9598"/>
                  <a:gd name="connsiteX7" fmla="*/ 5308 w 8928"/>
                  <a:gd name="connsiteY7" fmla="*/ 5817 h 9598"/>
                  <a:gd name="connsiteX8" fmla="*/ 5661 w 8928"/>
                  <a:gd name="connsiteY8" fmla="*/ 5479 h 9598"/>
                  <a:gd name="connsiteX9" fmla="*/ 5969 w 8928"/>
                  <a:gd name="connsiteY9" fmla="*/ 5140 h 9598"/>
                  <a:gd name="connsiteX10" fmla="*/ 6174 w 8928"/>
                  <a:gd name="connsiteY10" fmla="*/ 4814 h 9598"/>
                  <a:gd name="connsiteX11" fmla="*/ 6174 w 8928"/>
                  <a:gd name="connsiteY11" fmla="*/ 4814 h 9598"/>
                  <a:gd name="connsiteX12" fmla="*/ 6278 w 8928"/>
                  <a:gd name="connsiteY12" fmla="*/ 4568 h 9598"/>
                  <a:gd name="connsiteX13" fmla="*/ 6329 w 8928"/>
                  <a:gd name="connsiteY13" fmla="*/ 4305 h 9598"/>
                  <a:gd name="connsiteX14" fmla="*/ 6278 w 8928"/>
                  <a:gd name="connsiteY14" fmla="*/ 4027 h 9598"/>
                  <a:gd name="connsiteX15" fmla="*/ 6174 w 8928"/>
                  <a:gd name="connsiteY15" fmla="*/ 3734 h 9598"/>
                  <a:gd name="connsiteX16" fmla="*/ 5969 w 8928"/>
                  <a:gd name="connsiteY16" fmla="*/ 3442 h 9598"/>
                  <a:gd name="connsiteX17" fmla="*/ 5764 w 8928"/>
                  <a:gd name="connsiteY17" fmla="*/ 3118 h 9598"/>
                  <a:gd name="connsiteX18" fmla="*/ 5510 w 8928"/>
                  <a:gd name="connsiteY18" fmla="*/ 2809 h 9598"/>
                  <a:gd name="connsiteX19" fmla="*/ 5203 w 8928"/>
                  <a:gd name="connsiteY19" fmla="*/ 2485 h 9598"/>
                  <a:gd name="connsiteX20" fmla="*/ 4544 w 8928"/>
                  <a:gd name="connsiteY20" fmla="*/ 1835 h 9598"/>
                  <a:gd name="connsiteX21" fmla="*/ 3829 w 8928"/>
                  <a:gd name="connsiteY21" fmla="*/ 1220 h 9598"/>
                  <a:gd name="connsiteX22" fmla="*/ 3113 w 8928"/>
                  <a:gd name="connsiteY22" fmla="*/ 663 h 9598"/>
                  <a:gd name="connsiteX23" fmla="*/ 2398 w 8928"/>
                  <a:gd name="connsiteY23" fmla="*/ 154 h 9598"/>
                  <a:gd name="connsiteX24" fmla="*/ 2398 w 8928"/>
                  <a:gd name="connsiteY24" fmla="*/ 154 h 9598"/>
                  <a:gd name="connsiteX25" fmla="*/ 3674 w 8928"/>
                  <a:gd name="connsiteY25" fmla="*/ 0 h 9598"/>
                  <a:gd name="connsiteX26" fmla="*/ 3674 w 8928"/>
                  <a:gd name="connsiteY26" fmla="*/ 0 h 9598"/>
                  <a:gd name="connsiteX27" fmla="*/ 3981 w 8928"/>
                  <a:gd name="connsiteY27" fmla="*/ 171 h 9598"/>
                  <a:gd name="connsiteX28" fmla="*/ 4641 w 8928"/>
                  <a:gd name="connsiteY28" fmla="*/ 617 h 9598"/>
                  <a:gd name="connsiteX29" fmla="*/ 5564 w 8928"/>
                  <a:gd name="connsiteY29" fmla="*/ 1281 h 9598"/>
                  <a:gd name="connsiteX30" fmla="*/ 6122 w 8928"/>
                  <a:gd name="connsiteY30" fmla="*/ 1683 h 9598"/>
                  <a:gd name="connsiteX31" fmla="*/ 6632 w 8928"/>
                  <a:gd name="connsiteY31" fmla="*/ 2097 h 9598"/>
                  <a:gd name="connsiteX32" fmla="*/ 7146 w 8928"/>
                  <a:gd name="connsiteY32" fmla="*/ 2546 h 9598"/>
                  <a:gd name="connsiteX33" fmla="*/ 7652 w 8928"/>
                  <a:gd name="connsiteY33" fmla="*/ 3010 h 9598"/>
                  <a:gd name="connsiteX34" fmla="*/ 8061 w 8928"/>
                  <a:gd name="connsiteY34" fmla="*/ 3456 h 9598"/>
                  <a:gd name="connsiteX35" fmla="*/ 8419 w 8928"/>
                  <a:gd name="connsiteY35" fmla="*/ 3920 h 9598"/>
                  <a:gd name="connsiteX36" fmla="*/ 8724 w 8928"/>
                  <a:gd name="connsiteY36" fmla="*/ 4368 h 9598"/>
                  <a:gd name="connsiteX37" fmla="*/ 8879 w 8928"/>
                  <a:gd name="connsiteY37" fmla="*/ 4783 h 9598"/>
                  <a:gd name="connsiteX38" fmla="*/ 8928 w 8928"/>
                  <a:gd name="connsiteY38" fmla="*/ 4985 h 9598"/>
                  <a:gd name="connsiteX39" fmla="*/ 8928 w 8928"/>
                  <a:gd name="connsiteY39" fmla="*/ 5170 h 9598"/>
                  <a:gd name="connsiteX40" fmla="*/ 8879 w 8928"/>
                  <a:gd name="connsiteY40" fmla="*/ 5356 h 9598"/>
                  <a:gd name="connsiteX41" fmla="*/ 8773 w 8928"/>
                  <a:gd name="connsiteY41" fmla="*/ 5525 h 9598"/>
                  <a:gd name="connsiteX42" fmla="*/ 8773 w 8928"/>
                  <a:gd name="connsiteY42" fmla="*/ 5525 h 9598"/>
                  <a:gd name="connsiteX43" fmla="*/ 8575 w 8928"/>
                  <a:gd name="connsiteY43" fmla="*/ 5864 h 9598"/>
                  <a:gd name="connsiteX44" fmla="*/ 8263 w 8928"/>
                  <a:gd name="connsiteY44" fmla="*/ 6205 h 9598"/>
                  <a:gd name="connsiteX45" fmla="*/ 7957 w 8928"/>
                  <a:gd name="connsiteY45" fmla="*/ 6543 h 9598"/>
                  <a:gd name="connsiteX46" fmla="*/ 7555 w 8928"/>
                  <a:gd name="connsiteY46" fmla="*/ 6883 h 9598"/>
                  <a:gd name="connsiteX47" fmla="*/ 6787 w 8928"/>
                  <a:gd name="connsiteY47" fmla="*/ 7532 h 9598"/>
                  <a:gd name="connsiteX48" fmla="*/ 5969 w 8928"/>
                  <a:gd name="connsiteY48" fmla="*/ 8133 h 9598"/>
                  <a:gd name="connsiteX49" fmla="*/ 5203 w 8928"/>
                  <a:gd name="connsiteY49" fmla="*/ 8658 h 9598"/>
                  <a:gd name="connsiteX50" fmla="*/ 4544 w 8928"/>
                  <a:gd name="connsiteY50" fmla="*/ 9075 h 9598"/>
                  <a:gd name="connsiteX51" fmla="*/ 3925 w 8928"/>
                  <a:gd name="connsiteY51" fmla="*/ 9429 h 9598"/>
                  <a:gd name="connsiteX52" fmla="*/ 3925 w 8928"/>
                  <a:gd name="connsiteY52" fmla="*/ 9429 h 9598"/>
                  <a:gd name="connsiteX53" fmla="*/ 2451 w 8928"/>
                  <a:gd name="connsiteY53" fmla="*/ 9598 h 9598"/>
                  <a:gd name="connsiteX54" fmla="*/ 0 w 8928"/>
                  <a:gd name="connsiteY54" fmla="*/ 8874 h 9598"/>
                  <a:gd name="connsiteX55" fmla="*/ 1327 w 8928"/>
                  <a:gd name="connsiteY55" fmla="*/ 8719 h 9598"/>
                  <a:gd name="connsiteX56" fmla="*/ 1327 w 8928"/>
                  <a:gd name="connsiteY56" fmla="*/ 8719 h 9598"/>
                  <a:gd name="connsiteX0" fmla="*/ 0 w 8514"/>
                  <a:gd name="connsiteY0" fmla="*/ 9084 h 10000"/>
                  <a:gd name="connsiteX1" fmla="*/ 0 w 8514"/>
                  <a:gd name="connsiteY1" fmla="*/ 9084 h 10000"/>
                  <a:gd name="connsiteX2" fmla="*/ 686 w 8514"/>
                  <a:gd name="connsiteY2" fmla="*/ 8700 h 10000"/>
                  <a:gd name="connsiteX3" fmla="*/ 1431 w 8514"/>
                  <a:gd name="connsiteY3" fmla="*/ 8279 h 10000"/>
                  <a:gd name="connsiteX4" fmla="*/ 2286 w 8514"/>
                  <a:gd name="connsiteY4" fmla="*/ 7733 h 10000"/>
                  <a:gd name="connsiteX5" fmla="*/ 3197 w 8514"/>
                  <a:gd name="connsiteY5" fmla="*/ 7108 h 10000"/>
                  <a:gd name="connsiteX6" fmla="*/ 4056 w 8514"/>
                  <a:gd name="connsiteY6" fmla="*/ 6417 h 10000"/>
                  <a:gd name="connsiteX7" fmla="*/ 4459 w 8514"/>
                  <a:gd name="connsiteY7" fmla="*/ 6061 h 10000"/>
                  <a:gd name="connsiteX8" fmla="*/ 4855 w 8514"/>
                  <a:gd name="connsiteY8" fmla="*/ 5708 h 10000"/>
                  <a:gd name="connsiteX9" fmla="*/ 5200 w 8514"/>
                  <a:gd name="connsiteY9" fmla="*/ 5355 h 10000"/>
                  <a:gd name="connsiteX10" fmla="*/ 5429 w 8514"/>
                  <a:gd name="connsiteY10" fmla="*/ 5016 h 10000"/>
                  <a:gd name="connsiteX11" fmla="*/ 5429 w 8514"/>
                  <a:gd name="connsiteY11" fmla="*/ 5016 h 10000"/>
                  <a:gd name="connsiteX12" fmla="*/ 5546 w 8514"/>
                  <a:gd name="connsiteY12" fmla="*/ 4759 h 10000"/>
                  <a:gd name="connsiteX13" fmla="*/ 5603 w 8514"/>
                  <a:gd name="connsiteY13" fmla="*/ 4485 h 10000"/>
                  <a:gd name="connsiteX14" fmla="*/ 5546 w 8514"/>
                  <a:gd name="connsiteY14" fmla="*/ 4196 h 10000"/>
                  <a:gd name="connsiteX15" fmla="*/ 5429 w 8514"/>
                  <a:gd name="connsiteY15" fmla="*/ 3890 h 10000"/>
                  <a:gd name="connsiteX16" fmla="*/ 5200 w 8514"/>
                  <a:gd name="connsiteY16" fmla="*/ 3586 h 10000"/>
                  <a:gd name="connsiteX17" fmla="*/ 4970 w 8514"/>
                  <a:gd name="connsiteY17" fmla="*/ 3249 h 10000"/>
                  <a:gd name="connsiteX18" fmla="*/ 4686 w 8514"/>
                  <a:gd name="connsiteY18" fmla="*/ 2927 h 10000"/>
                  <a:gd name="connsiteX19" fmla="*/ 4342 w 8514"/>
                  <a:gd name="connsiteY19" fmla="*/ 2589 h 10000"/>
                  <a:gd name="connsiteX20" fmla="*/ 3604 w 8514"/>
                  <a:gd name="connsiteY20" fmla="*/ 1912 h 10000"/>
                  <a:gd name="connsiteX21" fmla="*/ 2803 w 8514"/>
                  <a:gd name="connsiteY21" fmla="*/ 1271 h 10000"/>
                  <a:gd name="connsiteX22" fmla="*/ 2001 w 8514"/>
                  <a:gd name="connsiteY22" fmla="*/ 691 h 10000"/>
                  <a:gd name="connsiteX23" fmla="*/ 1200 w 8514"/>
                  <a:gd name="connsiteY23" fmla="*/ 160 h 10000"/>
                  <a:gd name="connsiteX24" fmla="*/ 1200 w 8514"/>
                  <a:gd name="connsiteY24" fmla="*/ 160 h 10000"/>
                  <a:gd name="connsiteX25" fmla="*/ 2629 w 8514"/>
                  <a:gd name="connsiteY25" fmla="*/ 0 h 10000"/>
                  <a:gd name="connsiteX26" fmla="*/ 2629 w 8514"/>
                  <a:gd name="connsiteY26" fmla="*/ 0 h 10000"/>
                  <a:gd name="connsiteX27" fmla="*/ 2973 w 8514"/>
                  <a:gd name="connsiteY27" fmla="*/ 178 h 10000"/>
                  <a:gd name="connsiteX28" fmla="*/ 3712 w 8514"/>
                  <a:gd name="connsiteY28" fmla="*/ 643 h 10000"/>
                  <a:gd name="connsiteX29" fmla="*/ 4746 w 8514"/>
                  <a:gd name="connsiteY29" fmla="*/ 1335 h 10000"/>
                  <a:gd name="connsiteX30" fmla="*/ 5371 w 8514"/>
                  <a:gd name="connsiteY30" fmla="*/ 1753 h 10000"/>
                  <a:gd name="connsiteX31" fmla="*/ 5942 w 8514"/>
                  <a:gd name="connsiteY31" fmla="*/ 2185 h 10000"/>
                  <a:gd name="connsiteX32" fmla="*/ 6518 w 8514"/>
                  <a:gd name="connsiteY32" fmla="*/ 2653 h 10000"/>
                  <a:gd name="connsiteX33" fmla="*/ 7085 w 8514"/>
                  <a:gd name="connsiteY33" fmla="*/ 3136 h 10000"/>
                  <a:gd name="connsiteX34" fmla="*/ 7543 w 8514"/>
                  <a:gd name="connsiteY34" fmla="*/ 3601 h 10000"/>
                  <a:gd name="connsiteX35" fmla="*/ 7944 w 8514"/>
                  <a:gd name="connsiteY35" fmla="*/ 4084 h 10000"/>
                  <a:gd name="connsiteX36" fmla="*/ 8286 w 8514"/>
                  <a:gd name="connsiteY36" fmla="*/ 4551 h 10000"/>
                  <a:gd name="connsiteX37" fmla="*/ 8459 w 8514"/>
                  <a:gd name="connsiteY37" fmla="*/ 4983 h 10000"/>
                  <a:gd name="connsiteX38" fmla="*/ 8514 w 8514"/>
                  <a:gd name="connsiteY38" fmla="*/ 5194 h 10000"/>
                  <a:gd name="connsiteX39" fmla="*/ 8514 w 8514"/>
                  <a:gd name="connsiteY39" fmla="*/ 5387 h 10000"/>
                  <a:gd name="connsiteX40" fmla="*/ 8459 w 8514"/>
                  <a:gd name="connsiteY40" fmla="*/ 5580 h 10000"/>
                  <a:gd name="connsiteX41" fmla="*/ 8340 w 8514"/>
                  <a:gd name="connsiteY41" fmla="*/ 5756 h 10000"/>
                  <a:gd name="connsiteX42" fmla="*/ 8340 w 8514"/>
                  <a:gd name="connsiteY42" fmla="*/ 5756 h 10000"/>
                  <a:gd name="connsiteX43" fmla="*/ 8119 w 8514"/>
                  <a:gd name="connsiteY43" fmla="*/ 6110 h 10000"/>
                  <a:gd name="connsiteX44" fmla="*/ 7769 w 8514"/>
                  <a:gd name="connsiteY44" fmla="*/ 6465 h 10000"/>
                  <a:gd name="connsiteX45" fmla="*/ 7426 w 8514"/>
                  <a:gd name="connsiteY45" fmla="*/ 6817 h 10000"/>
                  <a:gd name="connsiteX46" fmla="*/ 6976 w 8514"/>
                  <a:gd name="connsiteY46" fmla="*/ 7171 h 10000"/>
                  <a:gd name="connsiteX47" fmla="*/ 6116 w 8514"/>
                  <a:gd name="connsiteY47" fmla="*/ 7847 h 10000"/>
                  <a:gd name="connsiteX48" fmla="*/ 5200 w 8514"/>
                  <a:gd name="connsiteY48" fmla="*/ 8474 h 10000"/>
                  <a:gd name="connsiteX49" fmla="*/ 4342 w 8514"/>
                  <a:gd name="connsiteY49" fmla="*/ 9021 h 10000"/>
                  <a:gd name="connsiteX50" fmla="*/ 3604 w 8514"/>
                  <a:gd name="connsiteY50" fmla="*/ 9455 h 10000"/>
                  <a:gd name="connsiteX51" fmla="*/ 2910 w 8514"/>
                  <a:gd name="connsiteY51" fmla="*/ 9824 h 10000"/>
                  <a:gd name="connsiteX52" fmla="*/ 2910 w 8514"/>
                  <a:gd name="connsiteY52" fmla="*/ 9824 h 10000"/>
                  <a:gd name="connsiteX53" fmla="*/ 1259 w 8514"/>
                  <a:gd name="connsiteY53" fmla="*/ 10000 h 10000"/>
                  <a:gd name="connsiteX54" fmla="*/ 0 w 8514"/>
                  <a:gd name="connsiteY54" fmla="*/ 9084 h 10000"/>
                  <a:gd name="connsiteX55" fmla="*/ 0 w 8514"/>
                  <a:gd name="connsiteY55" fmla="*/ 9084 h 10000"/>
                  <a:gd name="connsiteX0" fmla="*/ 0 w 10000"/>
                  <a:gd name="connsiteY0" fmla="*/ 9084 h 9824"/>
                  <a:gd name="connsiteX1" fmla="*/ 0 w 10000"/>
                  <a:gd name="connsiteY1" fmla="*/ 9084 h 9824"/>
                  <a:gd name="connsiteX2" fmla="*/ 806 w 10000"/>
                  <a:gd name="connsiteY2" fmla="*/ 8700 h 9824"/>
                  <a:gd name="connsiteX3" fmla="*/ 1681 w 10000"/>
                  <a:gd name="connsiteY3" fmla="*/ 8279 h 9824"/>
                  <a:gd name="connsiteX4" fmla="*/ 2685 w 10000"/>
                  <a:gd name="connsiteY4" fmla="*/ 7733 h 9824"/>
                  <a:gd name="connsiteX5" fmla="*/ 3755 w 10000"/>
                  <a:gd name="connsiteY5" fmla="*/ 7108 h 9824"/>
                  <a:gd name="connsiteX6" fmla="*/ 4764 w 10000"/>
                  <a:gd name="connsiteY6" fmla="*/ 6417 h 9824"/>
                  <a:gd name="connsiteX7" fmla="*/ 5237 w 10000"/>
                  <a:gd name="connsiteY7" fmla="*/ 6061 h 9824"/>
                  <a:gd name="connsiteX8" fmla="*/ 5702 w 10000"/>
                  <a:gd name="connsiteY8" fmla="*/ 5708 h 9824"/>
                  <a:gd name="connsiteX9" fmla="*/ 6108 w 10000"/>
                  <a:gd name="connsiteY9" fmla="*/ 5355 h 9824"/>
                  <a:gd name="connsiteX10" fmla="*/ 6377 w 10000"/>
                  <a:gd name="connsiteY10" fmla="*/ 5016 h 9824"/>
                  <a:gd name="connsiteX11" fmla="*/ 6377 w 10000"/>
                  <a:gd name="connsiteY11" fmla="*/ 5016 h 9824"/>
                  <a:gd name="connsiteX12" fmla="*/ 6514 w 10000"/>
                  <a:gd name="connsiteY12" fmla="*/ 4759 h 9824"/>
                  <a:gd name="connsiteX13" fmla="*/ 6581 w 10000"/>
                  <a:gd name="connsiteY13" fmla="*/ 4485 h 9824"/>
                  <a:gd name="connsiteX14" fmla="*/ 6514 w 10000"/>
                  <a:gd name="connsiteY14" fmla="*/ 4196 h 9824"/>
                  <a:gd name="connsiteX15" fmla="*/ 6377 w 10000"/>
                  <a:gd name="connsiteY15" fmla="*/ 3890 h 9824"/>
                  <a:gd name="connsiteX16" fmla="*/ 6108 w 10000"/>
                  <a:gd name="connsiteY16" fmla="*/ 3586 h 9824"/>
                  <a:gd name="connsiteX17" fmla="*/ 5837 w 10000"/>
                  <a:gd name="connsiteY17" fmla="*/ 3249 h 9824"/>
                  <a:gd name="connsiteX18" fmla="*/ 5504 w 10000"/>
                  <a:gd name="connsiteY18" fmla="*/ 2927 h 9824"/>
                  <a:gd name="connsiteX19" fmla="*/ 5100 w 10000"/>
                  <a:gd name="connsiteY19" fmla="*/ 2589 h 9824"/>
                  <a:gd name="connsiteX20" fmla="*/ 4233 w 10000"/>
                  <a:gd name="connsiteY20" fmla="*/ 1912 h 9824"/>
                  <a:gd name="connsiteX21" fmla="*/ 3292 w 10000"/>
                  <a:gd name="connsiteY21" fmla="*/ 1271 h 9824"/>
                  <a:gd name="connsiteX22" fmla="*/ 2350 w 10000"/>
                  <a:gd name="connsiteY22" fmla="*/ 691 h 9824"/>
                  <a:gd name="connsiteX23" fmla="*/ 1409 w 10000"/>
                  <a:gd name="connsiteY23" fmla="*/ 160 h 9824"/>
                  <a:gd name="connsiteX24" fmla="*/ 1409 w 10000"/>
                  <a:gd name="connsiteY24" fmla="*/ 160 h 9824"/>
                  <a:gd name="connsiteX25" fmla="*/ 3088 w 10000"/>
                  <a:gd name="connsiteY25" fmla="*/ 0 h 9824"/>
                  <a:gd name="connsiteX26" fmla="*/ 3088 w 10000"/>
                  <a:gd name="connsiteY26" fmla="*/ 0 h 9824"/>
                  <a:gd name="connsiteX27" fmla="*/ 3492 w 10000"/>
                  <a:gd name="connsiteY27" fmla="*/ 178 h 9824"/>
                  <a:gd name="connsiteX28" fmla="*/ 4360 w 10000"/>
                  <a:gd name="connsiteY28" fmla="*/ 643 h 9824"/>
                  <a:gd name="connsiteX29" fmla="*/ 5574 w 10000"/>
                  <a:gd name="connsiteY29" fmla="*/ 1335 h 9824"/>
                  <a:gd name="connsiteX30" fmla="*/ 6308 w 10000"/>
                  <a:gd name="connsiteY30" fmla="*/ 1753 h 9824"/>
                  <a:gd name="connsiteX31" fmla="*/ 6979 w 10000"/>
                  <a:gd name="connsiteY31" fmla="*/ 2185 h 9824"/>
                  <a:gd name="connsiteX32" fmla="*/ 7656 w 10000"/>
                  <a:gd name="connsiteY32" fmla="*/ 2653 h 9824"/>
                  <a:gd name="connsiteX33" fmla="*/ 8322 w 10000"/>
                  <a:gd name="connsiteY33" fmla="*/ 3136 h 9824"/>
                  <a:gd name="connsiteX34" fmla="*/ 8860 w 10000"/>
                  <a:gd name="connsiteY34" fmla="*/ 3601 h 9824"/>
                  <a:gd name="connsiteX35" fmla="*/ 9331 w 10000"/>
                  <a:gd name="connsiteY35" fmla="*/ 4084 h 9824"/>
                  <a:gd name="connsiteX36" fmla="*/ 9732 w 10000"/>
                  <a:gd name="connsiteY36" fmla="*/ 4551 h 9824"/>
                  <a:gd name="connsiteX37" fmla="*/ 9935 w 10000"/>
                  <a:gd name="connsiteY37" fmla="*/ 4983 h 9824"/>
                  <a:gd name="connsiteX38" fmla="*/ 10000 w 10000"/>
                  <a:gd name="connsiteY38" fmla="*/ 5194 h 9824"/>
                  <a:gd name="connsiteX39" fmla="*/ 10000 w 10000"/>
                  <a:gd name="connsiteY39" fmla="*/ 5387 h 9824"/>
                  <a:gd name="connsiteX40" fmla="*/ 9935 w 10000"/>
                  <a:gd name="connsiteY40" fmla="*/ 5580 h 9824"/>
                  <a:gd name="connsiteX41" fmla="*/ 9796 w 10000"/>
                  <a:gd name="connsiteY41" fmla="*/ 5756 h 9824"/>
                  <a:gd name="connsiteX42" fmla="*/ 9796 w 10000"/>
                  <a:gd name="connsiteY42" fmla="*/ 5756 h 9824"/>
                  <a:gd name="connsiteX43" fmla="*/ 9536 w 10000"/>
                  <a:gd name="connsiteY43" fmla="*/ 6110 h 9824"/>
                  <a:gd name="connsiteX44" fmla="*/ 9125 w 10000"/>
                  <a:gd name="connsiteY44" fmla="*/ 6465 h 9824"/>
                  <a:gd name="connsiteX45" fmla="*/ 8722 w 10000"/>
                  <a:gd name="connsiteY45" fmla="*/ 6817 h 9824"/>
                  <a:gd name="connsiteX46" fmla="*/ 8194 w 10000"/>
                  <a:gd name="connsiteY46" fmla="*/ 7171 h 9824"/>
                  <a:gd name="connsiteX47" fmla="*/ 7183 w 10000"/>
                  <a:gd name="connsiteY47" fmla="*/ 7847 h 9824"/>
                  <a:gd name="connsiteX48" fmla="*/ 6108 w 10000"/>
                  <a:gd name="connsiteY48" fmla="*/ 8474 h 9824"/>
                  <a:gd name="connsiteX49" fmla="*/ 5100 w 10000"/>
                  <a:gd name="connsiteY49" fmla="*/ 9021 h 9824"/>
                  <a:gd name="connsiteX50" fmla="*/ 4233 w 10000"/>
                  <a:gd name="connsiteY50" fmla="*/ 9455 h 9824"/>
                  <a:gd name="connsiteX51" fmla="*/ 3418 w 10000"/>
                  <a:gd name="connsiteY51" fmla="*/ 9824 h 9824"/>
                  <a:gd name="connsiteX52" fmla="*/ 3418 w 10000"/>
                  <a:gd name="connsiteY52" fmla="*/ 9824 h 9824"/>
                  <a:gd name="connsiteX53" fmla="*/ 0 w 10000"/>
                  <a:gd name="connsiteY53" fmla="*/ 9084 h 9824"/>
                  <a:gd name="connsiteX54" fmla="*/ 0 w 10000"/>
                  <a:gd name="connsiteY54" fmla="*/ 9084 h 9824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9125 w 10000"/>
                  <a:gd name="connsiteY44" fmla="*/ 6581 h 10000"/>
                  <a:gd name="connsiteX45" fmla="*/ 8722 w 10000"/>
                  <a:gd name="connsiteY45" fmla="*/ 6939 h 10000"/>
                  <a:gd name="connsiteX46" fmla="*/ 8194 w 10000"/>
                  <a:gd name="connsiteY46" fmla="*/ 7299 h 10000"/>
                  <a:gd name="connsiteX47" fmla="*/ 7183 w 10000"/>
                  <a:gd name="connsiteY47" fmla="*/ 7988 h 10000"/>
                  <a:gd name="connsiteX48" fmla="*/ 6108 w 10000"/>
                  <a:gd name="connsiteY48" fmla="*/ 8626 h 10000"/>
                  <a:gd name="connsiteX49" fmla="*/ 5100 w 10000"/>
                  <a:gd name="connsiteY49" fmla="*/ 9183 h 10000"/>
                  <a:gd name="connsiteX50" fmla="*/ 4233 w 10000"/>
                  <a:gd name="connsiteY50" fmla="*/ 9624 h 10000"/>
                  <a:gd name="connsiteX51" fmla="*/ 3418 w 10000"/>
                  <a:gd name="connsiteY51" fmla="*/ 10000 h 10000"/>
                  <a:gd name="connsiteX52" fmla="*/ 3418 w 10000"/>
                  <a:gd name="connsiteY52" fmla="*/ 10000 h 10000"/>
                  <a:gd name="connsiteX53" fmla="*/ 0 w 10000"/>
                  <a:gd name="connsiteY53" fmla="*/ 9247 h 10000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9125 w 10000"/>
                  <a:gd name="connsiteY44" fmla="*/ 6581 h 10000"/>
                  <a:gd name="connsiteX45" fmla="*/ 8722 w 10000"/>
                  <a:gd name="connsiteY45" fmla="*/ 6939 h 10000"/>
                  <a:gd name="connsiteX46" fmla="*/ 8194 w 10000"/>
                  <a:gd name="connsiteY46" fmla="*/ 7299 h 10000"/>
                  <a:gd name="connsiteX47" fmla="*/ 7183 w 10000"/>
                  <a:gd name="connsiteY47" fmla="*/ 7988 h 10000"/>
                  <a:gd name="connsiteX48" fmla="*/ 6108 w 10000"/>
                  <a:gd name="connsiteY48" fmla="*/ 8626 h 10000"/>
                  <a:gd name="connsiteX49" fmla="*/ 5100 w 10000"/>
                  <a:gd name="connsiteY49" fmla="*/ 9183 h 10000"/>
                  <a:gd name="connsiteX50" fmla="*/ 4233 w 10000"/>
                  <a:gd name="connsiteY50" fmla="*/ 9624 h 10000"/>
                  <a:gd name="connsiteX51" fmla="*/ 3418 w 10000"/>
                  <a:gd name="connsiteY51" fmla="*/ 10000 h 10000"/>
                  <a:gd name="connsiteX52" fmla="*/ 0 w 10000"/>
                  <a:gd name="connsiteY52" fmla="*/ 9247 h 10000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9125 w 10000"/>
                  <a:gd name="connsiteY44" fmla="*/ 6581 h 10000"/>
                  <a:gd name="connsiteX45" fmla="*/ 8722 w 10000"/>
                  <a:gd name="connsiteY45" fmla="*/ 6939 h 10000"/>
                  <a:gd name="connsiteX46" fmla="*/ 8194 w 10000"/>
                  <a:gd name="connsiteY46" fmla="*/ 7299 h 10000"/>
                  <a:gd name="connsiteX47" fmla="*/ 7183 w 10000"/>
                  <a:gd name="connsiteY47" fmla="*/ 7988 h 10000"/>
                  <a:gd name="connsiteX48" fmla="*/ 6108 w 10000"/>
                  <a:gd name="connsiteY48" fmla="*/ 8626 h 10000"/>
                  <a:gd name="connsiteX49" fmla="*/ 5100 w 10000"/>
                  <a:gd name="connsiteY49" fmla="*/ 9183 h 10000"/>
                  <a:gd name="connsiteX50" fmla="*/ 3418 w 10000"/>
                  <a:gd name="connsiteY50" fmla="*/ 10000 h 10000"/>
                  <a:gd name="connsiteX51" fmla="*/ 0 w 10000"/>
                  <a:gd name="connsiteY51" fmla="*/ 9247 h 10000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9125 w 10000"/>
                  <a:gd name="connsiteY44" fmla="*/ 6581 h 10000"/>
                  <a:gd name="connsiteX45" fmla="*/ 8722 w 10000"/>
                  <a:gd name="connsiteY45" fmla="*/ 6939 h 10000"/>
                  <a:gd name="connsiteX46" fmla="*/ 8194 w 10000"/>
                  <a:gd name="connsiteY46" fmla="*/ 7299 h 10000"/>
                  <a:gd name="connsiteX47" fmla="*/ 7183 w 10000"/>
                  <a:gd name="connsiteY47" fmla="*/ 7988 h 10000"/>
                  <a:gd name="connsiteX48" fmla="*/ 6108 w 10000"/>
                  <a:gd name="connsiteY48" fmla="*/ 8626 h 10000"/>
                  <a:gd name="connsiteX49" fmla="*/ 3418 w 10000"/>
                  <a:gd name="connsiteY49" fmla="*/ 10000 h 10000"/>
                  <a:gd name="connsiteX50" fmla="*/ 0 w 10000"/>
                  <a:gd name="connsiteY50" fmla="*/ 9247 h 10000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9125 w 10000"/>
                  <a:gd name="connsiteY44" fmla="*/ 6581 h 10000"/>
                  <a:gd name="connsiteX45" fmla="*/ 8722 w 10000"/>
                  <a:gd name="connsiteY45" fmla="*/ 6939 h 10000"/>
                  <a:gd name="connsiteX46" fmla="*/ 8194 w 10000"/>
                  <a:gd name="connsiteY46" fmla="*/ 7299 h 10000"/>
                  <a:gd name="connsiteX47" fmla="*/ 7183 w 10000"/>
                  <a:gd name="connsiteY47" fmla="*/ 7988 h 10000"/>
                  <a:gd name="connsiteX48" fmla="*/ 3418 w 10000"/>
                  <a:gd name="connsiteY48" fmla="*/ 10000 h 10000"/>
                  <a:gd name="connsiteX49" fmla="*/ 0 w 10000"/>
                  <a:gd name="connsiteY49" fmla="*/ 9247 h 10000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9125 w 10000"/>
                  <a:gd name="connsiteY44" fmla="*/ 6581 h 10000"/>
                  <a:gd name="connsiteX45" fmla="*/ 8722 w 10000"/>
                  <a:gd name="connsiteY45" fmla="*/ 6939 h 10000"/>
                  <a:gd name="connsiteX46" fmla="*/ 8194 w 10000"/>
                  <a:gd name="connsiteY46" fmla="*/ 7299 h 10000"/>
                  <a:gd name="connsiteX47" fmla="*/ 3418 w 10000"/>
                  <a:gd name="connsiteY47" fmla="*/ 10000 h 10000"/>
                  <a:gd name="connsiteX48" fmla="*/ 0 w 10000"/>
                  <a:gd name="connsiteY48" fmla="*/ 9247 h 10000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9125 w 10000"/>
                  <a:gd name="connsiteY44" fmla="*/ 6581 h 10000"/>
                  <a:gd name="connsiteX45" fmla="*/ 8722 w 10000"/>
                  <a:gd name="connsiteY45" fmla="*/ 6939 h 10000"/>
                  <a:gd name="connsiteX46" fmla="*/ 3418 w 10000"/>
                  <a:gd name="connsiteY46" fmla="*/ 10000 h 10000"/>
                  <a:gd name="connsiteX47" fmla="*/ 0 w 10000"/>
                  <a:gd name="connsiteY47" fmla="*/ 9247 h 10000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9125 w 10000"/>
                  <a:gd name="connsiteY44" fmla="*/ 6581 h 10000"/>
                  <a:gd name="connsiteX45" fmla="*/ 3418 w 10000"/>
                  <a:gd name="connsiteY45" fmla="*/ 10000 h 10000"/>
                  <a:gd name="connsiteX46" fmla="*/ 0 w 10000"/>
                  <a:gd name="connsiteY46" fmla="*/ 9247 h 10000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3418 w 10000"/>
                  <a:gd name="connsiteY44" fmla="*/ 10000 h 10000"/>
                  <a:gd name="connsiteX45" fmla="*/ 0 w 10000"/>
                  <a:gd name="connsiteY45" fmla="*/ 9247 h 10000"/>
                  <a:gd name="connsiteX0" fmla="*/ 0 w 10000"/>
                  <a:gd name="connsiteY0" fmla="*/ 9247 h 9247"/>
                  <a:gd name="connsiteX1" fmla="*/ 0 w 10000"/>
                  <a:gd name="connsiteY1" fmla="*/ 9247 h 9247"/>
                  <a:gd name="connsiteX2" fmla="*/ 806 w 10000"/>
                  <a:gd name="connsiteY2" fmla="*/ 8856 h 9247"/>
                  <a:gd name="connsiteX3" fmla="*/ 1681 w 10000"/>
                  <a:gd name="connsiteY3" fmla="*/ 8427 h 9247"/>
                  <a:gd name="connsiteX4" fmla="*/ 2685 w 10000"/>
                  <a:gd name="connsiteY4" fmla="*/ 7872 h 9247"/>
                  <a:gd name="connsiteX5" fmla="*/ 3755 w 10000"/>
                  <a:gd name="connsiteY5" fmla="*/ 7235 h 9247"/>
                  <a:gd name="connsiteX6" fmla="*/ 4764 w 10000"/>
                  <a:gd name="connsiteY6" fmla="*/ 6532 h 9247"/>
                  <a:gd name="connsiteX7" fmla="*/ 5237 w 10000"/>
                  <a:gd name="connsiteY7" fmla="*/ 6170 h 9247"/>
                  <a:gd name="connsiteX8" fmla="*/ 5702 w 10000"/>
                  <a:gd name="connsiteY8" fmla="*/ 5810 h 9247"/>
                  <a:gd name="connsiteX9" fmla="*/ 6108 w 10000"/>
                  <a:gd name="connsiteY9" fmla="*/ 5451 h 9247"/>
                  <a:gd name="connsiteX10" fmla="*/ 6377 w 10000"/>
                  <a:gd name="connsiteY10" fmla="*/ 5106 h 9247"/>
                  <a:gd name="connsiteX11" fmla="*/ 6377 w 10000"/>
                  <a:gd name="connsiteY11" fmla="*/ 5106 h 9247"/>
                  <a:gd name="connsiteX12" fmla="*/ 6514 w 10000"/>
                  <a:gd name="connsiteY12" fmla="*/ 4844 h 9247"/>
                  <a:gd name="connsiteX13" fmla="*/ 6581 w 10000"/>
                  <a:gd name="connsiteY13" fmla="*/ 4565 h 9247"/>
                  <a:gd name="connsiteX14" fmla="*/ 6514 w 10000"/>
                  <a:gd name="connsiteY14" fmla="*/ 4271 h 9247"/>
                  <a:gd name="connsiteX15" fmla="*/ 6377 w 10000"/>
                  <a:gd name="connsiteY15" fmla="*/ 3960 h 9247"/>
                  <a:gd name="connsiteX16" fmla="*/ 6108 w 10000"/>
                  <a:gd name="connsiteY16" fmla="*/ 3650 h 9247"/>
                  <a:gd name="connsiteX17" fmla="*/ 5837 w 10000"/>
                  <a:gd name="connsiteY17" fmla="*/ 3307 h 9247"/>
                  <a:gd name="connsiteX18" fmla="*/ 5504 w 10000"/>
                  <a:gd name="connsiteY18" fmla="*/ 2979 h 9247"/>
                  <a:gd name="connsiteX19" fmla="*/ 5100 w 10000"/>
                  <a:gd name="connsiteY19" fmla="*/ 2635 h 9247"/>
                  <a:gd name="connsiteX20" fmla="*/ 4233 w 10000"/>
                  <a:gd name="connsiteY20" fmla="*/ 1946 h 9247"/>
                  <a:gd name="connsiteX21" fmla="*/ 3292 w 10000"/>
                  <a:gd name="connsiteY21" fmla="*/ 1294 h 9247"/>
                  <a:gd name="connsiteX22" fmla="*/ 2350 w 10000"/>
                  <a:gd name="connsiteY22" fmla="*/ 703 h 9247"/>
                  <a:gd name="connsiteX23" fmla="*/ 1409 w 10000"/>
                  <a:gd name="connsiteY23" fmla="*/ 163 h 9247"/>
                  <a:gd name="connsiteX24" fmla="*/ 1409 w 10000"/>
                  <a:gd name="connsiteY24" fmla="*/ 163 h 9247"/>
                  <a:gd name="connsiteX25" fmla="*/ 3088 w 10000"/>
                  <a:gd name="connsiteY25" fmla="*/ 0 h 9247"/>
                  <a:gd name="connsiteX26" fmla="*/ 3088 w 10000"/>
                  <a:gd name="connsiteY26" fmla="*/ 0 h 9247"/>
                  <a:gd name="connsiteX27" fmla="*/ 3492 w 10000"/>
                  <a:gd name="connsiteY27" fmla="*/ 181 h 9247"/>
                  <a:gd name="connsiteX28" fmla="*/ 4360 w 10000"/>
                  <a:gd name="connsiteY28" fmla="*/ 655 h 9247"/>
                  <a:gd name="connsiteX29" fmla="*/ 5574 w 10000"/>
                  <a:gd name="connsiteY29" fmla="*/ 1359 h 9247"/>
                  <a:gd name="connsiteX30" fmla="*/ 6308 w 10000"/>
                  <a:gd name="connsiteY30" fmla="*/ 1784 h 9247"/>
                  <a:gd name="connsiteX31" fmla="*/ 6979 w 10000"/>
                  <a:gd name="connsiteY31" fmla="*/ 2224 h 9247"/>
                  <a:gd name="connsiteX32" fmla="*/ 7656 w 10000"/>
                  <a:gd name="connsiteY32" fmla="*/ 2701 h 9247"/>
                  <a:gd name="connsiteX33" fmla="*/ 8322 w 10000"/>
                  <a:gd name="connsiteY33" fmla="*/ 3192 h 9247"/>
                  <a:gd name="connsiteX34" fmla="*/ 8860 w 10000"/>
                  <a:gd name="connsiteY34" fmla="*/ 3666 h 9247"/>
                  <a:gd name="connsiteX35" fmla="*/ 9331 w 10000"/>
                  <a:gd name="connsiteY35" fmla="*/ 4157 h 9247"/>
                  <a:gd name="connsiteX36" fmla="*/ 9732 w 10000"/>
                  <a:gd name="connsiteY36" fmla="*/ 4633 h 9247"/>
                  <a:gd name="connsiteX37" fmla="*/ 9935 w 10000"/>
                  <a:gd name="connsiteY37" fmla="*/ 5072 h 9247"/>
                  <a:gd name="connsiteX38" fmla="*/ 10000 w 10000"/>
                  <a:gd name="connsiteY38" fmla="*/ 5287 h 9247"/>
                  <a:gd name="connsiteX39" fmla="*/ 10000 w 10000"/>
                  <a:gd name="connsiteY39" fmla="*/ 5484 h 9247"/>
                  <a:gd name="connsiteX40" fmla="*/ 9935 w 10000"/>
                  <a:gd name="connsiteY40" fmla="*/ 5680 h 9247"/>
                  <a:gd name="connsiteX41" fmla="*/ 9796 w 10000"/>
                  <a:gd name="connsiteY41" fmla="*/ 5859 h 9247"/>
                  <a:gd name="connsiteX42" fmla="*/ 9796 w 10000"/>
                  <a:gd name="connsiteY42" fmla="*/ 5859 h 9247"/>
                  <a:gd name="connsiteX43" fmla="*/ 9536 w 10000"/>
                  <a:gd name="connsiteY43" fmla="*/ 6219 h 9247"/>
                  <a:gd name="connsiteX44" fmla="*/ 0 w 10000"/>
                  <a:gd name="connsiteY44" fmla="*/ 9247 h 9247"/>
                  <a:gd name="connsiteX0" fmla="*/ 9536 w 10000"/>
                  <a:gd name="connsiteY0" fmla="*/ 6725 h 10000"/>
                  <a:gd name="connsiteX1" fmla="*/ 0 w 10000"/>
                  <a:gd name="connsiteY1" fmla="*/ 10000 h 10000"/>
                  <a:gd name="connsiteX2" fmla="*/ 806 w 10000"/>
                  <a:gd name="connsiteY2" fmla="*/ 9577 h 10000"/>
                  <a:gd name="connsiteX3" fmla="*/ 1681 w 10000"/>
                  <a:gd name="connsiteY3" fmla="*/ 9113 h 10000"/>
                  <a:gd name="connsiteX4" fmla="*/ 2685 w 10000"/>
                  <a:gd name="connsiteY4" fmla="*/ 8513 h 10000"/>
                  <a:gd name="connsiteX5" fmla="*/ 3755 w 10000"/>
                  <a:gd name="connsiteY5" fmla="*/ 7824 h 10000"/>
                  <a:gd name="connsiteX6" fmla="*/ 4764 w 10000"/>
                  <a:gd name="connsiteY6" fmla="*/ 7064 h 10000"/>
                  <a:gd name="connsiteX7" fmla="*/ 5237 w 10000"/>
                  <a:gd name="connsiteY7" fmla="*/ 6672 h 10000"/>
                  <a:gd name="connsiteX8" fmla="*/ 5702 w 10000"/>
                  <a:gd name="connsiteY8" fmla="*/ 6283 h 10000"/>
                  <a:gd name="connsiteX9" fmla="*/ 6108 w 10000"/>
                  <a:gd name="connsiteY9" fmla="*/ 5895 h 10000"/>
                  <a:gd name="connsiteX10" fmla="*/ 6377 w 10000"/>
                  <a:gd name="connsiteY10" fmla="*/ 5522 h 10000"/>
                  <a:gd name="connsiteX11" fmla="*/ 6377 w 10000"/>
                  <a:gd name="connsiteY11" fmla="*/ 5522 h 10000"/>
                  <a:gd name="connsiteX12" fmla="*/ 6514 w 10000"/>
                  <a:gd name="connsiteY12" fmla="*/ 5238 h 10000"/>
                  <a:gd name="connsiteX13" fmla="*/ 6581 w 10000"/>
                  <a:gd name="connsiteY13" fmla="*/ 4937 h 10000"/>
                  <a:gd name="connsiteX14" fmla="*/ 6514 w 10000"/>
                  <a:gd name="connsiteY14" fmla="*/ 4619 h 10000"/>
                  <a:gd name="connsiteX15" fmla="*/ 6377 w 10000"/>
                  <a:gd name="connsiteY15" fmla="*/ 4282 h 10000"/>
                  <a:gd name="connsiteX16" fmla="*/ 6108 w 10000"/>
                  <a:gd name="connsiteY16" fmla="*/ 3947 h 10000"/>
                  <a:gd name="connsiteX17" fmla="*/ 5837 w 10000"/>
                  <a:gd name="connsiteY17" fmla="*/ 3576 h 10000"/>
                  <a:gd name="connsiteX18" fmla="*/ 5504 w 10000"/>
                  <a:gd name="connsiteY18" fmla="*/ 3222 h 10000"/>
                  <a:gd name="connsiteX19" fmla="*/ 5100 w 10000"/>
                  <a:gd name="connsiteY19" fmla="*/ 2850 h 10000"/>
                  <a:gd name="connsiteX20" fmla="*/ 4233 w 10000"/>
                  <a:gd name="connsiteY20" fmla="*/ 2104 h 10000"/>
                  <a:gd name="connsiteX21" fmla="*/ 3292 w 10000"/>
                  <a:gd name="connsiteY21" fmla="*/ 1399 h 10000"/>
                  <a:gd name="connsiteX22" fmla="*/ 2350 w 10000"/>
                  <a:gd name="connsiteY22" fmla="*/ 760 h 10000"/>
                  <a:gd name="connsiteX23" fmla="*/ 1409 w 10000"/>
                  <a:gd name="connsiteY23" fmla="*/ 176 h 10000"/>
                  <a:gd name="connsiteX24" fmla="*/ 1409 w 10000"/>
                  <a:gd name="connsiteY24" fmla="*/ 176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96 h 10000"/>
                  <a:gd name="connsiteX28" fmla="*/ 4360 w 10000"/>
                  <a:gd name="connsiteY28" fmla="*/ 708 h 10000"/>
                  <a:gd name="connsiteX29" fmla="*/ 5574 w 10000"/>
                  <a:gd name="connsiteY29" fmla="*/ 1470 h 10000"/>
                  <a:gd name="connsiteX30" fmla="*/ 6308 w 10000"/>
                  <a:gd name="connsiteY30" fmla="*/ 1929 h 10000"/>
                  <a:gd name="connsiteX31" fmla="*/ 6979 w 10000"/>
                  <a:gd name="connsiteY31" fmla="*/ 2405 h 10000"/>
                  <a:gd name="connsiteX32" fmla="*/ 7656 w 10000"/>
                  <a:gd name="connsiteY32" fmla="*/ 2921 h 10000"/>
                  <a:gd name="connsiteX33" fmla="*/ 8322 w 10000"/>
                  <a:gd name="connsiteY33" fmla="*/ 3452 h 10000"/>
                  <a:gd name="connsiteX34" fmla="*/ 8860 w 10000"/>
                  <a:gd name="connsiteY34" fmla="*/ 3965 h 10000"/>
                  <a:gd name="connsiteX35" fmla="*/ 9331 w 10000"/>
                  <a:gd name="connsiteY35" fmla="*/ 4496 h 10000"/>
                  <a:gd name="connsiteX36" fmla="*/ 9732 w 10000"/>
                  <a:gd name="connsiteY36" fmla="*/ 5010 h 10000"/>
                  <a:gd name="connsiteX37" fmla="*/ 9935 w 10000"/>
                  <a:gd name="connsiteY37" fmla="*/ 5485 h 10000"/>
                  <a:gd name="connsiteX38" fmla="*/ 10000 w 10000"/>
                  <a:gd name="connsiteY38" fmla="*/ 5718 h 10000"/>
                  <a:gd name="connsiteX39" fmla="*/ 10000 w 10000"/>
                  <a:gd name="connsiteY39" fmla="*/ 5931 h 10000"/>
                  <a:gd name="connsiteX40" fmla="*/ 9935 w 10000"/>
                  <a:gd name="connsiteY40" fmla="*/ 6143 h 10000"/>
                  <a:gd name="connsiteX41" fmla="*/ 9796 w 10000"/>
                  <a:gd name="connsiteY41" fmla="*/ 6336 h 10000"/>
                  <a:gd name="connsiteX42" fmla="*/ 9796 w 10000"/>
                  <a:gd name="connsiteY42" fmla="*/ 6336 h 10000"/>
                  <a:gd name="connsiteX43" fmla="*/ 9536 w 10000"/>
                  <a:gd name="connsiteY43" fmla="*/ 6725 h 10000"/>
                  <a:gd name="connsiteX0" fmla="*/ 9536 w 10000"/>
                  <a:gd name="connsiteY0" fmla="*/ 6725 h 10000"/>
                  <a:gd name="connsiteX1" fmla="*/ 0 w 10000"/>
                  <a:gd name="connsiteY1" fmla="*/ 10000 h 10000"/>
                  <a:gd name="connsiteX2" fmla="*/ 1681 w 10000"/>
                  <a:gd name="connsiteY2" fmla="*/ 9113 h 10000"/>
                  <a:gd name="connsiteX3" fmla="*/ 2685 w 10000"/>
                  <a:gd name="connsiteY3" fmla="*/ 8513 h 10000"/>
                  <a:gd name="connsiteX4" fmla="*/ 3755 w 10000"/>
                  <a:gd name="connsiteY4" fmla="*/ 7824 h 10000"/>
                  <a:gd name="connsiteX5" fmla="*/ 4764 w 10000"/>
                  <a:gd name="connsiteY5" fmla="*/ 7064 h 10000"/>
                  <a:gd name="connsiteX6" fmla="*/ 5237 w 10000"/>
                  <a:gd name="connsiteY6" fmla="*/ 6672 h 10000"/>
                  <a:gd name="connsiteX7" fmla="*/ 5702 w 10000"/>
                  <a:gd name="connsiteY7" fmla="*/ 6283 h 10000"/>
                  <a:gd name="connsiteX8" fmla="*/ 6108 w 10000"/>
                  <a:gd name="connsiteY8" fmla="*/ 5895 h 10000"/>
                  <a:gd name="connsiteX9" fmla="*/ 6377 w 10000"/>
                  <a:gd name="connsiteY9" fmla="*/ 5522 h 10000"/>
                  <a:gd name="connsiteX10" fmla="*/ 6377 w 10000"/>
                  <a:gd name="connsiteY10" fmla="*/ 5522 h 10000"/>
                  <a:gd name="connsiteX11" fmla="*/ 6514 w 10000"/>
                  <a:gd name="connsiteY11" fmla="*/ 5238 h 10000"/>
                  <a:gd name="connsiteX12" fmla="*/ 6581 w 10000"/>
                  <a:gd name="connsiteY12" fmla="*/ 4937 h 10000"/>
                  <a:gd name="connsiteX13" fmla="*/ 6514 w 10000"/>
                  <a:gd name="connsiteY13" fmla="*/ 4619 h 10000"/>
                  <a:gd name="connsiteX14" fmla="*/ 6377 w 10000"/>
                  <a:gd name="connsiteY14" fmla="*/ 4282 h 10000"/>
                  <a:gd name="connsiteX15" fmla="*/ 6108 w 10000"/>
                  <a:gd name="connsiteY15" fmla="*/ 3947 h 10000"/>
                  <a:gd name="connsiteX16" fmla="*/ 5837 w 10000"/>
                  <a:gd name="connsiteY16" fmla="*/ 3576 h 10000"/>
                  <a:gd name="connsiteX17" fmla="*/ 5504 w 10000"/>
                  <a:gd name="connsiteY17" fmla="*/ 3222 h 10000"/>
                  <a:gd name="connsiteX18" fmla="*/ 5100 w 10000"/>
                  <a:gd name="connsiteY18" fmla="*/ 2850 h 10000"/>
                  <a:gd name="connsiteX19" fmla="*/ 4233 w 10000"/>
                  <a:gd name="connsiteY19" fmla="*/ 2104 h 10000"/>
                  <a:gd name="connsiteX20" fmla="*/ 3292 w 10000"/>
                  <a:gd name="connsiteY20" fmla="*/ 1399 h 10000"/>
                  <a:gd name="connsiteX21" fmla="*/ 2350 w 10000"/>
                  <a:gd name="connsiteY21" fmla="*/ 760 h 10000"/>
                  <a:gd name="connsiteX22" fmla="*/ 1409 w 10000"/>
                  <a:gd name="connsiteY22" fmla="*/ 176 h 10000"/>
                  <a:gd name="connsiteX23" fmla="*/ 1409 w 10000"/>
                  <a:gd name="connsiteY23" fmla="*/ 176 h 10000"/>
                  <a:gd name="connsiteX24" fmla="*/ 3088 w 10000"/>
                  <a:gd name="connsiteY24" fmla="*/ 0 h 10000"/>
                  <a:gd name="connsiteX25" fmla="*/ 3088 w 10000"/>
                  <a:gd name="connsiteY25" fmla="*/ 0 h 10000"/>
                  <a:gd name="connsiteX26" fmla="*/ 3492 w 10000"/>
                  <a:gd name="connsiteY26" fmla="*/ 196 h 10000"/>
                  <a:gd name="connsiteX27" fmla="*/ 4360 w 10000"/>
                  <a:gd name="connsiteY27" fmla="*/ 708 h 10000"/>
                  <a:gd name="connsiteX28" fmla="*/ 5574 w 10000"/>
                  <a:gd name="connsiteY28" fmla="*/ 1470 h 10000"/>
                  <a:gd name="connsiteX29" fmla="*/ 6308 w 10000"/>
                  <a:gd name="connsiteY29" fmla="*/ 1929 h 10000"/>
                  <a:gd name="connsiteX30" fmla="*/ 6979 w 10000"/>
                  <a:gd name="connsiteY30" fmla="*/ 2405 h 10000"/>
                  <a:gd name="connsiteX31" fmla="*/ 7656 w 10000"/>
                  <a:gd name="connsiteY31" fmla="*/ 2921 h 10000"/>
                  <a:gd name="connsiteX32" fmla="*/ 8322 w 10000"/>
                  <a:gd name="connsiteY32" fmla="*/ 3452 h 10000"/>
                  <a:gd name="connsiteX33" fmla="*/ 8860 w 10000"/>
                  <a:gd name="connsiteY33" fmla="*/ 3965 h 10000"/>
                  <a:gd name="connsiteX34" fmla="*/ 9331 w 10000"/>
                  <a:gd name="connsiteY34" fmla="*/ 4496 h 10000"/>
                  <a:gd name="connsiteX35" fmla="*/ 9732 w 10000"/>
                  <a:gd name="connsiteY35" fmla="*/ 5010 h 10000"/>
                  <a:gd name="connsiteX36" fmla="*/ 9935 w 10000"/>
                  <a:gd name="connsiteY36" fmla="*/ 5485 h 10000"/>
                  <a:gd name="connsiteX37" fmla="*/ 10000 w 10000"/>
                  <a:gd name="connsiteY37" fmla="*/ 5718 h 10000"/>
                  <a:gd name="connsiteX38" fmla="*/ 10000 w 10000"/>
                  <a:gd name="connsiteY38" fmla="*/ 5931 h 10000"/>
                  <a:gd name="connsiteX39" fmla="*/ 9935 w 10000"/>
                  <a:gd name="connsiteY39" fmla="*/ 6143 h 10000"/>
                  <a:gd name="connsiteX40" fmla="*/ 9796 w 10000"/>
                  <a:gd name="connsiteY40" fmla="*/ 6336 h 10000"/>
                  <a:gd name="connsiteX41" fmla="*/ 9796 w 10000"/>
                  <a:gd name="connsiteY41" fmla="*/ 6336 h 10000"/>
                  <a:gd name="connsiteX42" fmla="*/ 9536 w 10000"/>
                  <a:gd name="connsiteY42" fmla="*/ 6725 h 10000"/>
                  <a:gd name="connsiteX0" fmla="*/ 8127 w 8591"/>
                  <a:gd name="connsiteY0" fmla="*/ 6725 h 9113"/>
                  <a:gd name="connsiteX1" fmla="*/ 272 w 8591"/>
                  <a:gd name="connsiteY1" fmla="*/ 9113 h 9113"/>
                  <a:gd name="connsiteX2" fmla="*/ 1276 w 8591"/>
                  <a:gd name="connsiteY2" fmla="*/ 8513 h 9113"/>
                  <a:gd name="connsiteX3" fmla="*/ 2346 w 8591"/>
                  <a:gd name="connsiteY3" fmla="*/ 7824 h 9113"/>
                  <a:gd name="connsiteX4" fmla="*/ 3355 w 8591"/>
                  <a:gd name="connsiteY4" fmla="*/ 7064 h 9113"/>
                  <a:gd name="connsiteX5" fmla="*/ 3828 w 8591"/>
                  <a:gd name="connsiteY5" fmla="*/ 6672 h 9113"/>
                  <a:gd name="connsiteX6" fmla="*/ 4293 w 8591"/>
                  <a:gd name="connsiteY6" fmla="*/ 6283 h 9113"/>
                  <a:gd name="connsiteX7" fmla="*/ 4699 w 8591"/>
                  <a:gd name="connsiteY7" fmla="*/ 5895 h 9113"/>
                  <a:gd name="connsiteX8" fmla="*/ 4968 w 8591"/>
                  <a:gd name="connsiteY8" fmla="*/ 5522 h 9113"/>
                  <a:gd name="connsiteX9" fmla="*/ 4968 w 8591"/>
                  <a:gd name="connsiteY9" fmla="*/ 5522 h 9113"/>
                  <a:gd name="connsiteX10" fmla="*/ 5105 w 8591"/>
                  <a:gd name="connsiteY10" fmla="*/ 5238 h 9113"/>
                  <a:gd name="connsiteX11" fmla="*/ 5172 w 8591"/>
                  <a:gd name="connsiteY11" fmla="*/ 4937 h 9113"/>
                  <a:gd name="connsiteX12" fmla="*/ 5105 w 8591"/>
                  <a:gd name="connsiteY12" fmla="*/ 4619 h 9113"/>
                  <a:gd name="connsiteX13" fmla="*/ 4968 w 8591"/>
                  <a:gd name="connsiteY13" fmla="*/ 4282 h 9113"/>
                  <a:gd name="connsiteX14" fmla="*/ 4699 w 8591"/>
                  <a:gd name="connsiteY14" fmla="*/ 3947 h 9113"/>
                  <a:gd name="connsiteX15" fmla="*/ 4428 w 8591"/>
                  <a:gd name="connsiteY15" fmla="*/ 3576 h 9113"/>
                  <a:gd name="connsiteX16" fmla="*/ 4095 w 8591"/>
                  <a:gd name="connsiteY16" fmla="*/ 3222 h 9113"/>
                  <a:gd name="connsiteX17" fmla="*/ 3691 w 8591"/>
                  <a:gd name="connsiteY17" fmla="*/ 2850 h 9113"/>
                  <a:gd name="connsiteX18" fmla="*/ 2824 w 8591"/>
                  <a:gd name="connsiteY18" fmla="*/ 2104 h 9113"/>
                  <a:gd name="connsiteX19" fmla="*/ 1883 w 8591"/>
                  <a:gd name="connsiteY19" fmla="*/ 1399 h 9113"/>
                  <a:gd name="connsiteX20" fmla="*/ 941 w 8591"/>
                  <a:gd name="connsiteY20" fmla="*/ 760 h 9113"/>
                  <a:gd name="connsiteX21" fmla="*/ 0 w 8591"/>
                  <a:gd name="connsiteY21" fmla="*/ 176 h 9113"/>
                  <a:gd name="connsiteX22" fmla="*/ 0 w 8591"/>
                  <a:gd name="connsiteY22" fmla="*/ 176 h 9113"/>
                  <a:gd name="connsiteX23" fmla="*/ 1679 w 8591"/>
                  <a:gd name="connsiteY23" fmla="*/ 0 h 9113"/>
                  <a:gd name="connsiteX24" fmla="*/ 1679 w 8591"/>
                  <a:gd name="connsiteY24" fmla="*/ 0 h 9113"/>
                  <a:gd name="connsiteX25" fmla="*/ 2083 w 8591"/>
                  <a:gd name="connsiteY25" fmla="*/ 196 h 9113"/>
                  <a:gd name="connsiteX26" fmla="*/ 2951 w 8591"/>
                  <a:gd name="connsiteY26" fmla="*/ 708 h 9113"/>
                  <a:gd name="connsiteX27" fmla="*/ 4165 w 8591"/>
                  <a:gd name="connsiteY27" fmla="*/ 1470 h 9113"/>
                  <a:gd name="connsiteX28" fmla="*/ 4899 w 8591"/>
                  <a:gd name="connsiteY28" fmla="*/ 1929 h 9113"/>
                  <a:gd name="connsiteX29" fmla="*/ 5570 w 8591"/>
                  <a:gd name="connsiteY29" fmla="*/ 2405 h 9113"/>
                  <a:gd name="connsiteX30" fmla="*/ 6247 w 8591"/>
                  <a:gd name="connsiteY30" fmla="*/ 2921 h 9113"/>
                  <a:gd name="connsiteX31" fmla="*/ 6913 w 8591"/>
                  <a:gd name="connsiteY31" fmla="*/ 3452 h 9113"/>
                  <a:gd name="connsiteX32" fmla="*/ 7451 w 8591"/>
                  <a:gd name="connsiteY32" fmla="*/ 3965 h 9113"/>
                  <a:gd name="connsiteX33" fmla="*/ 7922 w 8591"/>
                  <a:gd name="connsiteY33" fmla="*/ 4496 h 9113"/>
                  <a:gd name="connsiteX34" fmla="*/ 8323 w 8591"/>
                  <a:gd name="connsiteY34" fmla="*/ 5010 h 9113"/>
                  <a:gd name="connsiteX35" fmla="*/ 8526 w 8591"/>
                  <a:gd name="connsiteY35" fmla="*/ 5485 h 9113"/>
                  <a:gd name="connsiteX36" fmla="*/ 8591 w 8591"/>
                  <a:gd name="connsiteY36" fmla="*/ 5718 h 9113"/>
                  <a:gd name="connsiteX37" fmla="*/ 8591 w 8591"/>
                  <a:gd name="connsiteY37" fmla="*/ 5931 h 9113"/>
                  <a:gd name="connsiteX38" fmla="*/ 8526 w 8591"/>
                  <a:gd name="connsiteY38" fmla="*/ 6143 h 9113"/>
                  <a:gd name="connsiteX39" fmla="*/ 8387 w 8591"/>
                  <a:gd name="connsiteY39" fmla="*/ 6336 h 9113"/>
                  <a:gd name="connsiteX40" fmla="*/ 8387 w 8591"/>
                  <a:gd name="connsiteY40" fmla="*/ 6336 h 9113"/>
                  <a:gd name="connsiteX41" fmla="*/ 8127 w 8591"/>
                  <a:gd name="connsiteY41" fmla="*/ 6725 h 9113"/>
                  <a:gd name="connsiteX0" fmla="*/ 9460 w 10000"/>
                  <a:gd name="connsiteY0" fmla="*/ 7380 h 9342"/>
                  <a:gd name="connsiteX1" fmla="*/ 1485 w 10000"/>
                  <a:gd name="connsiteY1" fmla="*/ 9342 h 9342"/>
                  <a:gd name="connsiteX2" fmla="*/ 2731 w 10000"/>
                  <a:gd name="connsiteY2" fmla="*/ 8586 h 9342"/>
                  <a:gd name="connsiteX3" fmla="*/ 3905 w 10000"/>
                  <a:gd name="connsiteY3" fmla="*/ 7752 h 9342"/>
                  <a:gd name="connsiteX4" fmla="*/ 4456 w 10000"/>
                  <a:gd name="connsiteY4" fmla="*/ 7321 h 9342"/>
                  <a:gd name="connsiteX5" fmla="*/ 4997 w 10000"/>
                  <a:gd name="connsiteY5" fmla="*/ 6895 h 9342"/>
                  <a:gd name="connsiteX6" fmla="*/ 5470 w 10000"/>
                  <a:gd name="connsiteY6" fmla="*/ 6469 h 9342"/>
                  <a:gd name="connsiteX7" fmla="*/ 5783 w 10000"/>
                  <a:gd name="connsiteY7" fmla="*/ 6059 h 9342"/>
                  <a:gd name="connsiteX8" fmla="*/ 5783 w 10000"/>
                  <a:gd name="connsiteY8" fmla="*/ 6059 h 9342"/>
                  <a:gd name="connsiteX9" fmla="*/ 5942 w 10000"/>
                  <a:gd name="connsiteY9" fmla="*/ 5748 h 9342"/>
                  <a:gd name="connsiteX10" fmla="*/ 6020 w 10000"/>
                  <a:gd name="connsiteY10" fmla="*/ 5418 h 9342"/>
                  <a:gd name="connsiteX11" fmla="*/ 5942 w 10000"/>
                  <a:gd name="connsiteY11" fmla="*/ 5069 h 9342"/>
                  <a:gd name="connsiteX12" fmla="*/ 5783 w 10000"/>
                  <a:gd name="connsiteY12" fmla="*/ 4699 h 9342"/>
                  <a:gd name="connsiteX13" fmla="*/ 5470 w 10000"/>
                  <a:gd name="connsiteY13" fmla="*/ 4331 h 9342"/>
                  <a:gd name="connsiteX14" fmla="*/ 5154 w 10000"/>
                  <a:gd name="connsiteY14" fmla="*/ 3924 h 9342"/>
                  <a:gd name="connsiteX15" fmla="*/ 4767 w 10000"/>
                  <a:gd name="connsiteY15" fmla="*/ 3536 h 9342"/>
                  <a:gd name="connsiteX16" fmla="*/ 4296 w 10000"/>
                  <a:gd name="connsiteY16" fmla="*/ 3127 h 9342"/>
                  <a:gd name="connsiteX17" fmla="*/ 3287 w 10000"/>
                  <a:gd name="connsiteY17" fmla="*/ 2309 h 9342"/>
                  <a:gd name="connsiteX18" fmla="*/ 2192 w 10000"/>
                  <a:gd name="connsiteY18" fmla="*/ 1535 h 9342"/>
                  <a:gd name="connsiteX19" fmla="*/ 1095 w 10000"/>
                  <a:gd name="connsiteY19" fmla="*/ 834 h 9342"/>
                  <a:gd name="connsiteX20" fmla="*/ 0 w 10000"/>
                  <a:gd name="connsiteY20" fmla="*/ 193 h 9342"/>
                  <a:gd name="connsiteX21" fmla="*/ 0 w 10000"/>
                  <a:gd name="connsiteY21" fmla="*/ 193 h 9342"/>
                  <a:gd name="connsiteX22" fmla="*/ 1954 w 10000"/>
                  <a:gd name="connsiteY22" fmla="*/ 0 h 9342"/>
                  <a:gd name="connsiteX23" fmla="*/ 1954 w 10000"/>
                  <a:gd name="connsiteY23" fmla="*/ 0 h 9342"/>
                  <a:gd name="connsiteX24" fmla="*/ 2425 w 10000"/>
                  <a:gd name="connsiteY24" fmla="*/ 215 h 9342"/>
                  <a:gd name="connsiteX25" fmla="*/ 3435 w 10000"/>
                  <a:gd name="connsiteY25" fmla="*/ 777 h 9342"/>
                  <a:gd name="connsiteX26" fmla="*/ 4848 w 10000"/>
                  <a:gd name="connsiteY26" fmla="*/ 1613 h 9342"/>
                  <a:gd name="connsiteX27" fmla="*/ 5702 w 10000"/>
                  <a:gd name="connsiteY27" fmla="*/ 2117 h 9342"/>
                  <a:gd name="connsiteX28" fmla="*/ 6484 w 10000"/>
                  <a:gd name="connsiteY28" fmla="*/ 2639 h 9342"/>
                  <a:gd name="connsiteX29" fmla="*/ 7272 w 10000"/>
                  <a:gd name="connsiteY29" fmla="*/ 3205 h 9342"/>
                  <a:gd name="connsiteX30" fmla="*/ 8047 w 10000"/>
                  <a:gd name="connsiteY30" fmla="*/ 3788 h 9342"/>
                  <a:gd name="connsiteX31" fmla="*/ 8673 w 10000"/>
                  <a:gd name="connsiteY31" fmla="*/ 4351 h 9342"/>
                  <a:gd name="connsiteX32" fmla="*/ 9221 w 10000"/>
                  <a:gd name="connsiteY32" fmla="*/ 4934 h 9342"/>
                  <a:gd name="connsiteX33" fmla="*/ 9688 w 10000"/>
                  <a:gd name="connsiteY33" fmla="*/ 5498 h 9342"/>
                  <a:gd name="connsiteX34" fmla="*/ 9924 w 10000"/>
                  <a:gd name="connsiteY34" fmla="*/ 6019 h 9342"/>
                  <a:gd name="connsiteX35" fmla="*/ 10000 w 10000"/>
                  <a:gd name="connsiteY35" fmla="*/ 6275 h 9342"/>
                  <a:gd name="connsiteX36" fmla="*/ 10000 w 10000"/>
                  <a:gd name="connsiteY36" fmla="*/ 6508 h 9342"/>
                  <a:gd name="connsiteX37" fmla="*/ 9924 w 10000"/>
                  <a:gd name="connsiteY37" fmla="*/ 6741 h 9342"/>
                  <a:gd name="connsiteX38" fmla="*/ 9763 w 10000"/>
                  <a:gd name="connsiteY38" fmla="*/ 6953 h 9342"/>
                  <a:gd name="connsiteX39" fmla="*/ 9763 w 10000"/>
                  <a:gd name="connsiteY39" fmla="*/ 6953 h 9342"/>
                  <a:gd name="connsiteX40" fmla="*/ 9460 w 10000"/>
                  <a:gd name="connsiteY40" fmla="*/ 7380 h 9342"/>
                  <a:gd name="connsiteX0" fmla="*/ 9460 w 10000"/>
                  <a:gd name="connsiteY0" fmla="*/ 7900 h 9191"/>
                  <a:gd name="connsiteX1" fmla="*/ 2731 w 10000"/>
                  <a:gd name="connsiteY1" fmla="*/ 9191 h 9191"/>
                  <a:gd name="connsiteX2" fmla="*/ 3905 w 10000"/>
                  <a:gd name="connsiteY2" fmla="*/ 8298 h 9191"/>
                  <a:gd name="connsiteX3" fmla="*/ 4456 w 10000"/>
                  <a:gd name="connsiteY3" fmla="*/ 7837 h 9191"/>
                  <a:gd name="connsiteX4" fmla="*/ 4997 w 10000"/>
                  <a:gd name="connsiteY4" fmla="*/ 7381 h 9191"/>
                  <a:gd name="connsiteX5" fmla="*/ 5470 w 10000"/>
                  <a:gd name="connsiteY5" fmla="*/ 6925 h 9191"/>
                  <a:gd name="connsiteX6" fmla="*/ 5783 w 10000"/>
                  <a:gd name="connsiteY6" fmla="*/ 6486 h 9191"/>
                  <a:gd name="connsiteX7" fmla="*/ 5783 w 10000"/>
                  <a:gd name="connsiteY7" fmla="*/ 6486 h 9191"/>
                  <a:gd name="connsiteX8" fmla="*/ 5942 w 10000"/>
                  <a:gd name="connsiteY8" fmla="*/ 6153 h 9191"/>
                  <a:gd name="connsiteX9" fmla="*/ 6020 w 10000"/>
                  <a:gd name="connsiteY9" fmla="*/ 5800 h 9191"/>
                  <a:gd name="connsiteX10" fmla="*/ 5942 w 10000"/>
                  <a:gd name="connsiteY10" fmla="*/ 5426 h 9191"/>
                  <a:gd name="connsiteX11" fmla="*/ 5783 w 10000"/>
                  <a:gd name="connsiteY11" fmla="*/ 5030 h 9191"/>
                  <a:gd name="connsiteX12" fmla="*/ 5470 w 10000"/>
                  <a:gd name="connsiteY12" fmla="*/ 4636 h 9191"/>
                  <a:gd name="connsiteX13" fmla="*/ 5154 w 10000"/>
                  <a:gd name="connsiteY13" fmla="*/ 4200 h 9191"/>
                  <a:gd name="connsiteX14" fmla="*/ 4767 w 10000"/>
                  <a:gd name="connsiteY14" fmla="*/ 3785 h 9191"/>
                  <a:gd name="connsiteX15" fmla="*/ 4296 w 10000"/>
                  <a:gd name="connsiteY15" fmla="*/ 3347 h 9191"/>
                  <a:gd name="connsiteX16" fmla="*/ 3287 w 10000"/>
                  <a:gd name="connsiteY16" fmla="*/ 2472 h 9191"/>
                  <a:gd name="connsiteX17" fmla="*/ 2192 w 10000"/>
                  <a:gd name="connsiteY17" fmla="*/ 1643 h 9191"/>
                  <a:gd name="connsiteX18" fmla="*/ 1095 w 10000"/>
                  <a:gd name="connsiteY18" fmla="*/ 893 h 9191"/>
                  <a:gd name="connsiteX19" fmla="*/ 0 w 10000"/>
                  <a:gd name="connsiteY19" fmla="*/ 207 h 9191"/>
                  <a:gd name="connsiteX20" fmla="*/ 0 w 10000"/>
                  <a:gd name="connsiteY20" fmla="*/ 207 h 9191"/>
                  <a:gd name="connsiteX21" fmla="*/ 1954 w 10000"/>
                  <a:gd name="connsiteY21" fmla="*/ 0 h 9191"/>
                  <a:gd name="connsiteX22" fmla="*/ 1954 w 10000"/>
                  <a:gd name="connsiteY22" fmla="*/ 0 h 9191"/>
                  <a:gd name="connsiteX23" fmla="*/ 2425 w 10000"/>
                  <a:gd name="connsiteY23" fmla="*/ 230 h 9191"/>
                  <a:gd name="connsiteX24" fmla="*/ 3435 w 10000"/>
                  <a:gd name="connsiteY24" fmla="*/ 832 h 9191"/>
                  <a:gd name="connsiteX25" fmla="*/ 4848 w 10000"/>
                  <a:gd name="connsiteY25" fmla="*/ 1727 h 9191"/>
                  <a:gd name="connsiteX26" fmla="*/ 5702 w 10000"/>
                  <a:gd name="connsiteY26" fmla="*/ 2266 h 9191"/>
                  <a:gd name="connsiteX27" fmla="*/ 6484 w 10000"/>
                  <a:gd name="connsiteY27" fmla="*/ 2825 h 9191"/>
                  <a:gd name="connsiteX28" fmla="*/ 7272 w 10000"/>
                  <a:gd name="connsiteY28" fmla="*/ 3431 h 9191"/>
                  <a:gd name="connsiteX29" fmla="*/ 8047 w 10000"/>
                  <a:gd name="connsiteY29" fmla="*/ 4055 h 9191"/>
                  <a:gd name="connsiteX30" fmla="*/ 8673 w 10000"/>
                  <a:gd name="connsiteY30" fmla="*/ 4657 h 9191"/>
                  <a:gd name="connsiteX31" fmla="*/ 9221 w 10000"/>
                  <a:gd name="connsiteY31" fmla="*/ 5282 h 9191"/>
                  <a:gd name="connsiteX32" fmla="*/ 9688 w 10000"/>
                  <a:gd name="connsiteY32" fmla="*/ 5885 h 9191"/>
                  <a:gd name="connsiteX33" fmla="*/ 9924 w 10000"/>
                  <a:gd name="connsiteY33" fmla="*/ 6443 h 9191"/>
                  <a:gd name="connsiteX34" fmla="*/ 10000 w 10000"/>
                  <a:gd name="connsiteY34" fmla="*/ 6717 h 9191"/>
                  <a:gd name="connsiteX35" fmla="*/ 10000 w 10000"/>
                  <a:gd name="connsiteY35" fmla="*/ 6966 h 9191"/>
                  <a:gd name="connsiteX36" fmla="*/ 9924 w 10000"/>
                  <a:gd name="connsiteY36" fmla="*/ 7216 h 9191"/>
                  <a:gd name="connsiteX37" fmla="*/ 9763 w 10000"/>
                  <a:gd name="connsiteY37" fmla="*/ 7443 h 9191"/>
                  <a:gd name="connsiteX38" fmla="*/ 9763 w 10000"/>
                  <a:gd name="connsiteY38" fmla="*/ 7443 h 9191"/>
                  <a:gd name="connsiteX39" fmla="*/ 9460 w 10000"/>
                  <a:gd name="connsiteY39" fmla="*/ 7900 h 9191"/>
                  <a:gd name="connsiteX0" fmla="*/ 9460 w 10000"/>
                  <a:gd name="connsiteY0" fmla="*/ 8595 h 9028"/>
                  <a:gd name="connsiteX1" fmla="*/ 3905 w 10000"/>
                  <a:gd name="connsiteY1" fmla="*/ 9028 h 9028"/>
                  <a:gd name="connsiteX2" fmla="*/ 4456 w 10000"/>
                  <a:gd name="connsiteY2" fmla="*/ 8527 h 9028"/>
                  <a:gd name="connsiteX3" fmla="*/ 4997 w 10000"/>
                  <a:gd name="connsiteY3" fmla="*/ 8031 h 9028"/>
                  <a:gd name="connsiteX4" fmla="*/ 5470 w 10000"/>
                  <a:gd name="connsiteY4" fmla="*/ 7535 h 9028"/>
                  <a:gd name="connsiteX5" fmla="*/ 5783 w 10000"/>
                  <a:gd name="connsiteY5" fmla="*/ 7057 h 9028"/>
                  <a:gd name="connsiteX6" fmla="*/ 5783 w 10000"/>
                  <a:gd name="connsiteY6" fmla="*/ 7057 h 9028"/>
                  <a:gd name="connsiteX7" fmla="*/ 5942 w 10000"/>
                  <a:gd name="connsiteY7" fmla="*/ 6695 h 9028"/>
                  <a:gd name="connsiteX8" fmla="*/ 6020 w 10000"/>
                  <a:gd name="connsiteY8" fmla="*/ 6311 h 9028"/>
                  <a:gd name="connsiteX9" fmla="*/ 5942 w 10000"/>
                  <a:gd name="connsiteY9" fmla="*/ 5904 h 9028"/>
                  <a:gd name="connsiteX10" fmla="*/ 5783 w 10000"/>
                  <a:gd name="connsiteY10" fmla="*/ 5473 h 9028"/>
                  <a:gd name="connsiteX11" fmla="*/ 5470 w 10000"/>
                  <a:gd name="connsiteY11" fmla="*/ 5044 h 9028"/>
                  <a:gd name="connsiteX12" fmla="*/ 5154 w 10000"/>
                  <a:gd name="connsiteY12" fmla="*/ 4570 h 9028"/>
                  <a:gd name="connsiteX13" fmla="*/ 4767 w 10000"/>
                  <a:gd name="connsiteY13" fmla="*/ 4118 h 9028"/>
                  <a:gd name="connsiteX14" fmla="*/ 4296 w 10000"/>
                  <a:gd name="connsiteY14" fmla="*/ 3642 h 9028"/>
                  <a:gd name="connsiteX15" fmla="*/ 3287 w 10000"/>
                  <a:gd name="connsiteY15" fmla="*/ 2690 h 9028"/>
                  <a:gd name="connsiteX16" fmla="*/ 2192 w 10000"/>
                  <a:gd name="connsiteY16" fmla="*/ 1788 h 9028"/>
                  <a:gd name="connsiteX17" fmla="*/ 1095 w 10000"/>
                  <a:gd name="connsiteY17" fmla="*/ 972 h 9028"/>
                  <a:gd name="connsiteX18" fmla="*/ 0 w 10000"/>
                  <a:gd name="connsiteY18" fmla="*/ 225 h 9028"/>
                  <a:gd name="connsiteX19" fmla="*/ 0 w 10000"/>
                  <a:gd name="connsiteY19" fmla="*/ 225 h 9028"/>
                  <a:gd name="connsiteX20" fmla="*/ 1954 w 10000"/>
                  <a:gd name="connsiteY20" fmla="*/ 0 h 9028"/>
                  <a:gd name="connsiteX21" fmla="*/ 1954 w 10000"/>
                  <a:gd name="connsiteY21" fmla="*/ 0 h 9028"/>
                  <a:gd name="connsiteX22" fmla="*/ 2425 w 10000"/>
                  <a:gd name="connsiteY22" fmla="*/ 250 h 9028"/>
                  <a:gd name="connsiteX23" fmla="*/ 3435 w 10000"/>
                  <a:gd name="connsiteY23" fmla="*/ 905 h 9028"/>
                  <a:gd name="connsiteX24" fmla="*/ 4848 w 10000"/>
                  <a:gd name="connsiteY24" fmla="*/ 1879 h 9028"/>
                  <a:gd name="connsiteX25" fmla="*/ 5702 w 10000"/>
                  <a:gd name="connsiteY25" fmla="*/ 2465 h 9028"/>
                  <a:gd name="connsiteX26" fmla="*/ 6484 w 10000"/>
                  <a:gd name="connsiteY26" fmla="*/ 3074 h 9028"/>
                  <a:gd name="connsiteX27" fmla="*/ 7272 w 10000"/>
                  <a:gd name="connsiteY27" fmla="*/ 3733 h 9028"/>
                  <a:gd name="connsiteX28" fmla="*/ 8047 w 10000"/>
                  <a:gd name="connsiteY28" fmla="*/ 4412 h 9028"/>
                  <a:gd name="connsiteX29" fmla="*/ 8673 w 10000"/>
                  <a:gd name="connsiteY29" fmla="*/ 5067 h 9028"/>
                  <a:gd name="connsiteX30" fmla="*/ 9221 w 10000"/>
                  <a:gd name="connsiteY30" fmla="*/ 5747 h 9028"/>
                  <a:gd name="connsiteX31" fmla="*/ 9688 w 10000"/>
                  <a:gd name="connsiteY31" fmla="*/ 6403 h 9028"/>
                  <a:gd name="connsiteX32" fmla="*/ 9924 w 10000"/>
                  <a:gd name="connsiteY32" fmla="*/ 7010 h 9028"/>
                  <a:gd name="connsiteX33" fmla="*/ 10000 w 10000"/>
                  <a:gd name="connsiteY33" fmla="*/ 7308 h 9028"/>
                  <a:gd name="connsiteX34" fmla="*/ 10000 w 10000"/>
                  <a:gd name="connsiteY34" fmla="*/ 7579 h 9028"/>
                  <a:gd name="connsiteX35" fmla="*/ 9924 w 10000"/>
                  <a:gd name="connsiteY35" fmla="*/ 7851 h 9028"/>
                  <a:gd name="connsiteX36" fmla="*/ 9763 w 10000"/>
                  <a:gd name="connsiteY36" fmla="*/ 8098 h 9028"/>
                  <a:gd name="connsiteX37" fmla="*/ 9763 w 10000"/>
                  <a:gd name="connsiteY37" fmla="*/ 8098 h 9028"/>
                  <a:gd name="connsiteX38" fmla="*/ 9460 w 10000"/>
                  <a:gd name="connsiteY38" fmla="*/ 8595 h 9028"/>
                  <a:gd name="connsiteX0" fmla="*/ 9460 w 10000"/>
                  <a:gd name="connsiteY0" fmla="*/ 9520 h 10000"/>
                  <a:gd name="connsiteX1" fmla="*/ 3082 w 10000"/>
                  <a:gd name="connsiteY1" fmla="*/ 10000 h 10000"/>
                  <a:gd name="connsiteX2" fmla="*/ 4456 w 10000"/>
                  <a:gd name="connsiteY2" fmla="*/ 9445 h 10000"/>
                  <a:gd name="connsiteX3" fmla="*/ 4997 w 10000"/>
                  <a:gd name="connsiteY3" fmla="*/ 8896 h 10000"/>
                  <a:gd name="connsiteX4" fmla="*/ 5470 w 10000"/>
                  <a:gd name="connsiteY4" fmla="*/ 8346 h 10000"/>
                  <a:gd name="connsiteX5" fmla="*/ 5783 w 10000"/>
                  <a:gd name="connsiteY5" fmla="*/ 7817 h 10000"/>
                  <a:gd name="connsiteX6" fmla="*/ 5783 w 10000"/>
                  <a:gd name="connsiteY6" fmla="*/ 7817 h 10000"/>
                  <a:gd name="connsiteX7" fmla="*/ 5942 w 10000"/>
                  <a:gd name="connsiteY7" fmla="*/ 7416 h 10000"/>
                  <a:gd name="connsiteX8" fmla="*/ 6020 w 10000"/>
                  <a:gd name="connsiteY8" fmla="*/ 6990 h 10000"/>
                  <a:gd name="connsiteX9" fmla="*/ 5942 w 10000"/>
                  <a:gd name="connsiteY9" fmla="*/ 6540 h 10000"/>
                  <a:gd name="connsiteX10" fmla="*/ 5783 w 10000"/>
                  <a:gd name="connsiteY10" fmla="*/ 6062 h 10000"/>
                  <a:gd name="connsiteX11" fmla="*/ 5470 w 10000"/>
                  <a:gd name="connsiteY11" fmla="*/ 5587 h 10000"/>
                  <a:gd name="connsiteX12" fmla="*/ 5154 w 10000"/>
                  <a:gd name="connsiteY12" fmla="*/ 5062 h 10000"/>
                  <a:gd name="connsiteX13" fmla="*/ 4767 w 10000"/>
                  <a:gd name="connsiteY13" fmla="*/ 4561 h 10000"/>
                  <a:gd name="connsiteX14" fmla="*/ 4296 w 10000"/>
                  <a:gd name="connsiteY14" fmla="*/ 4034 h 10000"/>
                  <a:gd name="connsiteX15" fmla="*/ 3287 w 10000"/>
                  <a:gd name="connsiteY15" fmla="*/ 2980 h 10000"/>
                  <a:gd name="connsiteX16" fmla="*/ 2192 w 10000"/>
                  <a:gd name="connsiteY16" fmla="*/ 1981 h 10000"/>
                  <a:gd name="connsiteX17" fmla="*/ 1095 w 10000"/>
                  <a:gd name="connsiteY17" fmla="*/ 1077 h 10000"/>
                  <a:gd name="connsiteX18" fmla="*/ 0 w 10000"/>
                  <a:gd name="connsiteY18" fmla="*/ 249 h 10000"/>
                  <a:gd name="connsiteX19" fmla="*/ 0 w 10000"/>
                  <a:gd name="connsiteY19" fmla="*/ 249 h 10000"/>
                  <a:gd name="connsiteX20" fmla="*/ 1954 w 10000"/>
                  <a:gd name="connsiteY20" fmla="*/ 0 h 10000"/>
                  <a:gd name="connsiteX21" fmla="*/ 1954 w 10000"/>
                  <a:gd name="connsiteY21" fmla="*/ 0 h 10000"/>
                  <a:gd name="connsiteX22" fmla="*/ 2425 w 10000"/>
                  <a:gd name="connsiteY22" fmla="*/ 277 h 10000"/>
                  <a:gd name="connsiteX23" fmla="*/ 3435 w 10000"/>
                  <a:gd name="connsiteY23" fmla="*/ 1002 h 10000"/>
                  <a:gd name="connsiteX24" fmla="*/ 4848 w 10000"/>
                  <a:gd name="connsiteY24" fmla="*/ 2081 h 10000"/>
                  <a:gd name="connsiteX25" fmla="*/ 5702 w 10000"/>
                  <a:gd name="connsiteY25" fmla="*/ 2730 h 10000"/>
                  <a:gd name="connsiteX26" fmla="*/ 6484 w 10000"/>
                  <a:gd name="connsiteY26" fmla="*/ 3405 h 10000"/>
                  <a:gd name="connsiteX27" fmla="*/ 7272 w 10000"/>
                  <a:gd name="connsiteY27" fmla="*/ 4135 h 10000"/>
                  <a:gd name="connsiteX28" fmla="*/ 8047 w 10000"/>
                  <a:gd name="connsiteY28" fmla="*/ 4887 h 10000"/>
                  <a:gd name="connsiteX29" fmla="*/ 8673 w 10000"/>
                  <a:gd name="connsiteY29" fmla="*/ 5613 h 10000"/>
                  <a:gd name="connsiteX30" fmla="*/ 9221 w 10000"/>
                  <a:gd name="connsiteY30" fmla="*/ 6366 h 10000"/>
                  <a:gd name="connsiteX31" fmla="*/ 9688 w 10000"/>
                  <a:gd name="connsiteY31" fmla="*/ 7092 h 10000"/>
                  <a:gd name="connsiteX32" fmla="*/ 9924 w 10000"/>
                  <a:gd name="connsiteY32" fmla="*/ 7765 h 10000"/>
                  <a:gd name="connsiteX33" fmla="*/ 10000 w 10000"/>
                  <a:gd name="connsiteY33" fmla="*/ 8095 h 10000"/>
                  <a:gd name="connsiteX34" fmla="*/ 10000 w 10000"/>
                  <a:gd name="connsiteY34" fmla="*/ 8395 h 10000"/>
                  <a:gd name="connsiteX35" fmla="*/ 9924 w 10000"/>
                  <a:gd name="connsiteY35" fmla="*/ 8696 h 10000"/>
                  <a:gd name="connsiteX36" fmla="*/ 9763 w 10000"/>
                  <a:gd name="connsiteY36" fmla="*/ 8970 h 10000"/>
                  <a:gd name="connsiteX37" fmla="*/ 9763 w 10000"/>
                  <a:gd name="connsiteY37" fmla="*/ 8970 h 10000"/>
                  <a:gd name="connsiteX38" fmla="*/ 9460 w 10000"/>
                  <a:gd name="connsiteY38" fmla="*/ 9520 h 10000"/>
                  <a:gd name="connsiteX0" fmla="*/ 9460 w 10000"/>
                  <a:gd name="connsiteY0" fmla="*/ 9520 h 9925"/>
                  <a:gd name="connsiteX1" fmla="*/ 3823 w 10000"/>
                  <a:gd name="connsiteY1" fmla="*/ 9925 h 9925"/>
                  <a:gd name="connsiteX2" fmla="*/ 4456 w 10000"/>
                  <a:gd name="connsiteY2" fmla="*/ 9445 h 9925"/>
                  <a:gd name="connsiteX3" fmla="*/ 4997 w 10000"/>
                  <a:gd name="connsiteY3" fmla="*/ 8896 h 9925"/>
                  <a:gd name="connsiteX4" fmla="*/ 5470 w 10000"/>
                  <a:gd name="connsiteY4" fmla="*/ 8346 h 9925"/>
                  <a:gd name="connsiteX5" fmla="*/ 5783 w 10000"/>
                  <a:gd name="connsiteY5" fmla="*/ 7817 h 9925"/>
                  <a:gd name="connsiteX6" fmla="*/ 5783 w 10000"/>
                  <a:gd name="connsiteY6" fmla="*/ 7817 h 9925"/>
                  <a:gd name="connsiteX7" fmla="*/ 5942 w 10000"/>
                  <a:gd name="connsiteY7" fmla="*/ 7416 h 9925"/>
                  <a:gd name="connsiteX8" fmla="*/ 6020 w 10000"/>
                  <a:gd name="connsiteY8" fmla="*/ 6990 h 9925"/>
                  <a:gd name="connsiteX9" fmla="*/ 5942 w 10000"/>
                  <a:gd name="connsiteY9" fmla="*/ 6540 h 9925"/>
                  <a:gd name="connsiteX10" fmla="*/ 5783 w 10000"/>
                  <a:gd name="connsiteY10" fmla="*/ 6062 h 9925"/>
                  <a:gd name="connsiteX11" fmla="*/ 5470 w 10000"/>
                  <a:gd name="connsiteY11" fmla="*/ 5587 h 9925"/>
                  <a:gd name="connsiteX12" fmla="*/ 5154 w 10000"/>
                  <a:gd name="connsiteY12" fmla="*/ 5062 h 9925"/>
                  <a:gd name="connsiteX13" fmla="*/ 4767 w 10000"/>
                  <a:gd name="connsiteY13" fmla="*/ 4561 h 9925"/>
                  <a:gd name="connsiteX14" fmla="*/ 4296 w 10000"/>
                  <a:gd name="connsiteY14" fmla="*/ 4034 h 9925"/>
                  <a:gd name="connsiteX15" fmla="*/ 3287 w 10000"/>
                  <a:gd name="connsiteY15" fmla="*/ 2980 h 9925"/>
                  <a:gd name="connsiteX16" fmla="*/ 2192 w 10000"/>
                  <a:gd name="connsiteY16" fmla="*/ 1981 h 9925"/>
                  <a:gd name="connsiteX17" fmla="*/ 1095 w 10000"/>
                  <a:gd name="connsiteY17" fmla="*/ 1077 h 9925"/>
                  <a:gd name="connsiteX18" fmla="*/ 0 w 10000"/>
                  <a:gd name="connsiteY18" fmla="*/ 249 h 9925"/>
                  <a:gd name="connsiteX19" fmla="*/ 0 w 10000"/>
                  <a:gd name="connsiteY19" fmla="*/ 249 h 9925"/>
                  <a:gd name="connsiteX20" fmla="*/ 1954 w 10000"/>
                  <a:gd name="connsiteY20" fmla="*/ 0 h 9925"/>
                  <a:gd name="connsiteX21" fmla="*/ 1954 w 10000"/>
                  <a:gd name="connsiteY21" fmla="*/ 0 h 9925"/>
                  <a:gd name="connsiteX22" fmla="*/ 2425 w 10000"/>
                  <a:gd name="connsiteY22" fmla="*/ 277 h 9925"/>
                  <a:gd name="connsiteX23" fmla="*/ 3435 w 10000"/>
                  <a:gd name="connsiteY23" fmla="*/ 1002 h 9925"/>
                  <a:gd name="connsiteX24" fmla="*/ 4848 w 10000"/>
                  <a:gd name="connsiteY24" fmla="*/ 2081 h 9925"/>
                  <a:gd name="connsiteX25" fmla="*/ 5702 w 10000"/>
                  <a:gd name="connsiteY25" fmla="*/ 2730 h 9925"/>
                  <a:gd name="connsiteX26" fmla="*/ 6484 w 10000"/>
                  <a:gd name="connsiteY26" fmla="*/ 3405 h 9925"/>
                  <a:gd name="connsiteX27" fmla="*/ 7272 w 10000"/>
                  <a:gd name="connsiteY27" fmla="*/ 4135 h 9925"/>
                  <a:gd name="connsiteX28" fmla="*/ 8047 w 10000"/>
                  <a:gd name="connsiteY28" fmla="*/ 4887 h 9925"/>
                  <a:gd name="connsiteX29" fmla="*/ 8673 w 10000"/>
                  <a:gd name="connsiteY29" fmla="*/ 5613 h 9925"/>
                  <a:gd name="connsiteX30" fmla="*/ 9221 w 10000"/>
                  <a:gd name="connsiteY30" fmla="*/ 6366 h 9925"/>
                  <a:gd name="connsiteX31" fmla="*/ 9688 w 10000"/>
                  <a:gd name="connsiteY31" fmla="*/ 7092 h 9925"/>
                  <a:gd name="connsiteX32" fmla="*/ 9924 w 10000"/>
                  <a:gd name="connsiteY32" fmla="*/ 7765 h 9925"/>
                  <a:gd name="connsiteX33" fmla="*/ 10000 w 10000"/>
                  <a:gd name="connsiteY33" fmla="*/ 8095 h 9925"/>
                  <a:gd name="connsiteX34" fmla="*/ 10000 w 10000"/>
                  <a:gd name="connsiteY34" fmla="*/ 8395 h 9925"/>
                  <a:gd name="connsiteX35" fmla="*/ 9924 w 10000"/>
                  <a:gd name="connsiteY35" fmla="*/ 8696 h 9925"/>
                  <a:gd name="connsiteX36" fmla="*/ 9763 w 10000"/>
                  <a:gd name="connsiteY36" fmla="*/ 8970 h 9925"/>
                  <a:gd name="connsiteX37" fmla="*/ 9763 w 10000"/>
                  <a:gd name="connsiteY37" fmla="*/ 8970 h 9925"/>
                  <a:gd name="connsiteX38" fmla="*/ 9460 w 10000"/>
                  <a:gd name="connsiteY38" fmla="*/ 9520 h 9925"/>
                  <a:gd name="connsiteX0" fmla="*/ 9460 w 10000"/>
                  <a:gd name="connsiteY0" fmla="*/ 9592 h 10000"/>
                  <a:gd name="connsiteX1" fmla="*/ 3905 w 10000"/>
                  <a:gd name="connsiteY1" fmla="*/ 10000 h 10000"/>
                  <a:gd name="connsiteX2" fmla="*/ 4456 w 10000"/>
                  <a:gd name="connsiteY2" fmla="*/ 9516 h 10000"/>
                  <a:gd name="connsiteX3" fmla="*/ 4997 w 10000"/>
                  <a:gd name="connsiteY3" fmla="*/ 8963 h 10000"/>
                  <a:gd name="connsiteX4" fmla="*/ 5470 w 10000"/>
                  <a:gd name="connsiteY4" fmla="*/ 8409 h 10000"/>
                  <a:gd name="connsiteX5" fmla="*/ 5783 w 10000"/>
                  <a:gd name="connsiteY5" fmla="*/ 7876 h 10000"/>
                  <a:gd name="connsiteX6" fmla="*/ 5783 w 10000"/>
                  <a:gd name="connsiteY6" fmla="*/ 7876 h 10000"/>
                  <a:gd name="connsiteX7" fmla="*/ 5942 w 10000"/>
                  <a:gd name="connsiteY7" fmla="*/ 7472 h 10000"/>
                  <a:gd name="connsiteX8" fmla="*/ 6020 w 10000"/>
                  <a:gd name="connsiteY8" fmla="*/ 7043 h 10000"/>
                  <a:gd name="connsiteX9" fmla="*/ 5942 w 10000"/>
                  <a:gd name="connsiteY9" fmla="*/ 6589 h 10000"/>
                  <a:gd name="connsiteX10" fmla="*/ 5783 w 10000"/>
                  <a:gd name="connsiteY10" fmla="*/ 6108 h 10000"/>
                  <a:gd name="connsiteX11" fmla="*/ 5470 w 10000"/>
                  <a:gd name="connsiteY11" fmla="*/ 5629 h 10000"/>
                  <a:gd name="connsiteX12" fmla="*/ 5154 w 10000"/>
                  <a:gd name="connsiteY12" fmla="*/ 5100 h 10000"/>
                  <a:gd name="connsiteX13" fmla="*/ 4767 w 10000"/>
                  <a:gd name="connsiteY13" fmla="*/ 4595 h 10000"/>
                  <a:gd name="connsiteX14" fmla="*/ 4296 w 10000"/>
                  <a:gd name="connsiteY14" fmla="*/ 4064 h 10000"/>
                  <a:gd name="connsiteX15" fmla="*/ 3287 w 10000"/>
                  <a:gd name="connsiteY15" fmla="*/ 3003 h 10000"/>
                  <a:gd name="connsiteX16" fmla="*/ 2192 w 10000"/>
                  <a:gd name="connsiteY16" fmla="*/ 1996 h 10000"/>
                  <a:gd name="connsiteX17" fmla="*/ 1095 w 10000"/>
                  <a:gd name="connsiteY17" fmla="*/ 1085 h 10000"/>
                  <a:gd name="connsiteX18" fmla="*/ 0 w 10000"/>
                  <a:gd name="connsiteY18" fmla="*/ 251 h 10000"/>
                  <a:gd name="connsiteX19" fmla="*/ 0 w 10000"/>
                  <a:gd name="connsiteY19" fmla="*/ 251 h 10000"/>
                  <a:gd name="connsiteX20" fmla="*/ 1954 w 10000"/>
                  <a:gd name="connsiteY20" fmla="*/ 0 h 10000"/>
                  <a:gd name="connsiteX21" fmla="*/ 1954 w 10000"/>
                  <a:gd name="connsiteY21" fmla="*/ 0 h 10000"/>
                  <a:gd name="connsiteX22" fmla="*/ 2425 w 10000"/>
                  <a:gd name="connsiteY22" fmla="*/ 279 h 10000"/>
                  <a:gd name="connsiteX23" fmla="*/ 3435 w 10000"/>
                  <a:gd name="connsiteY23" fmla="*/ 1010 h 10000"/>
                  <a:gd name="connsiteX24" fmla="*/ 4848 w 10000"/>
                  <a:gd name="connsiteY24" fmla="*/ 2097 h 10000"/>
                  <a:gd name="connsiteX25" fmla="*/ 5702 w 10000"/>
                  <a:gd name="connsiteY25" fmla="*/ 2751 h 10000"/>
                  <a:gd name="connsiteX26" fmla="*/ 6484 w 10000"/>
                  <a:gd name="connsiteY26" fmla="*/ 3431 h 10000"/>
                  <a:gd name="connsiteX27" fmla="*/ 7272 w 10000"/>
                  <a:gd name="connsiteY27" fmla="*/ 4166 h 10000"/>
                  <a:gd name="connsiteX28" fmla="*/ 8047 w 10000"/>
                  <a:gd name="connsiteY28" fmla="*/ 4924 h 10000"/>
                  <a:gd name="connsiteX29" fmla="*/ 8673 w 10000"/>
                  <a:gd name="connsiteY29" fmla="*/ 5655 h 10000"/>
                  <a:gd name="connsiteX30" fmla="*/ 9221 w 10000"/>
                  <a:gd name="connsiteY30" fmla="*/ 6414 h 10000"/>
                  <a:gd name="connsiteX31" fmla="*/ 9688 w 10000"/>
                  <a:gd name="connsiteY31" fmla="*/ 7146 h 10000"/>
                  <a:gd name="connsiteX32" fmla="*/ 9924 w 10000"/>
                  <a:gd name="connsiteY32" fmla="*/ 7824 h 10000"/>
                  <a:gd name="connsiteX33" fmla="*/ 10000 w 10000"/>
                  <a:gd name="connsiteY33" fmla="*/ 8156 h 10000"/>
                  <a:gd name="connsiteX34" fmla="*/ 10000 w 10000"/>
                  <a:gd name="connsiteY34" fmla="*/ 8458 h 10000"/>
                  <a:gd name="connsiteX35" fmla="*/ 9924 w 10000"/>
                  <a:gd name="connsiteY35" fmla="*/ 8762 h 10000"/>
                  <a:gd name="connsiteX36" fmla="*/ 9763 w 10000"/>
                  <a:gd name="connsiteY36" fmla="*/ 9038 h 10000"/>
                  <a:gd name="connsiteX37" fmla="*/ 9763 w 10000"/>
                  <a:gd name="connsiteY37" fmla="*/ 9038 h 10000"/>
                  <a:gd name="connsiteX38" fmla="*/ 9460 w 10000"/>
                  <a:gd name="connsiteY38" fmla="*/ 9592 h 10000"/>
                  <a:gd name="connsiteX0" fmla="*/ 9460 w 10000"/>
                  <a:gd name="connsiteY0" fmla="*/ 9592 h 9924"/>
                  <a:gd name="connsiteX1" fmla="*/ 4070 w 10000"/>
                  <a:gd name="connsiteY1" fmla="*/ 9924 h 9924"/>
                  <a:gd name="connsiteX2" fmla="*/ 4456 w 10000"/>
                  <a:gd name="connsiteY2" fmla="*/ 9516 h 9924"/>
                  <a:gd name="connsiteX3" fmla="*/ 4997 w 10000"/>
                  <a:gd name="connsiteY3" fmla="*/ 8963 h 9924"/>
                  <a:gd name="connsiteX4" fmla="*/ 5470 w 10000"/>
                  <a:gd name="connsiteY4" fmla="*/ 8409 h 9924"/>
                  <a:gd name="connsiteX5" fmla="*/ 5783 w 10000"/>
                  <a:gd name="connsiteY5" fmla="*/ 7876 h 9924"/>
                  <a:gd name="connsiteX6" fmla="*/ 5783 w 10000"/>
                  <a:gd name="connsiteY6" fmla="*/ 7876 h 9924"/>
                  <a:gd name="connsiteX7" fmla="*/ 5942 w 10000"/>
                  <a:gd name="connsiteY7" fmla="*/ 7472 h 9924"/>
                  <a:gd name="connsiteX8" fmla="*/ 6020 w 10000"/>
                  <a:gd name="connsiteY8" fmla="*/ 7043 h 9924"/>
                  <a:gd name="connsiteX9" fmla="*/ 5942 w 10000"/>
                  <a:gd name="connsiteY9" fmla="*/ 6589 h 9924"/>
                  <a:gd name="connsiteX10" fmla="*/ 5783 w 10000"/>
                  <a:gd name="connsiteY10" fmla="*/ 6108 h 9924"/>
                  <a:gd name="connsiteX11" fmla="*/ 5470 w 10000"/>
                  <a:gd name="connsiteY11" fmla="*/ 5629 h 9924"/>
                  <a:gd name="connsiteX12" fmla="*/ 5154 w 10000"/>
                  <a:gd name="connsiteY12" fmla="*/ 5100 h 9924"/>
                  <a:gd name="connsiteX13" fmla="*/ 4767 w 10000"/>
                  <a:gd name="connsiteY13" fmla="*/ 4595 h 9924"/>
                  <a:gd name="connsiteX14" fmla="*/ 4296 w 10000"/>
                  <a:gd name="connsiteY14" fmla="*/ 4064 h 9924"/>
                  <a:gd name="connsiteX15" fmla="*/ 3287 w 10000"/>
                  <a:gd name="connsiteY15" fmla="*/ 3003 h 9924"/>
                  <a:gd name="connsiteX16" fmla="*/ 2192 w 10000"/>
                  <a:gd name="connsiteY16" fmla="*/ 1996 h 9924"/>
                  <a:gd name="connsiteX17" fmla="*/ 1095 w 10000"/>
                  <a:gd name="connsiteY17" fmla="*/ 1085 h 9924"/>
                  <a:gd name="connsiteX18" fmla="*/ 0 w 10000"/>
                  <a:gd name="connsiteY18" fmla="*/ 251 h 9924"/>
                  <a:gd name="connsiteX19" fmla="*/ 0 w 10000"/>
                  <a:gd name="connsiteY19" fmla="*/ 251 h 9924"/>
                  <a:gd name="connsiteX20" fmla="*/ 1954 w 10000"/>
                  <a:gd name="connsiteY20" fmla="*/ 0 h 9924"/>
                  <a:gd name="connsiteX21" fmla="*/ 1954 w 10000"/>
                  <a:gd name="connsiteY21" fmla="*/ 0 h 9924"/>
                  <a:gd name="connsiteX22" fmla="*/ 2425 w 10000"/>
                  <a:gd name="connsiteY22" fmla="*/ 279 h 9924"/>
                  <a:gd name="connsiteX23" fmla="*/ 3435 w 10000"/>
                  <a:gd name="connsiteY23" fmla="*/ 1010 h 9924"/>
                  <a:gd name="connsiteX24" fmla="*/ 4848 w 10000"/>
                  <a:gd name="connsiteY24" fmla="*/ 2097 h 9924"/>
                  <a:gd name="connsiteX25" fmla="*/ 5702 w 10000"/>
                  <a:gd name="connsiteY25" fmla="*/ 2751 h 9924"/>
                  <a:gd name="connsiteX26" fmla="*/ 6484 w 10000"/>
                  <a:gd name="connsiteY26" fmla="*/ 3431 h 9924"/>
                  <a:gd name="connsiteX27" fmla="*/ 7272 w 10000"/>
                  <a:gd name="connsiteY27" fmla="*/ 4166 h 9924"/>
                  <a:gd name="connsiteX28" fmla="*/ 8047 w 10000"/>
                  <a:gd name="connsiteY28" fmla="*/ 4924 h 9924"/>
                  <a:gd name="connsiteX29" fmla="*/ 8673 w 10000"/>
                  <a:gd name="connsiteY29" fmla="*/ 5655 h 9924"/>
                  <a:gd name="connsiteX30" fmla="*/ 9221 w 10000"/>
                  <a:gd name="connsiteY30" fmla="*/ 6414 h 9924"/>
                  <a:gd name="connsiteX31" fmla="*/ 9688 w 10000"/>
                  <a:gd name="connsiteY31" fmla="*/ 7146 h 9924"/>
                  <a:gd name="connsiteX32" fmla="*/ 9924 w 10000"/>
                  <a:gd name="connsiteY32" fmla="*/ 7824 h 9924"/>
                  <a:gd name="connsiteX33" fmla="*/ 10000 w 10000"/>
                  <a:gd name="connsiteY33" fmla="*/ 8156 h 9924"/>
                  <a:gd name="connsiteX34" fmla="*/ 10000 w 10000"/>
                  <a:gd name="connsiteY34" fmla="*/ 8458 h 9924"/>
                  <a:gd name="connsiteX35" fmla="*/ 9924 w 10000"/>
                  <a:gd name="connsiteY35" fmla="*/ 8762 h 9924"/>
                  <a:gd name="connsiteX36" fmla="*/ 9763 w 10000"/>
                  <a:gd name="connsiteY36" fmla="*/ 9038 h 9924"/>
                  <a:gd name="connsiteX37" fmla="*/ 9763 w 10000"/>
                  <a:gd name="connsiteY37" fmla="*/ 9038 h 9924"/>
                  <a:gd name="connsiteX38" fmla="*/ 9460 w 10000"/>
                  <a:gd name="connsiteY38" fmla="*/ 9592 h 9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000" h="9924">
                    <a:moveTo>
                      <a:pt x="9460" y="9592"/>
                    </a:moveTo>
                    <a:lnTo>
                      <a:pt x="4070" y="9924"/>
                    </a:lnTo>
                    <a:lnTo>
                      <a:pt x="4456" y="9516"/>
                    </a:lnTo>
                    <a:cubicBezTo>
                      <a:pt x="4633" y="9331"/>
                      <a:pt x="4821" y="9149"/>
                      <a:pt x="4997" y="8963"/>
                    </a:cubicBezTo>
                    <a:lnTo>
                      <a:pt x="5470" y="8409"/>
                    </a:lnTo>
                    <a:lnTo>
                      <a:pt x="5783" y="7876"/>
                    </a:lnTo>
                    <a:lnTo>
                      <a:pt x="5783" y="7876"/>
                    </a:lnTo>
                    <a:cubicBezTo>
                      <a:pt x="5833" y="7740"/>
                      <a:pt x="5886" y="7607"/>
                      <a:pt x="5942" y="7472"/>
                    </a:cubicBezTo>
                    <a:cubicBezTo>
                      <a:pt x="5968" y="7329"/>
                      <a:pt x="5992" y="7186"/>
                      <a:pt x="6020" y="7043"/>
                    </a:cubicBezTo>
                    <a:cubicBezTo>
                      <a:pt x="5992" y="6890"/>
                      <a:pt x="5968" y="6741"/>
                      <a:pt x="5942" y="6589"/>
                    </a:cubicBezTo>
                    <a:cubicBezTo>
                      <a:pt x="5886" y="6428"/>
                      <a:pt x="5833" y="6268"/>
                      <a:pt x="5783" y="6108"/>
                    </a:cubicBezTo>
                    <a:lnTo>
                      <a:pt x="5470" y="5629"/>
                    </a:lnTo>
                    <a:cubicBezTo>
                      <a:pt x="5365" y="5454"/>
                      <a:pt x="5264" y="5278"/>
                      <a:pt x="5154" y="5100"/>
                    </a:cubicBezTo>
                    <a:cubicBezTo>
                      <a:pt x="5029" y="4930"/>
                      <a:pt x="4898" y="4762"/>
                      <a:pt x="4767" y="4595"/>
                    </a:cubicBezTo>
                    <a:cubicBezTo>
                      <a:pt x="4605" y="4416"/>
                      <a:pt x="4455" y="4240"/>
                      <a:pt x="4296" y="4064"/>
                    </a:cubicBezTo>
                    <a:lnTo>
                      <a:pt x="3287" y="3003"/>
                    </a:lnTo>
                    <a:lnTo>
                      <a:pt x="2192" y="1996"/>
                    </a:lnTo>
                    <a:lnTo>
                      <a:pt x="1095" y="1085"/>
                    </a:lnTo>
                    <a:lnTo>
                      <a:pt x="0" y="251"/>
                    </a:lnTo>
                    <a:lnTo>
                      <a:pt x="0" y="251"/>
                    </a:lnTo>
                    <a:lnTo>
                      <a:pt x="1954" y="0"/>
                    </a:lnTo>
                    <a:lnTo>
                      <a:pt x="1954" y="0"/>
                    </a:lnTo>
                    <a:lnTo>
                      <a:pt x="2425" y="279"/>
                    </a:lnTo>
                    <a:lnTo>
                      <a:pt x="3435" y="1010"/>
                    </a:lnTo>
                    <a:lnTo>
                      <a:pt x="4848" y="2097"/>
                    </a:lnTo>
                    <a:lnTo>
                      <a:pt x="5702" y="2751"/>
                    </a:lnTo>
                    <a:lnTo>
                      <a:pt x="6484" y="3431"/>
                    </a:lnTo>
                    <a:lnTo>
                      <a:pt x="7272" y="4166"/>
                    </a:lnTo>
                    <a:lnTo>
                      <a:pt x="8047" y="4924"/>
                    </a:lnTo>
                    <a:lnTo>
                      <a:pt x="8673" y="5655"/>
                    </a:lnTo>
                    <a:lnTo>
                      <a:pt x="9221" y="6414"/>
                    </a:lnTo>
                    <a:lnTo>
                      <a:pt x="9688" y="7146"/>
                    </a:lnTo>
                    <a:cubicBezTo>
                      <a:pt x="9763" y="7372"/>
                      <a:pt x="9842" y="7598"/>
                      <a:pt x="9924" y="7824"/>
                    </a:cubicBezTo>
                    <a:cubicBezTo>
                      <a:pt x="9950" y="7938"/>
                      <a:pt x="9976" y="8044"/>
                      <a:pt x="10000" y="8156"/>
                    </a:cubicBezTo>
                    <a:lnTo>
                      <a:pt x="10000" y="8458"/>
                    </a:lnTo>
                    <a:cubicBezTo>
                      <a:pt x="9976" y="8558"/>
                      <a:pt x="9950" y="8658"/>
                      <a:pt x="9924" y="8762"/>
                    </a:cubicBezTo>
                    <a:cubicBezTo>
                      <a:pt x="9874" y="8853"/>
                      <a:pt x="9814" y="8944"/>
                      <a:pt x="9763" y="9038"/>
                    </a:cubicBezTo>
                    <a:lnTo>
                      <a:pt x="9763" y="9038"/>
                    </a:lnTo>
                    <a:cubicBezTo>
                      <a:pt x="9664" y="9224"/>
                      <a:pt x="9557" y="9408"/>
                      <a:pt x="9460" y="959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89"/>
              <p:cNvSpPr>
                <a:spLocks/>
              </p:cNvSpPr>
              <p:nvPr/>
            </p:nvSpPr>
            <p:spPr bwMode="auto">
              <a:xfrm>
                <a:off x="4029755" y="4713334"/>
                <a:ext cx="413389" cy="530855"/>
              </a:xfrm>
              <a:custGeom>
                <a:avLst/>
                <a:gdLst>
                  <a:gd name="T0" fmla="*/ 366 w 366"/>
                  <a:gd name="T1" fmla="*/ 420 h 470"/>
                  <a:gd name="T2" fmla="*/ 344 w 366"/>
                  <a:gd name="T3" fmla="*/ 244 h 470"/>
                  <a:gd name="T4" fmla="*/ 332 w 366"/>
                  <a:gd name="T5" fmla="*/ 178 h 470"/>
                  <a:gd name="T6" fmla="*/ 320 w 366"/>
                  <a:gd name="T7" fmla="*/ 140 h 470"/>
                  <a:gd name="T8" fmla="*/ 302 w 366"/>
                  <a:gd name="T9" fmla="*/ 120 h 470"/>
                  <a:gd name="T10" fmla="*/ 264 w 366"/>
                  <a:gd name="T11" fmla="*/ 96 h 470"/>
                  <a:gd name="T12" fmla="*/ 246 w 366"/>
                  <a:gd name="T13" fmla="*/ 82 h 470"/>
                  <a:gd name="T14" fmla="*/ 182 w 366"/>
                  <a:gd name="T15" fmla="*/ 28 h 470"/>
                  <a:gd name="T16" fmla="*/ 156 w 366"/>
                  <a:gd name="T17" fmla="*/ 12 h 470"/>
                  <a:gd name="T18" fmla="*/ 134 w 366"/>
                  <a:gd name="T19" fmla="*/ 8 h 470"/>
                  <a:gd name="T20" fmla="*/ 134 w 366"/>
                  <a:gd name="T21" fmla="*/ 18 h 470"/>
                  <a:gd name="T22" fmla="*/ 122 w 366"/>
                  <a:gd name="T23" fmla="*/ 6 h 470"/>
                  <a:gd name="T24" fmla="*/ 110 w 366"/>
                  <a:gd name="T25" fmla="*/ 0 h 470"/>
                  <a:gd name="T26" fmla="*/ 94 w 366"/>
                  <a:gd name="T27" fmla="*/ 0 h 470"/>
                  <a:gd name="T28" fmla="*/ 88 w 366"/>
                  <a:gd name="T29" fmla="*/ 4 h 470"/>
                  <a:gd name="T30" fmla="*/ 84 w 366"/>
                  <a:gd name="T31" fmla="*/ 12 h 470"/>
                  <a:gd name="T32" fmla="*/ 92 w 366"/>
                  <a:gd name="T33" fmla="*/ 28 h 470"/>
                  <a:gd name="T34" fmla="*/ 100 w 366"/>
                  <a:gd name="T35" fmla="*/ 40 h 470"/>
                  <a:gd name="T36" fmla="*/ 78 w 366"/>
                  <a:gd name="T37" fmla="*/ 20 h 470"/>
                  <a:gd name="T38" fmla="*/ 64 w 366"/>
                  <a:gd name="T39" fmla="*/ 16 h 470"/>
                  <a:gd name="T40" fmla="*/ 54 w 366"/>
                  <a:gd name="T41" fmla="*/ 18 h 470"/>
                  <a:gd name="T42" fmla="*/ 48 w 366"/>
                  <a:gd name="T43" fmla="*/ 22 h 470"/>
                  <a:gd name="T44" fmla="*/ 42 w 366"/>
                  <a:gd name="T45" fmla="*/ 32 h 470"/>
                  <a:gd name="T46" fmla="*/ 44 w 366"/>
                  <a:gd name="T47" fmla="*/ 46 h 470"/>
                  <a:gd name="T48" fmla="*/ 60 w 366"/>
                  <a:gd name="T49" fmla="*/ 78 h 470"/>
                  <a:gd name="T50" fmla="*/ 54 w 366"/>
                  <a:gd name="T51" fmla="*/ 72 h 470"/>
                  <a:gd name="T52" fmla="*/ 40 w 366"/>
                  <a:gd name="T53" fmla="*/ 62 h 470"/>
                  <a:gd name="T54" fmla="*/ 26 w 366"/>
                  <a:gd name="T55" fmla="*/ 60 h 470"/>
                  <a:gd name="T56" fmla="*/ 8 w 366"/>
                  <a:gd name="T57" fmla="*/ 66 h 470"/>
                  <a:gd name="T58" fmla="*/ 4 w 366"/>
                  <a:gd name="T59" fmla="*/ 70 h 470"/>
                  <a:gd name="T60" fmla="*/ 0 w 366"/>
                  <a:gd name="T61" fmla="*/ 80 h 470"/>
                  <a:gd name="T62" fmla="*/ 2 w 366"/>
                  <a:gd name="T63" fmla="*/ 96 h 470"/>
                  <a:gd name="T64" fmla="*/ 14 w 366"/>
                  <a:gd name="T65" fmla="*/ 116 h 470"/>
                  <a:gd name="T66" fmla="*/ 26 w 366"/>
                  <a:gd name="T67" fmla="*/ 126 h 470"/>
                  <a:gd name="T68" fmla="*/ 56 w 366"/>
                  <a:gd name="T69" fmla="*/ 158 h 470"/>
                  <a:gd name="T70" fmla="*/ 134 w 366"/>
                  <a:gd name="T71" fmla="*/ 254 h 470"/>
                  <a:gd name="T72" fmla="*/ 86 w 366"/>
                  <a:gd name="T73" fmla="*/ 212 h 470"/>
                  <a:gd name="T74" fmla="*/ 32 w 366"/>
                  <a:gd name="T75" fmla="*/ 166 h 470"/>
                  <a:gd name="T76" fmla="*/ 24 w 366"/>
                  <a:gd name="T77" fmla="*/ 166 h 470"/>
                  <a:gd name="T78" fmla="*/ 14 w 366"/>
                  <a:gd name="T79" fmla="*/ 174 h 470"/>
                  <a:gd name="T80" fmla="*/ 14 w 366"/>
                  <a:gd name="T81" fmla="*/ 194 h 470"/>
                  <a:gd name="T82" fmla="*/ 32 w 366"/>
                  <a:gd name="T83" fmla="*/ 220 h 470"/>
                  <a:gd name="T84" fmla="*/ 46 w 366"/>
                  <a:gd name="T85" fmla="*/ 236 h 470"/>
                  <a:gd name="T86" fmla="*/ 86 w 366"/>
                  <a:gd name="T87" fmla="*/ 292 h 470"/>
                  <a:gd name="T88" fmla="*/ 134 w 366"/>
                  <a:gd name="T89" fmla="*/ 366 h 470"/>
                  <a:gd name="T90" fmla="*/ 164 w 366"/>
                  <a:gd name="T91" fmla="*/ 402 h 470"/>
                  <a:gd name="T92" fmla="*/ 198 w 366"/>
                  <a:gd name="T93" fmla="*/ 434 h 470"/>
                  <a:gd name="T94" fmla="*/ 232 w 366"/>
                  <a:gd name="T95" fmla="*/ 460 h 470"/>
                  <a:gd name="T96" fmla="*/ 262 w 366"/>
                  <a:gd name="T97" fmla="*/ 470 h 470"/>
                  <a:gd name="T98" fmla="*/ 366 w 366"/>
                  <a:gd name="T99" fmla="*/ 42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6" h="470">
                    <a:moveTo>
                      <a:pt x="366" y="420"/>
                    </a:moveTo>
                    <a:lnTo>
                      <a:pt x="366" y="420"/>
                    </a:lnTo>
                    <a:lnTo>
                      <a:pt x="354" y="324"/>
                    </a:lnTo>
                    <a:lnTo>
                      <a:pt x="344" y="244"/>
                    </a:lnTo>
                    <a:lnTo>
                      <a:pt x="332" y="178"/>
                    </a:lnTo>
                    <a:lnTo>
                      <a:pt x="332" y="178"/>
                    </a:lnTo>
                    <a:lnTo>
                      <a:pt x="326" y="156"/>
                    </a:lnTo>
                    <a:lnTo>
                      <a:pt x="320" y="140"/>
                    </a:lnTo>
                    <a:lnTo>
                      <a:pt x="312" y="128"/>
                    </a:lnTo>
                    <a:lnTo>
                      <a:pt x="302" y="120"/>
                    </a:lnTo>
                    <a:lnTo>
                      <a:pt x="278" y="104"/>
                    </a:lnTo>
                    <a:lnTo>
                      <a:pt x="264" y="96"/>
                    </a:lnTo>
                    <a:lnTo>
                      <a:pt x="246" y="82"/>
                    </a:lnTo>
                    <a:lnTo>
                      <a:pt x="246" y="82"/>
                    </a:lnTo>
                    <a:lnTo>
                      <a:pt x="212" y="54"/>
                    </a:lnTo>
                    <a:lnTo>
                      <a:pt x="182" y="28"/>
                    </a:lnTo>
                    <a:lnTo>
                      <a:pt x="168" y="20"/>
                    </a:lnTo>
                    <a:lnTo>
                      <a:pt x="156" y="12"/>
                    </a:lnTo>
                    <a:lnTo>
                      <a:pt x="144" y="8"/>
                    </a:lnTo>
                    <a:lnTo>
                      <a:pt x="134" y="8"/>
                    </a:lnTo>
                    <a:lnTo>
                      <a:pt x="134" y="18"/>
                    </a:lnTo>
                    <a:lnTo>
                      <a:pt x="134" y="18"/>
                    </a:lnTo>
                    <a:lnTo>
                      <a:pt x="130" y="14"/>
                    </a:lnTo>
                    <a:lnTo>
                      <a:pt x="122" y="6"/>
                    </a:lnTo>
                    <a:lnTo>
                      <a:pt x="116" y="2"/>
                    </a:lnTo>
                    <a:lnTo>
                      <a:pt x="110" y="0"/>
                    </a:lnTo>
                    <a:lnTo>
                      <a:pt x="102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88" y="4"/>
                    </a:lnTo>
                    <a:lnTo>
                      <a:pt x="86" y="8"/>
                    </a:lnTo>
                    <a:lnTo>
                      <a:pt x="84" y="12"/>
                    </a:lnTo>
                    <a:lnTo>
                      <a:pt x="86" y="18"/>
                    </a:lnTo>
                    <a:lnTo>
                      <a:pt x="92" y="28"/>
                    </a:lnTo>
                    <a:lnTo>
                      <a:pt x="100" y="40"/>
                    </a:lnTo>
                    <a:lnTo>
                      <a:pt x="100" y="40"/>
                    </a:lnTo>
                    <a:lnTo>
                      <a:pt x="84" y="24"/>
                    </a:lnTo>
                    <a:lnTo>
                      <a:pt x="78" y="20"/>
                    </a:lnTo>
                    <a:lnTo>
                      <a:pt x="70" y="18"/>
                    </a:lnTo>
                    <a:lnTo>
                      <a:pt x="64" y="16"/>
                    </a:lnTo>
                    <a:lnTo>
                      <a:pt x="58" y="16"/>
                    </a:lnTo>
                    <a:lnTo>
                      <a:pt x="54" y="18"/>
                    </a:lnTo>
                    <a:lnTo>
                      <a:pt x="48" y="22"/>
                    </a:lnTo>
                    <a:lnTo>
                      <a:pt x="48" y="22"/>
                    </a:lnTo>
                    <a:lnTo>
                      <a:pt x="44" y="26"/>
                    </a:lnTo>
                    <a:lnTo>
                      <a:pt x="42" y="32"/>
                    </a:lnTo>
                    <a:lnTo>
                      <a:pt x="42" y="40"/>
                    </a:lnTo>
                    <a:lnTo>
                      <a:pt x="44" y="46"/>
                    </a:lnTo>
                    <a:lnTo>
                      <a:pt x="50" y="62"/>
                    </a:lnTo>
                    <a:lnTo>
                      <a:pt x="60" y="78"/>
                    </a:lnTo>
                    <a:lnTo>
                      <a:pt x="60" y="78"/>
                    </a:lnTo>
                    <a:lnTo>
                      <a:pt x="54" y="72"/>
                    </a:lnTo>
                    <a:lnTo>
                      <a:pt x="46" y="66"/>
                    </a:lnTo>
                    <a:lnTo>
                      <a:pt x="40" y="62"/>
                    </a:lnTo>
                    <a:lnTo>
                      <a:pt x="32" y="62"/>
                    </a:lnTo>
                    <a:lnTo>
                      <a:pt x="26" y="60"/>
                    </a:lnTo>
                    <a:lnTo>
                      <a:pt x="20" y="62"/>
                    </a:lnTo>
                    <a:lnTo>
                      <a:pt x="8" y="66"/>
                    </a:lnTo>
                    <a:lnTo>
                      <a:pt x="8" y="66"/>
                    </a:lnTo>
                    <a:lnTo>
                      <a:pt x="4" y="70"/>
                    </a:lnTo>
                    <a:lnTo>
                      <a:pt x="2" y="74"/>
                    </a:lnTo>
                    <a:lnTo>
                      <a:pt x="0" y="80"/>
                    </a:lnTo>
                    <a:lnTo>
                      <a:pt x="0" y="88"/>
                    </a:lnTo>
                    <a:lnTo>
                      <a:pt x="2" y="96"/>
                    </a:lnTo>
                    <a:lnTo>
                      <a:pt x="6" y="106"/>
                    </a:lnTo>
                    <a:lnTo>
                      <a:pt x="14" y="116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40" y="140"/>
                    </a:lnTo>
                    <a:lnTo>
                      <a:pt x="56" y="158"/>
                    </a:lnTo>
                    <a:lnTo>
                      <a:pt x="92" y="20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86" y="212"/>
                    </a:lnTo>
                    <a:lnTo>
                      <a:pt x="32" y="166"/>
                    </a:lnTo>
                    <a:lnTo>
                      <a:pt x="32" y="166"/>
                    </a:lnTo>
                    <a:lnTo>
                      <a:pt x="30" y="164"/>
                    </a:lnTo>
                    <a:lnTo>
                      <a:pt x="24" y="166"/>
                    </a:lnTo>
                    <a:lnTo>
                      <a:pt x="18" y="168"/>
                    </a:lnTo>
                    <a:lnTo>
                      <a:pt x="14" y="174"/>
                    </a:lnTo>
                    <a:lnTo>
                      <a:pt x="12" y="184"/>
                    </a:lnTo>
                    <a:lnTo>
                      <a:pt x="14" y="194"/>
                    </a:lnTo>
                    <a:lnTo>
                      <a:pt x="20" y="206"/>
                    </a:lnTo>
                    <a:lnTo>
                      <a:pt x="32" y="220"/>
                    </a:lnTo>
                    <a:lnTo>
                      <a:pt x="32" y="220"/>
                    </a:lnTo>
                    <a:lnTo>
                      <a:pt x="46" y="236"/>
                    </a:lnTo>
                    <a:lnTo>
                      <a:pt x="60" y="254"/>
                    </a:lnTo>
                    <a:lnTo>
                      <a:pt x="86" y="292"/>
                    </a:lnTo>
                    <a:lnTo>
                      <a:pt x="110" y="332"/>
                    </a:lnTo>
                    <a:lnTo>
                      <a:pt x="134" y="366"/>
                    </a:lnTo>
                    <a:lnTo>
                      <a:pt x="134" y="366"/>
                    </a:lnTo>
                    <a:lnTo>
                      <a:pt x="164" y="402"/>
                    </a:lnTo>
                    <a:lnTo>
                      <a:pt x="182" y="418"/>
                    </a:lnTo>
                    <a:lnTo>
                      <a:pt x="198" y="434"/>
                    </a:lnTo>
                    <a:lnTo>
                      <a:pt x="216" y="448"/>
                    </a:lnTo>
                    <a:lnTo>
                      <a:pt x="232" y="460"/>
                    </a:lnTo>
                    <a:lnTo>
                      <a:pt x="248" y="466"/>
                    </a:lnTo>
                    <a:lnTo>
                      <a:pt x="262" y="470"/>
                    </a:lnTo>
                    <a:lnTo>
                      <a:pt x="262" y="470"/>
                    </a:lnTo>
                    <a:lnTo>
                      <a:pt x="366" y="420"/>
                    </a:lnTo>
                    <a:lnTo>
                      <a:pt x="366" y="420"/>
                    </a:lnTo>
                    <a:close/>
                  </a:path>
                </a:pathLst>
              </a:custGeom>
              <a:solidFill>
                <a:srgbClr val="E7B3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3520979" y="3680192"/>
              <a:ext cx="608574" cy="1950075"/>
              <a:chOff x="2781699" y="4757090"/>
              <a:chExt cx="490332" cy="1571188"/>
            </a:xfrm>
          </p:grpSpPr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>
                <a:off x="2786218" y="5382821"/>
                <a:ext cx="485813" cy="944066"/>
              </a:xfrm>
              <a:custGeom>
                <a:avLst/>
                <a:gdLst>
                  <a:gd name="connsiteX0" fmla="*/ 11295 w 485813"/>
                  <a:gd name="connsiteY0" fmla="*/ 0 h 944066"/>
                  <a:gd name="connsiteX1" fmla="*/ 74546 w 485813"/>
                  <a:gd name="connsiteY1" fmla="*/ 0 h 944066"/>
                  <a:gd name="connsiteX2" fmla="*/ 146832 w 485813"/>
                  <a:gd name="connsiteY2" fmla="*/ 2259 h 944066"/>
                  <a:gd name="connsiteX3" fmla="*/ 239450 w 485813"/>
                  <a:gd name="connsiteY3" fmla="*/ 9036 h 944066"/>
                  <a:gd name="connsiteX4" fmla="*/ 234932 w 485813"/>
                  <a:gd name="connsiteY4" fmla="*/ 81323 h 944066"/>
                  <a:gd name="connsiteX5" fmla="*/ 234932 w 485813"/>
                  <a:gd name="connsiteY5" fmla="*/ 153609 h 944066"/>
                  <a:gd name="connsiteX6" fmla="*/ 239450 w 485813"/>
                  <a:gd name="connsiteY6" fmla="*/ 228155 h 944066"/>
                  <a:gd name="connsiteX7" fmla="*/ 250744 w 485813"/>
                  <a:gd name="connsiteY7" fmla="*/ 300441 h 944066"/>
                  <a:gd name="connsiteX8" fmla="*/ 262039 w 485813"/>
                  <a:gd name="connsiteY8" fmla="*/ 372728 h 944066"/>
                  <a:gd name="connsiteX9" fmla="*/ 280111 w 485813"/>
                  <a:gd name="connsiteY9" fmla="*/ 442756 h 944066"/>
                  <a:gd name="connsiteX10" fmla="*/ 298182 w 485813"/>
                  <a:gd name="connsiteY10" fmla="*/ 508265 h 944066"/>
                  <a:gd name="connsiteX11" fmla="*/ 320772 w 485813"/>
                  <a:gd name="connsiteY11" fmla="*/ 571516 h 944066"/>
                  <a:gd name="connsiteX12" fmla="*/ 345621 w 485813"/>
                  <a:gd name="connsiteY12" fmla="*/ 630249 h 944066"/>
                  <a:gd name="connsiteX13" fmla="*/ 374987 w 485813"/>
                  <a:gd name="connsiteY13" fmla="*/ 684464 h 944066"/>
                  <a:gd name="connsiteX14" fmla="*/ 404353 w 485813"/>
                  <a:gd name="connsiteY14" fmla="*/ 731902 h 944066"/>
                  <a:gd name="connsiteX15" fmla="*/ 417907 w 485813"/>
                  <a:gd name="connsiteY15" fmla="*/ 752233 h 944066"/>
                  <a:gd name="connsiteX16" fmla="*/ 433720 w 485813"/>
                  <a:gd name="connsiteY16" fmla="*/ 770304 h 944066"/>
                  <a:gd name="connsiteX17" fmla="*/ 449533 w 485813"/>
                  <a:gd name="connsiteY17" fmla="*/ 788376 h 944066"/>
                  <a:gd name="connsiteX18" fmla="*/ 465345 w 485813"/>
                  <a:gd name="connsiteY18" fmla="*/ 804189 h 944066"/>
                  <a:gd name="connsiteX19" fmla="*/ 483417 w 485813"/>
                  <a:gd name="connsiteY19" fmla="*/ 815483 h 944066"/>
                  <a:gd name="connsiteX20" fmla="*/ 485813 w 485813"/>
                  <a:gd name="connsiteY20" fmla="*/ 817195 h 944066"/>
                  <a:gd name="connsiteX21" fmla="*/ 174555 w 485813"/>
                  <a:gd name="connsiteY21" fmla="*/ 944066 h 944066"/>
                  <a:gd name="connsiteX22" fmla="*/ 153609 w 485813"/>
                  <a:gd name="connsiteY22" fmla="*/ 917136 h 944066"/>
                  <a:gd name="connsiteX23" fmla="*/ 124243 w 485813"/>
                  <a:gd name="connsiteY23" fmla="*/ 876475 h 944066"/>
                  <a:gd name="connsiteX24" fmla="*/ 94876 w 485813"/>
                  <a:gd name="connsiteY24" fmla="*/ 833555 h 944066"/>
                  <a:gd name="connsiteX25" fmla="*/ 83582 w 485813"/>
                  <a:gd name="connsiteY25" fmla="*/ 813224 h 944066"/>
                  <a:gd name="connsiteX26" fmla="*/ 72287 w 485813"/>
                  <a:gd name="connsiteY26" fmla="*/ 788376 h 944066"/>
                  <a:gd name="connsiteX27" fmla="*/ 60992 w 485813"/>
                  <a:gd name="connsiteY27" fmla="*/ 763527 h 944066"/>
                  <a:gd name="connsiteX28" fmla="*/ 51956 w 485813"/>
                  <a:gd name="connsiteY28" fmla="*/ 734161 h 944066"/>
                  <a:gd name="connsiteX29" fmla="*/ 36143 w 485813"/>
                  <a:gd name="connsiteY29" fmla="*/ 675428 h 944066"/>
                  <a:gd name="connsiteX30" fmla="*/ 24849 w 485813"/>
                  <a:gd name="connsiteY30" fmla="*/ 609918 h 944066"/>
                  <a:gd name="connsiteX31" fmla="*/ 15813 w 485813"/>
                  <a:gd name="connsiteY31" fmla="*/ 542150 h 944066"/>
                  <a:gd name="connsiteX32" fmla="*/ 9036 w 485813"/>
                  <a:gd name="connsiteY32" fmla="*/ 472122 h 944066"/>
                  <a:gd name="connsiteX33" fmla="*/ 4518 w 485813"/>
                  <a:gd name="connsiteY33" fmla="*/ 402094 h 944066"/>
                  <a:gd name="connsiteX34" fmla="*/ 2259 w 485813"/>
                  <a:gd name="connsiteY34" fmla="*/ 334326 h 944066"/>
                  <a:gd name="connsiteX35" fmla="*/ 0 w 485813"/>
                  <a:gd name="connsiteY35" fmla="*/ 266557 h 944066"/>
                  <a:gd name="connsiteX36" fmla="*/ 2259 w 485813"/>
                  <a:gd name="connsiteY36" fmla="*/ 205565 h 944066"/>
                  <a:gd name="connsiteX37" fmla="*/ 4518 w 485813"/>
                  <a:gd name="connsiteY37" fmla="*/ 99394 h 944066"/>
                  <a:gd name="connsiteX38" fmla="*/ 9036 w 485813"/>
                  <a:gd name="connsiteY38" fmla="*/ 24849 h 94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85813" h="944066">
                    <a:moveTo>
                      <a:pt x="11295" y="0"/>
                    </a:moveTo>
                    <a:lnTo>
                      <a:pt x="74546" y="0"/>
                    </a:lnTo>
                    <a:lnTo>
                      <a:pt x="146832" y="2259"/>
                    </a:lnTo>
                    <a:lnTo>
                      <a:pt x="239450" y="9036"/>
                    </a:lnTo>
                    <a:lnTo>
                      <a:pt x="234932" y="81323"/>
                    </a:lnTo>
                    <a:lnTo>
                      <a:pt x="234932" y="153609"/>
                    </a:lnTo>
                    <a:lnTo>
                      <a:pt x="239450" y="228155"/>
                    </a:lnTo>
                    <a:lnTo>
                      <a:pt x="250744" y="300441"/>
                    </a:lnTo>
                    <a:lnTo>
                      <a:pt x="262039" y="372728"/>
                    </a:lnTo>
                    <a:lnTo>
                      <a:pt x="280111" y="442756"/>
                    </a:lnTo>
                    <a:lnTo>
                      <a:pt x="298182" y="508265"/>
                    </a:lnTo>
                    <a:lnTo>
                      <a:pt x="320772" y="571516"/>
                    </a:lnTo>
                    <a:lnTo>
                      <a:pt x="345621" y="630249"/>
                    </a:lnTo>
                    <a:lnTo>
                      <a:pt x="374987" y="684464"/>
                    </a:lnTo>
                    <a:lnTo>
                      <a:pt x="404353" y="731902"/>
                    </a:lnTo>
                    <a:lnTo>
                      <a:pt x="417907" y="752233"/>
                    </a:lnTo>
                    <a:lnTo>
                      <a:pt x="433720" y="770304"/>
                    </a:lnTo>
                    <a:lnTo>
                      <a:pt x="449533" y="788376"/>
                    </a:lnTo>
                    <a:lnTo>
                      <a:pt x="465345" y="804189"/>
                    </a:lnTo>
                    <a:lnTo>
                      <a:pt x="483417" y="815483"/>
                    </a:lnTo>
                    <a:lnTo>
                      <a:pt x="485813" y="817195"/>
                    </a:lnTo>
                    <a:lnTo>
                      <a:pt x="174555" y="944066"/>
                    </a:lnTo>
                    <a:lnTo>
                      <a:pt x="153609" y="917136"/>
                    </a:lnTo>
                    <a:lnTo>
                      <a:pt x="124243" y="876475"/>
                    </a:lnTo>
                    <a:lnTo>
                      <a:pt x="94876" y="833555"/>
                    </a:lnTo>
                    <a:lnTo>
                      <a:pt x="83582" y="813224"/>
                    </a:lnTo>
                    <a:lnTo>
                      <a:pt x="72287" y="788376"/>
                    </a:lnTo>
                    <a:lnTo>
                      <a:pt x="60992" y="763527"/>
                    </a:lnTo>
                    <a:lnTo>
                      <a:pt x="51956" y="734161"/>
                    </a:lnTo>
                    <a:lnTo>
                      <a:pt x="36143" y="675428"/>
                    </a:lnTo>
                    <a:lnTo>
                      <a:pt x="24849" y="609918"/>
                    </a:lnTo>
                    <a:lnTo>
                      <a:pt x="15813" y="542150"/>
                    </a:lnTo>
                    <a:lnTo>
                      <a:pt x="9036" y="472122"/>
                    </a:lnTo>
                    <a:lnTo>
                      <a:pt x="4518" y="402094"/>
                    </a:lnTo>
                    <a:lnTo>
                      <a:pt x="2259" y="334326"/>
                    </a:lnTo>
                    <a:lnTo>
                      <a:pt x="0" y="266557"/>
                    </a:lnTo>
                    <a:lnTo>
                      <a:pt x="2259" y="205565"/>
                    </a:lnTo>
                    <a:lnTo>
                      <a:pt x="4518" y="99394"/>
                    </a:lnTo>
                    <a:lnTo>
                      <a:pt x="9036" y="2484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2" name="Freeform 71"/>
              <p:cNvSpPr>
                <a:spLocks/>
              </p:cNvSpPr>
              <p:nvPr/>
            </p:nvSpPr>
            <p:spPr bwMode="auto">
              <a:xfrm>
                <a:off x="2786218" y="5382821"/>
                <a:ext cx="312361" cy="945457"/>
              </a:xfrm>
              <a:custGeom>
                <a:avLst/>
                <a:gdLst>
                  <a:gd name="connsiteX0" fmla="*/ 11295 w 312361"/>
                  <a:gd name="connsiteY0" fmla="*/ 0 h 945457"/>
                  <a:gd name="connsiteX1" fmla="*/ 72287 w 312361"/>
                  <a:gd name="connsiteY1" fmla="*/ 0 h 945457"/>
                  <a:gd name="connsiteX2" fmla="*/ 70028 w 312361"/>
                  <a:gd name="connsiteY2" fmla="*/ 79064 h 945457"/>
                  <a:gd name="connsiteX3" fmla="*/ 70028 w 312361"/>
                  <a:gd name="connsiteY3" fmla="*/ 169422 h 945457"/>
                  <a:gd name="connsiteX4" fmla="*/ 74546 w 312361"/>
                  <a:gd name="connsiteY4" fmla="*/ 264298 h 945457"/>
                  <a:gd name="connsiteX5" fmla="*/ 81323 w 312361"/>
                  <a:gd name="connsiteY5" fmla="*/ 361433 h 945457"/>
                  <a:gd name="connsiteX6" fmla="*/ 85840 w 312361"/>
                  <a:gd name="connsiteY6" fmla="*/ 411130 h 945457"/>
                  <a:gd name="connsiteX7" fmla="*/ 92617 w 312361"/>
                  <a:gd name="connsiteY7" fmla="*/ 458568 h 945457"/>
                  <a:gd name="connsiteX8" fmla="*/ 99394 w 312361"/>
                  <a:gd name="connsiteY8" fmla="*/ 503747 h 945457"/>
                  <a:gd name="connsiteX9" fmla="*/ 108430 w 312361"/>
                  <a:gd name="connsiteY9" fmla="*/ 548927 h 945457"/>
                  <a:gd name="connsiteX10" fmla="*/ 119725 w 312361"/>
                  <a:gd name="connsiteY10" fmla="*/ 589588 h 945457"/>
                  <a:gd name="connsiteX11" fmla="*/ 133279 w 312361"/>
                  <a:gd name="connsiteY11" fmla="*/ 627990 h 945457"/>
                  <a:gd name="connsiteX12" fmla="*/ 149091 w 312361"/>
                  <a:gd name="connsiteY12" fmla="*/ 664133 h 945457"/>
                  <a:gd name="connsiteX13" fmla="*/ 164904 w 312361"/>
                  <a:gd name="connsiteY13" fmla="*/ 695759 h 945457"/>
                  <a:gd name="connsiteX14" fmla="*/ 192011 w 312361"/>
                  <a:gd name="connsiteY14" fmla="*/ 736420 h 945457"/>
                  <a:gd name="connsiteX15" fmla="*/ 223637 w 312361"/>
                  <a:gd name="connsiteY15" fmla="*/ 779340 h 945457"/>
                  <a:gd name="connsiteX16" fmla="*/ 255262 w 312361"/>
                  <a:gd name="connsiteY16" fmla="*/ 820001 h 945457"/>
                  <a:gd name="connsiteX17" fmla="*/ 286888 w 312361"/>
                  <a:gd name="connsiteY17" fmla="*/ 860663 h 945457"/>
                  <a:gd name="connsiteX18" fmla="*/ 312361 w 312361"/>
                  <a:gd name="connsiteY18" fmla="*/ 889532 h 945457"/>
                  <a:gd name="connsiteX19" fmla="*/ 175636 w 312361"/>
                  <a:gd name="connsiteY19" fmla="*/ 945457 h 945457"/>
                  <a:gd name="connsiteX20" fmla="*/ 153609 w 312361"/>
                  <a:gd name="connsiteY20" fmla="*/ 917136 h 945457"/>
                  <a:gd name="connsiteX21" fmla="*/ 124243 w 312361"/>
                  <a:gd name="connsiteY21" fmla="*/ 876475 h 945457"/>
                  <a:gd name="connsiteX22" fmla="*/ 94876 w 312361"/>
                  <a:gd name="connsiteY22" fmla="*/ 833555 h 945457"/>
                  <a:gd name="connsiteX23" fmla="*/ 83582 w 312361"/>
                  <a:gd name="connsiteY23" fmla="*/ 813224 h 945457"/>
                  <a:gd name="connsiteX24" fmla="*/ 72287 w 312361"/>
                  <a:gd name="connsiteY24" fmla="*/ 788376 h 945457"/>
                  <a:gd name="connsiteX25" fmla="*/ 60992 w 312361"/>
                  <a:gd name="connsiteY25" fmla="*/ 763527 h 945457"/>
                  <a:gd name="connsiteX26" fmla="*/ 51956 w 312361"/>
                  <a:gd name="connsiteY26" fmla="*/ 734161 h 945457"/>
                  <a:gd name="connsiteX27" fmla="*/ 36143 w 312361"/>
                  <a:gd name="connsiteY27" fmla="*/ 675428 h 945457"/>
                  <a:gd name="connsiteX28" fmla="*/ 24849 w 312361"/>
                  <a:gd name="connsiteY28" fmla="*/ 609918 h 945457"/>
                  <a:gd name="connsiteX29" fmla="*/ 15813 w 312361"/>
                  <a:gd name="connsiteY29" fmla="*/ 542150 h 945457"/>
                  <a:gd name="connsiteX30" fmla="*/ 9036 w 312361"/>
                  <a:gd name="connsiteY30" fmla="*/ 472122 h 945457"/>
                  <a:gd name="connsiteX31" fmla="*/ 4518 w 312361"/>
                  <a:gd name="connsiteY31" fmla="*/ 402094 h 945457"/>
                  <a:gd name="connsiteX32" fmla="*/ 2259 w 312361"/>
                  <a:gd name="connsiteY32" fmla="*/ 334326 h 945457"/>
                  <a:gd name="connsiteX33" fmla="*/ 0 w 312361"/>
                  <a:gd name="connsiteY33" fmla="*/ 266557 h 945457"/>
                  <a:gd name="connsiteX34" fmla="*/ 2259 w 312361"/>
                  <a:gd name="connsiteY34" fmla="*/ 205565 h 945457"/>
                  <a:gd name="connsiteX35" fmla="*/ 4518 w 312361"/>
                  <a:gd name="connsiteY35" fmla="*/ 99394 h 945457"/>
                  <a:gd name="connsiteX36" fmla="*/ 9036 w 312361"/>
                  <a:gd name="connsiteY36" fmla="*/ 24849 h 945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312361" h="945457">
                    <a:moveTo>
                      <a:pt x="11295" y="0"/>
                    </a:moveTo>
                    <a:lnTo>
                      <a:pt x="72287" y="0"/>
                    </a:lnTo>
                    <a:lnTo>
                      <a:pt x="70028" y="79064"/>
                    </a:lnTo>
                    <a:lnTo>
                      <a:pt x="70028" y="169422"/>
                    </a:lnTo>
                    <a:lnTo>
                      <a:pt x="74546" y="264298"/>
                    </a:lnTo>
                    <a:lnTo>
                      <a:pt x="81323" y="361433"/>
                    </a:lnTo>
                    <a:lnTo>
                      <a:pt x="85840" y="411130"/>
                    </a:lnTo>
                    <a:lnTo>
                      <a:pt x="92617" y="458568"/>
                    </a:lnTo>
                    <a:lnTo>
                      <a:pt x="99394" y="503747"/>
                    </a:lnTo>
                    <a:lnTo>
                      <a:pt x="108430" y="548927"/>
                    </a:lnTo>
                    <a:lnTo>
                      <a:pt x="119725" y="589588"/>
                    </a:lnTo>
                    <a:lnTo>
                      <a:pt x="133279" y="627990"/>
                    </a:lnTo>
                    <a:lnTo>
                      <a:pt x="149091" y="664133"/>
                    </a:lnTo>
                    <a:lnTo>
                      <a:pt x="164904" y="695759"/>
                    </a:lnTo>
                    <a:lnTo>
                      <a:pt x="192011" y="736420"/>
                    </a:lnTo>
                    <a:lnTo>
                      <a:pt x="223637" y="779340"/>
                    </a:lnTo>
                    <a:lnTo>
                      <a:pt x="255262" y="820001"/>
                    </a:lnTo>
                    <a:lnTo>
                      <a:pt x="286888" y="860663"/>
                    </a:lnTo>
                    <a:lnTo>
                      <a:pt x="312361" y="889532"/>
                    </a:lnTo>
                    <a:lnTo>
                      <a:pt x="175636" y="945457"/>
                    </a:lnTo>
                    <a:lnTo>
                      <a:pt x="153609" y="917136"/>
                    </a:lnTo>
                    <a:lnTo>
                      <a:pt x="124243" y="876475"/>
                    </a:lnTo>
                    <a:lnTo>
                      <a:pt x="94876" y="833555"/>
                    </a:lnTo>
                    <a:lnTo>
                      <a:pt x="83582" y="813224"/>
                    </a:lnTo>
                    <a:lnTo>
                      <a:pt x="72287" y="788376"/>
                    </a:lnTo>
                    <a:lnTo>
                      <a:pt x="60992" y="763527"/>
                    </a:lnTo>
                    <a:lnTo>
                      <a:pt x="51956" y="734161"/>
                    </a:lnTo>
                    <a:lnTo>
                      <a:pt x="36143" y="675428"/>
                    </a:lnTo>
                    <a:lnTo>
                      <a:pt x="24849" y="609918"/>
                    </a:lnTo>
                    <a:lnTo>
                      <a:pt x="15813" y="542150"/>
                    </a:lnTo>
                    <a:lnTo>
                      <a:pt x="9036" y="472122"/>
                    </a:lnTo>
                    <a:lnTo>
                      <a:pt x="4518" y="402094"/>
                    </a:lnTo>
                    <a:lnTo>
                      <a:pt x="2259" y="334326"/>
                    </a:lnTo>
                    <a:lnTo>
                      <a:pt x="0" y="266557"/>
                    </a:lnTo>
                    <a:lnTo>
                      <a:pt x="2259" y="205565"/>
                    </a:lnTo>
                    <a:lnTo>
                      <a:pt x="4518" y="99394"/>
                    </a:lnTo>
                    <a:lnTo>
                      <a:pt x="9036" y="24849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3" name="Freeform 290"/>
              <p:cNvSpPr>
                <a:spLocks/>
              </p:cNvSpPr>
              <p:nvPr/>
            </p:nvSpPr>
            <p:spPr bwMode="auto">
              <a:xfrm>
                <a:off x="2781699" y="4757090"/>
                <a:ext cx="345620" cy="564739"/>
              </a:xfrm>
              <a:custGeom>
                <a:avLst/>
                <a:gdLst>
                  <a:gd name="T0" fmla="*/ 60 w 306"/>
                  <a:gd name="T1" fmla="*/ 492 h 500"/>
                  <a:gd name="T2" fmla="*/ 16 w 306"/>
                  <a:gd name="T3" fmla="*/ 318 h 500"/>
                  <a:gd name="T4" fmla="*/ 4 w 306"/>
                  <a:gd name="T5" fmla="*/ 252 h 500"/>
                  <a:gd name="T6" fmla="*/ 2 w 306"/>
                  <a:gd name="T7" fmla="*/ 212 h 500"/>
                  <a:gd name="T8" fmla="*/ 10 w 306"/>
                  <a:gd name="T9" fmla="*/ 188 h 500"/>
                  <a:gd name="T10" fmla="*/ 38 w 306"/>
                  <a:gd name="T11" fmla="*/ 150 h 500"/>
                  <a:gd name="T12" fmla="*/ 48 w 306"/>
                  <a:gd name="T13" fmla="*/ 134 h 500"/>
                  <a:gd name="T14" fmla="*/ 90 w 306"/>
                  <a:gd name="T15" fmla="*/ 60 h 500"/>
                  <a:gd name="T16" fmla="*/ 108 w 306"/>
                  <a:gd name="T17" fmla="*/ 34 h 500"/>
                  <a:gd name="T18" fmla="*/ 126 w 306"/>
                  <a:gd name="T19" fmla="*/ 22 h 500"/>
                  <a:gd name="T20" fmla="*/ 130 w 306"/>
                  <a:gd name="T21" fmla="*/ 32 h 500"/>
                  <a:gd name="T22" fmla="*/ 138 w 306"/>
                  <a:gd name="T23" fmla="*/ 16 h 500"/>
                  <a:gd name="T24" fmla="*/ 146 w 306"/>
                  <a:gd name="T25" fmla="*/ 6 h 500"/>
                  <a:gd name="T26" fmla="*/ 160 w 306"/>
                  <a:gd name="T27" fmla="*/ 0 h 500"/>
                  <a:gd name="T28" fmla="*/ 168 w 306"/>
                  <a:gd name="T29" fmla="*/ 2 h 500"/>
                  <a:gd name="T30" fmla="*/ 174 w 306"/>
                  <a:gd name="T31" fmla="*/ 8 h 500"/>
                  <a:gd name="T32" fmla="*/ 172 w 306"/>
                  <a:gd name="T33" fmla="*/ 26 h 500"/>
                  <a:gd name="T34" fmla="*/ 170 w 306"/>
                  <a:gd name="T35" fmla="*/ 40 h 500"/>
                  <a:gd name="T36" fmla="*/ 184 w 306"/>
                  <a:gd name="T37" fmla="*/ 12 h 500"/>
                  <a:gd name="T38" fmla="*/ 194 w 306"/>
                  <a:gd name="T39" fmla="*/ 4 h 500"/>
                  <a:gd name="T40" fmla="*/ 206 w 306"/>
                  <a:gd name="T41" fmla="*/ 2 h 500"/>
                  <a:gd name="T42" fmla="*/ 212 w 306"/>
                  <a:gd name="T43" fmla="*/ 4 h 500"/>
                  <a:gd name="T44" fmla="*/ 220 w 306"/>
                  <a:gd name="T45" fmla="*/ 12 h 500"/>
                  <a:gd name="T46" fmla="*/ 224 w 306"/>
                  <a:gd name="T47" fmla="*/ 26 h 500"/>
                  <a:gd name="T48" fmla="*/ 220 w 306"/>
                  <a:gd name="T49" fmla="*/ 62 h 500"/>
                  <a:gd name="T50" fmla="*/ 224 w 306"/>
                  <a:gd name="T51" fmla="*/ 52 h 500"/>
                  <a:gd name="T52" fmla="*/ 234 w 306"/>
                  <a:gd name="T53" fmla="*/ 38 h 500"/>
                  <a:gd name="T54" fmla="*/ 246 w 306"/>
                  <a:gd name="T55" fmla="*/ 32 h 500"/>
                  <a:gd name="T56" fmla="*/ 264 w 306"/>
                  <a:gd name="T57" fmla="*/ 30 h 500"/>
                  <a:gd name="T58" fmla="*/ 270 w 306"/>
                  <a:gd name="T59" fmla="*/ 32 h 500"/>
                  <a:gd name="T60" fmla="*/ 278 w 306"/>
                  <a:gd name="T61" fmla="*/ 42 h 500"/>
                  <a:gd name="T62" fmla="*/ 282 w 306"/>
                  <a:gd name="T63" fmla="*/ 56 h 500"/>
                  <a:gd name="T64" fmla="*/ 278 w 306"/>
                  <a:gd name="T65" fmla="*/ 80 h 500"/>
                  <a:gd name="T66" fmla="*/ 270 w 306"/>
                  <a:gd name="T67" fmla="*/ 94 h 500"/>
                  <a:gd name="T68" fmla="*/ 254 w 306"/>
                  <a:gd name="T69" fmla="*/ 134 h 500"/>
                  <a:gd name="T70" fmla="*/ 216 w 306"/>
                  <a:gd name="T71" fmla="*/ 250 h 500"/>
                  <a:gd name="T72" fmla="*/ 246 w 306"/>
                  <a:gd name="T73" fmla="*/ 194 h 500"/>
                  <a:gd name="T74" fmla="*/ 278 w 306"/>
                  <a:gd name="T75" fmla="*/ 132 h 500"/>
                  <a:gd name="T76" fmla="*/ 286 w 306"/>
                  <a:gd name="T77" fmla="*/ 128 h 500"/>
                  <a:gd name="T78" fmla="*/ 298 w 306"/>
                  <a:gd name="T79" fmla="*/ 134 h 500"/>
                  <a:gd name="T80" fmla="*/ 306 w 306"/>
                  <a:gd name="T81" fmla="*/ 152 h 500"/>
                  <a:gd name="T82" fmla="*/ 300 w 306"/>
                  <a:gd name="T83" fmla="*/ 182 h 500"/>
                  <a:gd name="T84" fmla="*/ 292 w 306"/>
                  <a:gd name="T85" fmla="*/ 204 h 500"/>
                  <a:gd name="T86" fmla="*/ 274 w 306"/>
                  <a:gd name="T87" fmla="*/ 270 h 500"/>
                  <a:gd name="T88" fmla="*/ 256 w 306"/>
                  <a:gd name="T89" fmla="*/ 356 h 500"/>
                  <a:gd name="T90" fmla="*/ 242 w 306"/>
                  <a:gd name="T91" fmla="*/ 400 h 500"/>
                  <a:gd name="T92" fmla="*/ 222 w 306"/>
                  <a:gd name="T93" fmla="*/ 444 h 500"/>
                  <a:gd name="T94" fmla="*/ 198 w 306"/>
                  <a:gd name="T95" fmla="*/ 480 h 500"/>
                  <a:gd name="T96" fmla="*/ 174 w 306"/>
                  <a:gd name="T97" fmla="*/ 500 h 500"/>
                  <a:gd name="T98" fmla="*/ 60 w 306"/>
                  <a:gd name="T99" fmla="*/ 49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6" h="500">
                    <a:moveTo>
                      <a:pt x="60" y="492"/>
                    </a:moveTo>
                    <a:lnTo>
                      <a:pt x="60" y="492"/>
                    </a:lnTo>
                    <a:lnTo>
                      <a:pt x="36" y="398"/>
                    </a:lnTo>
                    <a:lnTo>
                      <a:pt x="16" y="318"/>
                    </a:lnTo>
                    <a:lnTo>
                      <a:pt x="4" y="252"/>
                    </a:lnTo>
                    <a:lnTo>
                      <a:pt x="4" y="252"/>
                    </a:lnTo>
                    <a:lnTo>
                      <a:pt x="0" y="230"/>
                    </a:lnTo>
                    <a:lnTo>
                      <a:pt x="2" y="212"/>
                    </a:lnTo>
                    <a:lnTo>
                      <a:pt x="4" y="200"/>
                    </a:lnTo>
                    <a:lnTo>
                      <a:pt x="10" y="188"/>
                    </a:lnTo>
                    <a:lnTo>
                      <a:pt x="26" y="164"/>
                    </a:lnTo>
                    <a:lnTo>
                      <a:pt x="38" y="150"/>
                    </a:lnTo>
                    <a:lnTo>
                      <a:pt x="48" y="134"/>
                    </a:lnTo>
                    <a:lnTo>
                      <a:pt x="48" y="134"/>
                    </a:lnTo>
                    <a:lnTo>
                      <a:pt x="70" y="94"/>
                    </a:lnTo>
                    <a:lnTo>
                      <a:pt x="90" y="60"/>
                    </a:lnTo>
                    <a:lnTo>
                      <a:pt x="98" y="46"/>
                    </a:lnTo>
                    <a:lnTo>
                      <a:pt x="108" y="34"/>
                    </a:lnTo>
                    <a:lnTo>
                      <a:pt x="118" y="26"/>
                    </a:lnTo>
                    <a:lnTo>
                      <a:pt x="126" y="22"/>
                    </a:lnTo>
                    <a:lnTo>
                      <a:pt x="130" y="32"/>
                    </a:lnTo>
                    <a:lnTo>
                      <a:pt x="130" y="32"/>
                    </a:lnTo>
                    <a:lnTo>
                      <a:pt x="132" y="26"/>
                    </a:lnTo>
                    <a:lnTo>
                      <a:pt x="138" y="16"/>
                    </a:lnTo>
                    <a:lnTo>
                      <a:pt x="142" y="12"/>
                    </a:lnTo>
                    <a:lnTo>
                      <a:pt x="146" y="6"/>
                    </a:lnTo>
                    <a:lnTo>
                      <a:pt x="154" y="2"/>
                    </a:lnTo>
                    <a:lnTo>
                      <a:pt x="160" y="0"/>
                    </a:lnTo>
                    <a:lnTo>
                      <a:pt x="160" y="0"/>
                    </a:lnTo>
                    <a:lnTo>
                      <a:pt x="168" y="2"/>
                    </a:lnTo>
                    <a:lnTo>
                      <a:pt x="172" y="4"/>
                    </a:lnTo>
                    <a:lnTo>
                      <a:pt x="174" y="8"/>
                    </a:lnTo>
                    <a:lnTo>
                      <a:pt x="174" y="14"/>
                    </a:lnTo>
                    <a:lnTo>
                      <a:pt x="172" y="26"/>
                    </a:lnTo>
                    <a:lnTo>
                      <a:pt x="170" y="40"/>
                    </a:lnTo>
                    <a:lnTo>
                      <a:pt x="170" y="40"/>
                    </a:lnTo>
                    <a:lnTo>
                      <a:pt x="178" y="20"/>
                    </a:lnTo>
                    <a:lnTo>
                      <a:pt x="184" y="12"/>
                    </a:lnTo>
                    <a:lnTo>
                      <a:pt x="188" y="8"/>
                    </a:lnTo>
                    <a:lnTo>
                      <a:pt x="194" y="4"/>
                    </a:lnTo>
                    <a:lnTo>
                      <a:pt x="200" y="2"/>
                    </a:lnTo>
                    <a:lnTo>
                      <a:pt x="206" y="2"/>
                    </a:lnTo>
                    <a:lnTo>
                      <a:pt x="212" y="4"/>
                    </a:lnTo>
                    <a:lnTo>
                      <a:pt x="212" y="4"/>
                    </a:lnTo>
                    <a:lnTo>
                      <a:pt x="216" y="6"/>
                    </a:lnTo>
                    <a:lnTo>
                      <a:pt x="220" y="12"/>
                    </a:lnTo>
                    <a:lnTo>
                      <a:pt x="224" y="18"/>
                    </a:lnTo>
                    <a:lnTo>
                      <a:pt x="224" y="26"/>
                    </a:lnTo>
                    <a:lnTo>
                      <a:pt x="224" y="42"/>
                    </a:lnTo>
                    <a:lnTo>
                      <a:pt x="220" y="62"/>
                    </a:lnTo>
                    <a:lnTo>
                      <a:pt x="220" y="62"/>
                    </a:lnTo>
                    <a:lnTo>
                      <a:pt x="224" y="52"/>
                    </a:lnTo>
                    <a:lnTo>
                      <a:pt x="230" y="44"/>
                    </a:lnTo>
                    <a:lnTo>
                      <a:pt x="234" y="38"/>
                    </a:lnTo>
                    <a:lnTo>
                      <a:pt x="240" y="34"/>
                    </a:lnTo>
                    <a:lnTo>
                      <a:pt x="246" y="32"/>
                    </a:lnTo>
                    <a:lnTo>
                      <a:pt x="252" y="30"/>
                    </a:lnTo>
                    <a:lnTo>
                      <a:pt x="264" y="30"/>
                    </a:lnTo>
                    <a:lnTo>
                      <a:pt x="264" y="30"/>
                    </a:lnTo>
                    <a:lnTo>
                      <a:pt x="270" y="32"/>
                    </a:lnTo>
                    <a:lnTo>
                      <a:pt x="274" y="36"/>
                    </a:lnTo>
                    <a:lnTo>
                      <a:pt x="278" y="42"/>
                    </a:lnTo>
                    <a:lnTo>
                      <a:pt x="280" y="48"/>
                    </a:lnTo>
                    <a:lnTo>
                      <a:pt x="282" y="56"/>
                    </a:lnTo>
                    <a:lnTo>
                      <a:pt x="280" y="68"/>
                    </a:lnTo>
                    <a:lnTo>
                      <a:pt x="278" y="80"/>
                    </a:lnTo>
                    <a:lnTo>
                      <a:pt x="270" y="94"/>
                    </a:lnTo>
                    <a:lnTo>
                      <a:pt x="270" y="94"/>
                    </a:lnTo>
                    <a:lnTo>
                      <a:pt x="262" y="112"/>
                    </a:lnTo>
                    <a:lnTo>
                      <a:pt x="254" y="134"/>
                    </a:lnTo>
                    <a:lnTo>
                      <a:pt x="236" y="188"/>
                    </a:lnTo>
                    <a:lnTo>
                      <a:pt x="216" y="250"/>
                    </a:lnTo>
                    <a:lnTo>
                      <a:pt x="216" y="250"/>
                    </a:lnTo>
                    <a:lnTo>
                      <a:pt x="246" y="194"/>
                    </a:lnTo>
                    <a:lnTo>
                      <a:pt x="278" y="132"/>
                    </a:lnTo>
                    <a:lnTo>
                      <a:pt x="278" y="132"/>
                    </a:lnTo>
                    <a:lnTo>
                      <a:pt x="280" y="130"/>
                    </a:lnTo>
                    <a:lnTo>
                      <a:pt x="286" y="128"/>
                    </a:lnTo>
                    <a:lnTo>
                      <a:pt x="292" y="130"/>
                    </a:lnTo>
                    <a:lnTo>
                      <a:pt x="298" y="134"/>
                    </a:lnTo>
                    <a:lnTo>
                      <a:pt x="304" y="142"/>
                    </a:lnTo>
                    <a:lnTo>
                      <a:pt x="306" y="152"/>
                    </a:lnTo>
                    <a:lnTo>
                      <a:pt x="306" y="164"/>
                    </a:lnTo>
                    <a:lnTo>
                      <a:pt x="300" y="182"/>
                    </a:lnTo>
                    <a:lnTo>
                      <a:pt x="300" y="182"/>
                    </a:lnTo>
                    <a:lnTo>
                      <a:pt x="292" y="204"/>
                    </a:lnTo>
                    <a:lnTo>
                      <a:pt x="284" y="224"/>
                    </a:lnTo>
                    <a:lnTo>
                      <a:pt x="274" y="270"/>
                    </a:lnTo>
                    <a:lnTo>
                      <a:pt x="266" y="314"/>
                    </a:lnTo>
                    <a:lnTo>
                      <a:pt x="256" y="356"/>
                    </a:lnTo>
                    <a:lnTo>
                      <a:pt x="256" y="356"/>
                    </a:lnTo>
                    <a:lnTo>
                      <a:pt x="242" y="400"/>
                    </a:lnTo>
                    <a:lnTo>
                      <a:pt x="232" y="422"/>
                    </a:lnTo>
                    <a:lnTo>
                      <a:pt x="222" y="444"/>
                    </a:lnTo>
                    <a:lnTo>
                      <a:pt x="210" y="462"/>
                    </a:lnTo>
                    <a:lnTo>
                      <a:pt x="198" y="480"/>
                    </a:lnTo>
                    <a:lnTo>
                      <a:pt x="186" y="492"/>
                    </a:lnTo>
                    <a:lnTo>
                      <a:pt x="174" y="500"/>
                    </a:lnTo>
                    <a:lnTo>
                      <a:pt x="174" y="500"/>
                    </a:lnTo>
                    <a:lnTo>
                      <a:pt x="60" y="492"/>
                    </a:lnTo>
                    <a:lnTo>
                      <a:pt x="60" y="492"/>
                    </a:lnTo>
                    <a:close/>
                  </a:path>
                </a:pathLst>
              </a:custGeom>
              <a:solidFill>
                <a:srgbClr val="E7B3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5" name="Rectangle 74"/>
          <p:cNvSpPr/>
          <p:nvPr/>
        </p:nvSpPr>
        <p:spPr>
          <a:xfrm>
            <a:off x="3733800" y="1331753"/>
            <a:ext cx="3810000" cy="224676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This isn’t perfect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Software vendors will keep being software vendors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Contribute!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047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264" y="2203645"/>
            <a:ext cx="2057400" cy="4436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</a:rPr>
              <a:t>Other Options</a:t>
            </a:r>
          </a:p>
        </p:txBody>
      </p:sp>
      <p:pic>
        <p:nvPicPr>
          <p:cNvPr id="1028" name="Picture 4" descr="https://photos-1.dropbox.com/t/2/AACyOcZINuPDWxyxnaObnxUpxTRQARsVK54bjOeDEuT-aQ/12/17296364/png/32x32/1/1435564800/0/2/boxlogo.png/COzXnwggASACIAMgBCAFIAYgBygBKAIoBw/DuSVoMmfPwdpZH0h8myTczkCf9wroPlTIUcwZjZEY_s?size=1280x960&amp;size_mode=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920" y="1471760"/>
            <a:ext cx="1999446" cy="161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photos-5.dropbox.com/t/2/AAACHjocER7jjVFOUyZ8fcjfTH12S5VNfY7papawoog22w/12/17296364/png/32x32/1/1435564800/0/2/oneget.png/COzXnwggASACIAMgBCAFIAYgBygBKAIoBw/yLTKqltit8QMvx1X0xD2QIA-9GtVBVGUU55MDR1-2HU?size=1280x960&amp;size_mode=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02" y="1862763"/>
            <a:ext cx="2260497" cy="118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8610" y="3197497"/>
            <a:ext cx="3288080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PowerShell Package Manager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3260" y="3197497"/>
            <a:ext cx="984565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Chocolatey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9915" y="3190868"/>
            <a:ext cx="989373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BoxStarter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5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1047750"/>
            <a:ext cx="7772400" cy="1021556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C49A2C"/>
                </a:solidFill>
                <a:latin typeface="Helvetica Neue"/>
              </a:rPr>
              <a:t>Thank </a:t>
            </a:r>
            <a:r>
              <a:rPr lang="en-US" sz="4800" dirty="0">
                <a:solidFill>
                  <a:srgbClr val="1D181A"/>
                </a:solidFill>
                <a:latin typeface="Helvetica Neue"/>
              </a:rPr>
              <a:t>you!</a:t>
            </a:r>
            <a:r>
              <a:rPr lang="en-US" sz="4800" dirty="0">
                <a:solidFill>
                  <a:srgbClr val="1D181A"/>
                </a:solidFill>
              </a:rPr>
              <a:t/>
            </a:r>
            <a:br>
              <a:rPr lang="en-US" sz="4800" dirty="0">
                <a:solidFill>
                  <a:srgbClr val="1D181A"/>
                </a:solidFill>
              </a:rPr>
            </a:br>
            <a:r>
              <a:rPr lang="en-US" sz="4800" dirty="0">
                <a:solidFill>
                  <a:srgbClr val="1D181A"/>
                </a:solidFill>
              </a:rPr>
              <a:t/>
            </a:r>
            <a:br>
              <a:rPr lang="en-US" sz="4800" dirty="0">
                <a:solidFill>
                  <a:srgbClr val="1D181A"/>
                </a:solidFill>
              </a:rPr>
            </a:br>
            <a:r>
              <a:rPr lang="en-US" sz="4800" dirty="0">
                <a:solidFill>
                  <a:srgbClr val="1D181A"/>
                </a:solidFill>
                <a:latin typeface="Helvetica Neue"/>
              </a:rPr>
              <a:t>Please tip your waiter</a:t>
            </a:r>
          </a:p>
        </p:txBody>
      </p:sp>
    </p:spTree>
    <p:extLst>
      <p:ext uri="{BB962C8B-B14F-4D97-AF65-F5344CB8AC3E}">
        <p14:creationId xmlns:p14="http://schemas.microsoft.com/office/powerpoint/2010/main" val="279648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1F20"/>
                </a:solidFill>
                <a:latin typeface="Courier New"/>
                <a:cs typeface="Courier New"/>
              </a:rPr>
              <a:t>Whoami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2000488"/>
            <a:ext cx="76200" cy="1524000"/>
          </a:xfrm>
          <a:prstGeom prst="rect">
            <a:avLst/>
          </a:prstGeom>
          <a:solidFill>
            <a:srgbClr val="C49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838200" y="1886188"/>
            <a:ext cx="1752600" cy="1752600"/>
          </a:xfrm>
          <a:prstGeom prst="ellipse">
            <a:avLst/>
          </a:prstGeom>
          <a:blipFill dpi="0" rotWithShape="1">
            <a:blip r:embed="rId3"/>
            <a:srcRect/>
            <a:stretch>
              <a:fillRect t="-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183870" y="1455066"/>
            <a:ext cx="5867400" cy="230832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latin typeface="Helvetica Neue" panose="02000503000000020004"/>
              </a:rPr>
              <a:t>PowerShell MVP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333333"/>
                </a:solidFill>
                <a:latin typeface="Helvetica Neue" panose="02000503000000020004"/>
              </a:rPr>
              <a:t>Consultant</a:t>
            </a:r>
            <a:endParaRPr lang="en-IN" sz="2400" dirty="0">
              <a:solidFill>
                <a:srgbClr val="333333"/>
              </a:solidFill>
              <a:latin typeface="Helvetica Neue" panose="02000503000000020004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rgbClr val="333333"/>
                </a:solidFill>
                <a:latin typeface="Helvetica Neue" panose="02000503000000020004"/>
              </a:rPr>
              <a:t>Pluralsight</a:t>
            </a:r>
            <a:r>
              <a:rPr lang="en-IN" sz="2400" dirty="0">
                <a:solidFill>
                  <a:srgbClr val="333333"/>
                </a:solidFill>
                <a:latin typeface="Helvetica Neue" panose="02000503000000020004"/>
              </a:rPr>
              <a:t> </a:t>
            </a:r>
            <a:r>
              <a:rPr lang="en-IN" sz="2400" dirty="0" smtClean="0">
                <a:solidFill>
                  <a:srgbClr val="333333"/>
                </a:solidFill>
                <a:latin typeface="Helvetica Neue" panose="02000503000000020004"/>
              </a:rPr>
              <a:t>Author (Free 1-Month Passes!)</a:t>
            </a:r>
            <a:endParaRPr lang="en-IN" sz="2400" dirty="0">
              <a:solidFill>
                <a:srgbClr val="333333"/>
              </a:solidFill>
              <a:latin typeface="Helvetica Neue" panose="02000503000000020004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333333"/>
                </a:solidFill>
                <a:latin typeface="Helvetica Neue" panose="02000503000000020004"/>
              </a:rPr>
              <a:t>Freelance </a:t>
            </a:r>
            <a:r>
              <a:rPr lang="en-IN" sz="2400" dirty="0">
                <a:solidFill>
                  <a:srgbClr val="333333"/>
                </a:solidFill>
                <a:latin typeface="Helvetica Neue" panose="02000503000000020004"/>
              </a:rPr>
              <a:t>Writer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latin typeface="Helvetica Neue" panose="02000503000000020004"/>
              </a:rPr>
              <a:t>Blog: adamtheautomator.com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latin typeface="Helvetica Neue" panose="02000503000000020004"/>
              </a:rPr>
              <a:t>Twitter: @adbertram</a:t>
            </a:r>
          </a:p>
        </p:txBody>
      </p:sp>
    </p:spTree>
    <p:extLst>
      <p:ext uri="{BB962C8B-B14F-4D97-AF65-F5344CB8AC3E}">
        <p14:creationId xmlns:p14="http://schemas.microsoft.com/office/powerpoint/2010/main" val="355089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1F20"/>
                </a:solidFill>
                <a:latin typeface="Helvetica Neue" panose="02000503000000020004" pitchFamily="2"/>
              </a:rPr>
              <a:t> Is this Your Environment 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163" y="2020467"/>
            <a:ext cx="2285663" cy="5708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6" y="1122517"/>
            <a:ext cx="1111090" cy="1104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863" y="3286444"/>
            <a:ext cx="1591818" cy="12078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317" y="1173118"/>
            <a:ext cx="1633002" cy="13059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89" y="3310330"/>
            <a:ext cx="2388132" cy="111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What you can Expect and Will Learn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84156" y="1887022"/>
            <a:ext cx="1342083" cy="962703"/>
            <a:chOff x="828675" y="2169972"/>
            <a:chExt cx="3436144" cy="2464816"/>
          </a:xfrm>
        </p:grpSpPr>
        <p:grpSp>
          <p:nvGrpSpPr>
            <p:cNvPr id="4" name="Group 3"/>
            <p:cNvGrpSpPr/>
            <p:nvPr/>
          </p:nvGrpSpPr>
          <p:grpSpPr>
            <a:xfrm>
              <a:off x="828675" y="2169972"/>
              <a:ext cx="3436144" cy="2464816"/>
              <a:chOff x="821531" y="1750218"/>
              <a:chExt cx="4371975" cy="3136107"/>
            </a:xfrm>
            <a:noFill/>
          </p:grpSpPr>
          <p:sp>
            <p:nvSpPr>
              <p:cNvPr id="9" name="Freeform 8"/>
              <p:cNvSpPr/>
              <p:nvPr/>
            </p:nvSpPr>
            <p:spPr>
              <a:xfrm>
                <a:off x="1283333" y="1750218"/>
                <a:ext cx="588329" cy="550069"/>
              </a:xfrm>
              <a:custGeom>
                <a:avLst/>
                <a:gdLst>
                  <a:gd name="connsiteX0" fmla="*/ 1030778 w 4397432"/>
                  <a:gd name="connsiteY0" fmla="*/ 282632 h 4305992"/>
                  <a:gd name="connsiteX1" fmla="*/ 1961803 w 4397432"/>
                  <a:gd name="connsiteY1" fmla="*/ 0 h 4305992"/>
                  <a:gd name="connsiteX2" fmla="*/ 3607723 w 4397432"/>
                  <a:gd name="connsiteY2" fmla="*/ 423949 h 4305992"/>
                  <a:gd name="connsiteX3" fmla="*/ 4397432 w 4397432"/>
                  <a:gd name="connsiteY3" fmla="*/ 2236123 h 4305992"/>
                  <a:gd name="connsiteX4" fmla="*/ 3773978 w 4397432"/>
                  <a:gd name="connsiteY4" fmla="*/ 3632661 h 4305992"/>
                  <a:gd name="connsiteX5" fmla="*/ 2535382 w 4397432"/>
                  <a:gd name="connsiteY5" fmla="*/ 4305992 h 4305992"/>
                  <a:gd name="connsiteX6" fmla="*/ 889462 w 4397432"/>
                  <a:gd name="connsiteY6" fmla="*/ 4015047 h 4305992"/>
                  <a:gd name="connsiteX7" fmla="*/ 0 w 4397432"/>
                  <a:gd name="connsiteY7" fmla="*/ 2801389 h 4305992"/>
                  <a:gd name="connsiteX8" fmla="*/ 133003 w 4397432"/>
                  <a:gd name="connsiteY8" fmla="*/ 1221971 h 4305992"/>
                  <a:gd name="connsiteX9" fmla="*/ 1030778 w 4397432"/>
                  <a:gd name="connsiteY9" fmla="*/ 282632 h 4305992"/>
                  <a:gd name="connsiteX0" fmla="*/ 1030778 w 4397432"/>
                  <a:gd name="connsiteY0" fmla="*/ 289249 h 4312609"/>
                  <a:gd name="connsiteX1" fmla="*/ 1961803 w 4397432"/>
                  <a:gd name="connsiteY1" fmla="*/ 6617 h 4312609"/>
                  <a:gd name="connsiteX2" fmla="*/ 3607723 w 4397432"/>
                  <a:gd name="connsiteY2" fmla="*/ 430566 h 4312609"/>
                  <a:gd name="connsiteX3" fmla="*/ 4397432 w 4397432"/>
                  <a:gd name="connsiteY3" fmla="*/ 2242740 h 4312609"/>
                  <a:gd name="connsiteX4" fmla="*/ 3773978 w 4397432"/>
                  <a:gd name="connsiteY4" fmla="*/ 3639278 h 4312609"/>
                  <a:gd name="connsiteX5" fmla="*/ 2535382 w 4397432"/>
                  <a:gd name="connsiteY5" fmla="*/ 4312609 h 4312609"/>
                  <a:gd name="connsiteX6" fmla="*/ 889462 w 4397432"/>
                  <a:gd name="connsiteY6" fmla="*/ 4021664 h 4312609"/>
                  <a:gd name="connsiteX7" fmla="*/ 0 w 4397432"/>
                  <a:gd name="connsiteY7" fmla="*/ 2808006 h 4312609"/>
                  <a:gd name="connsiteX8" fmla="*/ 133003 w 4397432"/>
                  <a:gd name="connsiteY8" fmla="*/ 1228588 h 4312609"/>
                  <a:gd name="connsiteX9" fmla="*/ 1030778 w 4397432"/>
                  <a:gd name="connsiteY9" fmla="*/ 289249 h 4312609"/>
                  <a:gd name="connsiteX0" fmla="*/ 1030778 w 4397432"/>
                  <a:gd name="connsiteY0" fmla="*/ 289249 h 4312609"/>
                  <a:gd name="connsiteX1" fmla="*/ 1961803 w 4397432"/>
                  <a:gd name="connsiteY1" fmla="*/ 6617 h 4312609"/>
                  <a:gd name="connsiteX2" fmla="*/ 3607723 w 4397432"/>
                  <a:gd name="connsiteY2" fmla="*/ 430566 h 4312609"/>
                  <a:gd name="connsiteX3" fmla="*/ 4397432 w 4397432"/>
                  <a:gd name="connsiteY3" fmla="*/ 2242740 h 4312609"/>
                  <a:gd name="connsiteX4" fmla="*/ 3773978 w 4397432"/>
                  <a:gd name="connsiteY4" fmla="*/ 3639278 h 4312609"/>
                  <a:gd name="connsiteX5" fmla="*/ 2535382 w 4397432"/>
                  <a:gd name="connsiteY5" fmla="*/ 4312609 h 4312609"/>
                  <a:gd name="connsiteX6" fmla="*/ 889462 w 4397432"/>
                  <a:gd name="connsiteY6" fmla="*/ 4021664 h 4312609"/>
                  <a:gd name="connsiteX7" fmla="*/ 0 w 4397432"/>
                  <a:gd name="connsiteY7" fmla="*/ 2808006 h 4312609"/>
                  <a:gd name="connsiteX8" fmla="*/ 133003 w 4397432"/>
                  <a:gd name="connsiteY8" fmla="*/ 1228588 h 4312609"/>
                  <a:gd name="connsiteX9" fmla="*/ 1030778 w 4397432"/>
                  <a:gd name="connsiteY9" fmla="*/ 289249 h 4312609"/>
                  <a:gd name="connsiteX0" fmla="*/ 1030778 w 4397432"/>
                  <a:gd name="connsiteY0" fmla="*/ 289249 h 4312609"/>
                  <a:gd name="connsiteX1" fmla="*/ 1961803 w 4397432"/>
                  <a:gd name="connsiteY1" fmla="*/ 6617 h 4312609"/>
                  <a:gd name="connsiteX2" fmla="*/ 3607723 w 4397432"/>
                  <a:gd name="connsiteY2" fmla="*/ 430566 h 4312609"/>
                  <a:gd name="connsiteX3" fmla="*/ 4397432 w 4397432"/>
                  <a:gd name="connsiteY3" fmla="*/ 2242740 h 4312609"/>
                  <a:gd name="connsiteX4" fmla="*/ 3773978 w 4397432"/>
                  <a:gd name="connsiteY4" fmla="*/ 3639278 h 4312609"/>
                  <a:gd name="connsiteX5" fmla="*/ 2535382 w 4397432"/>
                  <a:gd name="connsiteY5" fmla="*/ 4312609 h 4312609"/>
                  <a:gd name="connsiteX6" fmla="*/ 889462 w 4397432"/>
                  <a:gd name="connsiteY6" fmla="*/ 4021664 h 4312609"/>
                  <a:gd name="connsiteX7" fmla="*/ 0 w 4397432"/>
                  <a:gd name="connsiteY7" fmla="*/ 2808006 h 4312609"/>
                  <a:gd name="connsiteX8" fmla="*/ 133003 w 4397432"/>
                  <a:gd name="connsiteY8" fmla="*/ 1228588 h 4312609"/>
                  <a:gd name="connsiteX9" fmla="*/ 1030778 w 4397432"/>
                  <a:gd name="connsiteY9" fmla="*/ 289249 h 4312609"/>
                  <a:gd name="connsiteX0" fmla="*/ 1030778 w 4397432"/>
                  <a:gd name="connsiteY0" fmla="*/ 289249 h 4312609"/>
                  <a:gd name="connsiteX1" fmla="*/ 1961803 w 4397432"/>
                  <a:gd name="connsiteY1" fmla="*/ 6617 h 4312609"/>
                  <a:gd name="connsiteX2" fmla="*/ 3607723 w 4397432"/>
                  <a:gd name="connsiteY2" fmla="*/ 430566 h 4312609"/>
                  <a:gd name="connsiteX3" fmla="*/ 4397432 w 4397432"/>
                  <a:gd name="connsiteY3" fmla="*/ 2242740 h 4312609"/>
                  <a:gd name="connsiteX4" fmla="*/ 3773978 w 4397432"/>
                  <a:gd name="connsiteY4" fmla="*/ 3639278 h 4312609"/>
                  <a:gd name="connsiteX5" fmla="*/ 2535382 w 4397432"/>
                  <a:gd name="connsiteY5" fmla="*/ 4312609 h 4312609"/>
                  <a:gd name="connsiteX6" fmla="*/ 889462 w 4397432"/>
                  <a:gd name="connsiteY6" fmla="*/ 4021664 h 4312609"/>
                  <a:gd name="connsiteX7" fmla="*/ 0 w 4397432"/>
                  <a:gd name="connsiteY7" fmla="*/ 2808006 h 4312609"/>
                  <a:gd name="connsiteX8" fmla="*/ 133003 w 4397432"/>
                  <a:gd name="connsiteY8" fmla="*/ 1228588 h 4312609"/>
                  <a:gd name="connsiteX9" fmla="*/ 1030778 w 4397432"/>
                  <a:gd name="connsiteY9" fmla="*/ 289249 h 4312609"/>
                  <a:gd name="connsiteX0" fmla="*/ 1030778 w 4397432"/>
                  <a:gd name="connsiteY0" fmla="*/ 289249 h 4312609"/>
                  <a:gd name="connsiteX1" fmla="*/ 1961803 w 4397432"/>
                  <a:gd name="connsiteY1" fmla="*/ 6617 h 4312609"/>
                  <a:gd name="connsiteX2" fmla="*/ 3607723 w 4397432"/>
                  <a:gd name="connsiteY2" fmla="*/ 430566 h 4312609"/>
                  <a:gd name="connsiteX3" fmla="*/ 4397432 w 4397432"/>
                  <a:gd name="connsiteY3" fmla="*/ 2242740 h 4312609"/>
                  <a:gd name="connsiteX4" fmla="*/ 3773978 w 4397432"/>
                  <a:gd name="connsiteY4" fmla="*/ 3639278 h 4312609"/>
                  <a:gd name="connsiteX5" fmla="*/ 2535382 w 4397432"/>
                  <a:gd name="connsiteY5" fmla="*/ 4312609 h 4312609"/>
                  <a:gd name="connsiteX6" fmla="*/ 889462 w 4397432"/>
                  <a:gd name="connsiteY6" fmla="*/ 4021664 h 4312609"/>
                  <a:gd name="connsiteX7" fmla="*/ 0 w 4397432"/>
                  <a:gd name="connsiteY7" fmla="*/ 2808006 h 4312609"/>
                  <a:gd name="connsiteX8" fmla="*/ 133003 w 4397432"/>
                  <a:gd name="connsiteY8" fmla="*/ 1228588 h 4312609"/>
                  <a:gd name="connsiteX9" fmla="*/ 1030778 w 4397432"/>
                  <a:gd name="connsiteY9" fmla="*/ 289249 h 4312609"/>
                  <a:gd name="connsiteX0" fmla="*/ 1052679 w 4419333"/>
                  <a:gd name="connsiteY0" fmla="*/ 289249 h 4312609"/>
                  <a:gd name="connsiteX1" fmla="*/ 1983704 w 4419333"/>
                  <a:gd name="connsiteY1" fmla="*/ 6617 h 4312609"/>
                  <a:gd name="connsiteX2" fmla="*/ 3629624 w 4419333"/>
                  <a:gd name="connsiteY2" fmla="*/ 430566 h 4312609"/>
                  <a:gd name="connsiteX3" fmla="*/ 4419333 w 4419333"/>
                  <a:gd name="connsiteY3" fmla="*/ 2242740 h 4312609"/>
                  <a:gd name="connsiteX4" fmla="*/ 3795879 w 4419333"/>
                  <a:gd name="connsiteY4" fmla="*/ 3639278 h 4312609"/>
                  <a:gd name="connsiteX5" fmla="*/ 2557283 w 4419333"/>
                  <a:gd name="connsiteY5" fmla="*/ 4312609 h 4312609"/>
                  <a:gd name="connsiteX6" fmla="*/ 911363 w 4419333"/>
                  <a:gd name="connsiteY6" fmla="*/ 4021664 h 4312609"/>
                  <a:gd name="connsiteX7" fmla="*/ 21901 w 4419333"/>
                  <a:gd name="connsiteY7" fmla="*/ 2808006 h 4312609"/>
                  <a:gd name="connsiteX8" fmla="*/ 154904 w 4419333"/>
                  <a:gd name="connsiteY8" fmla="*/ 1228588 h 4312609"/>
                  <a:gd name="connsiteX9" fmla="*/ 1052679 w 4419333"/>
                  <a:gd name="connsiteY9" fmla="*/ 289249 h 4312609"/>
                  <a:gd name="connsiteX0" fmla="*/ 1079732 w 4446386"/>
                  <a:gd name="connsiteY0" fmla="*/ 289249 h 4312609"/>
                  <a:gd name="connsiteX1" fmla="*/ 2010757 w 4446386"/>
                  <a:gd name="connsiteY1" fmla="*/ 6617 h 4312609"/>
                  <a:gd name="connsiteX2" fmla="*/ 3656677 w 4446386"/>
                  <a:gd name="connsiteY2" fmla="*/ 430566 h 4312609"/>
                  <a:gd name="connsiteX3" fmla="*/ 4446386 w 4446386"/>
                  <a:gd name="connsiteY3" fmla="*/ 2242740 h 4312609"/>
                  <a:gd name="connsiteX4" fmla="*/ 3822932 w 4446386"/>
                  <a:gd name="connsiteY4" fmla="*/ 3639278 h 4312609"/>
                  <a:gd name="connsiteX5" fmla="*/ 2584336 w 4446386"/>
                  <a:gd name="connsiteY5" fmla="*/ 4312609 h 4312609"/>
                  <a:gd name="connsiteX6" fmla="*/ 938416 w 4446386"/>
                  <a:gd name="connsiteY6" fmla="*/ 4021664 h 4312609"/>
                  <a:gd name="connsiteX7" fmla="*/ 48954 w 4446386"/>
                  <a:gd name="connsiteY7" fmla="*/ 2808006 h 4312609"/>
                  <a:gd name="connsiteX8" fmla="*/ 181957 w 4446386"/>
                  <a:gd name="connsiteY8" fmla="*/ 1228588 h 4312609"/>
                  <a:gd name="connsiteX9" fmla="*/ 1079732 w 4446386"/>
                  <a:gd name="connsiteY9" fmla="*/ 289249 h 4312609"/>
                  <a:gd name="connsiteX0" fmla="*/ 1053151 w 4419805"/>
                  <a:gd name="connsiteY0" fmla="*/ 289249 h 4312609"/>
                  <a:gd name="connsiteX1" fmla="*/ 1984176 w 4419805"/>
                  <a:gd name="connsiteY1" fmla="*/ 6617 h 4312609"/>
                  <a:gd name="connsiteX2" fmla="*/ 3630096 w 4419805"/>
                  <a:gd name="connsiteY2" fmla="*/ 430566 h 4312609"/>
                  <a:gd name="connsiteX3" fmla="*/ 4419805 w 4419805"/>
                  <a:gd name="connsiteY3" fmla="*/ 2242740 h 4312609"/>
                  <a:gd name="connsiteX4" fmla="*/ 3796351 w 4419805"/>
                  <a:gd name="connsiteY4" fmla="*/ 3639278 h 4312609"/>
                  <a:gd name="connsiteX5" fmla="*/ 2557755 w 4419805"/>
                  <a:gd name="connsiteY5" fmla="*/ 4312609 h 4312609"/>
                  <a:gd name="connsiteX6" fmla="*/ 911835 w 4419805"/>
                  <a:gd name="connsiteY6" fmla="*/ 4021664 h 4312609"/>
                  <a:gd name="connsiteX7" fmla="*/ 80562 w 4419805"/>
                  <a:gd name="connsiteY7" fmla="*/ 2824631 h 4312609"/>
                  <a:gd name="connsiteX8" fmla="*/ 155376 w 4419805"/>
                  <a:gd name="connsiteY8" fmla="*/ 1228588 h 4312609"/>
                  <a:gd name="connsiteX9" fmla="*/ 1053151 w 4419805"/>
                  <a:gd name="connsiteY9" fmla="*/ 289249 h 4312609"/>
                  <a:gd name="connsiteX0" fmla="*/ 1053151 w 4419805"/>
                  <a:gd name="connsiteY0" fmla="*/ 289249 h 4312609"/>
                  <a:gd name="connsiteX1" fmla="*/ 1984176 w 4419805"/>
                  <a:gd name="connsiteY1" fmla="*/ 6617 h 4312609"/>
                  <a:gd name="connsiteX2" fmla="*/ 3630096 w 4419805"/>
                  <a:gd name="connsiteY2" fmla="*/ 430566 h 4312609"/>
                  <a:gd name="connsiteX3" fmla="*/ 4419805 w 4419805"/>
                  <a:gd name="connsiteY3" fmla="*/ 2242740 h 4312609"/>
                  <a:gd name="connsiteX4" fmla="*/ 3796351 w 4419805"/>
                  <a:gd name="connsiteY4" fmla="*/ 3639278 h 4312609"/>
                  <a:gd name="connsiteX5" fmla="*/ 2557755 w 4419805"/>
                  <a:gd name="connsiteY5" fmla="*/ 4312609 h 4312609"/>
                  <a:gd name="connsiteX6" fmla="*/ 911835 w 4419805"/>
                  <a:gd name="connsiteY6" fmla="*/ 4021664 h 4312609"/>
                  <a:gd name="connsiteX7" fmla="*/ 80562 w 4419805"/>
                  <a:gd name="connsiteY7" fmla="*/ 2824631 h 4312609"/>
                  <a:gd name="connsiteX8" fmla="*/ 155376 w 4419805"/>
                  <a:gd name="connsiteY8" fmla="*/ 1228588 h 4312609"/>
                  <a:gd name="connsiteX9" fmla="*/ 1053151 w 4419805"/>
                  <a:gd name="connsiteY9" fmla="*/ 289249 h 4312609"/>
                  <a:gd name="connsiteX0" fmla="*/ 1072720 w 4439374"/>
                  <a:gd name="connsiteY0" fmla="*/ 289249 h 4312609"/>
                  <a:gd name="connsiteX1" fmla="*/ 2003745 w 4439374"/>
                  <a:gd name="connsiteY1" fmla="*/ 6617 h 4312609"/>
                  <a:gd name="connsiteX2" fmla="*/ 3649665 w 4439374"/>
                  <a:gd name="connsiteY2" fmla="*/ 430566 h 4312609"/>
                  <a:gd name="connsiteX3" fmla="*/ 4439374 w 4439374"/>
                  <a:gd name="connsiteY3" fmla="*/ 2242740 h 4312609"/>
                  <a:gd name="connsiteX4" fmla="*/ 3815920 w 4439374"/>
                  <a:gd name="connsiteY4" fmla="*/ 3639278 h 4312609"/>
                  <a:gd name="connsiteX5" fmla="*/ 2577324 w 4439374"/>
                  <a:gd name="connsiteY5" fmla="*/ 4312609 h 4312609"/>
                  <a:gd name="connsiteX6" fmla="*/ 931404 w 4439374"/>
                  <a:gd name="connsiteY6" fmla="*/ 4021664 h 4312609"/>
                  <a:gd name="connsiteX7" fmla="*/ 100131 w 4439374"/>
                  <a:gd name="connsiteY7" fmla="*/ 2824631 h 4312609"/>
                  <a:gd name="connsiteX8" fmla="*/ 174945 w 4439374"/>
                  <a:gd name="connsiteY8" fmla="*/ 1228588 h 4312609"/>
                  <a:gd name="connsiteX9" fmla="*/ 1072720 w 4439374"/>
                  <a:gd name="connsiteY9" fmla="*/ 289249 h 4312609"/>
                  <a:gd name="connsiteX0" fmla="*/ 1072720 w 4439374"/>
                  <a:gd name="connsiteY0" fmla="*/ 289249 h 4312609"/>
                  <a:gd name="connsiteX1" fmla="*/ 2003745 w 4439374"/>
                  <a:gd name="connsiteY1" fmla="*/ 6617 h 4312609"/>
                  <a:gd name="connsiteX2" fmla="*/ 3649665 w 4439374"/>
                  <a:gd name="connsiteY2" fmla="*/ 430566 h 4312609"/>
                  <a:gd name="connsiteX3" fmla="*/ 4439374 w 4439374"/>
                  <a:gd name="connsiteY3" fmla="*/ 2242740 h 4312609"/>
                  <a:gd name="connsiteX4" fmla="*/ 3815920 w 4439374"/>
                  <a:gd name="connsiteY4" fmla="*/ 3639278 h 4312609"/>
                  <a:gd name="connsiteX5" fmla="*/ 2577324 w 4439374"/>
                  <a:gd name="connsiteY5" fmla="*/ 4312609 h 4312609"/>
                  <a:gd name="connsiteX6" fmla="*/ 931404 w 4439374"/>
                  <a:gd name="connsiteY6" fmla="*/ 4021664 h 4312609"/>
                  <a:gd name="connsiteX7" fmla="*/ 100131 w 4439374"/>
                  <a:gd name="connsiteY7" fmla="*/ 2824631 h 4312609"/>
                  <a:gd name="connsiteX8" fmla="*/ 174945 w 4439374"/>
                  <a:gd name="connsiteY8" fmla="*/ 1228588 h 4312609"/>
                  <a:gd name="connsiteX9" fmla="*/ 1072720 w 4439374"/>
                  <a:gd name="connsiteY9" fmla="*/ 289249 h 4312609"/>
                  <a:gd name="connsiteX0" fmla="*/ 1072720 w 4439374"/>
                  <a:gd name="connsiteY0" fmla="*/ 289249 h 4312609"/>
                  <a:gd name="connsiteX1" fmla="*/ 2003745 w 4439374"/>
                  <a:gd name="connsiteY1" fmla="*/ 6617 h 4312609"/>
                  <a:gd name="connsiteX2" fmla="*/ 3649665 w 4439374"/>
                  <a:gd name="connsiteY2" fmla="*/ 430566 h 4312609"/>
                  <a:gd name="connsiteX3" fmla="*/ 4439374 w 4439374"/>
                  <a:gd name="connsiteY3" fmla="*/ 2242740 h 4312609"/>
                  <a:gd name="connsiteX4" fmla="*/ 3815920 w 4439374"/>
                  <a:gd name="connsiteY4" fmla="*/ 3639278 h 4312609"/>
                  <a:gd name="connsiteX5" fmla="*/ 2577324 w 4439374"/>
                  <a:gd name="connsiteY5" fmla="*/ 4312609 h 4312609"/>
                  <a:gd name="connsiteX6" fmla="*/ 931404 w 4439374"/>
                  <a:gd name="connsiteY6" fmla="*/ 4021664 h 4312609"/>
                  <a:gd name="connsiteX7" fmla="*/ 100131 w 4439374"/>
                  <a:gd name="connsiteY7" fmla="*/ 2824631 h 4312609"/>
                  <a:gd name="connsiteX8" fmla="*/ 174945 w 4439374"/>
                  <a:gd name="connsiteY8" fmla="*/ 1228588 h 4312609"/>
                  <a:gd name="connsiteX9" fmla="*/ 1072720 w 4439374"/>
                  <a:gd name="connsiteY9" fmla="*/ 289249 h 4312609"/>
                  <a:gd name="connsiteX0" fmla="*/ 1072720 w 4439374"/>
                  <a:gd name="connsiteY0" fmla="*/ 289249 h 4352123"/>
                  <a:gd name="connsiteX1" fmla="*/ 2003745 w 4439374"/>
                  <a:gd name="connsiteY1" fmla="*/ 6617 h 4352123"/>
                  <a:gd name="connsiteX2" fmla="*/ 3649665 w 4439374"/>
                  <a:gd name="connsiteY2" fmla="*/ 430566 h 4352123"/>
                  <a:gd name="connsiteX3" fmla="*/ 4439374 w 4439374"/>
                  <a:gd name="connsiteY3" fmla="*/ 2242740 h 4352123"/>
                  <a:gd name="connsiteX4" fmla="*/ 3815920 w 4439374"/>
                  <a:gd name="connsiteY4" fmla="*/ 3639278 h 4352123"/>
                  <a:gd name="connsiteX5" fmla="*/ 2577324 w 4439374"/>
                  <a:gd name="connsiteY5" fmla="*/ 4312609 h 4352123"/>
                  <a:gd name="connsiteX6" fmla="*/ 931404 w 4439374"/>
                  <a:gd name="connsiteY6" fmla="*/ 4021664 h 4352123"/>
                  <a:gd name="connsiteX7" fmla="*/ 100131 w 4439374"/>
                  <a:gd name="connsiteY7" fmla="*/ 2824631 h 4352123"/>
                  <a:gd name="connsiteX8" fmla="*/ 174945 w 4439374"/>
                  <a:gd name="connsiteY8" fmla="*/ 1228588 h 4352123"/>
                  <a:gd name="connsiteX9" fmla="*/ 1072720 w 4439374"/>
                  <a:gd name="connsiteY9" fmla="*/ 289249 h 4352123"/>
                  <a:gd name="connsiteX0" fmla="*/ 1072720 w 4439374"/>
                  <a:gd name="connsiteY0" fmla="*/ 289249 h 4352123"/>
                  <a:gd name="connsiteX1" fmla="*/ 2003745 w 4439374"/>
                  <a:gd name="connsiteY1" fmla="*/ 6617 h 4352123"/>
                  <a:gd name="connsiteX2" fmla="*/ 3649665 w 4439374"/>
                  <a:gd name="connsiteY2" fmla="*/ 430566 h 4352123"/>
                  <a:gd name="connsiteX3" fmla="*/ 4439374 w 4439374"/>
                  <a:gd name="connsiteY3" fmla="*/ 2242740 h 4352123"/>
                  <a:gd name="connsiteX4" fmla="*/ 3815920 w 4439374"/>
                  <a:gd name="connsiteY4" fmla="*/ 3639278 h 4352123"/>
                  <a:gd name="connsiteX5" fmla="*/ 2577324 w 4439374"/>
                  <a:gd name="connsiteY5" fmla="*/ 4312609 h 4352123"/>
                  <a:gd name="connsiteX6" fmla="*/ 931404 w 4439374"/>
                  <a:gd name="connsiteY6" fmla="*/ 4021664 h 4352123"/>
                  <a:gd name="connsiteX7" fmla="*/ 100131 w 4439374"/>
                  <a:gd name="connsiteY7" fmla="*/ 2824631 h 4352123"/>
                  <a:gd name="connsiteX8" fmla="*/ 174945 w 4439374"/>
                  <a:gd name="connsiteY8" fmla="*/ 1228588 h 4352123"/>
                  <a:gd name="connsiteX9" fmla="*/ 1072720 w 4439374"/>
                  <a:gd name="connsiteY9" fmla="*/ 289249 h 4352123"/>
                  <a:gd name="connsiteX0" fmla="*/ 1072720 w 4439374"/>
                  <a:gd name="connsiteY0" fmla="*/ 289249 h 4366166"/>
                  <a:gd name="connsiteX1" fmla="*/ 2003745 w 4439374"/>
                  <a:gd name="connsiteY1" fmla="*/ 6617 h 4366166"/>
                  <a:gd name="connsiteX2" fmla="*/ 3649665 w 4439374"/>
                  <a:gd name="connsiteY2" fmla="*/ 430566 h 4366166"/>
                  <a:gd name="connsiteX3" fmla="*/ 4439374 w 4439374"/>
                  <a:gd name="connsiteY3" fmla="*/ 2242740 h 4366166"/>
                  <a:gd name="connsiteX4" fmla="*/ 3815920 w 4439374"/>
                  <a:gd name="connsiteY4" fmla="*/ 3639278 h 4366166"/>
                  <a:gd name="connsiteX5" fmla="*/ 2627200 w 4439374"/>
                  <a:gd name="connsiteY5" fmla="*/ 4329235 h 4366166"/>
                  <a:gd name="connsiteX6" fmla="*/ 931404 w 4439374"/>
                  <a:gd name="connsiteY6" fmla="*/ 4021664 h 4366166"/>
                  <a:gd name="connsiteX7" fmla="*/ 100131 w 4439374"/>
                  <a:gd name="connsiteY7" fmla="*/ 2824631 h 4366166"/>
                  <a:gd name="connsiteX8" fmla="*/ 174945 w 4439374"/>
                  <a:gd name="connsiteY8" fmla="*/ 1228588 h 4366166"/>
                  <a:gd name="connsiteX9" fmla="*/ 1072720 w 4439374"/>
                  <a:gd name="connsiteY9" fmla="*/ 289249 h 4366166"/>
                  <a:gd name="connsiteX0" fmla="*/ 1072720 w 4439374"/>
                  <a:gd name="connsiteY0" fmla="*/ 289249 h 4366166"/>
                  <a:gd name="connsiteX1" fmla="*/ 2003745 w 4439374"/>
                  <a:gd name="connsiteY1" fmla="*/ 6617 h 4366166"/>
                  <a:gd name="connsiteX2" fmla="*/ 3649665 w 4439374"/>
                  <a:gd name="connsiteY2" fmla="*/ 430566 h 4366166"/>
                  <a:gd name="connsiteX3" fmla="*/ 4439374 w 4439374"/>
                  <a:gd name="connsiteY3" fmla="*/ 2242740 h 4366166"/>
                  <a:gd name="connsiteX4" fmla="*/ 3815920 w 4439374"/>
                  <a:gd name="connsiteY4" fmla="*/ 3639278 h 4366166"/>
                  <a:gd name="connsiteX5" fmla="*/ 2627200 w 4439374"/>
                  <a:gd name="connsiteY5" fmla="*/ 4329235 h 4366166"/>
                  <a:gd name="connsiteX6" fmla="*/ 931404 w 4439374"/>
                  <a:gd name="connsiteY6" fmla="*/ 4021664 h 4366166"/>
                  <a:gd name="connsiteX7" fmla="*/ 100131 w 4439374"/>
                  <a:gd name="connsiteY7" fmla="*/ 2824631 h 4366166"/>
                  <a:gd name="connsiteX8" fmla="*/ 174945 w 4439374"/>
                  <a:gd name="connsiteY8" fmla="*/ 1228588 h 4366166"/>
                  <a:gd name="connsiteX9" fmla="*/ 1072720 w 4439374"/>
                  <a:gd name="connsiteY9" fmla="*/ 289249 h 4366166"/>
                  <a:gd name="connsiteX0" fmla="*/ 1072720 w 4439374"/>
                  <a:gd name="connsiteY0" fmla="*/ 289249 h 4366166"/>
                  <a:gd name="connsiteX1" fmla="*/ 2003745 w 4439374"/>
                  <a:gd name="connsiteY1" fmla="*/ 6617 h 4366166"/>
                  <a:gd name="connsiteX2" fmla="*/ 3649665 w 4439374"/>
                  <a:gd name="connsiteY2" fmla="*/ 430566 h 4366166"/>
                  <a:gd name="connsiteX3" fmla="*/ 4439374 w 4439374"/>
                  <a:gd name="connsiteY3" fmla="*/ 2242740 h 4366166"/>
                  <a:gd name="connsiteX4" fmla="*/ 3815920 w 4439374"/>
                  <a:gd name="connsiteY4" fmla="*/ 3639278 h 4366166"/>
                  <a:gd name="connsiteX5" fmla="*/ 2627200 w 4439374"/>
                  <a:gd name="connsiteY5" fmla="*/ 4329235 h 4366166"/>
                  <a:gd name="connsiteX6" fmla="*/ 931404 w 4439374"/>
                  <a:gd name="connsiteY6" fmla="*/ 4021664 h 4366166"/>
                  <a:gd name="connsiteX7" fmla="*/ 100131 w 4439374"/>
                  <a:gd name="connsiteY7" fmla="*/ 2824631 h 4366166"/>
                  <a:gd name="connsiteX8" fmla="*/ 174945 w 4439374"/>
                  <a:gd name="connsiteY8" fmla="*/ 1228588 h 4366166"/>
                  <a:gd name="connsiteX9" fmla="*/ 1072720 w 4439374"/>
                  <a:gd name="connsiteY9" fmla="*/ 289249 h 4366166"/>
                  <a:gd name="connsiteX0" fmla="*/ 1072720 w 4439374"/>
                  <a:gd name="connsiteY0" fmla="*/ 289249 h 4366166"/>
                  <a:gd name="connsiteX1" fmla="*/ 2003745 w 4439374"/>
                  <a:gd name="connsiteY1" fmla="*/ 6617 h 4366166"/>
                  <a:gd name="connsiteX2" fmla="*/ 3649665 w 4439374"/>
                  <a:gd name="connsiteY2" fmla="*/ 430566 h 4366166"/>
                  <a:gd name="connsiteX3" fmla="*/ 4439374 w 4439374"/>
                  <a:gd name="connsiteY3" fmla="*/ 2242740 h 4366166"/>
                  <a:gd name="connsiteX4" fmla="*/ 3815920 w 4439374"/>
                  <a:gd name="connsiteY4" fmla="*/ 3639278 h 4366166"/>
                  <a:gd name="connsiteX5" fmla="*/ 2627200 w 4439374"/>
                  <a:gd name="connsiteY5" fmla="*/ 4329235 h 4366166"/>
                  <a:gd name="connsiteX6" fmla="*/ 931404 w 4439374"/>
                  <a:gd name="connsiteY6" fmla="*/ 4021664 h 4366166"/>
                  <a:gd name="connsiteX7" fmla="*/ 100131 w 4439374"/>
                  <a:gd name="connsiteY7" fmla="*/ 2824631 h 4366166"/>
                  <a:gd name="connsiteX8" fmla="*/ 174945 w 4439374"/>
                  <a:gd name="connsiteY8" fmla="*/ 1228588 h 4366166"/>
                  <a:gd name="connsiteX9" fmla="*/ 1072720 w 4439374"/>
                  <a:gd name="connsiteY9" fmla="*/ 289249 h 4366166"/>
                  <a:gd name="connsiteX0" fmla="*/ 1072720 w 4439374"/>
                  <a:gd name="connsiteY0" fmla="*/ 289249 h 4366166"/>
                  <a:gd name="connsiteX1" fmla="*/ 2003745 w 4439374"/>
                  <a:gd name="connsiteY1" fmla="*/ 6617 h 4366166"/>
                  <a:gd name="connsiteX2" fmla="*/ 3649665 w 4439374"/>
                  <a:gd name="connsiteY2" fmla="*/ 430566 h 4366166"/>
                  <a:gd name="connsiteX3" fmla="*/ 4439374 w 4439374"/>
                  <a:gd name="connsiteY3" fmla="*/ 2242740 h 4366166"/>
                  <a:gd name="connsiteX4" fmla="*/ 3815920 w 4439374"/>
                  <a:gd name="connsiteY4" fmla="*/ 3639278 h 4366166"/>
                  <a:gd name="connsiteX5" fmla="*/ 2627200 w 4439374"/>
                  <a:gd name="connsiteY5" fmla="*/ 4329235 h 4366166"/>
                  <a:gd name="connsiteX6" fmla="*/ 931404 w 4439374"/>
                  <a:gd name="connsiteY6" fmla="*/ 4021664 h 4366166"/>
                  <a:gd name="connsiteX7" fmla="*/ 100131 w 4439374"/>
                  <a:gd name="connsiteY7" fmla="*/ 2824631 h 4366166"/>
                  <a:gd name="connsiteX8" fmla="*/ 174945 w 4439374"/>
                  <a:gd name="connsiteY8" fmla="*/ 1228588 h 4366166"/>
                  <a:gd name="connsiteX9" fmla="*/ 1072720 w 4439374"/>
                  <a:gd name="connsiteY9" fmla="*/ 289249 h 4366166"/>
                  <a:gd name="connsiteX0" fmla="*/ 1072720 w 4439374"/>
                  <a:gd name="connsiteY0" fmla="*/ 289249 h 4366166"/>
                  <a:gd name="connsiteX1" fmla="*/ 2003745 w 4439374"/>
                  <a:gd name="connsiteY1" fmla="*/ 6617 h 4366166"/>
                  <a:gd name="connsiteX2" fmla="*/ 3649665 w 4439374"/>
                  <a:gd name="connsiteY2" fmla="*/ 430566 h 4366166"/>
                  <a:gd name="connsiteX3" fmla="*/ 4439374 w 4439374"/>
                  <a:gd name="connsiteY3" fmla="*/ 2242740 h 4366166"/>
                  <a:gd name="connsiteX4" fmla="*/ 3815920 w 4439374"/>
                  <a:gd name="connsiteY4" fmla="*/ 3639278 h 4366166"/>
                  <a:gd name="connsiteX5" fmla="*/ 2627200 w 4439374"/>
                  <a:gd name="connsiteY5" fmla="*/ 4329235 h 4366166"/>
                  <a:gd name="connsiteX6" fmla="*/ 931404 w 4439374"/>
                  <a:gd name="connsiteY6" fmla="*/ 4021664 h 4366166"/>
                  <a:gd name="connsiteX7" fmla="*/ 100131 w 4439374"/>
                  <a:gd name="connsiteY7" fmla="*/ 2824631 h 4366166"/>
                  <a:gd name="connsiteX8" fmla="*/ 174945 w 4439374"/>
                  <a:gd name="connsiteY8" fmla="*/ 1228588 h 4366166"/>
                  <a:gd name="connsiteX9" fmla="*/ 1072720 w 4439374"/>
                  <a:gd name="connsiteY9" fmla="*/ 289249 h 4366166"/>
                  <a:gd name="connsiteX0" fmla="*/ 1072720 w 4439374"/>
                  <a:gd name="connsiteY0" fmla="*/ 296323 h 4373240"/>
                  <a:gd name="connsiteX1" fmla="*/ 2003745 w 4439374"/>
                  <a:gd name="connsiteY1" fmla="*/ 13691 h 4373240"/>
                  <a:gd name="connsiteX2" fmla="*/ 3649665 w 4439374"/>
                  <a:gd name="connsiteY2" fmla="*/ 437640 h 4373240"/>
                  <a:gd name="connsiteX3" fmla="*/ 4439374 w 4439374"/>
                  <a:gd name="connsiteY3" fmla="*/ 2249814 h 4373240"/>
                  <a:gd name="connsiteX4" fmla="*/ 3815920 w 4439374"/>
                  <a:gd name="connsiteY4" fmla="*/ 3646352 h 4373240"/>
                  <a:gd name="connsiteX5" fmla="*/ 2627200 w 4439374"/>
                  <a:gd name="connsiteY5" fmla="*/ 4336309 h 4373240"/>
                  <a:gd name="connsiteX6" fmla="*/ 931404 w 4439374"/>
                  <a:gd name="connsiteY6" fmla="*/ 4028738 h 4373240"/>
                  <a:gd name="connsiteX7" fmla="*/ 100131 w 4439374"/>
                  <a:gd name="connsiteY7" fmla="*/ 2831705 h 4373240"/>
                  <a:gd name="connsiteX8" fmla="*/ 174945 w 4439374"/>
                  <a:gd name="connsiteY8" fmla="*/ 1235662 h 4373240"/>
                  <a:gd name="connsiteX9" fmla="*/ 1072720 w 4439374"/>
                  <a:gd name="connsiteY9" fmla="*/ 296323 h 437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39374" h="4373240">
                    <a:moveTo>
                      <a:pt x="1072720" y="296323"/>
                    </a:moveTo>
                    <a:cubicBezTo>
                      <a:pt x="1391374" y="118984"/>
                      <a:pt x="1568712" y="58025"/>
                      <a:pt x="2003745" y="13691"/>
                    </a:cubicBezTo>
                    <a:cubicBezTo>
                      <a:pt x="2602261" y="-44498"/>
                      <a:pt x="3125963" y="80193"/>
                      <a:pt x="3649665" y="437640"/>
                    </a:cubicBezTo>
                    <a:cubicBezTo>
                      <a:pt x="4104094" y="817254"/>
                      <a:pt x="4383956" y="1263370"/>
                      <a:pt x="4439374" y="2249814"/>
                    </a:cubicBezTo>
                    <a:cubicBezTo>
                      <a:pt x="4314683" y="2748577"/>
                      <a:pt x="4156742" y="3205778"/>
                      <a:pt x="3815920" y="3646352"/>
                    </a:cubicBezTo>
                    <a:cubicBezTo>
                      <a:pt x="3419680" y="4037050"/>
                      <a:pt x="3114880" y="4170054"/>
                      <a:pt x="2627200" y="4336309"/>
                    </a:cubicBezTo>
                    <a:cubicBezTo>
                      <a:pt x="2161687" y="4438833"/>
                      <a:pt x="1396917" y="4325225"/>
                      <a:pt x="931404" y="4028738"/>
                    </a:cubicBezTo>
                    <a:cubicBezTo>
                      <a:pt x="604436" y="3795981"/>
                      <a:pt x="219280" y="3438534"/>
                      <a:pt x="100131" y="2831705"/>
                    </a:cubicBezTo>
                    <a:cubicBezTo>
                      <a:pt x="11461" y="2263668"/>
                      <a:pt x="-102146" y="1853575"/>
                      <a:pt x="174945" y="1235662"/>
                    </a:cubicBezTo>
                    <a:cubicBezTo>
                      <a:pt x="357825" y="880985"/>
                      <a:pt x="598894" y="601123"/>
                      <a:pt x="1072720" y="296323"/>
                    </a:cubicBezTo>
                    <a:close/>
                  </a:path>
                </a:pathLst>
              </a:custGeom>
              <a:grpFill/>
              <a:ln w="28575">
                <a:solidFill>
                  <a:srgbClr val="C49A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114675" y="2971800"/>
                <a:ext cx="835819" cy="178594"/>
              </a:xfrm>
              <a:custGeom>
                <a:avLst/>
                <a:gdLst>
                  <a:gd name="connsiteX0" fmla="*/ 7144 w 835819"/>
                  <a:gd name="connsiteY0" fmla="*/ 78581 h 178594"/>
                  <a:gd name="connsiteX1" fmla="*/ 807244 w 835819"/>
                  <a:gd name="connsiteY1" fmla="*/ 0 h 178594"/>
                  <a:gd name="connsiteX2" fmla="*/ 835819 w 835819"/>
                  <a:gd name="connsiteY2" fmla="*/ 35719 h 178594"/>
                  <a:gd name="connsiteX3" fmla="*/ 835819 w 835819"/>
                  <a:gd name="connsiteY3" fmla="*/ 85725 h 178594"/>
                  <a:gd name="connsiteX4" fmla="*/ 0 w 835819"/>
                  <a:gd name="connsiteY4" fmla="*/ 178594 h 17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19" h="178594">
                    <a:moveTo>
                      <a:pt x="7144" y="78581"/>
                    </a:moveTo>
                    <a:lnTo>
                      <a:pt x="807244" y="0"/>
                    </a:lnTo>
                    <a:lnTo>
                      <a:pt x="835819" y="35719"/>
                    </a:lnTo>
                    <a:lnTo>
                      <a:pt x="835819" y="85725"/>
                    </a:lnTo>
                    <a:lnTo>
                      <a:pt x="0" y="178594"/>
                    </a:lnTo>
                  </a:path>
                </a:pathLst>
              </a:custGeom>
              <a:grpFill/>
              <a:ln w="28575">
                <a:solidFill>
                  <a:srgbClr val="C49A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Freeform 10"/>
              <p:cNvSpPr/>
              <p:nvPr/>
            </p:nvSpPr>
            <p:spPr>
              <a:xfrm rot="21403730">
                <a:off x="2764631" y="1978818"/>
                <a:ext cx="2243138" cy="192881"/>
              </a:xfrm>
              <a:custGeom>
                <a:avLst/>
                <a:gdLst>
                  <a:gd name="connsiteX0" fmla="*/ 14288 w 2243138"/>
                  <a:gd name="connsiteY0" fmla="*/ 164306 h 192881"/>
                  <a:gd name="connsiteX1" fmla="*/ 2107407 w 2243138"/>
                  <a:gd name="connsiteY1" fmla="*/ 192881 h 192881"/>
                  <a:gd name="connsiteX2" fmla="*/ 2243138 w 2243138"/>
                  <a:gd name="connsiteY2" fmla="*/ 42862 h 192881"/>
                  <a:gd name="connsiteX3" fmla="*/ 107157 w 2243138"/>
                  <a:gd name="connsiteY3" fmla="*/ 0 h 192881"/>
                  <a:gd name="connsiteX4" fmla="*/ 0 w 2243138"/>
                  <a:gd name="connsiteY4" fmla="*/ 85725 h 192881"/>
                  <a:gd name="connsiteX5" fmla="*/ 14288 w 2243138"/>
                  <a:gd name="connsiteY5" fmla="*/ 164306 h 19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43138" h="192881">
                    <a:moveTo>
                      <a:pt x="14288" y="164306"/>
                    </a:moveTo>
                    <a:lnTo>
                      <a:pt x="2107407" y="192881"/>
                    </a:lnTo>
                    <a:lnTo>
                      <a:pt x="2243138" y="42862"/>
                    </a:lnTo>
                    <a:lnTo>
                      <a:pt x="107157" y="0"/>
                    </a:lnTo>
                    <a:lnTo>
                      <a:pt x="0" y="85725"/>
                    </a:lnTo>
                    <a:lnTo>
                      <a:pt x="14288" y="164306"/>
                    </a:lnTo>
                    <a:close/>
                  </a:path>
                </a:pathLst>
              </a:custGeom>
              <a:grpFill/>
              <a:ln w="28575">
                <a:solidFill>
                  <a:srgbClr val="C49A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Freeform 11"/>
              <p:cNvSpPr/>
              <p:nvPr/>
            </p:nvSpPr>
            <p:spPr>
              <a:xfrm rot="5400000" flipV="1">
                <a:off x="4038005" y="2887860"/>
                <a:ext cx="1796654" cy="142875"/>
              </a:xfrm>
              <a:custGeom>
                <a:avLst/>
                <a:gdLst>
                  <a:gd name="connsiteX0" fmla="*/ 14288 w 2243138"/>
                  <a:gd name="connsiteY0" fmla="*/ 164306 h 192881"/>
                  <a:gd name="connsiteX1" fmla="*/ 2107407 w 2243138"/>
                  <a:gd name="connsiteY1" fmla="*/ 192881 h 192881"/>
                  <a:gd name="connsiteX2" fmla="*/ 2243138 w 2243138"/>
                  <a:gd name="connsiteY2" fmla="*/ 42862 h 192881"/>
                  <a:gd name="connsiteX3" fmla="*/ 107157 w 2243138"/>
                  <a:gd name="connsiteY3" fmla="*/ 0 h 192881"/>
                  <a:gd name="connsiteX4" fmla="*/ 0 w 2243138"/>
                  <a:gd name="connsiteY4" fmla="*/ 85725 h 192881"/>
                  <a:gd name="connsiteX5" fmla="*/ 14288 w 2243138"/>
                  <a:gd name="connsiteY5" fmla="*/ 164306 h 19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43138" h="192881">
                    <a:moveTo>
                      <a:pt x="14288" y="164306"/>
                    </a:moveTo>
                    <a:lnTo>
                      <a:pt x="2107407" y="192881"/>
                    </a:lnTo>
                    <a:lnTo>
                      <a:pt x="2243138" y="42862"/>
                    </a:lnTo>
                    <a:lnTo>
                      <a:pt x="107157" y="0"/>
                    </a:lnTo>
                    <a:lnTo>
                      <a:pt x="0" y="85725"/>
                    </a:lnTo>
                    <a:lnTo>
                      <a:pt x="14288" y="164306"/>
                    </a:lnTo>
                    <a:close/>
                  </a:path>
                </a:pathLst>
              </a:custGeom>
              <a:grpFill/>
              <a:ln w="28575">
                <a:solidFill>
                  <a:srgbClr val="C49A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778919" y="2185988"/>
                <a:ext cx="192881" cy="1693068"/>
              </a:xfrm>
              <a:custGeom>
                <a:avLst/>
                <a:gdLst>
                  <a:gd name="connsiteX0" fmla="*/ 0 w 192881"/>
                  <a:gd name="connsiteY0" fmla="*/ 0 h 1693068"/>
                  <a:gd name="connsiteX1" fmla="*/ 164306 w 192881"/>
                  <a:gd name="connsiteY1" fmla="*/ 14287 h 1693068"/>
                  <a:gd name="connsiteX2" fmla="*/ 192881 w 192881"/>
                  <a:gd name="connsiteY2" fmla="*/ 1671637 h 1693068"/>
                  <a:gd name="connsiteX3" fmla="*/ 50006 w 192881"/>
                  <a:gd name="connsiteY3" fmla="*/ 1693068 h 1693068"/>
                  <a:gd name="connsiteX4" fmla="*/ 0 w 192881"/>
                  <a:gd name="connsiteY4" fmla="*/ 0 h 1693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" h="1693068">
                    <a:moveTo>
                      <a:pt x="0" y="0"/>
                    </a:moveTo>
                    <a:lnTo>
                      <a:pt x="164306" y="14287"/>
                    </a:lnTo>
                    <a:lnTo>
                      <a:pt x="192881" y="1671637"/>
                    </a:lnTo>
                    <a:lnTo>
                      <a:pt x="50006" y="16930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28575">
                <a:solidFill>
                  <a:srgbClr val="C49A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2664619" y="3807619"/>
                <a:ext cx="2528887" cy="292894"/>
              </a:xfrm>
              <a:custGeom>
                <a:avLst/>
                <a:gdLst>
                  <a:gd name="connsiteX0" fmla="*/ 0 w 2528887"/>
                  <a:gd name="connsiteY0" fmla="*/ 92869 h 292894"/>
                  <a:gd name="connsiteX1" fmla="*/ 50006 w 2528887"/>
                  <a:gd name="connsiteY1" fmla="*/ 292894 h 292894"/>
                  <a:gd name="connsiteX2" fmla="*/ 2478881 w 2528887"/>
                  <a:gd name="connsiteY2" fmla="*/ 214312 h 292894"/>
                  <a:gd name="connsiteX3" fmla="*/ 2514600 w 2528887"/>
                  <a:gd name="connsiteY3" fmla="*/ 164306 h 292894"/>
                  <a:gd name="connsiteX4" fmla="*/ 2528887 w 2528887"/>
                  <a:gd name="connsiteY4" fmla="*/ 85725 h 292894"/>
                  <a:gd name="connsiteX5" fmla="*/ 2486025 w 2528887"/>
                  <a:gd name="connsiteY5" fmla="*/ 0 h 292894"/>
                  <a:gd name="connsiteX6" fmla="*/ 2357437 w 2528887"/>
                  <a:gd name="connsiteY6" fmla="*/ 28575 h 292894"/>
                  <a:gd name="connsiteX7" fmla="*/ 0 w 2528887"/>
                  <a:gd name="connsiteY7" fmla="*/ 92869 h 292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28887" h="292894">
                    <a:moveTo>
                      <a:pt x="0" y="92869"/>
                    </a:moveTo>
                    <a:lnTo>
                      <a:pt x="50006" y="292894"/>
                    </a:lnTo>
                    <a:lnTo>
                      <a:pt x="2478881" y="214312"/>
                    </a:lnTo>
                    <a:lnTo>
                      <a:pt x="2514600" y="164306"/>
                    </a:lnTo>
                    <a:lnTo>
                      <a:pt x="2528887" y="85725"/>
                    </a:lnTo>
                    <a:lnTo>
                      <a:pt x="2486025" y="0"/>
                    </a:lnTo>
                    <a:lnTo>
                      <a:pt x="2357437" y="28575"/>
                    </a:lnTo>
                    <a:lnTo>
                      <a:pt x="0" y="92869"/>
                    </a:lnTo>
                    <a:close/>
                  </a:path>
                </a:pathLst>
              </a:custGeom>
              <a:grpFill/>
              <a:ln w="28575">
                <a:solidFill>
                  <a:srgbClr val="C49A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2857500" y="4093369"/>
                <a:ext cx="650081" cy="757237"/>
              </a:xfrm>
              <a:custGeom>
                <a:avLst/>
                <a:gdLst>
                  <a:gd name="connsiteX0" fmla="*/ 0 w 650081"/>
                  <a:gd name="connsiteY0" fmla="*/ 750094 h 757237"/>
                  <a:gd name="connsiteX1" fmla="*/ 342900 w 650081"/>
                  <a:gd name="connsiteY1" fmla="*/ 757237 h 757237"/>
                  <a:gd name="connsiteX2" fmla="*/ 650081 w 650081"/>
                  <a:gd name="connsiteY2" fmla="*/ 0 h 757237"/>
                  <a:gd name="connsiteX3" fmla="*/ 257175 w 650081"/>
                  <a:gd name="connsiteY3" fmla="*/ 0 h 757237"/>
                  <a:gd name="connsiteX4" fmla="*/ 0 w 650081"/>
                  <a:gd name="connsiteY4" fmla="*/ 750094 h 757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081" h="757237">
                    <a:moveTo>
                      <a:pt x="0" y="750094"/>
                    </a:moveTo>
                    <a:lnTo>
                      <a:pt x="342900" y="757237"/>
                    </a:lnTo>
                    <a:lnTo>
                      <a:pt x="650081" y="0"/>
                    </a:lnTo>
                    <a:lnTo>
                      <a:pt x="257175" y="0"/>
                    </a:lnTo>
                    <a:lnTo>
                      <a:pt x="0" y="750094"/>
                    </a:lnTo>
                    <a:close/>
                  </a:path>
                </a:pathLst>
              </a:custGeom>
              <a:grpFill/>
              <a:ln w="28575">
                <a:solidFill>
                  <a:srgbClr val="C49A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4343400" y="4021931"/>
                <a:ext cx="657225" cy="864394"/>
              </a:xfrm>
              <a:custGeom>
                <a:avLst/>
                <a:gdLst>
                  <a:gd name="connsiteX0" fmla="*/ 0 w 657225"/>
                  <a:gd name="connsiteY0" fmla="*/ 42863 h 864394"/>
                  <a:gd name="connsiteX1" fmla="*/ 307181 w 657225"/>
                  <a:gd name="connsiteY1" fmla="*/ 864394 h 864394"/>
                  <a:gd name="connsiteX2" fmla="*/ 657225 w 657225"/>
                  <a:gd name="connsiteY2" fmla="*/ 828675 h 864394"/>
                  <a:gd name="connsiteX3" fmla="*/ 357188 w 657225"/>
                  <a:gd name="connsiteY3" fmla="*/ 0 h 864394"/>
                  <a:gd name="connsiteX4" fmla="*/ 0 w 657225"/>
                  <a:gd name="connsiteY4" fmla="*/ 42863 h 864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864394">
                    <a:moveTo>
                      <a:pt x="0" y="42863"/>
                    </a:moveTo>
                    <a:lnTo>
                      <a:pt x="307181" y="864394"/>
                    </a:lnTo>
                    <a:lnTo>
                      <a:pt x="657225" y="828675"/>
                    </a:lnTo>
                    <a:lnTo>
                      <a:pt x="357188" y="0"/>
                    </a:lnTo>
                    <a:lnTo>
                      <a:pt x="0" y="42863"/>
                    </a:lnTo>
                    <a:close/>
                  </a:path>
                </a:pathLst>
              </a:custGeom>
              <a:grpFill/>
              <a:ln w="28575">
                <a:solidFill>
                  <a:srgbClr val="C49A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821531" y="2478881"/>
                <a:ext cx="2314575" cy="2386013"/>
              </a:xfrm>
              <a:custGeom>
                <a:avLst/>
                <a:gdLst>
                  <a:gd name="connsiteX0" fmla="*/ 264319 w 2314575"/>
                  <a:gd name="connsiteY0" fmla="*/ 1228725 h 2386013"/>
                  <a:gd name="connsiteX1" fmla="*/ 0 w 2314575"/>
                  <a:gd name="connsiteY1" fmla="*/ 1171575 h 2386013"/>
                  <a:gd name="connsiteX2" fmla="*/ 164307 w 2314575"/>
                  <a:gd name="connsiteY2" fmla="*/ 114300 h 2386013"/>
                  <a:gd name="connsiteX3" fmla="*/ 342900 w 2314575"/>
                  <a:gd name="connsiteY3" fmla="*/ 14288 h 2386013"/>
                  <a:gd name="connsiteX4" fmla="*/ 1178719 w 2314575"/>
                  <a:gd name="connsiteY4" fmla="*/ 0 h 2386013"/>
                  <a:gd name="connsiteX5" fmla="*/ 1343025 w 2314575"/>
                  <a:gd name="connsiteY5" fmla="*/ 85725 h 2386013"/>
                  <a:gd name="connsiteX6" fmla="*/ 1735932 w 2314575"/>
                  <a:gd name="connsiteY6" fmla="*/ 414338 h 2386013"/>
                  <a:gd name="connsiteX7" fmla="*/ 2264569 w 2314575"/>
                  <a:gd name="connsiteY7" fmla="*/ 478632 h 2386013"/>
                  <a:gd name="connsiteX8" fmla="*/ 2314575 w 2314575"/>
                  <a:gd name="connsiteY8" fmla="*/ 542925 h 2386013"/>
                  <a:gd name="connsiteX9" fmla="*/ 2307432 w 2314575"/>
                  <a:gd name="connsiteY9" fmla="*/ 742950 h 2386013"/>
                  <a:gd name="connsiteX10" fmla="*/ 1785938 w 2314575"/>
                  <a:gd name="connsiteY10" fmla="*/ 814388 h 2386013"/>
                  <a:gd name="connsiteX11" fmla="*/ 1314450 w 2314575"/>
                  <a:gd name="connsiteY11" fmla="*/ 550069 h 2386013"/>
                  <a:gd name="connsiteX12" fmla="*/ 1328738 w 2314575"/>
                  <a:gd name="connsiteY12" fmla="*/ 2364582 h 2386013"/>
                  <a:gd name="connsiteX13" fmla="*/ 1042988 w 2314575"/>
                  <a:gd name="connsiteY13" fmla="*/ 2386013 h 2386013"/>
                  <a:gd name="connsiteX14" fmla="*/ 964407 w 2314575"/>
                  <a:gd name="connsiteY14" fmla="*/ 1407319 h 2386013"/>
                  <a:gd name="connsiteX15" fmla="*/ 800100 w 2314575"/>
                  <a:gd name="connsiteY15" fmla="*/ 1443038 h 2386013"/>
                  <a:gd name="connsiteX16" fmla="*/ 828675 w 2314575"/>
                  <a:gd name="connsiteY16" fmla="*/ 2378869 h 2386013"/>
                  <a:gd name="connsiteX17" fmla="*/ 464344 w 2314575"/>
                  <a:gd name="connsiteY17" fmla="*/ 2371725 h 2386013"/>
                  <a:gd name="connsiteX18" fmla="*/ 414338 w 2314575"/>
                  <a:gd name="connsiteY18" fmla="*/ 742950 h 2386013"/>
                  <a:gd name="connsiteX19" fmla="*/ 264319 w 2314575"/>
                  <a:gd name="connsiteY19" fmla="*/ 1228725 h 2386013"/>
                  <a:gd name="connsiteX0" fmla="*/ 264319 w 2314575"/>
                  <a:gd name="connsiteY0" fmla="*/ 1228725 h 2386013"/>
                  <a:gd name="connsiteX1" fmla="*/ 0 w 2314575"/>
                  <a:gd name="connsiteY1" fmla="*/ 1171575 h 2386013"/>
                  <a:gd name="connsiteX2" fmla="*/ 164307 w 2314575"/>
                  <a:gd name="connsiteY2" fmla="*/ 114300 h 2386013"/>
                  <a:gd name="connsiteX3" fmla="*/ 342900 w 2314575"/>
                  <a:gd name="connsiteY3" fmla="*/ 14288 h 2386013"/>
                  <a:gd name="connsiteX4" fmla="*/ 1178719 w 2314575"/>
                  <a:gd name="connsiteY4" fmla="*/ 0 h 2386013"/>
                  <a:gd name="connsiteX5" fmla="*/ 1343025 w 2314575"/>
                  <a:gd name="connsiteY5" fmla="*/ 85725 h 2386013"/>
                  <a:gd name="connsiteX6" fmla="*/ 1735932 w 2314575"/>
                  <a:gd name="connsiteY6" fmla="*/ 414338 h 2386013"/>
                  <a:gd name="connsiteX7" fmla="*/ 2264569 w 2314575"/>
                  <a:gd name="connsiteY7" fmla="*/ 478632 h 2386013"/>
                  <a:gd name="connsiteX8" fmla="*/ 2314575 w 2314575"/>
                  <a:gd name="connsiteY8" fmla="*/ 542925 h 2386013"/>
                  <a:gd name="connsiteX9" fmla="*/ 2307432 w 2314575"/>
                  <a:gd name="connsiteY9" fmla="*/ 742950 h 2386013"/>
                  <a:gd name="connsiteX10" fmla="*/ 1785938 w 2314575"/>
                  <a:gd name="connsiteY10" fmla="*/ 814388 h 2386013"/>
                  <a:gd name="connsiteX11" fmla="*/ 1314450 w 2314575"/>
                  <a:gd name="connsiteY11" fmla="*/ 550069 h 2386013"/>
                  <a:gd name="connsiteX12" fmla="*/ 1328738 w 2314575"/>
                  <a:gd name="connsiteY12" fmla="*/ 2364582 h 2386013"/>
                  <a:gd name="connsiteX13" fmla="*/ 1042988 w 2314575"/>
                  <a:gd name="connsiteY13" fmla="*/ 2386013 h 2386013"/>
                  <a:gd name="connsiteX14" fmla="*/ 964407 w 2314575"/>
                  <a:gd name="connsiteY14" fmla="*/ 1407319 h 2386013"/>
                  <a:gd name="connsiteX15" fmla="*/ 800100 w 2314575"/>
                  <a:gd name="connsiteY15" fmla="*/ 1443038 h 2386013"/>
                  <a:gd name="connsiteX16" fmla="*/ 828675 w 2314575"/>
                  <a:gd name="connsiteY16" fmla="*/ 2378869 h 2386013"/>
                  <a:gd name="connsiteX17" fmla="*/ 464344 w 2314575"/>
                  <a:gd name="connsiteY17" fmla="*/ 2371725 h 2386013"/>
                  <a:gd name="connsiteX18" fmla="*/ 414338 w 2314575"/>
                  <a:gd name="connsiteY18" fmla="*/ 742950 h 2386013"/>
                  <a:gd name="connsiteX19" fmla="*/ 264319 w 2314575"/>
                  <a:gd name="connsiteY19" fmla="*/ 1228725 h 2386013"/>
                  <a:gd name="connsiteX0" fmla="*/ 300676 w 2350932"/>
                  <a:gd name="connsiteY0" fmla="*/ 1228725 h 2386013"/>
                  <a:gd name="connsiteX1" fmla="*/ 0 w 2350932"/>
                  <a:gd name="connsiteY1" fmla="*/ 1226111 h 2386013"/>
                  <a:gd name="connsiteX2" fmla="*/ 200664 w 2350932"/>
                  <a:gd name="connsiteY2" fmla="*/ 114300 h 2386013"/>
                  <a:gd name="connsiteX3" fmla="*/ 379257 w 2350932"/>
                  <a:gd name="connsiteY3" fmla="*/ 14288 h 2386013"/>
                  <a:gd name="connsiteX4" fmla="*/ 1215076 w 2350932"/>
                  <a:gd name="connsiteY4" fmla="*/ 0 h 2386013"/>
                  <a:gd name="connsiteX5" fmla="*/ 1379382 w 2350932"/>
                  <a:gd name="connsiteY5" fmla="*/ 85725 h 2386013"/>
                  <a:gd name="connsiteX6" fmla="*/ 1772289 w 2350932"/>
                  <a:gd name="connsiteY6" fmla="*/ 414338 h 2386013"/>
                  <a:gd name="connsiteX7" fmla="*/ 2300926 w 2350932"/>
                  <a:gd name="connsiteY7" fmla="*/ 478632 h 2386013"/>
                  <a:gd name="connsiteX8" fmla="*/ 2350932 w 2350932"/>
                  <a:gd name="connsiteY8" fmla="*/ 542925 h 2386013"/>
                  <a:gd name="connsiteX9" fmla="*/ 2343789 w 2350932"/>
                  <a:gd name="connsiteY9" fmla="*/ 742950 h 2386013"/>
                  <a:gd name="connsiteX10" fmla="*/ 1822295 w 2350932"/>
                  <a:gd name="connsiteY10" fmla="*/ 814388 h 2386013"/>
                  <a:gd name="connsiteX11" fmla="*/ 1350807 w 2350932"/>
                  <a:gd name="connsiteY11" fmla="*/ 550069 h 2386013"/>
                  <a:gd name="connsiteX12" fmla="*/ 1365095 w 2350932"/>
                  <a:gd name="connsiteY12" fmla="*/ 2364582 h 2386013"/>
                  <a:gd name="connsiteX13" fmla="*/ 1079345 w 2350932"/>
                  <a:gd name="connsiteY13" fmla="*/ 2386013 h 2386013"/>
                  <a:gd name="connsiteX14" fmla="*/ 1000764 w 2350932"/>
                  <a:gd name="connsiteY14" fmla="*/ 1407319 h 2386013"/>
                  <a:gd name="connsiteX15" fmla="*/ 836457 w 2350932"/>
                  <a:gd name="connsiteY15" fmla="*/ 1443038 h 2386013"/>
                  <a:gd name="connsiteX16" fmla="*/ 865032 w 2350932"/>
                  <a:gd name="connsiteY16" fmla="*/ 2378869 h 2386013"/>
                  <a:gd name="connsiteX17" fmla="*/ 500701 w 2350932"/>
                  <a:gd name="connsiteY17" fmla="*/ 2371725 h 2386013"/>
                  <a:gd name="connsiteX18" fmla="*/ 450695 w 2350932"/>
                  <a:gd name="connsiteY18" fmla="*/ 742950 h 2386013"/>
                  <a:gd name="connsiteX19" fmla="*/ 300676 w 2350932"/>
                  <a:gd name="connsiteY19" fmla="*/ 1228725 h 2386013"/>
                  <a:gd name="connsiteX0" fmla="*/ 264319 w 2314575"/>
                  <a:gd name="connsiteY0" fmla="*/ 1228725 h 2386013"/>
                  <a:gd name="connsiteX1" fmla="*/ 0 w 2314575"/>
                  <a:gd name="connsiteY1" fmla="*/ 1180664 h 2386013"/>
                  <a:gd name="connsiteX2" fmla="*/ 164307 w 2314575"/>
                  <a:gd name="connsiteY2" fmla="*/ 114300 h 2386013"/>
                  <a:gd name="connsiteX3" fmla="*/ 342900 w 2314575"/>
                  <a:gd name="connsiteY3" fmla="*/ 14288 h 2386013"/>
                  <a:gd name="connsiteX4" fmla="*/ 1178719 w 2314575"/>
                  <a:gd name="connsiteY4" fmla="*/ 0 h 2386013"/>
                  <a:gd name="connsiteX5" fmla="*/ 1343025 w 2314575"/>
                  <a:gd name="connsiteY5" fmla="*/ 85725 h 2386013"/>
                  <a:gd name="connsiteX6" fmla="*/ 1735932 w 2314575"/>
                  <a:gd name="connsiteY6" fmla="*/ 414338 h 2386013"/>
                  <a:gd name="connsiteX7" fmla="*/ 2264569 w 2314575"/>
                  <a:gd name="connsiteY7" fmla="*/ 478632 h 2386013"/>
                  <a:gd name="connsiteX8" fmla="*/ 2314575 w 2314575"/>
                  <a:gd name="connsiteY8" fmla="*/ 542925 h 2386013"/>
                  <a:gd name="connsiteX9" fmla="*/ 2307432 w 2314575"/>
                  <a:gd name="connsiteY9" fmla="*/ 742950 h 2386013"/>
                  <a:gd name="connsiteX10" fmla="*/ 1785938 w 2314575"/>
                  <a:gd name="connsiteY10" fmla="*/ 814388 h 2386013"/>
                  <a:gd name="connsiteX11" fmla="*/ 1314450 w 2314575"/>
                  <a:gd name="connsiteY11" fmla="*/ 550069 h 2386013"/>
                  <a:gd name="connsiteX12" fmla="*/ 1328738 w 2314575"/>
                  <a:gd name="connsiteY12" fmla="*/ 2364582 h 2386013"/>
                  <a:gd name="connsiteX13" fmla="*/ 1042988 w 2314575"/>
                  <a:gd name="connsiteY13" fmla="*/ 2386013 h 2386013"/>
                  <a:gd name="connsiteX14" fmla="*/ 964407 w 2314575"/>
                  <a:gd name="connsiteY14" fmla="*/ 1407319 h 2386013"/>
                  <a:gd name="connsiteX15" fmla="*/ 800100 w 2314575"/>
                  <a:gd name="connsiteY15" fmla="*/ 1443038 h 2386013"/>
                  <a:gd name="connsiteX16" fmla="*/ 828675 w 2314575"/>
                  <a:gd name="connsiteY16" fmla="*/ 2378869 h 2386013"/>
                  <a:gd name="connsiteX17" fmla="*/ 464344 w 2314575"/>
                  <a:gd name="connsiteY17" fmla="*/ 2371725 h 2386013"/>
                  <a:gd name="connsiteX18" fmla="*/ 414338 w 2314575"/>
                  <a:gd name="connsiteY18" fmla="*/ 742950 h 2386013"/>
                  <a:gd name="connsiteX19" fmla="*/ 264319 w 2314575"/>
                  <a:gd name="connsiteY19" fmla="*/ 1228725 h 2386013"/>
                  <a:gd name="connsiteX0" fmla="*/ 264319 w 2314575"/>
                  <a:gd name="connsiteY0" fmla="*/ 1228725 h 2386013"/>
                  <a:gd name="connsiteX1" fmla="*/ 0 w 2314575"/>
                  <a:gd name="connsiteY1" fmla="*/ 1180664 h 2386013"/>
                  <a:gd name="connsiteX2" fmla="*/ 164307 w 2314575"/>
                  <a:gd name="connsiteY2" fmla="*/ 114300 h 2386013"/>
                  <a:gd name="connsiteX3" fmla="*/ 342900 w 2314575"/>
                  <a:gd name="connsiteY3" fmla="*/ 14288 h 2386013"/>
                  <a:gd name="connsiteX4" fmla="*/ 1178719 w 2314575"/>
                  <a:gd name="connsiteY4" fmla="*/ 0 h 2386013"/>
                  <a:gd name="connsiteX5" fmla="*/ 1343025 w 2314575"/>
                  <a:gd name="connsiteY5" fmla="*/ 85725 h 2386013"/>
                  <a:gd name="connsiteX6" fmla="*/ 1735932 w 2314575"/>
                  <a:gd name="connsiteY6" fmla="*/ 414338 h 2386013"/>
                  <a:gd name="connsiteX7" fmla="*/ 2264569 w 2314575"/>
                  <a:gd name="connsiteY7" fmla="*/ 478632 h 2386013"/>
                  <a:gd name="connsiteX8" fmla="*/ 2314575 w 2314575"/>
                  <a:gd name="connsiteY8" fmla="*/ 542925 h 2386013"/>
                  <a:gd name="connsiteX9" fmla="*/ 2307432 w 2314575"/>
                  <a:gd name="connsiteY9" fmla="*/ 742950 h 2386013"/>
                  <a:gd name="connsiteX10" fmla="*/ 1785938 w 2314575"/>
                  <a:gd name="connsiteY10" fmla="*/ 814388 h 2386013"/>
                  <a:gd name="connsiteX11" fmla="*/ 1314450 w 2314575"/>
                  <a:gd name="connsiteY11" fmla="*/ 550069 h 2386013"/>
                  <a:gd name="connsiteX12" fmla="*/ 1328738 w 2314575"/>
                  <a:gd name="connsiteY12" fmla="*/ 2364582 h 2386013"/>
                  <a:gd name="connsiteX13" fmla="*/ 1042988 w 2314575"/>
                  <a:gd name="connsiteY13" fmla="*/ 2386013 h 2386013"/>
                  <a:gd name="connsiteX14" fmla="*/ 964407 w 2314575"/>
                  <a:gd name="connsiteY14" fmla="*/ 1407319 h 2386013"/>
                  <a:gd name="connsiteX15" fmla="*/ 800100 w 2314575"/>
                  <a:gd name="connsiteY15" fmla="*/ 1443038 h 2386013"/>
                  <a:gd name="connsiteX16" fmla="*/ 828675 w 2314575"/>
                  <a:gd name="connsiteY16" fmla="*/ 2378869 h 2386013"/>
                  <a:gd name="connsiteX17" fmla="*/ 464344 w 2314575"/>
                  <a:gd name="connsiteY17" fmla="*/ 2371725 h 2386013"/>
                  <a:gd name="connsiteX18" fmla="*/ 414338 w 2314575"/>
                  <a:gd name="connsiteY18" fmla="*/ 742950 h 2386013"/>
                  <a:gd name="connsiteX19" fmla="*/ 264319 w 2314575"/>
                  <a:gd name="connsiteY19" fmla="*/ 1228725 h 2386013"/>
                  <a:gd name="connsiteX0" fmla="*/ 264319 w 2314575"/>
                  <a:gd name="connsiteY0" fmla="*/ 1228725 h 2386013"/>
                  <a:gd name="connsiteX1" fmla="*/ 0 w 2314575"/>
                  <a:gd name="connsiteY1" fmla="*/ 1180664 h 2386013"/>
                  <a:gd name="connsiteX2" fmla="*/ 164307 w 2314575"/>
                  <a:gd name="connsiteY2" fmla="*/ 114300 h 2386013"/>
                  <a:gd name="connsiteX3" fmla="*/ 342900 w 2314575"/>
                  <a:gd name="connsiteY3" fmla="*/ 14288 h 2386013"/>
                  <a:gd name="connsiteX4" fmla="*/ 1178719 w 2314575"/>
                  <a:gd name="connsiteY4" fmla="*/ 0 h 2386013"/>
                  <a:gd name="connsiteX5" fmla="*/ 1343025 w 2314575"/>
                  <a:gd name="connsiteY5" fmla="*/ 85725 h 2386013"/>
                  <a:gd name="connsiteX6" fmla="*/ 1735932 w 2314575"/>
                  <a:gd name="connsiteY6" fmla="*/ 414338 h 2386013"/>
                  <a:gd name="connsiteX7" fmla="*/ 2264569 w 2314575"/>
                  <a:gd name="connsiteY7" fmla="*/ 478632 h 2386013"/>
                  <a:gd name="connsiteX8" fmla="*/ 2314575 w 2314575"/>
                  <a:gd name="connsiteY8" fmla="*/ 542925 h 2386013"/>
                  <a:gd name="connsiteX9" fmla="*/ 2307432 w 2314575"/>
                  <a:gd name="connsiteY9" fmla="*/ 742950 h 2386013"/>
                  <a:gd name="connsiteX10" fmla="*/ 1785938 w 2314575"/>
                  <a:gd name="connsiteY10" fmla="*/ 814388 h 2386013"/>
                  <a:gd name="connsiteX11" fmla="*/ 1314450 w 2314575"/>
                  <a:gd name="connsiteY11" fmla="*/ 550069 h 2386013"/>
                  <a:gd name="connsiteX12" fmla="*/ 1328738 w 2314575"/>
                  <a:gd name="connsiteY12" fmla="*/ 2364582 h 2386013"/>
                  <a:gd name="connsiteX13" fmla="*/ 1042988 w 2314575"/>
                  <a:gd name="connsiteY13" fmla="*/ 2386013 h 2386013"/>
                  <a:gd name="connsiteX14" fmla="*/ 964407 w 2314575"/>
                  <a:gd name="connsiteY14" fmla="*/ 1407319 h 2386013"/>
                  <a:gd name="connsiteX15" fmla="*/ 781921 w 2314575"/>
                  <a:gd name="connsiteY15" fmla="*/ 1370323 h 2386013"/>
                  <a:gd name="connsiteX16" fmla="*/ 828675 w 2314575"/>
                  <a:gd name="connsiteY16" fmla="*/ 2378869 h 2386013"/>
                  <a:gd name="connsiteX17" fmla="*/ 464344 w 2314575"/>
                  <a:gd name="connsiteY17" fmla="*/ 2371725 h 2386013"/>
                  <a:gd name="connsiteX18" fmla="*/ 414338 w 2314575"/>
                  <a:gd name="connsiteY18" fmla="*/ 742950 h 2386013"/>
                  <a:gd name="connsiteX19" fmla="*/ 264319 w 2314575"/>
                  <a:gd name="connsiteY19" fmla="*/ 1228725 h 2386013"/>
                  <a:gd name="connsiteX0" fmla="*/ 264319 w 2314575"/>
                  <a:gd name="connsiteY0" fmla="*/ 1228725 h 2386013"/>
                  <a:gd name="connsiteX1" fmla="*/ 0 w 2314575"/>
                  <a:gd name="connsiteY1" fmla="*/ 1180664 h 2386013"/>
                  <a:gd name="connsiteX2" fmla="*/ 164307 w 2314575"/>
                  <a:gd name="connsiteY2" fmla="*/ 114300 h 2386013"/>
                  <a:gd name="connsiteX3" fmla="*/ 342900 w 2314575"/>
                  <a:gd name="connsiteY3" fmla="*/ 14288 h 2386013"/>
                  <a:gd name="connsiteX4" fmla="*/ 1178719 w 2314575"/>
                  <a:gd name="connsiteY4" fmla="*/ 0 h 2386013"/>
                  <a:gd name="connsiteX5" fmla="*/ 1343025 w 2314575"/>
                  <a:gd name="connsiteY5" fmla="*/ 85725 h 2386013"/>
                  <a:gd name="connsiteX6" fmla="*/ 1735932 w 2314575"/>
                  <a:gd name="connsiteY6" fmla="*/ 414338 h 2386013"/>
                  <a:gd name="connsiteX7" fmla="*/ 2264569 w 2314575"/>
                  <a:gd name="connsiteY7" fmla="*/ 478632 h 2386013"/>
                  <a:gd name="connsiteX8" fmla="*/ 2314575 w 2314575"/>
                  <a:gd name="connsiteY8" fmla="*/ 542925 h 2386013"/>
                  <a:gd name="connsiteX9" fmla="*/ 2307432 w 2314575"/>
                  <a:gd name="connsiteY9" fmla="*/ 742950 h 2386013"/>
                  <a:gd name="connsiteX10" fmla="*/ 1785938 w 2314575"/>
                  <a:gd name="connsiteY10" fmla="*/ 814388 h 2386013"/>
                  <a:gd name="connsiteX11" fmla="*/ 1314450 w 2314575"/>
                  <a:gd name="connsiteY11" fmla="*/ 550069 h 2386013"/>
                  <a:gd name="connsiteX12" fmla="*/ 1328738 w 2314575"/>
                  <a:gd name="connsiteY12" fmla="*/ 2364582 h 2386013"/>
                  <a:gd name="connsiteX13" fmla="*/ 1042988 w 2314575"/>
                  <a:gd name="connsiteY13" fmla="*/ 2386013 h 2386013"/>
                  <a:gd name="connsiteX14" fmla="*/ 964407 w 2314575"/>
                  <a:gd name="connsiteY14" fmla="*/ 1407319 h 2386013"/>
                  <a:gd name="connsiteX15" fmla="*/ 781921 w 2314575"/>
                  <a:gd name="connsiteY15" fmla="*/ 1370323 h 2386013"/>
                  <a:gd name="connsiteX16" fmla="*/ 828675 w 2314575"/>
                  <a:gd name="connsiteY16" fmla="*/ 2378869 h 2386013"/>
                  <a:gd name="connsiteX17" fmla="*/ 464344 w 2314575"/>
                  <a:gd name="connsiteY17" fmla="*/ 2371725 h 2386013"/>
                  <a:gd name="connsiteX18" fmla="*/ 414338 w 2314575"/>
                  <a:gd name="connsiteY18" fmla="*/ 742950 h 2386013"/>
                  <a:gd name="connsiteX19" fmla="*/ 264319 w 2314575"/>
                  <a:gd name="connsiteY19" fmla="*/ 1228725 h 2386013"/>
                  <a:gd name="connsiteX0" fmla="*/ 264319 w 2314575"/>
                  <a:gd name="connsiteY0" fmla="*/ 1228725 h 2386013"/>
                  <a:gd name="connsiteX1" fmla="*/ 0 w 2314575"/>
                  <a:gd name="connsiteY1" fmla="*/ 1180664 h 2386013"/>
                  <a:gd name="connsiteX2" fmla="*/ 164307 w 2314575"/>
                  <a:gd name="connsiteY2" fmla="*/ 114300 h 2386013"/>
                  <a:gd name="connsiteX3" fmla="*/ 342900 w 2314575"/>
                  <a:gd name="connsiteY3" fmla="*/ 14288 h 2386013"/>
                  <a:gd name="connsiteX4" fmla="*/ 1178719 w 2314575"/>
                  <a:gd name="connsiteY4" fmla="*/ 0 h 2386013"/>
                  <a:gd name="connsiteX5" fmla="*/ 1343025 w 2314575"/>
                  <a:gd name="connsiteY5" fmla="*/ 85725 h 2386013"/>
                  <a:gd name="connsiteX6" fmla="*/ 1735932 w 2314575"/>
                  <a:gd name="connsiteY6" fmla="*/ 414338 h 2386013"/>
                  <a:gd name="connsiteX7" fmla="*/ 2264569 w 2314575"/>
                  <a:gd name="connsiteY7" fmla="*/ 478632 h 2386013"/>
                  <a:gd name="connsiteX8" fmla="*/ 2314575 w 2314575"/>
                  <a:gd name="connsiteY8" fmla="*/ 542925 h 2386013"/>
                  <a:gd name="connsiteX9" fmla="*/ 2307432 w 2314575"/>
                  <a:gd name="connsiteY9" fmla="*/ 742950 h 2386013"/>
                  <a:gd name="connsiteX10" fmla="*/ 1785938 w 2314575"/>
                  <a:gd name="connsiteY10" fmla="*/ 814388 h 2386013"/>
                  <a:gd name="connsiteX11" fmla="*/ 1314450 w 2314575"/>
                  <a:gd name="connsiteY11" fmla="*/ 550069 h 2386013"/>
                  <a:gd name="connsiteX12" fmla="*/ 1328738 w 2314575"/>
                  <a:gd name="connsiteY12" fmla="*/ 2364582 h 2386013"/>
                  <a:gd name="connsiteX13" fmla="*/ 1042988 w 2314575"/>
                  <a:gd name="connsiteY13" fmla="*/ 2386013 h 2386013"/>
                  <a:gd name="connsiteX14" fmla="*/ 964407 w 2314575"/>
                  <a:gd name="connsiteY14" fmla="*/ 1407319 h 2386013"/>
                  <a:gd name="connsiteX15" fmla="*/ 781921 w 2314575"/>
                  <a:gd name="connsiteY15" fmla="*/ 1370323 h 2386013"/>
                  <a:gd name="connsiteX16" fmla="*/ 828675 w 2314575"/>
                  <a:gd name="connsiteY16" fmla="*/ 2378869 h 2386013"/>
                  <a:gd name="connsiteX17" fmla="*/ 464344 w 2314575"/>
                  <a:gd name="connsiteY17" fmla="*/ 2371725 h 2386013"/>
                  <a:gd name="connsiteX18" fmla="*/ 414338 w 2314575"/>
                  <a:gd name="connsiteY18" fmla="*/ 742950 h 2386013"/>
                  <a:gd name="connsiteX19" fmla="*/ 264319 w 2314575"/>
                  <a:gd name="connsiteY19" fmla="*/ 1228725 h 2386013"/>
                  <a:gd name="connsiteX0" fmla="*/ 264319 w 2314575"/>
                  <a:gd name="connsiteY0" fmla="*/ 1228725 h 2386013"/>
                  <a:gd name="connsiteX1" fmla="*/ 0 w 2314575"/>
                  <a:gd name="connsiteY1" fmla="*/ 1180664 h 2386013"/>
                  <a:gd name="connsiteX2" fmla="*/ 164307 w 2314575"/>
                  <a:gd name="connsiteY2" fmla="*/ 114300 h 2386013"/>
                  <a:gd name="connsiteX3" fmla="*/ 342900 w 2314575"/>
                  <a:gd name="connsiteY3" fmla="*/ 14288 h 2386013"/>
                  <a:gd name="connsiteX4" fmla="*/ 1178719 w 2314575"/>
                  <a:gd name="connsiteY4" fmla="*/ 0 h 2386013"/>
                  <a:gd name="connsiteX5" fmla="*/ 1343025 w 2314575"/>
                  <a:gd name="connsiteY5" fmla="*/ 85725 h 2386013"/>
                  <a:gd name="connsiteX6" fmla="*/ 1735932 w 2314575"/>
                  <a:gd name="connsiteY6" fmla="*/ 414338 h 2386013"/>
                  <a:gd name="connsiteX7" fmla="*/ 2264569 w 2314575"/>
                  <a:gd name="connsiteY7" fmla="*/ 478632 h 2386013"/>
                  <a:gd name="connsiteX8" fmla="*/ 2314575 w 2314575"/>
                  <a:gd name="connsiteY8" fmla="*/ 542925 h 2386013"/>
                  <a:gd name="connsiteX9" fmla="*/ 2307432 w 2314575"/>
                  <a:gd name="connsiteY9" fmla="*/ 742950 h 2386013"/>
                  <a:gd name="connsiteX10" fmla="*/ 1785938 w 2314575"/>
                  <a:gd name="connsiteY10" fmla="*/ 814388 h 2386013"/>
                  <a:gd name="connsiteX11" fmla="*/ 1314450 w 2314575"/>
                  <a:gd name="connsiteY11" fmla="*/ 550069 h 2386013"/>
                  <a:gd name="connsiteX12" fmla="*/ 1328738 w 2314575"/>
                  <a:gd name="connsiteY12" fmla="*/ 2364582 h 2386013"/>
                  <a:gd name="connsiteX13" fmla="*/ 1042988 w 2314575"/>
                  <a:gd name="connsiteY13" fmla="*/ 2386013 h 2386013"/>
                  <a:gd name="connsiteX14" fmla="*/ 964407 w 2314575"/>
                  <a:gd name="connsiteY14" fmla="*/ 1407319 h 2386013"/>
                  <a:gd name="connsiteX15" fmla="*/ 781921 w 2314575"/>
                  <a:gd name="connsiteY15" fmla="*/ 1370323 h 2386013"/>
                  <a:gd name="connsiteX16" fmla="*/ 828675 w 2314575"/>
                  <a:gd name="connsiteY16" fmla="*/ 2378869 h 2386013"/>
                  <a:gd name="connsiteX17" fmla="*/ 464344 w 2314575"/>
                  <a:gd name="connsiteY17" fmla="*/ 2371725 h 2386013"/>
                  <a:gd name="connsiteX18" fmla="*/ 414338 w 2314575"/>
                  <a:gd name="connsiteY18" fmla="*/ 742950 h 2386013"/>
                  <a:gd name="connsiteX19" fmla="*/ 264319 w 2314575"/>
                  <a:gd name="connsiteY19" fmla="*/ 1228725 h 2386013"/>
                  <a:gd name="connsiteX0" fmla="*/ 264319 w 2314575"/>
                  <a:gd name="connsiteY0" fmla="*/ 1228725 h 2386013"/>
                  <a:gd name="connsiteX1" fmla="*/ 0 w 2314575"/>
                  <a:gd name="connsiteY1" fmla="*/ 1180664 h 2386013"/>
                  <a:gd name="connsiteX2" fmla="*/ 164307 w 2314575"/>
                  <a:gd name="connsiteY2" fmla="*/ 114300 h 2386013"/>
                  <a:gd name="connsiteX3" fmla="*/ 342900 w 2314575"/>
                  <a:gd name="connsiteY3" fmla="*/ 14288 h 2386013"/>
                  <a:gd name="connsiteX4" fmla="*/ 1178719 w 2314575"/>
                  <a:gd name="connsiteY4" fmla="*/ 0 h 2386013"/>
                  <a:gd name="connsiteX5" fmla="*/ 1343025 w 2314575"/>
                  <a:gd name="connsiteY5" fmla="*/ 85725 h 2386013"/>
                  <a:gd name="connsiteX6" fmla="*/ 1735932 w 2314575"/>
                  <a:gd name="connsiteY6" fmla="*/ 414338 h 2386013"/>
                  <a:gd name="connsiteX7" fmla="*/ 2264569 w 2314575"/>
                  <a:gd name="connsiteY7" fmla="*/ 478632 h 2386013"/>
                  <a:gd name="connsiteX8" fmla="*/ 2314575 w 2314575"/>
                  <a:gd name="connsiteY8" fmla="*/ 542925 h 2386013"/>
                  <a:gd name="connsiteX9" fmla="*/ 2307432 w 2314575"/>
                  <a:gd name="connsiteY9" fmla="*/ 742950 h 2386013"/>
                  <a:gd name="connsiteX10" fmla="*/ 1785938 w 2314575"/>
                  <a:gd name="connsiteY10" fmla="*/ 814388 h 2386013"/>
                  <a:gd name="connsiteX11" fmla="*/ 1314450 w 2314575"/>
                  <a:gd name="connsiteY11" fmla="*/ 550069 h 2386013"/>
                  <a:gd name="connsiteX12" fmla="*/ 1328738 w 2314575"/>
                  <a:gd name="connsiteY12" fmla="*/ 2364582 h 2386013"/>
                  <a:gd name="connsiteX13" fmla="*/ 1042988 w 2314575"/>
                  <a:gd name="connsiteY13" fmla="*/ 2386013 h 2386013"/>
                  <a:gd name="connsiteX14" fmla="*/ 964407 w 2314575"/>
                  <a:gd name="connsiteY14" fmla="*/ 1407319 h 2386013"/>
                  <a:gd name="connsiteX15" fmla="*/ 781921 w 2314575"/>
                  <a:gd name="connsiteY15" fmla="*/ 1370323 h 2386013"/>
                  <a:gd name="connsiteX16" fmla="*/ 828675 w 2314575"/>
                  <a:gd name="connsiteY16" fmla="*/ 2378869 h 2386013"/>
                  <a:gd name="connsiteX17" fmla="*/ 464344 w 2314575"/>
                  <a:gd name="connsiteY17" fmla="*/ 2371725 h 2386013"/>
                  <a:gd name="connsiteX18" fmla="*/ 414338 w 2314575"/>
                  <a:gd name="connsiteY18" fmla="*/ 742950 h 2386013"/>
                  <a:gd name="connsiteX19" fmla="*/ 264319 w 2314575"/>
                  <a:gd name="connsiteY19" fmla="*/ 1228725 h 2386013"/>
                  <a:gd name="connsiteX0" fmla="*/ 264319 w 2314575"/>
                  <a:gd name="connsiteY0" fmla="*/ 1228725 h 2386013"/>
                  <a:gd name="connsiteX1" fmla="*/ 0 w 2314575"/>
                  <a:gd name="connsiteY1" fmla="*/ 1180664 h 2386013"/>
                  <a:gd name="connsiteX2" fmla="*/ 164307 w 2314575"/>
                  <a:gd name="connsiteY2" fmla="*/ 114300 h 2386013"/>
                  <a:gd name="connsiteX3" fmla="*/ 342900 w 2314575"/>
                  <a:gd name="connsiteY3" fmla="*/ 14288 h 2386013"/>
                  <a:gd name="connsiteX4" fmla="*/ 1178719 w 2314575"/>
                  <a:gd name="connsiteY4" fmla="*/ 0 h 2386013"/>
                  <a:gd name="connsiteX5" fmla="*/ 1343025 w 2314575"/>
                  <a:gd name="connsiteY5" fmla="*/ 85725 h 2386013"/>
                  <a:gd name="connsiteX6" fmla="*/ 1735932 w 2314575"/>
                  <a:gd name="connsiteY6" fmla="*/ 414338 h 2386013"/>
                  <a:gd name="connsiteX7" fmla="*/ 2264569 w 2314575"/>
                  <a:gd name="connsiteY7" fmla="*/ 478632 h 2386013"/>
                  <a:gd name="connsiteX8" fmla="*/ 2314575 w 2314575"/>
                  <a:gd name="connsiteY8" fmla="*/ 542925 h 2386013"/>
                  <a:gd name="connsiteX9" fmla="*/ 2307432 w 2314575"/>
                  <a:gd name="connsiteY9" fmla="*/ 742950 h 2386013"/>
                  <a:gd name="connsiteX10" fmla="*/ 1785938 w 2314575"/>
                  <a:gd name="connsiteY10" fmla="*/ 814388 h 2386013"/>
                  <a:gd name="connsiteX11" fmla="*/ 1314450 w 2314575"/>
                  <a:gd name="connsiteY11" fmla="*/ 550069 h 2386013"/>
                  <a:gd name="connsiteX12" fmla="*/ 1328738 w 2314575"/>
                  <a:gd name="connsiteY12" fmla="*/ 2364582 h 2386013"/>
                  <a:gd name="connsiteX13" fmla="*/ 1042988 w 2314575"/>
                  <a:gd name="connsiteY13" fmla="*/ 2386013 h 2386013"/>
                  <a:gd name="connsiteX14" fmla="*/ 964407 w 2314575"/>
                  <a:gd name="connsiteY14" fmla="*/ 1407319 h 2386013"/>
                  <a:gd name="connsiteX15" fmla="*/ 781921 w 2314575"/>
                  <a:gd name="connsiteY15" fmla="*/ 1370323 h 2386013"/>
                  <a:gd name="connsiteX16" fmla="*/ 828675 w 2314575"/>
                  <a:gd name="connsiteY16" fmla="*/ 2378869 h 2386013"/>
                  <a:gd name="connsiteX17" fmla="*/ 464344 w 2314575"/>
                  <a:gd name="connsiteY17" fmla="*/ 2371725 h 2386013"/>
                  <a:gd name="connsiteX18" fmla="*/ 414338 w 2314575"/>
                  <a:gd name="connsiteY18" fmla="*/ 742950 h 2386013"/>
                  <a:gd name="connsiteX19" fmla="*/ 264319 w 2314575"/>
                  <a:gd name="connsiteY19" fmla="*/ 1228725 h 2386013"/>
                  <a:gd name="connsiteX0" fmla="*/ 264319 w 2314575"/>
                  <a:gd name="connsiteY0" fmla="*/ 1228725 h 2386013"/>
                  <a:gd name="connsiteX1" fmla="*/ 0 w 2314575"/>
                  <a:gd name="connsiteY1" fmla="*/ 1180664 h 2386013"/>
                  <a:gd name="connsiteX2" fmla="*/ 164307 w 2314575"/>
                  <a:gd name="connsiteY2" fmla="*/ 114300 h 2386013"/>
                  <a:gd name="connsiteX3" fmla="*/ 342900 w 2314575"/>
                  <a:gd name="connsiteY3" fmla="*/ 14288 h 2386013"/>
                  <a:gd name="connsiteX4" fmla="*/ 1178719 w 2314575"/>
                  <a:gd name="connsiteY4" fmla="*/ 0 h 2386013"/>
                  <a:gd name="connsiteX5" fmla="*/ 1343025 w 2314575"/>
                  <a:gd name="connsiteY5" fmla="*/ 85725 h 2386013"/>
                  <a:gd name="connsiteX6" fmla="*/ 1735932 w 2314575"/>
                  <a:gd name="connsiteY6" fmla="*/ 414338 h 2386013"/>
                  <a:gd name="connsiteX7" fmla="*/ 2264569 w 2314575"/>
                  <a:gd name="connsiteY7" fmla="*/ 478632 h 2386013"/>
                  <a:gd name="connsiteX8" fmla="*/ 2314575 w 2314575"/>
                  <a:gd name="connsiteY8" fmla="*/ 542925 h 2386013"/>
                  <a:gd name="connsiteX9" fmla="*/ 2307432 w 2314575"/>
                  <a:gd name="connsiteY9" fmla="*/ 742950 h 2386013"/>
                  <a:gd name="connsiteX10" fmla="*/ 1785938 w 2314575"/>
                  <a:gd name="connsiteY10" fmla="*/ 814388 h 2386013"/>
                  <a:gd name="connsiteX11" fmla="*/ 1314450 w 2314575"/>
                  <a:gd name="connsiteY11" fmla="*/ 550069 h 2386013"/>
                  <a:gd name="connsiteX12" fmla="*/ 1328738 w 2314575"/>
                  <a:gd name="connsiteY12" fmla="*/ 2364582 h 2386013"/>
                  <a:gd name="connsiteX13" fmla="*/ 1042988 w 2314575"/>
                  <a:gd name="connsiteY13" fmla="*/ 2386013 h 2386013"/>
                  <a:gd name="connsiteX14" fmla="*/ 964407 w 2314575"/>
                  <a:gd name="connsiteY14" fmla="*/ 1407319 h 2386013"/>
                  <a:gd name="connsiteX15" fmla="*/ 781921 w 2314575"/>
                  <a:gd name="connsiteY15" fmla="*/ 1370323 h 2386013"/>
                  <a:gd name="connsiteX16" fmla="*/ 828675 w 2314575"/>
                  <a:gd name="connsiteY16" fmla="*/ 2378869 h 2386013"/>
                  <a:gd name="connsiteX17" fmla="*/ 464344 w 2314575"/>
                  <a:gd name="connsiteY17" fmla="*/ 2371725 h 2386013"/>
                  <a:gd name="connsiteX18" fmla="*/ 414338 w 2314575"/>
                  <a:gd name="connsiteY18" fmla="*/ 742950 h 2386013"/>
                  <a:gd name="connsiteX19" fmla="*/ 264319 w 2314575"/>
                  <a:gd name="connsiteY19" fmla="*/ 1228725 h 238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14575" h="2386013">
                    <a:moveTo>
                      <a:pt x="264319" y="1228725"/>
                    </a:moveTo>
                    <a:cubicBezTo>
                      <a:pt x="176213" y="1282390"/>
                      <a:pt x="51749" y="1272428"/>
                      <a:pt x="0" y="1180664"/>
                    </a:cubicBezTo>
                    <a:cubicBezTo>
                      <a:pt x="54769" y="825209"/>
                      <a:pt x="64091" y="224342"/>
                      <a:pt x="164307" y="114300"/>
                    </a:cubicBezTo>
                    <a:cubicBezTo>
                      <a:pt x="223838" y="80963"/>
                      <a:pt x="247011" y="2178"/>
                      <a:pt x="342900" y="14288"/>
                    </a:cubicBezTo>
                    <a:lnTo>
                      <a:pt x="1178719" y="0"/>
                    </a:lnTo>
                    <a:lnTo>
                      <a:pt x="1343025" y="85725"/>
                    </a:lnTo>
                    <a:lnTo>
                      <a:pt x="1735932" y="414338"/>
                    </a:lnTo>
                    <a:lnTo>
                      <a:pt x="2264569" y="478632"/>
                    </a:lnTo>
                    <a:lnTo>
                      <a:pt x="2314575" y="542925"/>
                    </a:lnTo>
                    <a:lnTo>
                      <a:pt x="2307432" y="742950"/>
                    </a:lnTo>
                    <a:cubicBezTo>
                      <a:pt x="2133601" y="766763"/>
                      <a:pt x="1996126" y="817842"/>
                      <a:pt x="1785938" y="814388"/>
                    </a:cubicBezTo>
                    <a:cubicBezTo>
                      <a:pt x="1601507" y="771730"/>
                      <a:pt x="1471613" y="638175"/>
                      <a:pt x="1314450" y="550069"/>
                    </a:cubicBezTo>
                    <a:lnTo>
                      <a:pt x="1328738" y="2364582"/>
                    </a:lnTo>
                    <a:lnTo>
                      <a:pt x="1042988" y="2386013"/>
                    </a:lnTo>
                    <a:lnTo>
                      <a:pt x="964407" y="1407319"/>
                    </a:lnTo>
                    <a:cubicBezTo>
                      <a:pt x="903578" y="1304095"/>
                      <a:pt x="842749" y="1346297"/>
                      <a:pt x="781921" y="1370323"/>
                    </a:cubicBezTo>
                    <a:lnTo>
                      <a:pt x="828675" y="2378869"/>
                    </a:lnTo>
                    <a:lnTo>
                      <a:pt x="464344" y="2371725"/>
                    </a:lnTo>
                    <a:lnTo>
                      <a:pt x="414338" y="742950"/>
                    </a:lnTo>
                    <a:lnTo>
                      <a:pt x="264319" y="1228725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C49A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" name="Freeform 4"/>
            <p:cNvSpPr/>
            <p:nvPr/>
          </p:nvSpPr>
          <p:spPr>
            <a:xfrm>
              <a:off x="2743200" y="2621756"/>
              <a:ext cx="1042988" cy="71438"/>
            </a:xfrm>
            <a:custGeom>
              <a:avLst/>
              <a:gdLst>
                <a:gd name="connsiteX0" fmla="*/ 0 w 1042988"/>
                <a:gd name="connsiteY0" fmla="*/ 64294 h 71438"/>
                <a:gd name="connsiteX1" fmla="*/ 371475 w 1042988"/>
                <a:gd name="connsiteY1" fmla="*/ 71438 h 71438"/>
                <a:gd name="connsiteX2" fmla="*/ 1042988 w 1042988"/>
                <a:gd name="connsiteY2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2988" h="71438">
                  <a:moveTo>
                    <a:pt x="0" y="64294"/>
                  </a:moveTo>
                  <a:lnTo>
                    <a:pt x="371475" y="71438"/>
                  </a:lnTo>
                  <a:lnTo>
                    <a:pt x="1042988" y="0"/>
                  </a:lnTo>
                </a:path>
              </a:pathLst>
            </a:custGeom>
            <a:noFill/>
            <a:ln>
              <a:solidFill>
                <a:srgbClr val="C49A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 5"/>
            <p:cNvSpPr/>
            <p:nvPr/>
          </p:nvSpPr>
          <p:spPr>
            <a:xfrm>
              <a:off x="2811964" y="2742663"/>
              <a:ext cx="1042988" cy="71438"/>
            </a:xfrm>
            <a:custGeom>
              <a:avLst/>
              <a:gdLst>
                <a:gd name="connsiteX0" fmla="*/ 0 w 1042988"/>
                <a:gd name="connsiteY0" fmla="*/ 64294 h 71438"/>
                <a:gd name="connsiteX1" fmla="*/ 371475 w 1042988"/>
                <a:gd name="connsiteY1" fmla="*/ 71438 h 71438"/>
                <a:gd name="connsiteX2" fmla="*/ 1042988 w 1042988"/>
                <a:gd name="connsiteY2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2988" h="71438">
                  <a:moveTo>
                    <a:pt x="0" y="64294"/>
                  </a:moveTo>
                  <a:lnTo>
                    <a:pt x="371475" y="71438"/>
                  </a:lnTo>
                  <a:lnTo>
                    <a:pt x="1042988" y="0"/>
                  </a:lnTo>
                </a:path>
              </a:pathLst>
            </a:custGeom>
            <a:noFill/>
            <a:ln>
              <a:solidFill>
                <a:srgbClr val="C49A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>
              <a:off x="2737644" y="2907519"/>
              <a:ext cx="1042988" cy="71438"/>
            </a:xfrm>
            <a:custGeom>
              <a:avLst/>
              <a:gdLst>
                <a:gd name="connsiteX0" fmla="*/ 0 w 1042988"/>
                <a:gd name="connsiteY0" fmla="*/ 64294 h 71438"/>
                <a:gd name="connsiteX1" fmla="*/ 371475 w 1042988"/>
                <a:gd name="connsiteY1" fmla="*/ 71438 h 71438"/>
                <a:gd name="connsiteX2" fmla="*/ 1042988 w 1042988"/>
                <a:gd name="connsiteY2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2988" h="71438">
                  <a:moveTo>
                    <a:pt x="0" y="64294"/>
                  </a:moveTo>
                  <a:lnTo>
                    <a:pt x="371475" y="71438"/>
                  </a:lnTo>
                  <a:lnTo>
                    <a:pt x="1042988" y="0"/>
                  </a:lnTo>
                </a:path>
              </a:pathLst>
            </a:custGeom>
            <a:noFill/>
            <a:ln>
              <a:solidFill>
                <a:srgbClr val="C49A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2789495" y="3028963"/>
              <a:ext cx="1042988" cy="71438"/>
            </a:xfrm>
            <a:custGeom>
              <a:avLst/>
              <a:gdLst>
                <a:gd name="connsiteX0" fmla="*/ 0 w 1042988"/>
                <a:gd name="connsiteY0" fmla="*/ 64294 h 71438"/>
                <a:gd name="connsiteX1" fmla="*/ 371475 w 1042988"/>
                <a:gd name="connsiteY1" fmla="*/ 71438 h 71438"/>
                <a:gd name="connsiteX2" fmla="*/ 1042988 w 1042988"/>
                <a:gd name="connsiteY2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2988" h="71438">
                  <a:moveTo>
                    <a:pt x="0" y="64294"/>
                  </a:moveTo>
                  <a:lnTo>
                    <a:pt x="371475" y="71438"/>
                  </a:lnTo>
                  <a:lnTo>
                    <a:pt x="1042988" y="0"/>
                  </a:lnTo>
                </a:path>
              </a:pathLst>
            </a:custGeom>
            <a:noFill/>
            <a:ln>
              <a:solidFill>
                <a:srgbClr val="C49A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Freeform 26"/>
          <p:cNvSpPr/>
          <p:nvPr/>
        </p:nvSpPr>
        <p:spPr>
          <a:xfrm>
            <a:off x="5410113" y="1844775"/>
            <a:ext cx="692441" cy="1047199"/>
          </a:xfrm>
          <a:custGeom>
            <a:avLst/>
            <a:gdLst>
              <a:gd name="connsiteX0" fmla="*/ 134893 w 1055257"/>
              <a:gd name="connsiteY0" fmla="*/ 708550 h 1595896"/>
              <a:gd name="connsiteX1" fmla="*/ 267493 w 1055257"/>
              <a:gd name="connsiteY1" fmla="*/ 764730 h 1595896"/>
              <a:gd name="connsiteX2" fmla="*/ 207286 w 1055257"/>
              <a:gd name="connsiteY2" fmla="*/ 836226 h 1595896"/>
              <a:gd name="connsiteX3" fmla="*/ 116975 w 1055257"/>
              <a:gd name="connsiteY3" fmla="*/ 896434 h 1595896"/>
              <a:gd name="connsiteX4" fmla="*/ 308886 w 1055257"/>
              <a:gd name="connsiteY4" fmla="*/ 1137263 h 1595896"/>
              <a:gd name="connsiteX5" fmla="*/ 455641 w 1055257"/>
              <a:gd name="connsiteY5" fmla="*/ 1366804 h 1595896"/>
              <a:gd name="connsiteX6" fmla="*/ 451879 w 1055257"/>
              <a:gd name="connsiteY6" fmla="*/ 1554952 h 1595896"/>
              <a:gd name="connsiteX7" fmla="*/ 361567 w 1055257"/>
              <a:gd name="connsiteY7" fmla="*/ 1551189 h 1595896"/>
              <a:gd name="connsiteX8" fmla="*/ 301360 w 1055257"/>
              <a:gd name="connsiteY8" fmla="*/ 1272730 h 1595896"/>
              <a:gd name="connsiteX9" fmla="*/ 323 w 1055257"/>
              <a:gd name="connsiteY9" fmla="*/ 851278 h 1595896"/>
              <a:gd name="connsiteX10" fmla="*/ 91575 w 1055257"/>
              <a:gd name="connsiteY10" fmla="*/ 712049 h 1595896"/>
              <a:gd name="connsiteX11" fmla="*/ 134893 w 1055257"/>
              <a:gd name="connsiteY11" fmla="*/ 708550 h 1595896"/>
              <a:gd name="connsiteX12" fmla="*/ 924466 w 1055257"/>
              <a:gd name="connsiteY12" fmla="*/ 585096 h 1595896"/>
              <a:gd name="connsiteX13" fmla="*/ 1045828 w 1055257"/>
              <a:gd name="connsiteY13" fmla="*/ 769960 h 1595896"/>
              <a:gd name="connsiteX14" fmla="*/ 1050662 w 1055257"/>
              <a:gd name="connsiteY14" fmla="*/ 1067044 h 1595896"/>
              <a:gd name="connsiteX15" fmla="*/ 996233 w 1055257"/>
              <a:gd name="connsiteY15" fmla="*/ 1262986 h 1595896"/>
              <a:gd name="connsiteX16" fmla="*/ 860162 w 1055257"/>
              <a:gd name="connsiteY16" fmla="*/ 1535130 h 1595896"/>
              <a:gd name="connsiteX17" fmla="*/ 759469 w 1055257"/>
              <a:gd name="connsiteY17" fmla="*/ 1543294 h 1595896"/>
              <a:gd name="connsiteX18" fmla="*/ 887376 w 1055257"/>
              <a:gd name="connsiteY18" fmla="*/ 1243936 h 1595896"/>
              <a:gd name="connsiteX19" fmla="*/ 958133 w 1055257"/>
              <a:gd name="connsiteY19" fmla="*/ 1077929 h 1595896"/>
              <a:gd name="connsiteX20" fmla="*/ 946711 w 1055257"/>
              <a:gd name="connsiteY20" fmla="*/ 751935 h 1595896"/>
              <a:gd name="connsiteX21" fmla="*/ 905928 w 1055257"/>
              <a:gd name="connsiteY21" fmla="*/ 670369 h 1595896"/>
              <a:gd name="connsiteX22" fmla="*/ 924466 w 1055257"/>
              <a:gd name="connsiteY22" fmla="*/ 585096 h 1595896"/>
              <a:gd name="connsiteX23" fmla="*/ 714182 w 1055257"/>
              <a:gd name="connsiteY23" fmla="*/ 554396 h 1595896"/>
              <a:gd name="connsiteX24" fmla="*/ 832823 w 1055257"/>
              <a:gd name="connsiteY24" fmla="*/ 758310 h 1595896"/>
              <a:gd name="connsiteX25" fmla="*/ 829260 w 1055257"/>
              <a:gd name="connsiteY25" fmla="*/ 862747 h 1595896"/>
              <a:gd name="connsiteX26" fmla="*/ 729012 w 1055257"/>
              <a:gd name="connsiteY26" fmla="*/ 862121 h 1595896"/>
              <a:gd name="connsiteX27" fmla="*/ 736427 w 1055257"/>
              <a:gd name="connsiteY27" fmla="*/ 721235 h 1595896"/>
              <a:gd name="connsiteX28" fmla="*/ 695644 w 1055257"/>
              <a:gd name="connsiteY28" fmla="*/ 639669 h 1595896"/>
              <a:gd name="connsiteX29" fmla="*/ 714182 w 1055257"/>
              <a:gd name="connsiteY29" fmla="*/ 554396 h 1595896"/>
              <a:gd name="connsiteX30" fmla="*/ 470694 w 1055257"/>
              <a:gd name="connsiteY30" fmla="*/ 252967 h 1595896"/>
              <a:gd name="connsiteX31" fmla="*/ 617450 w 1055257"/>
              <a:gd name="connsiteY31" fmla="*/ 362093 h 1595896"/>
              <a:gd name="connsiteX32" fmla="*/ 617450 w 1055257"/>
              <a:gd name="connsiteY32" fmla="*/ 843752 h 1595896"/>
              <a:gd name="connsiteX33" fmla="*/ 527139 w 1055257"/>
              <a:gd name="connsiteY33" fmla="*/ 843752 h 1595896"/>
              <a:gd name="connsiteX34" fmla="*/ 519613 w 1055257"/>
              <a:gd name="connsiteY34" fmla="*/ 399722 h 1595896"/>
              <a:gd name="connsiteX35" fmla="*/ 418013 w 1055257"/>
              <a:gd name="connsiteY35" fmla="*/ 395959 h 1595896"/>
              <a:gd name="connsiteX36" fmla="*/ 421776 w 1055257"/>
              <a:gd name="connsiteY36" fmla="*/ 952878 h 1595896"/>
              <a:gd name="connsiteX37" fmla="*/ 320176 w 1055257"/>
              <a:gd name="connsiteY37" fmla="*/ 945352 h 1595896"/>
              <a:gd name="connsiteX38" fmla="*/ 327702 w 1055257"/>
              <a:gd name="connsiteY38" fmla="*/ 399722 h 1595896"/>
              <a:gd name="connsiteX39" fmla="*/ 470694 w 1055257"/>
              <a:gd name="connsiteY39" fmla="*/ 252967 h 1595896"/>
              <a:gd name="connsiteX40" fmla="*/ 465553 w 1055257"/>
              <a:gd name="connsiteY40" fmla="*/ 244 h 1595896"/>
              <a:gd name="connsiteX41" fmla="*/ 754024 w 1055257"/>
              <a:gd name="connsiteY41" fmla="*/ 226122 h 1595896"/>
              <a:gd name="connsiteX42" fmla="*/ 656053 w 1055257"/>
              <a:gd name="connsiteY42" fmla="*/ 245172 h 1595896"/>
              <a:gd name="connsiteX43" fmla="*/ 460110 w 1055257"/>
              <a:gd name="connsiteY43" fmla="*/ 111822 h 1595896"/>
              <a:gd name="connsiteX44" fmla="*/ 272331 w 1055257"/>
              <a:gd name="connsiteY44" fmla="*/ 220679 h 1595896"/>
              <a:gd name="connsiteX45" fmla="*/ 174360 w 1055257"/>
              <a:gd name="connsiteY45" fmla="*/ 193465 h 1595896"/>
              <a:gd name="connsiteX46" fmla="*/ 465553 w 1055257"/>
              <a:gd name="connsiteY46" fmla="*/ 244 h 159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55257" h="1595896">
                <a:moveTo>
                  <a:pt x="134893" y="708550"/>
                </a:moveTo>
                <a:cubicBezTo>
                  <a:pt x="179887" y="710873"/>
                  <a:pt x="228452" y="730393"/>
                  <a:pt x="267493" y="764730"/>
                </a:cubicBezTo>
                <a:cubicBezTo>
                  <a:pt x="322684" y="818665"/>
                  <a:pt x="272510" y="887654"/>
                  <a:pt x="207286" y="836226"/>
                </a:cubicBezTo>
                <a:cubicBezTo>
                  <a:pt x="154604" y="811138"/>
                  <a:pt x="109450" y="804868"/>
                  <a:pt x="116975" y="896434"/>
                </a:cubicBezTo>
                <a:cubicBezTo>
                  <a:pt x="120738" y="935317"/>
                  <a:pt x="226101" y="1049461"/>
                  <a:pt x="308886" y="1137263"/>
                </a:cubicBezTo>
                <a:cubicBezTo>
                  <a:pt x="357804" y="1213777"/>
                  <a:pt x="448116" y="1286527"/>
                  <a:pt x="455641" y="1366804"/>
                </a:cubicBezTo>
                <a:lnTo>
                  <a:pt x="451879" y="1554952"/>
                </a:lnTo>
                <a:cubicBezTo>
                  <a:pt x="455642" y="1598854"/>
                  <a:pt x="365330" y="1608887"/>
                  <a:pt x="361567" y="1551189"/>
                </a:cubicBezTo>
                <a:cubicBezTo>
                  <a:pt x="341498" y="1458369"/>
                  <a:pt x="377873" y="1369313"/>
                  <a:pt x="301360" y="1272730"/>
                </a:cubicBezTo>
                <a:cubicBezTo>
                  <a:pt x="174673" y="1132246"/>
                  <a:pt x="10358" y="984236"/>
                  <a:pt x="323" y="851278"/>
                </a:cubicBezTo>
                <a:cubicBezTo>
                  <a:pt x="-4067" y="769121"/>
                  <a:pt x="36699" y="724592"/>
                  <a:pt x="91575" y="712049"/>
                </a:cubicBezTo>
                <a:cubicBezTo>
                  <a:pt x="105294" y="708913"/>
                  <a:pt x="119895" y="707776"/>
                  <a:pt x="134893" y="708550"/>
                </a:cubicBezTo>
                <a:close/>
                <a:moveTo>
                  <a:pt x="924466" y="585096"/>
                </a:moveTo>
                <a:cubicBezTo>
                  <a:pt x="980101" y="588716"/>
                  <a:pt x="1039918" y="627539"/>
                  <a:pt x="1045828" y="769960"/>
                </a:cubicBezTo>
                <a:cubicBezTo>
                  <a:pt x="1055975" y="877499"/>
                  <a:pt x="1058474" y="988048"/>
                  <a:pt x="1050662" y="1067044"/>
                </a:cubicBezTo>
                <a:cubicBezTo>
                  <a:pt x="1051569" y="1126915"/>
                  <a:pt x="1066083" y="1184066"/>
                  <a:pt x="996233" y="1262986"/>
                </a:cubicBezTo>
                <a:cubicBezTo>
                  <a:pt x="933640" y="1350980"/>
                  <a:pt x="857441" y="1419922"/>
                  <a:pt x="860162" y="1535130"/>
                </a:cubicBezTo>
                <a:cubicBezTo>
                  <a:pt x="862883" y="1603167"/>
                  <a:pt x="762191" y="1624937"/>
                  <a:pt x="759469" y="1543294"/>
                </a:cubicBezTo>
                <a:cubicBezTo>
                  <a:pt x="758563" y="1432622"/>
                  <a:pt x="795755" y="1351886"/>
                  <a:pt x="887376" y="1243936"/>
                </a:cubicBezTo>
                <a:cubicBezTo>
                  <a:pt x="926300" y="1198075"/>
                  <a:pt x="953597" y="1174086"/>
                  <a:pt x="958133" y="1077929"/>
                </a:cubicBezTo>
                <a:lnTo>
                  <a:pt x="946711" y="751935"/>
                </a:lnTo>
                <a:cubicBezTo>
                  <a:pt x="943842" y="714020"/>
                  <a:pt x="940881" y="682888"/>
                  <a:pt x="905928" y="670369"/>
                </a:cubicBezTo>
                <a:cubicBezTo>
                  <a:pt x="860021" y="656153"/>
                  <a:pt x="871744" y="585680"/>
                  <a:pt x="924466" y="585096"/>
                </a:cubicBezTo>
                <a:close/>
                <a:moveTo>
                  <a:pt x="714182" y="554396"/>
                </a:moveTo>
                <a:cubicBezTo>
                  <a:pt x="769817" y="558016"/>
                  <a:pt x="832356" y="594118"/>
                  <a:pt x="832823" y="758310"/>
                </a:cubicBezTo>
                <a:cubicBezTo>
                  <a:pt x="833433" y="803395"/>
                  <a:pt x="831732" y="826907"/>
                  <a:pt x="829260" y="862747"/>
                </a:cubicBezTo>
                <a:cubicBezTo>
                  <a:pt x="823942" y="928545"/>
                  <a:pt x="734331" y="914302"/>
                  <a:pt x="729012" y="862121"/>
                </a:cubicBezTo>
                <a:lnTo>
                  <a:pt x="736427" y="721235"/>
                </a:lnTo>
                <a:cubicBezTo>
                  <a:pt x="733558" y="683320"/>
                  <a:pt x="730597" y="652188"/>
                  <a:pt x="695644" y="639669"/>
                </a:cubicBezTo>
                <a:cubicBezTo>
                  <a:pt x="649737" y="625452"/>
                  <a:pt x="661460" y="554980"/>
                  <a:pt x="714182" y="554396"/>
                </a:cubicBezTo>
                <a:close/>
                <a:moveTo>
                  <a:pt x="470694" y="252967"/>
                </a:moveTo>
                <a:cubicBezTo>
                  <a:pt x="545954" y="263002"/>
                  <a:pt x="606161" y="288089"/>
                  <a:pt x="617450" y="362093"/>
                </a:cubicBezTo>
                <a:lnTo>
                  <a:pt x="617450" y="843752"/>
                </a:lnTo>
                <a:cubicBezTo>
                  <a:pt x="609924" y="926537"/>
                  <a:pt x="530903" y="930300"/>
                  <a:pt x="527139" y="843752"/>
                </a:cubicBezTo>
                <a:lnTo>
                  <a:pt x="519613" y="399722"/>
                </a:lnTo>
                <a:cubicBezTo>
                  <a:pt x="512087" y="349550"/>
                  <a:pt x="444354" y="340769"/>
                  <a:pt x="418013" y="395959"/>
                </a:cubicBezTo>
                <a:cubicBezTo>
                  <a:pt x="419267" y="581599"/>
                  <a:pt x="420522" y="767238"/>
                  <a:pt x="421776" y="952878"/>
                </a:cubicBezTo>
                <a:cubicBezTo>
                  <a:pt x="425539" y="1021865"/>
                  <a:pt x="335229" y="1015594"/>
                  <a:pt x="320176" y="945352"/>
                </a:cubicBezTo>
                <a:lnTo>
                  <a:pt x="327702" y="399722"/>
                </a:lnTo>
                <a:cubicBezTo>
                  <a:pt x="337737" y="279308"/>
                  <a:pt x="396689" y="264256"/>
                  <a:pt x="470694" y="252967"/>
                </a:cubicBezTo>
                <a:close/>
                <a:moveTo>
                  <a:pt x="465553" y="244"/>
                </a:moveTo>
                <a:cubicBezTo>
                  <a:pt x="624303" y="-7014"/>
                  <a:pt x="723181" y="149015"/>
                  <a:pt x="754024" y="226122"/>
                </a:cubicBezTo>
                <a:cubicBezTo>
                  <a:pt x="766724" y="285087"/>
                  <a:pt x="673289" y="297786"/>
                  <a:pt x="656053" y="245172"/>
                </a:cubicBezTo>
                <a:cubicBezTo>
                  <a:pt x="597997" y="131778"/>
                  <a:pt x="526331" y="110916"/>
                  <a:pt x="460110" y="111822"/>
                </a:cubicBezTo>
                <a:cubicBezTo>
                  <a:pt x="412938" y="115451"/>
                  <a:pt x="335832" y="124521"/>
                  <a:pt x="272331" y="220679"/>
                </a:cubicBezTo>
                <a:cubicBezTo>
                  <a:pt x="228788" y="323187"/>
                  <a:pt x="138981" y="278736"/>
                  <a:pt x="174360" y="193465"/>
                </a:cubicBezTo>
                <a:cubicBezTo>
                  <a:pt x="230603" y="64650"/>
                  <a:pt x="343996" y="3873"/>
                  <a:pt x="465553" y="244"/>
                </a:cubicBezTo>
                <a:close/>
              </a:path>
            </a:pathLst>
          </a:custGeom>
          <a:solidFill>
            <a:srgbClr val="C49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reeform 43"/>
          <p:cNvSpPr>
            <a:spLocks noEditPoints="1"/>
          </p:cNvSpPr>
          <p:nvPr/>
        </p:nvSpPr>
        <p:spPr bwMode="auto">
          <a:xfrm>
            <a:off x="7122274" y="1962150"/>
            <a:ext cx="998267" cy="998267"/>
          </a:xfrm>
          <a:custGeom>
            <a:avLst/>
            <a:gdLst>
              <a:gd name="T0" fmla="*/ 229 w 574"/>
              <a:gd name="T1" fmla="*/ 7 h 574"/>
              <a:gd name="T2" fmla="*/ 127 w 574"/>
              <a:gd name="T3" fmla="*/ 49 h 574"/>
              <a:gd name="T4" fmla="*/ 49 w 574"/>
              <a:gd name="T5" fmla="*/ 127 h 574"/>
              <a:gd name="T6" fmla="*/ 6 w 574"/>
              <a:gd name="T7" fmla="*/ 230 h 574"/>
              <a:gd name="T8" fmla="*/ 1 w 574"/>
              <a:gd name="T9" fmla="*/ 316 h 574"/>
              <a:gd name="T10" fmla="*/ 34 w 574"/>
              <a:gd name="T11" fmla="*/ 425 h 574"/>
              <a:gd name="T12" fmla="*/ 105 w 574"/>
              <a:gd name="T13" fmla="*/ 509 h 574"/>
              <a:gd name="T14" fmla="*/ 201 w 574"/>
              <a:gd name="T15" fmla="*/ 561 h 574"/>
              <a:gd name="T16" fmla="*/ 287 w 574"/>
              <a:gd name="T17" fmla="*/ 574 h 574"/>
              <a:gd name="T18" fmla="*/ 399 w 574"/>
              <a:gd name="T19" fmla="*/ 551 h 574"/>
              <a:gd name="T20" fmla="*/ 490 w 574"/>
              <a:gd name="T21" fmla="*/ 490 h 574"/>
              <a:gd name="T22" fmla="*/ 551 w 574"/>
              <a:gd name="T23" fmla="*/ 399 h 574"/>
              <a:gd name="T24" fmla="*/ 574 w 574"/>
              <a:gd name="T25" fmla="*/ 287 h 574"/>
              <a:gd name="T26" fmla="*/ 562 w 574"/>
              <a:gd name="T27" fmla="*/ 202 h 574"/>
              <a:gd name="T28" fmla="*/ 508 w 574"/>
              <a:gd name="T29" fmla="*/ 104 h 574"/>
              <a:gd name="T30" fmla="*/ 424 w 574"/>
              <a:gd name="T31" fmla="*/ 35 h 574"/>
              <a:gd name="T32" fmla="*/ 316 w 574"/>
              <a:gd name="T33" fmla="*/ 1 h 574"/>
              <a:gd name="T34" fmla="*/ 306 w 574"/>
              <a:gd name="T35" fmla="*/ 459 h 574"/>
              <a:gd name="T36" fmla="*/ 272 w 574"/>
              <a:gd name="T37" fmla="*/ 471 h 574"/>
              <a:gd name="T38" fmla="*/ 263 w 574"/>
              <a:gd name="T39" fmla="*/ 470 h 574"/>
              <a:gd name="T40" fmla="*/ 240 w 574"/>
              <a:gd name="T41" fmla="*/ 459 h 574"/>
              <a:gd name="T42" fmla="*/ 227 w 574"/>
              <a:gd name="T43" fmla="*/ 427 h 574"/>
              <a:gd name="T44" fmla="*/ 235 w 574"/>
              <a:gd name="T45" fmla="*/ 402 h 574"/>
              <a:gd name="T46" fmla="*/ 255 w 574"/>
              <a:gd name="T47" fmla="*/ 386 h 574"/>
              <a:gd name="T48" fmla="*/ 283 w 574"/>
              <a:gd name="T49" fmla="*/ 384 h 574"/>
              <a:gd name="T50" fmla="*/ 306 w 574"/>
              <a:gd name="T51" fmla="*/ 395 h 574"/>
              <a:gd name="T52" fmla="*/ 319 w 574"/>
              <a:gd name="T53" fmla="*/ 427 h 574"/>
              <a:gd name="T54" fmla="*/ 312 w 574"/>
              <a:gd name="T55" fmla="*/ 453 h 574"/>
              <a:gd name="T56" fmla="*/ 383 w 574"/>
              <a:gd name="T57" fmla="*/ 239 h 574"/>
              <a:gd name="T58" fmla="*/ 356 w 574"/>
              <a:gd name="T59" fmla="*/ 279 h 574"/>
              <a:gd name="T60" fmla="*/ 324 w 574"/>
              <a:gd name="T61" fmla="*/ 306 h 574"/>
              <a:gd name="T62" fmla="*/ 310 w 574"/>
              <a:gd name="T63" fmla="*/ 326 h 574"/>
              <a:gd name="T64" fmla="*/ 304 w 574"/>
              <a:gd name="T65" fmla="*/ 355 h 574"/>
              <a:gd name="T66" fmla="*/ 236 w 574"/>
              <a:gd name="T67" fmla="*/ 355 h 574"/>
              <a:gd name="T68" fmla="*/ 236 w 574"/>
              <a:gd name="T69" fmla="*/ 324 h 574"/>
              <a:gd name="T70" fmla="*/ 253 w 574"/>
              <a:gd name="T71" fmla="*/ 279 h 574"/>
              <a:gd name="T72" fmla="*/ 273 w 574"/>
              <a:gd name="T73" fmla="*/ 256 h 574"/>
              <a:gd name="T74" fmla="*/ 307 w 574"/>
              <a:gd name="T75" fmla="*/ 223 h 574"/>
              <a:gd name="T76" fmla="*/ 311 w 574"/>
              <a:gd name="T77" fmla="*/ 206 h 574"/>
              <a:gd name="T78" fmla="*/ 304 w 574"/>
              <a:gd name="T79" fmla="*/ 186 h 574"/>
              <a:gd name="T80" fmla="*/ 288 w 574"/>
              <a:gd name="T81" fmla="*/ 179 h 574"/>
              <a:gd name="T82" fmla="*/ 264 w 574"/>
              <a:gd name="T83" fmla="*/ 179 h 574"/>
              <a:gd name="T84" fmla="*/ 232 w 574"/>
              <a:gd name="T85" fmla="*/ 190 h 574"/>
              <a:gd name="T86" fmla="*/ 188 w 574"/>
              <a:gd name="T87" fmla="*/ 140 h 574"/>
              <a:gd name="T88" fmla="*/ 231 w 574"/>
              <a:gd name="T89" fmla="*/ 119 h 574"/>
              <a:gd name="T90" fmla="*/ 272 w 574"/>
              <a:gd name="T91" fmla="*/ 111 h 574"/>
              <a:gd name="T92" fmla="*/ 320 w 574"/>
              <a:gd name="T93" fmla="*/ 113 h 574"/>
              <a:gd name="T94" fmla="*/ 355 w 574"/>
              <a:gd name="T95" fmla="*/ 128 h 574"/>
              <a:gd name="T96" fmla="*/ 375 w 574"/>
              <a:gd name="T97" fmla="*/ 147 h 574"/>
              <a:gd name="T98" fmla="*/ 388 w 574"/>
              <a:gd name="T99" fmla="*/ 179 h 574"/>
              <a:gd name="T100" fmla="*/ 390 w 574"/>
              <a:gd name="T101" fmla="*/ 208 h 574"/>
              <a:gd name="T102" fmla="*/ 383 w 574"/>
              <a:gd name="T103" fmla="*/ 239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4" h="574">
                <a:moveTo>
                  <a:pt x="287" y="0"/>
                </a:moveTo>
                <a:lnTo>
                  <a:pt x="287" y="0"/>
                </a:lnTo>
                <a:lnTo>
                  <a:pt x="257" y="1"/>
                </a:lnTo>
                <a:lnTo>
                  <a:pt x="229" y="7"/>
                </a:lnTo>
                <a:lnTo>
                  <a:pt x="201" y="13"/>
                </a:lnTo>
                <a:lnTo>
                  <a:pt x="176" y="23"/>
                </a:lnTo>
                <a:lnTo>
                  <a:pt x="151" y="35"/>
                </a:lnTo>
                <a:lnTo>
                  <a:pt x="127" y="49"/>
                </a:lnTo>
                <a:lnTo>
                  <a:pt x="105" y="65"/>
                </a:lnTo>
                <a:lnTo>
                  <a:pt x="84" y="84"/>
                </a:lnTo>
                <a:lnTo>
                  <a:pt x="65" y="104"/>
                </a:lnTo>
                <a:lnTo>
                  <a:pt x="49" y="127"/>
                </a:lnTo>
                <a:lnTo>
                  <a:pt x="34" y="151"/>
                </a:lnTo>
                <a:lnTo>
                  <a:pt x="22" y="175"/>
                </a:lnTo>
                <a:lnTo>
                  <a:pt x="13" y="202"/>
                </a:lnTo>
                <a:lnTo>
                  <a:pt x="6" y="230"/>
                </a:lnTo>
                <a:lnTo>
                  <a:pt x="1" y="258"/>
                </a:lnTo>
                <a:lnTo>
                  <a:pt x="0" y="287"/>
                </a:lnTo>
                <a:lnTo>
                  <a:pt x="0" y="287"/>
                </a:lnTo>
                <a:lnTo>
                  <a:pt x="1" y="316"/>
                </a:lnTo>
                <a:lnTo>
                  <a:pt x="6" y="344"/>
                </a:lnTo>
                <a:lnTo>
                  <a:pt x="13" y="372"/>
                </a:lnTo>
                <a:lnTo>
                  <a:pt x="22" y="399"/>
                </a:lnTo>
                <a:lnTo>
                  <a:pt x="34" y="425"/>
                </a:lnTo>
                <a:lnTo>
                  <a:pt x="49" y="447"/>
                </a:lnTo>
                <a:lnTo>
                  <a:pt x="65" y="470"/>
                </a:lnTo>
                <a:lnTo>
                  <a:pt x="84" y="490"/>
                </a:lnTo>
                <a:lnTo>
                  <a:pt x="105" y="509"/>
                </a:lnTo>
                <a:lnTo>
                  <a:pt x="127" y="525"/>
                </a:lnTo>
                <a:lnTo>
                  <a:pt x="151" y="539"/>
                </a:lnTo>
                <a:lnTo>
                  <a:pt x="176" y="551"/>
                </a:lnTo>
                <a:lnTo>
                  <a:pt x="201" y="561"/>
                </a:lnTo>
                <a:lnTo>
                  <a:pt x="229" y="569"/>
                </a:lnTo>
                <a:lnTo>
                  <a:pt x="257" y="573"/>
                </a:lnTo>
                <a:lnTo>
                  <a:pt x="287" y="574"/>
                </a:lnTo>
                <a:lnTo>
                  <a:pt x="287" y="574"/>
                </a:lnTo>
                <a:lnTo>
                  <a:pt x="316" y="573"/>
                </a:lnTo>
                <a:lnTo>
                  <a:pt x="346" y="569"/>
                </a:lnTo>
                <a:lnTo>
                  <a:pt x="372" y="561"/>
                </a:lnTo>
                <a:lnTo>
                  <a:pt x="399" y="551"/>
                </a:lnTo>
                <a:lnTo>
                  <a:pt x="424" y="539"/>
                </a:lnTo>
                <a:lnTo>
                  <a:pt x="447" y="525"/>
                </a:lnTo>
                <a:lnTo>
                  <a:pt x="470" y="509"/>
                </a:lnTo>
                <a:lnTo>
                  <a:pt x="490" y="490"/>
                </a:lnTo>
                <a:lnTo>
                  <a:pt x="508" y="470"/>
                </a:lnTo>
                <a:lnTo>
                  <a:pt x="525" y="447"/>
                </a:lnTo>
                <a:lnTo>
                  <a:pt x="539" y="425"/>
                </a:lnTo>
                <a:lnTo>
                  <a:pt x="551" y="399"/>
                </a:lnTo>
                <a:lnTo>
                  <a:pt x="562" y="372"/>
                </a:lnTo>
                <a:lnTo>
                  <a:pt x="569" y="344"/>
                </a:lnTo>
                <a:lnTo>
                  <a:pt x="573" y="316"/>
                </a:lnTo>
                <a:lnTo>
                  <a:pt x="574" y="287"/>
                </a:lnTo>
                <a:lnTo>
                  <a:pt x="574" y="287"/>
                </a:lnTo>
                <a:lnTo>
                  <a:pt x="573" y="258"/>
                </a:lnTo>
                <a:lnTo>
                  <a:pt x="569" y="230"/>
                </a:lnTo>
                <a:lnTo>
                  <a:pt x="562" y="202"/>
                </a:lnTo>
                <a:lnTo>
                  <a:pt x="551" y="175"/>
                </a:lnTo>
                <a:lnTo>
                  <a:pt x="539" y="151"/>
                </a:lnTo>
                <a:lnTo>
                  <a:pt x="525" y="127"/>
                </a:lnTo>
                <a:lnTo>
                  <a:pt x="508" y="104"/>
                </a:lnTo>
                <a:lnTo>
                  <a:pt x="490" y="84"/>
                </a:lnTo>
                <a:lnTo>
                  <a:pt x="470" y="65"/>
                </a:lnTo>
                <a:lnTo>
                  <a:pt x="447" y="49"/>
                </a:lnTo>
                <a:lnTo>
                  <a:pt x="424" y="35"/>
                </a:lnTo>
                <a:lnTo>
                  <a:pt x="399" y="23"/>
                </a:lnTo>
                <a:lnTo>
                  <a:pt x="372" y="13"/>
                </a:lnTo>
                <a:lnTo>
                  <a:pt x="346" y="7"/>
                </a:lnTo>
                <a:lnTo>
                  <a:pt x="316" y="1"/>
                </a:lnTo>
                <a:lnTo>
                  <a:pt x="287" y="0"/>
                </a:lnTo>
                <a:lnTo>
                  <a:pt x="287" y="0"/>
                </a:lnTo>
                <a:close/>
                <a:moveTo>
                  <a:pt x="306" y="459"/>
                </a:moveTo>
                <a:lnTo>
                  <a:pt x="306" y="459"/>
                </a:lnTo>
                <a:lnTo>
                  <a:pt x="299" y="465"/>
                </a:lnTo>
                <a:lnTo>
                  <a:pt x="291" y="467"/>
                </a:lnTo>
                <a:lnTo>
                  <a:pt x="283" y="470"/>
                </a:lnTo>
                <a:lnTo>
                  <a:pt x="272" y="471"/>
                </a:lnTo>
                <a:lnTo>
                  <a:pt x="272" y="471"/>
                </a:lnTo>
                <a:lnTo>
                  <a:pt x="272" y="471"/>
                </a:lnTo>
                <a:lnTo>
                  <a:pt x="272" y="471"/>
                </a:lnTo>
                <a:lnTo>
                  <a:pt x="263" y="470"/>
                </a:lnTo>
                <a:lnTo>
                  <a:pt x="255" y="467"/>
                </a:lnTo>
                <a:lnTo>
                  <a:pt x="247" y="465"/>
                </a:lnTo>
                <a:lnTo>
                  <a:pt x="240" y="459"/>
                </a:lnTo>
                <a:lnTo>
                  <a:pt x="240" y="459"/>
                </a:lnTo>
                <a:lnTo>
                  <a:pt x="235" y="453"/>
                </a:lnTo>
                <a:lnTo>
                  <a:pt x="231" y="445"/>
                </a:lnTo>
                <a:lnTo>
                  <a:pt x="228" y="437"/>
                </a:lnTo>
                <a:lnTo>
                  <a:pt x="227" y="427"/>
                </a:lnTo>
                <a:lnTo>
                  <a:pt x="227" y="427"/>
                </a:lnTo>
                <a:lnTo>
                  <a:pt x="228" y="418"/>
                </a:lnTo>
                <a:lnTo>
                  <a:pt x="231" y="410"/>
                </a:lnTo>
                <a:lnTo>
                  <a:pt x="235" y="402"/>
                </a:lnTo>
                <a:lnTo>
                  <a:pt x="240" y="395"/>
                </a:lnTo>
                <a:lnTo>
                  <a:pt x="240" y="395"/>
                </a:lnTo>
                <a:lnTo>
                  <a:pt x="247" y="390"/>
                </a:lnTo>
                <a:lnTo>
                  <a:pt x="255" y="386"/>
                </a:lnTo>
                <a:lnTo>
                  <a:pt x="263" y="384"/>
                </a:lnTo>
                <a:lnTo>
                  <a:pt x="272" y="383"/>
                </a:lnTo>
                <a:lnTo>
                  <a:pt x="272" y="383"/>
                </a:lnTo>
                <a:lnTo>
                  <a:pt x="283" y="384"/>
                </a:lnTo>
                <a:lnTo>
                  <a:pt x="291" y="386"/>
                </a:lnTo>
                <a:lnTo>
                  <a:pt x="299" y="390"/>
                </a:lnTo>
                <a:lnTo>
                  <a:pt x="306" y="395"/>
                </a:lnTo>
                <a:lnTo>
                  <a:pt x="306" y="395"/>
                </a:lnTo>
                <a:lnTo>
                  <a:pt x="312" y="402"/>
                </a:lnTo>
                <a:lnTo>
                  <a:pt x="316" y="410"/>
                </a:lnTo>
                <a:lnTo>
                  <a:pt x="318" y="418"/>
                </a:lnTo>
                <a:lnTo>
                  <a:pt x="319" y="427"/>
                </a:lnTo>
                <a:lnTo>
                  <a:pt x="319" y="427"/>
                </a:lnTo>
                <a:lnTo>
                  <a:pt x="318" y="437"/>
                </a:lnTo>
                <a:lnTo>
                  <a:pt x="316" y="445"/>
                </a:lnTo>
                <a:lnTo>
                  <a:pt x="312" y="453"/>
                </a:lnTo>
                <a:lnTo>
                  <a:pt x="306" y="459"/>
                </a:lnTo>
                <a:lnTo>
                  <a:pt x="306" y="459"/>
                </a:lnTo>
                <a:close/>
                <a:moveTo>
                  <a:pt x="383" y="239"/>
                </a:moveTo>
                <a:lnTo>
                  <a:pt x="383" y="239"/>
                </a:lnTo>
                <a:lnTo>
                  <a:pt x="375" y="255"/>
                </a:lnTo>
                <a:lnTo>
                  <a:pt x="366" y="268"/>
                </a:lnTo>
                <a:lnTo>
                  <a:pt x="366" y="268"/>
                </a:lnTo>
                <a:lnTo>
                  <a:pt x="356" y="279"/>
                </a:lnTo>
                <a:lnTo>
                  <a:pt x="344" y="288"/>
                </a:lnTo>
                <a:lnTo>
                  <a:pt x="344" y="288"/>
                </a:lnTo>
                <a:lnTo>
                  <a:pt x="334" y="296"/>
                </a:lnTo>
                <a:lnTo>
                  <a:pt x="324" y="306"/>
                </a:lnTo>
                <a:lnTo>
                  <a:pt x="324" y="306"/>
                </a:lnTo>
                <a:lnTo>
                  <a:pt x="316" y="315"/>
                </a:lnTo>
                <a:lnTo>
                  <a:pt x="310" y="326"/>
                </a:lnTo>
                <a:lnTo>
                  <a:pt x="310" y="326"/>
                </a:lnTo>
                <a:lnTo>
                  <a:pt x="308" y="331"/>
                </a:lnTo>
                <a:lnTo>
                  <a:pt x="306" y="338"/>
                </a:lnTo>
                <a:lnTo>
                  <a:pt x="304" y="346"/>
                </a:lnTo>
                <a:lnTo>
                  <a:pt x="304" y="355"/>
                </a:lnTo>
                <a:lnTo>
                  <a:pt x="304" y="363"/>
                </a:lnTo>
                <a:lnTo>
                  <a:pt x="244" y="363"/>
                </a:lnTo>
                <a:lnTo>
                  <a:pt x="237" y="363"/>
                </a:lnTo>
                <a:lnTo>
                  <a:pt x="236" y="355"/>
                </a:lnTo>
                <a:lnTo>
                  <a:pt x="236" y="355"/>
                </a:lnTo>
                <a:lnTo>
                  <a:pt x="236" y="339"/>
                </a:lnTo>
                <a:lnTo>
                  <a:pt x="236" y="339"/>
                </a:lnTo>
                <a:lnTo>
                  <a:pt x="236" y="324"/>
                </a:lnTo>
                <a:lnTo>
                  <a:pt x="239" y="311"/>
                </a:lnTo>
                <a:lnTo>
                  <a:pt x="239" y="311"/>
                </a:lnTo>
                <a:lnTo>
                  <a:pt x="245" y="294"/>
                </a:lnTo>
                <a:lnTo>
                  <a:pt x="253" y="279"/>
                </a:lnTo>
                <a:lnTo>
                  <a:pt x="253" y="279"/>
                </a:lnTo>
                <a:lnTo>
                  <a:pt x="263" y="267"/>
                </a:lnTo>
                <a:lnTo>
                  <a:pt x="273" y="256"/>
                </a:lnTo>
                <a:lnTo>
                  <a:pt x="273" y="256"/>
                </a:lnTo>
                <a:lnTo>
                  <a:pt x="292" y="239"/>
                </a:lnTo>
                <a:lnTo>
                  <a:pt x="292" y="239"/>
                </a:lnTo>
                <a:lnTo>
                  <a:pt x="300" y="231"/>
                </a:lnTo>
                <a:lnTo>
                  <a:pt x="307" y="223"/>
                </a:lnTo>
                <a:lnTo>
                  <a:pt x="307" y="223"/>
                </a:lnTo>
                <a:lnTo>
                  <a:pt x="310" y="215"/>
                </a:lnTo>
                <a:lnTo>
                  <a:pt x="311" y="206"/>
                </a:lnTo>
                <a:lnTo>
                  <a:pt x="311" y="206"/>
                </a:lnTo>
                <a:lnTo>
                  <a:pt x="311" y="199"/>
                </a:lnTo>
                <a:lnTo>
                  <a:pt x="310" y="194"/>
                </a:lnTo>
                <a:lnTo>
                  <a:pt x="307" y="190"/>
                </a:lnTo>
                <a:lnTo>
                  <a:pt x="304" y="186"/>
                </a:lnTo>
                <a:lnTo>
                  <a:pt x="304" y="186"/>
                </a:lnTo>
                <a:lnTo>
                  <a:pt x="300" y="182"/>
                </a:lnTo>
                <a:lnTo>
                  <a:pt x="295" y="180"/>
                </a:lnTo>
                <a:lnTo>
                  <a:pt x="288" y="179"/>
                </a:lnTo>
                <a:lnTo>
                  <a:pt x="277" y="178"/>
                </a:lnTo>
                <a:lnTo>
                  <a:pt x="277" y="178"/>
                </a:lnTo>
                <a:lnTo>
                  <a:pt x="264" y="179"/>
                </a:lnTo>
                <a:lnTo>
                  <a:pt x="264" y="179"/>
                </a:lnTo>
                <a:lnTo>
                  <a:pt x="248" y="184"/>
                </a:lnTo>
                <a:lnTo>
                  <a:pt x="248" y="184"/>
                </a:lnTo>
                <a:lnTo>
                  <a:pt x="232" y="190"/>
                </a:lnTo>
                <a:lnTo>
                  <a:pt x="232" y="190"/>
                </a:lnTo>
                <a:lnTo>
                  <a:pt x="220" y="198"/>
                </a:lnTo>
                <a:lnTo>
                  <a:pt x="212" y="203"/>
                </a:lnTo>
                <a:lnTo>
                  <a:pt x="181" y="144"/>
                </a:lnTo>
                <a:lnTo>
                  <a:pt x="188" y="140"/>
                </a:lnTo>
                <a:lnTo>
                  <a:pt x="188" y="140"/>
                </a:lnTo>
                <a:lnTo>
                  <a:pt x="197" y="133"/>
                </a:lnTo>
                <a:lnTo>
                  <a:pt x="208" y="128"/>
                </a:lnTo>
                <a:lnTo>
                  <a:pt x="231" y="119"/>
                </a:lnTo>
                <a:lnTo>
                  <a:pt x="231" y="119"/>
                </a:lnTo>
                <a:lnTo>
                  <a:pt x="243" y="115"/>
                </a:lnTo>
                <a:lnTo>
                  <a:pt x="257" y="112"/>
                </a:lnTo>
                <a:lnTo>
                  <a:pt x="272" y="111"/>
                </a:lnTo>
                <a:lnTo>
                  <a:pt x="288" y="111"/>
                </a:lnTo>
                <a:lnTo>
                  <a:pt x="288" y="111"/>
                </a:lnTo>
                <a:lnTo>
                  <a:pt x="311" y="112"/>
                </a:lnTo>
                <a:lnTo>
                  <a:pt x="320" y="113"/>
                </a:lnTo>
                <a:lnTo>
                  <a:pt x="330" y="116"/>
                </a:lnTo>
                <a:lnTo>
                  <a:pt x="339" y="119"/>
                </a:lnTo>
                <a:lnTo>
                  <a:pt x="347" y="123"/>
                </a:lnTo>
                <a:lnTo>
                  <a:pt x="355" y="128"/>
                </a:lnTo>
                <a:lnTo>
                  <a:pt x="363" y="133"/>
                </a:lnTo>
                <a:lnTo>
                  <a:pt x="363" y="133"/>
                </a:lnTo>
                <a:lnTo>
                  <a:pt x="368" y="140"/>
                </a:lnTo>
                <a:lnTo>
                  <a:pt x="375" y="147"/>
                </a:lnTo>
                <a:lnTo>
                  <a:pt x="379" y="154"/>
                </a:lnTo>
                <a:lnTo>
                  <a:pt x="383" y="162"/>
                </a:lnTo>
                <a:lnTo>
                  <a:pt x="386" y="170"/>
                </a:lnTo>
                <a:lnTo>
                  <a:pt x="388" y="179"/>
                </a:lnTo>
                <a:lnTo>
                  <a:pt x="390" y="187"/>
                </a:lnTo>
                <a:lnTo>
                  <a:pt x="390" y="196"/>
                </a:lnTo>
                <a:lnTo>
                  <a:pt x="390" y="196"/>
                </a:lnTo>
                <a:lnTo>
                  <a:pt x="390" y="208"/>
                </a:lnTo>
                <a:lnTo>
                  <a:pt x="388" y="220"/>
                </a:lnTo>
                <a:lnTo>
                  <a:pt x="386" y="230"/>
                </a:lnTo>
                <a:lnTo>
                  <a:pt x="383" y="239"/>
                </a:lnTo>
                <a:lnTo>
                  <a:pt x="383" y="239"/>
                </a:lnTo>
                <a:close/>
              </a:path>
            </a:pathLst>
          </a:custGeom>
          <a:solidFill>
            <a:srgbClr val="C49A2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188552" y="1925468"/>
            <a:ext cx="715126" cy="966506"/>
          </a:xfrm>
          <a:custGeom>
            <a:avLst/>
            <a:gdLst>
              <a:gd name="connsiteX0" fmla="*/ 687354 w 1443331"/>
              <a:gd name="connsiteY0" fmla="*/ 1383966 h 1950687"/>
              <a:gd name="connsiteX1" fmla="*/ 625868 w 1443331"/>
              <a:gd name="connsiteY1" fmla="*/ 1415748 h 1950687"/>
              <a:gd name="connsiteX2" fmla="*/ 618344 w 1443331"/>
              <a:gd name="connsiteY2" fmla="*/ 1439445 h 1950687"/>
              <a:gd name="connsiteX3" fmla="*/ 620601 w 1443331"/>
              <a:gd name="connsiteY3" fmla="*/ 1464203 h 1950687"/>
              <a:gd name="connsiteX4" fmla="*/ 673822 w 1443331"/>
              <a:gd name="connsiteY4" fmla="*/ 1508454 h 1950687"/>
              <a:gd name="connsiteX5" fmla="*/ 952125 w 1443331"/>
              <a:gd name="connsiteY5" fmla="*/ 1538708 h 1950687"/>
              <a:gd name="connsiteX6" fmla="*/ 1021136 w 1443331"/>
              <a:gd name="connsiteY6" fmla="*/ 1483230 h 1950687"/>
              <a:gd name="connsiteX7" fmla="*/ 1021137 w 1443331"/>
              <a:gd name="connsiteY7" fmla="*/ 1483230 h 1950687"/>
              <a:gd name="connsiteX8" fmla="*/ 965659 w 1443331"/>
              <a:gd name="connsiteY8" fmla="*/ 1414220 h 1950687"/>
              <a:gd name="connsiteX9" fmla="*/ 416416 w 1443331"/>
              <a:gd name="connsiteY9" fmla="*/ 430867 h 1950687"/>
              <a:gd name="connsiteX10" fmla="*/ 355495 w 1443331"/>
              <a:gd name="connsiteY10" fmla="*/ 449233 h 1950687"/>
              <a:gd name="connsiteX11" fmla="*/ 343769 w 1443331"/>
              <a:gd name="connsiteY11" fmla="*/ 566216 h 1950687"/>
              <a:gd name="connsiteX12" fmla="*/ 699675 w 1443331"/>
              <a:gd name="connsiteY12" fmla="*/ 1001422 h 1950687"/>
              <a:gd name="connsiteX13" fmla="*/ 332498 w 1443331"/>
              <a:gd name="connsiteY13" fmla="*/ 1311317 h 1950687"/>
              <a:gd name="connsiteX14" fmla="*/ 322587 w 1443331"/>
              <a:gd name="connsiteY14" fmla="*/ 1428469 h 1950687"/>
              <a:gd name="connsiteX15" fmla="*/ 439739 w 1443331"/>
              <a:gd name="connsiteY15" fmla="*/ 1438381 h 1950687"/>
              <a:gd name="connsiteX16" fmla="*/ 859475 w 1443331"/>
              <a:gd name="connsiteY16" fmla="*/ 1084126 h 1950687"/>
              <a:gd name="connsiteX17" fmla="*/ 863459 w 1443331"/>
              <a:gd name="connsiteY17" fmla="*/ 1079104 h 1950687"/>
              <a:gd name="connsiteX18" fmla="*/ 868444 w 1443331"/>
              <a:gd name="connsiteY18" fmla="*/ 1076470 h 1950687"/>
              <a:gd name="connsiteX19" fmla="*/ 880170 w 1443331"/>
              <a:gd name="connsiteY19" fmla="*/ 959485 h 1950687"/>
              <a:gd name="connsiteX20" fmla="*/ 472480 w 1443331"/>
              <a:gd name="connsiteY20" fmla="*/ 460959 h 1950687"/>
              <a:gd name="connsiteX21" fmla="*/ 416416 w 1443331"/>
              <a:gd name="connsiteY21" fmla="*/ 430867 h 1950687"/>
              <a:gd name="connsiteX22" fmla="*/ 182679 w 1443331"/>
              <a:gd name="connsiteY22" fmla="*/ 40626 h 1950687"/>
              <a:gd name="connsiteX23" fmla="*/ 123608 w 1443331"/>
              <a:gd name="connsiteY23" fmla="*/ 52552 h 1950687"/>
              <a:gd name="connsiteX24" fmla="*/ 113012 w 1443331"/>
              <a:gd name="connsiteY24" fmla="*/ 59696 h 1950687"/>
              <a:gd name="connsiteX25" fmla="*/ 140134 w 1443331"/>
              <a:gd name="connsiteY25" fmla="*/ 52061 h 1950687"/>
              <a:gd name="connsiteX26" fmla="*/ 215780 w 1443331"/>
              <a:gd name="connsiteY26" fmla="*/ 56367 h 1950687"/>
              <a:gd name="connsiteX27" fmla="*/ 979867 w 1443331"/>
              <a:gd name="connsiteY27" fmla="*/ 181628 h 1950687"/>
              <a:gd name="connsiteX28" fmla="*/ 1211599 w 1443331"/>
              <a:gd name="connsiteY28" fmla="*/ 507304 h 1950687"/>
              <a:gd name="connsiteX29" fmla="*/ 1205543 w 1443331"/>
              <a:gd name="connsiteY29" fmla="*/ 1742759 h 1950687"/>
              <a:gd name="connsiteX30" fmla="*/ 1255522 w 1443331"/>
              <a:gd name="connsiteY30" fmla="*/ 1742759 h 1950687"/>
              <a:gd name="connsiteX31" fmla="*/ 1407279 w 1443331"/>
              <a:gd name="connsiteY31" fmla="*/ 1591002 h 1950687"/>
              <a:gd name="connsiteX32" fmla="*/ 1407279 w 1443331"/>
              <a:gd name="connsiteY32" fmla="*/ 192383 h 1950687"/>
              <a:gd name="connsiteX33" fmla="*/ 1255522 w 1443331"/>
              <a:gd name="connsiteY33" fmla="*/ 40626 h 1950687"/>
              <a:gd name="connsiteX34" fmla="*/ 159142 w 1443331"/>
              <a:gd name="connsiteY34" fmla="*/ 0 h 1950687"/>
              <a:gd name="connsiteX35" fmla="*/ 1284189 w 1443331"/>
              <a:gd name="connsiteY35" fmla="*/ 0 h 1950687"/>
              <a:gd name="connsiteX36" fmla="*/ 1443331 w 1443331"/>
              <a:gd name="connsiteY36" fmla="*/ 159142 h 1950687"/>
              <a:gd name="connsiteX37" fmla="*/ 1443331 w 1443331"/>
              <a:gd name="connsiteY37" fmla="*/ 1625817 h 1950687"/>
              <a:gd name="connsiteX38" fmla="*/ 1284189 w 1443331"/>
              <a:gd name="connsiteY38" fmla="*/ 1784959 h 1950687"/>
              <a:gd name="connsiteX39" fmla="*/ 1205336 w 1443331"/>
              <a:gd name="connsiteY39" fmla="*/ 1784959 h 1950687"/>
              <a:gd name="connsiteX40" fmla="*/ 973604 w 1443331"/>
              <a:gd name="connsiteY40" fmla="*/ 1941535 h 1950687"/>
              <a:gd name="connsiteX41" fmla="*/ 202326 w 1443331"/>
              <a:gd name="connsiteY41" fmla="*/ 1784959 h 1950687"/>
              <a:gd name="connsiteX42" fmla="*/ 159142 w 1443331"/>
              <a:gd name="connsiteY42" fmla="*/ 1784959 h 1950687"/>
              <a:gd name="connsiteX43" fmla="*/ 0 w 1443331"/>
              <a:gd name="connsiteY43" fmla="*/ 1625817 h 1950687"/>
              <a:gd name="connsiteX44" fmla="*/ 0 w 1443331"/>
              <a:gd name="connsiteY44" fmla="*/ 159142 h 1950687"/>
              <a:gd name="connsiteX45" fmla="*/ 159142 w 1443331"/>
              <a:gd name="connsiteY45" fmla="*/ 0 h 195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443331" h="1950687">
                <a:moveTo>
                  <a:pt x="687354" y="1383966"/>
                </a:moveTo>
                <a:cubicBezTo>
                  <a:pt x="661572" y="1381164"/>
                  <a:pt x="637746" y="1394435"/>
                  <a:pt x="625868" y="1415748"/>
                </a:cubicBezTo>
                <a:lnTo>
                  <a:pt x="618344" y="1439445"/>
                </a:lnTo>
                <a:lnTo>
                  <a:pt x="620601" y="1464203"/>
                </a:lnTo>
                <a:cubicBezTo>
                  <a:pt x="627622" y="1487571"/>
                  <a:pt x="648040" y="1505651"/>
                  <a:pt x="673822" y="1508454"/>
                </a:cubicBezTo>
                <a:lnTo>
                  <a:pt x="952125" y="1538708"/>
                </a:lnTo>
                <a:cubicBezTo>
                  <a:pt x="986502" y="1542445"/>
                  <a:pt x="1017399" y="1517607"/>
                  <a:pt x="1021136" y="1483230"/>
                </a:cubicBezTo>
                <a:lnTo>
                  <a:pt x="1021137" y="1483230"/>
                </a:lnTo>
                <a:cubicBezTo>
                  <a:pt x="1024874" y="1448854"/>
                  <a:pt x="1000035" y="1417957"/>
                  <a:pt x="965659" y="1414220"/>
                </a:cubicBezTo>
                <a:close/>
                <a:moveTo>
                  <a:pt x="416416" y="430867"/>
                </a:moveTo>
                <a:cubicBezTo>
                  <a:pt x="395246" y="428745"/>
                  <a:pt x="373267" y="434699"/>
                  <a:pt x="355495" y="449233"/>
                </a:cubicBezTo>
                <a:cubicBezTo>
                  <a:pt x="319953" y="478298"/>
                  <a:pt x="314703" y="530674"/>
                  <a:pt x="343769" y="566216"/>
                </a:cubicBezTo>
                <a:lnTo>
                  <a:pt x="699675" y="1001422"/>
                </a:lnTo>
                <a:lnTo>
                  <a:pt x="332498" y="1311317"/>
                </a:lnTo>
                <a:cubicBezTo>
                  <a:pt x="297410" y="1340931"/>
                  <a:pt x="292973" y="1393381"/>
                  <a:pt x="322587" y="1428469"/>
                </a:cubicBezTo>
                <a:cubicBezTo>
                  <a:pt x="352200" y="1463557"/>
                  <a:pt x="404651" y="1467994"/>
                  <a:pt x="439739" y="1438381"/>
                </a:cubicBezTo>
                <a:lnTo>
                  <a:pt x="859475" y="1084126"/>
                </a:lnTo>
                <a:lnTo>
                  <a:pt x="863459" y="1079104"/>
                </a:lnTo>
                <a:lnTo>
                  <a:pt x="868444" y="1076470"/>
                </a:lnTo>
                <a:cubicBezTo>
                  <a:pt x="903986" y="1047403"/>
                  <a:pt x="909236" y="995028"/>
                  <a:pt x="880170" y="959485"/>
                </a:cubicBezTo>
                <a:lnTo>
                  <a:pt x="472480" y="460959"/>
                </a:lnTo>
                <a:cubicBezTo>
                  <a:pt x="457947" y="443187"/>
                  <a:pt x="437586" y="432989"/>
                  <a:pt x="416416" y="430867"/>
                </a:cubicBezTo>
                <a:close/>
                <a:moveTo>
                  <a:pt x="182679" y="40626"/>
                </a:moveTo>
                <a:cubicBezTo>
                  <a:pt x="161726" y="40626"/>
                  <a:pt x="141764" y="44873"/>
                  <a:pt x="123608" y="52552"/>
                </a:cubicBezTo>
                <a:lnTo>
                  <a:pt x="113012" y="59696"/>
                </a:lnTo>
                <a:lnTo>
                  <a:pt x="140134" y="52061"/>
                </a:lnTo>
                <a:cubicBezTo>
                  <a:pt x="162805" y="50365"/>
                  <a:pt x="188118" y="52192"/>
                  <a:pt x="215780" y="56367"/>
                </a:cubicBezTo>
                <a:lnTo>
                  <a:pt x="979867" y="181628"/>
                </a:lnTo>
                <a:cubicBezTo>
                  <a:pt x="1163582" y="233820"/>
                  <a:pt x="1196985" y="292274"/>
                  <a:pt x="1211599" y="507304"/>
                </a:cubicBezTo>
                <a:lnTo>
                  <a:pt x="1205543" y="1742759"/>
                </a:lnTo>
                <a:lnTo>
                  <a:pt x="1255522" y="1742759"/>
                </a:lnTo>
                <a:cubicBezTo>
                  <a:pt x="1339335" y="1742759"/>
                  <a:pt x="1407279" y="1674815"/>
                  <a:pt x="1407279" y="1591002"/>
                </a:cubicBezTo>
                <a:lnTo>
                  <a:pt x="1407279" y="192383"/>
                </a:lnTo>
                <a:cubicBezTo>
                  <a:pt x="1407279" y="108570"/>
                  <a:pt x="1339335" y="40626"/>
                  <a:pt x="1255522" y="40626"/>
                </a:cubicBezTo>
                <a:close/>
                <a:moveTo>
                  <a:pt x="159142" y="0"/>
                </a:moveTo>
                <a:lnTo>
                  <a:pt x="1284189" y="0"/>
                </a:lnTo>
                <a:cubicBezTo>
                  <a:pt x="1372081" y="0"/>
                  <a:pt x="1443331" y="71250"/>
                  <a:pt x="1443331" y="159142"/>
                </a:cubicBezTo>
                <a:lnTo>
                  <a:pt x="1443331" y="1625817"/>
                </a:lnTo>
                <a:cubicBezTo>
                  <a:pt x="1443331" y="1713709"/>
                  <a:pt x="1372081" y="1784959"/>
                  <a:pt x="1284189" y="1784959"/>
                </a:cubicBezTo>
                <a:lnTo>
                  <a:pt x="1205336" y="1784959"/>
                </a:lnTo>
                <a:cubicBezTo>
                  <a:pt x="1190722" y="1906045"/>
                  <a:pt x="1151056" y="1977026"/>
                  <a:pt x="973604" y="1941535"/>
                </a:cubicBezTo>
                <a:lnTo>
                  <a:pt x="202326" y="1784959"/>
                </a:lnTo>
                <a:lnTo>
                  <a:pt x="159142" y="1784959"/>
                </a:lnTo>
                <a:cubicBezTo>
                  <a:pt x="71250" y="1784959"/>
                  <a:pt x="0" y="1713709"/>
                  <a:pt x="0" y="1625817"/>
                </a:cubicBezTo>
                <a:lnTo>
                  <a:pt x="0" y="159142"/>
                </a:lnTo>
                <a:cubicBezTo>
                  <a:pt x="0" y="71250"/>
                  <a:pt x="71250" y="0"/>
                  <a:pt x="159142" y="0"/>
                </a:cubicBezTo>
                <a:close/>
              </a:path>
            </a:pathLst>
          </a:custGeom>
          <a:solidFill>
            <a:srgbClr val="C49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2744522" y="3230012"/>
            <a:ext cx="18730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rgbClr val="333333"/>
                </a:solidFill>
                <a:latin typeface="Helvetica Neue" panose="02000503000000020004" pitchFamily="2"/>
              </a:rPr>
              <a:t>A PowerShell session at no extra charge!</a:t>
            </a:r>
            <a:endParaRPr lang="en-IN" sz="1400" dirty="0"/>
          </a:p>
        </p:txBody>
      </p:sp>
      <p:sp>
        <p:nvSpPr>
          <p:cNvPr id="40" name="Rectangle 39"/>
          <p:cNvSpPr/>
          <p:nvPr/>
        </p:nvSpPr>
        <p:spPr>
          <a:xfrm>
            <a:off x="457200" y="3230012"/>
            <a:ext cx="21778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rgbClr val="333333"/>
                </a:solidFill>
                <a:latin typeface="Helvetica Neue" panose="02000503000000020004" pitchFamily="2"/>
              </a:rPr>
              <a:t>Lots of PowerShell</a:t>
            </a:r>
            <a:endParaRPr lang="en-IN" sz="1400" dirty="0"/>
          </a:p>
        </p:txBody>
      </p:sp>
      <p:sp>
        <p:nvSpPr>
          <p:cNvPr id="41" name="Rectangle 40"/>
          <p:cNvSpPr/>
          <p:nvPr/>
        </p:nvSpPr>
        <p:spPr>
          <a:xfrm>
            <a:off x="4693751" y="3230012"/>
            <a:ext cx="2177830" cy="307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IN" sz="1400" dirty="0">
                <a:solidFill>
                  <a:srgbClr val="333333"/>
                </a:solidFill>
                <a:latin typeface="Helvetica Neue" panose="02000503000000020004" pitchFamily="2"/>
              </a:rPr>
              <a:t>Lots of demos!</a:t>
            </a:r>
            <a:endParaRPr lang="en-IN" sz="1400" dirty="0"/>
          </a:p>
        </p:txBody>
      </p:sp>
      <p:sp>
        <p:nvSpPr>
          <p:cNvPr id="42" name="Rectangle 41"/>
          <p:cNvSpPr/>
          <p:nvPr/>
        </p:nvSpPr>
        <p:spPr>
          <a:xfrm>
            <a:off x="6947781" y="3230012"/>
            <a:ext cx="13472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rgbClr val="333333"/>
                </a:solidFill>
                <a:latin typeface="Helvetica Neue" panose="02000503000000020004" pitchFamily="2"/>
              </a:rPr>
              <a:t>Ask questions any time!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3883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Sorry, no Shiny things here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sp>
        <p:nvSpPr>
          <p:cNvPr id="4" name="AutoShape 2" descr="http://dynamix.themeva.com/wp-content/uploads/2012/05/photodune-4086091-hard-work-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914400" y="1581150"/>
            <a:ext cx="2667000" cy="2667000"/>
          </a:xfrm>
          <a:prstGeom prst="ellipse">
            <a:avLst/>
          </a:prstGeom>
          <a:blipFill dpi="0" rotWithShape="1">
            <a:blip r:embed="rId3"/>
            <a:srcRect/>
            <a:stretch>
              <a:fillRect l="-10000" r="-1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962496" y="2091851"/>
            <a:ext cx="4819435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Helvetica Neue" charset="0"/>
              </a:rPr>
              <a:t>Nothing new and shiny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Helvetica Neue" charset="0"/>
              </a:rPr>
              <a:t>Git 'er Done Scenarios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What it takes to get the job </a:t>
            </a:r>
            <a:r>
              <a:rPr lang="en-US" sz="2400" dirty="0" smtClean="0">
                <a:solidFill>
                  <a:srgbClr val="333333"/>
                </a:solidFill>
                <a:latin typeface="Helvetica Neue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5184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Where did this talk come from?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grpSp>
        <p:nvGrpSpPr>
          <p:cNvPr id="13" name="Group 12"/>
          <p:cNvGrpSpPr/>
          <p:nvPr/>
        </p:nvGrpSpPr>
        <p:grpSpPr>
          <a:xfrm flipH="1">
            <a:off x="914400" y="2266950"/>
            <a:ext cx="1752600" cy="2340566"/>
            <a:chOff x="3276600" y="1518994"/>
            <a:chExt cx="1837841" cy="2631322"/>
          </a:xfrm>
        </p:grpSpPr>
        <p:sp>
          <p:nvSpPr>
            <p:cNvPr id="4" name="Freeform 3"/>
            <p:cNvSpPr/>
            <p:nvPr/>
          </p:nvSpPr>
          <p:spPr>
            <a:xfrm>
              <a:off x="3687738" y="2222783"/>
              <a:ext cx="1207827" cy="1207827"/>
            </a:xfrm>
            <a:custGeom>
              <a:avLst/>
              <a:gdLst>
                <a:gd name="connsiteX0" fmla="*/ 0 w 1207827"/>
                <a:gd name="connsiteY0" fmla="*/ 504967 h 1207827"/>
                <a:gd name="connsiteX1" fmla="*/ 525439 w 1207827"/>
                <a:gd name="connsiteY1" fmla="*/ 518615 h 1207827"/>
                <a:gd name="connsiteX2" fmla="*/ 764275 w 1207827"/>
                <a:gd name="connsiteY2" fmla="*/ 300251 h 1207827"/>
                <a:gd name="connsiteX3" fmla="*/ 893929 w 1207827"/>
                <a:gd name="connsiteY3" fmla="*/ 81887 h 1207827"/>
                <a:gd name="connsiteX4" fmla="*/ 1119117 w 1207827"/>
                <a:gd name="connsiteY4" fmla="*/ 0 h 1207827"/>
                <a:gd name="connsiteX5" fmla="*/ 1207827 w 1207827"/>
                <a:gd name="connsiteY5" fmla="*/ 170597 h 1207827"/>
                <a:gd name="connsiteX6" fmla="*/ 1173708 w 1207827"/>
                <a:gd name="connsiteY6" fmla="*/ 1064525 h 1207827"/>
                <a:gd name="connsiteX7" fmla="*/ 1119117 w 1207827"/>
                <a:gd name="connsiteY7" fmla="*/ 1166884 h 1207827"/>
                <a:gd name="connsiteX8" fmla="*/ 443552 w 1207827"/>
                <a:gd name="connsiteY8" fmla="*/ 1207827 h 1207827"/>
                <a:gd name="connsiteX9" fmla="*/ 457200 w 1207827"/>
                <a:gd name="connsiteY9" fmla="*/ 907576 h 1207827"/>
                <a:gd name="connsiteX10" fmla="*/ 764275 w 1207827"/>
                <a:gd name="connsiteY10" fmla="*/ 880281 h 1207827"/>
                <a:gd name="connsiteX11" fmla="*/ 736979 w 1207827"/>
                <a:gd name="connsiteY11" fmla="*/ 593678 h 1207827"/>
                <a:gd name="connsiteX12" fmla="*/ 593678 w 1207827"/>
                <a:gd name="connsiteY12" fmla="*/ 675564 h 1207827"/>
                <a:gd name="connsiteX13" fmla="*/ 34120 w 1207827"/>
                <a:gd name="connsiteY13" fmla="*/ 668740 h 1207827"/>
                <a:gd name="connsiteX14" fmla="*/ 0 w 1207827"/>
                <a:gd name="connsiteY14" fmla="*/ 504967 h 1207827"/>
                <a:gd name="connsiteX0" fmla="*/ 0 w 1207827"/>
                <a:gd name="connsiteY0" fmla="*/ 504967 h 1207827"/>
                <a:gd name="connsiteX1" fmla="*/ 525439 w 1207827"/>
                <a:gd name="connsiteY1" fmla="*/ 518615 h 1207827"/>
                <a:gd name="connsiteX2" fmla="*/ 764275 w 1207827"/>
                <a:gd name="connsiteY2" fmla="*/ 300251 h 1207827"/>
                <a:gd name="connsiteX3" fmla="*/ 893929 w 1207827"/>
                <a:gd name="connsiteY3" fmla="*/ 81887 h 1207827"/>
                <a:gd name="connsiteX4" fmla="*/ 1119117 w 1207827"/>
                <a:gd name="connsiteY4" fmla="*/ 0 h 1207827"/>
                <a:gd name="connsiteX5" fmla="*/ 1207827 w 1207827"/>
                <a:gd name="connsiteY5" fmla="*/ 170597 h 1207827"/>
                <a:gd name="connsiteX6" fmla="*/ 1173708 w 1207827"/>
                <a:gd name="connsiteY6" fmla="*/ 1064525 h 1207827"/>
                <a:gd name="connsiteX7" fmla="*/ 1119117 w 1207827"/>
                <a:gd name="connsiteY7" fmla="*/ 1166884 h 1207827"/>
                <a:gd name="connsiteX8" fmla="*/ 443552 w 1207827"/>
                <a:gd name="connsiteY8" fmla="*/ 1207827 h 1207827"/>
                <a:gd name="connsiteX9" fmla="*/ 457200 w 1207827"/>
                <a:gd name="connsiteY9" fmla="*/ 907576 h 1207827"/>
                <a:gd name="connsiteX10" fmla="*/ 764275 w 1207827"/>
                <a:gd name="connsiteY10" fmla="*/ 880281 h 1207827"/>
                <a:gd name="connsiteX11" fmla="*/ 736979 w 1207827"/>
                <a:gd name="connsiteY11" fmla="*/ 593678 h 1207827"/>
                <a:gd name="connsiteX12" fmla="*/ 593678 w 1207827"/>
                <a:gd name="connsiteY12" fmla="*/ 675564 h 1207827"/>
                <a:gd name="connsiteX13" fmla="*/ 34120 w 1207827"/>
                <a:gd name="connsiteY13" fmla="*/ 668740 h 1207827"/>
                <a:gd name="connsiteX14" fmla="*/ 0 w 1207827"/>
                <a:gd name="connsiteY14" fmla="*/ 504967 h 1207827"/>
                <a:gd name="connsiteX0" fmla="*/ 0 w 1207827"/>
                <a:gd name="connsiteY0" fmla="*/ 504967 h 1207827"/>
                <a:gd name="connsiteX1" fmla="*/ 525439 w 1207827"/>
                <a:gd name="connsiteY1" fmla="*/ 518615 h 1207827"/>
                <a:gd name="connsiteX2" fmla="*/ 764275 w 1207827"/>
                <a:gd name="connsiteY2" fmla="*/ 300251 h 1207827"/>
                <a:gd name="connsiteX3" fmla="*/ 893929 w 1207827"/>
                <a:gd name="connsiteY3" fmla="*/ 81887 h 1207827"/>
                <a:gd name="connsiteX4" fmla="*/ 1119117 w 1207827"/>
                <a:gd name="connsiteY4" fmla="*/ 0 h 1207827"/>
                <a:gd name="connsiteX5" fmla="*/ 1207827 w 1207827"/>
                <a:gd name="connsiteY5" fmla="*/ 170597 h 1207827"/>
                <a:gd name="connsiteX6" fmla="*/ 1173708 w 1207827"/>
                <a:gd name="connsiteY6" fmla="*/ 1064525 h 1207827"/>
                <a:gd name="connsiteX7" fmla="*/ 1119117 w 1207827"/>
                <a:gd name="connsiteY7" fmla="*/ 1166884 h 1207827"/>
                <a:gd name="connsiteX8" fmla="*/ 443552 w 1207827"/>
                <a:gd name="connsiteY8" fmla="*/ 1207827 h 1207827"/>
                <a:gd name="connsiteX9" fmla="*/ 457200 w 1207827"/>
                <a:gd name="connsiteY9" fmla="*/ 907576 h 1207827"/>
                <a:gd name="connsiteX10" fmla="*/ 764275 w 1207827"/>
                <a:gd name="connsiteY10" fmla="*/ 880281 h 1207827"/>
                <a:gd name="connsiteX11" fmla="*/ 736979 w 1207827"/>
                <a:gd name="connsiteY11" fmla="*/ 593678 h 1207827"/>
                <a:gd name="connsiteX12" fmla="*/ 593678 w 1207827"/>
                <a:gd name="connsiteY12" fmla="*/ 675564 h 1207827"/>
                <a:gd name="connsiteX13" fmla="*/ 34120 w 1207827"/>
                <a:gd name="connsiteY13" fmla="*/ 668740 h 1207827"/>
                <a:gd name="connsiteX14" fmla="*/ 0 w 1207827"/>
                <a:gd name="connsiteY14" fmla="*/ 504967 h 1207827"/>
                <a:gd name="connsiteX0" fmla="*/ 0 w 1207827"/>
                <a:gd name="connsiteY0" fmla="*/ 504967 h 1207827"/>
                <a:gd name="connsiteX1" fmla="*/ 525439 w 1207827"/>
                <a:gd name="connsiteY1" fmla="*/ 518615 h 1207827"/>
                <a:gd name="connsiteX2" fmla="*/ 764275 w 1207827"/>
                <a:gd name="connsiteY2" fmla="*/ 300251 h 1207827"/>
                <a:gd name="connsiteX3" fmla="*/ 893929 w 1207827"/>
                <a:gd name="connsiteY3" fmla="*/ 81887 h 1207827"/>
                <a:gd name="connsiteX4" fmla="*/ 1119117 w 1207827"/>
                <a:gd name="connsiteY4" fmla="*/ 0 h 1207827"/>
                <a:gd name="connsiteX5" fmla="*/ 1207827 w 1207827"/>
                <a:gd name="connsiteY5" fmla="*/ 170597 h 1207827"/>
                <a:gd name="connsiteX6" fmla="*/ 1173708 w 1207827"/>
                <a:gd name="connsiteY6" fmla="*/ 1064525 h 1207827"/>
                <a:gd name="connsiteX7" fmla="*/ 1119117 w 1207827"/>
                <a:gd name="connsiteY7" fmla="*/ 1166884 h 1207827"/>
                <a:gd name="connsiteX8" fmla="*/ 443552 w 1207827"/>
                <a:gd name="connsiteY8" fmla="*/ 1207827 h 1207827"/>
                <a:gd name="connsiteX9" fmla="*/ 457200 w 1207827"/>
                <a:gd name="connsiteY9" fmla="*/ 907576 h 1207827"/>
                <a:gd name="connsiteX10" fmla="*/ 764275 w 1207827"/>
                <a:gd name="connsiteY10" fmla="*/ 880281 h 1207827"/>
                <a:gd name="connsiteX11" fmla="*/ 736979 w 1207827"/>
                <a:gd name="connsiteY11" fmla="*/ 593678 h 1207827"/>
                <a:gd name="connsiteX12" fmla="*/ 593678 w 1207827"/>
                <a:gd name="connsiteY12" fmla="*/ 675564 h 1207827"/>
                <a:gd name="connsiteX13" fmla="*/ 34120 w 1207827"/>
                <a:gd name="connsiteY13" fmla="*/ 668740 h 1207827"/>
                <a:gd name="connsiteX14" fmla="*/ 0 w 1207827"/>
                <a:gd name="connsiteY14" fmla="*/ 504967 h 1207827"/>
                <a:gd name="connsiteX0" fmla="*/ 0 w 1207827"/>
                <a:gd name="connsiteY0" fmla="*/ 504967 h 1207827"/>
                <a:gd name="connsiteX1" fmla="*/ 525439 w 1207827"/>
                <a:gd name="connsiteY1" fmla="*/ 518615 h 1207827"/>
                <a:gd name="connsiteX2" fmla="*/ 764275 w 1207827"/>
                <a:gd name="connsiteY2" fmla="*/ 300251 h 1207827"/>
                <a:gd name="connsiteX3" fmla="*/ 893929 w 1207827"/>
                <a:gd name="connsiteY3" fmla="*/ 81887 h 1207827"/>
                <a:gd name="connsiteX4" fmla="*/ 1119117 w 1207827"/>
                <a:gd name="connsiteY4" fmla="*/ 0 h 1207827"/>
                <a:gd name="connsiteX5" fmla="*/ 1207827 w 1207827"/>
                <a:gd name="connsiteY5" fmla="*/ 170597 h 1207827"/>
                <a:gd name="connsiteX6" fmla="*/ 1173708 w 1207827"/>
                <a:gd name="connsiteY6" fmla="*/ 1064525 h 1207827"/>
                <a:gd name="connsiteX7" fmla="*/ 1119117 w 1207827"/>
                <a:gd name="connsiteY7" fmla="*/ 1166884 h 1207827"/>
                <a:gd name="connsiteX8" fmla="*/ 443552 w 1207827"/>
                <a:gd name="connsiteY8" fmla="*/ 1207827 h 1207827"/>
                <a:gd name="connsiteX9" fmla="*/ 457200 w 1207827"/>
                <a:gd name="connsiteY9" fmla="*/ 907576 h 1207827"/>
                <a:gd name="connsiteX10" fmla="*/ 764275 w 1207827"/>
                <a:gd name="connsiteY10" fmla="*/ 880281 h 1207827"/>
                <a:gd name="connsiteX11" fmla="*/ 736979 w 1207827"/>
                <a:gd name="connsiteY11" fmla="*/ 593678 h 1207827"/>
                <a:gd name="connsiteX12" fmla="*/ 593678 w 1207827"/>
                <a:gd name="connsiteY12" fmla="*/ 675564 h 1207827"/>
                <a:gd name="connsiteX13" fmla="*/ 34120 w 1207827"/>
                <a:gd name="connsiteY13" fmla="*/ 668740 h 1207827"/>
                <a:gd name="connsiteX14" fmla="*/ 0 w 1207827"/>
                <a:gd name="connsiteY14" fmla="*/ 504967 h 1207827"/>
                <a:gd name="connsiteX0" fmla="*/ 0 w 1207827"/>
                <a:gd name="connsiteY0" fmla="*/ 504967 h 1207827"/>
                <a:gd name="connsiteX1" fmla="*/ 525439 w 1207827"/>
                <a:gd name="connsiteY1" fmla="*/ 518615 h 1207827"/>
                <a:gd name="connsiteX2" fmla="*/ 764275 w 1207827"/>
                <a:gd name="connsiteY2" fmla="*/ 300251 h 1207827"/>
                <a:gd name="connsiteX3" fmla="*/ 893929 w 1207827"/>
                <a:gd name="connsiteY3" fmla="*/ 81887 h 1207827"/>
                <a:gd name="connsiteX4" fmla="*/ 1119117 w 1207827"/>
                <a:gd name="connsiteY4" fmla="*/ 0 h 1207827"/>
                <a:gd name="connsiteX5" fmla="*/ 1207827 w 1207827"/>
                <a:gd name="connsiteY5" fmla="*/ 170597 h 1207827"/>
                <a:gd name="connsiteX6" fmla="*/ 1173708 w 1207827"/>
                <a:gd name="connsiteY6" fmla="*/ 1064525 h 1207827"/>
                <a:gd name="connsiteX7" fmla="*/ 1119117 w 1207827"/>
                <a:gd name="connsiteY7" fmla="*/ 1166884 h 1207827"/>
                <a:gd name="connsiteX8" fmla="*/ 443552 w 1207827"/>
                <a:gd name="connsiteY8" fmla="*/ 1207827 h 1207827"/>
                <a:gd name="connsiteX9" fmla="*/ 457200 w 1207827"/>
                <a:gd name="connsiteY9" fmla="*/ 907576 h 1207827"/>
                <a:gd name="connsiteX10" fmla="*/ 764275 w 1207827"/>
                <a:gd name="connsiteY10" fmla="*/ 880281 h 1207827"/>
                <a:gd name="connsiteX11" fmla="*/ 736979 w 1207827"/>
                <a:gd name="connsiteY11" fmla="*/ 593678 h 1207827"/>
                <a:gd name="connsiteX12" fmla="*/ 593678 w 1207827"/>
                <a:gd name="connsiteY12" fmla="*/ 675564 h 1207827"/>
                <a:gd name="connsiteX13" fmla="*/ 34120 w 1207827"/>
                <a:gd name="connsiteY13" fmla="*/ 668740 h 1207827"/>
                <a:gd name="connsiteX14" fmla="*/ 0 w 1207827"/>
                <a:gd name="connsiteY14" fmla="*/ 504967 h 1207827"/>
                <a:gd name="connsiteX0" fmla="*/ 0 w 1207827"/>
                <a:gd name="connsiteY0" fmla="*/ 504967 h 1207827"/>
                <a:gd name="connsiteX1" fmla="*/ 525439 w 1207827"/>
                <a:gd name="connsiteY1" fmla="*/ 518615 h 1207827"/>
                <a:gd name="connsiteX2" fmla="*/ 764275 w 1207827"/>
                <a:gd name="connsiteY2" fmla="*/ 300251 h 1207827"/>
                <a:gd name="connsiteX3" fmla="*/ 893929 w 1207827"/>
                <a:gd name="connsiteY3" fmla="*/ 81887 h 1207827"/>
                <a:gd name="connsiteX4" fmla="*/ 1119117 w 1207827"/>
                <a:gd name="connsiteY4" fmla="*/ 0 h 1207827"/>
                <a:gd name="connsiteX5" fmla="*/ 1207827 w 1207827"/>
                <a:gd name="connsiteY5" fmla="*/ 170597 h 1207827"/>
                <a:gd name="connsiteX6" fmla="*/ 1173708 w 1207827"/>
                <a:gd name="connsiteY6" fmla="*/ 1064525 h 1207827"/>
                <a:gd name="connsiteX7" fmla="*/ 1119117 w 1207827"/>
                <a:gd name="connsiteY7" fmla="*/ 1166884 h 1207827"/>
                <a:gd name="connsiteX8" fmla="*/ 443552 w 1207827"/>
                <a:gd name="connsiteY8" fmla="*/ 1207827 h 1207827"/>
                <a:gd name="connsiteX9" fmla="*/ 457200 w 1207827"/>
                <a:gd name="connsiteY9" fmla="*/ 907576 h 1207827"/>
                <a:gd name="connsiteX10" fmla="*/ 764275 w 1207827"/>
                <a:gd name="connsiteY10" fmla="*/ 880281 h 1207827"/>
                <a:gd name="connsiteX11" fmla="*/ 736979 w 1207827"/>
                <a:gd name="connsiteY11" fmla="*/ 593678 h 1207827"/>
                <a:gd name="connsiteX12" fmla="*/ 593678 w 1207827"/>
                <a:gd name="connsiteY12" fmla="*/ 675564 h 1207827"/>
                <a:gd name="connsiteX13" fmla="*/ 34120 w 1207827"/>
                <a:gd name="connsiteY13" fmla="*/ 668740 h 1207827"/>
                <a:gd name="connsiteX14" fmla="*/ 0 w 1207827"/>
                <a:gd name="connsiteY14" fmla="*/ 504967 h 1207827"/>
                <a:gd name="connsiteX0" fmla="*/ 0 w 1207827"/>
                <a:gd name="connsiteY0" fmla="*/ 504967 h 1207827"/>
                <a:gd name="connsiteX1" fmla="*/ 525439 w 1207827"/>
                <a:gd name="connsiteY1" fmla="*/ 518615 h 1207827"/>
                <a:gd name="connsiteX2" fmla="*/ 764275 w 1207827"/>
                <a:gd name="connsiteY2" fmla="*/ 300251 h 1207827"/>
                <a:gd name="connsiteX3" fmla="*/ 893929 w 1207827"/>
                <a:gd name="connsiteY3" fmla="*/ 81887 h 1207827"/>
                <a:gd name="connsiteX4" fmla="*/ 1119117 w 1207827"/>
                <a:gd name="connsiteY4" fmla="*/ 0 h 1207827"/>
                <a:gd name="connsiteX5" fmla="*/ 1207827 w 1207827"/>
                <a:gd name="connsiteY5" fmla="*/ 170597 h 1207827"/>
                <a:gd name="connsiteX6" fmla="*/ 1173708 w 1207827"/>
                <a:gd name="connsiteY6" fmla="*/ 1064525 h 1207827"/>
                <a:gd name="connsiteX7" fmla="*/ 1119117 w 1207827"/>
                <a:gd name="connsiteY7" fmla="*/ 1166884 h 1207827"/>
                <a:gd name="connsiteX8" fmla="*/ 443552 w 1207827"/>
                <a:gd name="connsiteY8" fmla="*/ 1207827 h 1207827"/>
                <a:gd name="connsiteX9" fmla="*/ 457200 w 1207827"/>
                <a:gd name="connsiteY9" fmla="*/ 907576 h 1207827"/>
                <a:gd name="connsiteX10" fmla="*/ 764275 w 1207827"/>
                <a:gd name="connsiteY10" fmla="*/ 880281 h 1207827"/>
                <a:gd name="connsiteX11" fmla="*/ 736979 w 1207827"/>
                <a:gd name="connsiteY11" fmla="*/ 593678 h 1207827"/>
                <a:gd name="connsiteX12" fmla="*/ 593678 w 1207827"/>
                <a:gd name="connsiteY12" fmla="*/ 675564 h 1207827"/>
                <a:gd name="connsiteX13" fmla="*/ 34120 w 1207827"/>
                <a:gd name="connsiteY13" fmla="*/ 668740 h 1207827"/>
                <a:gd name="connsiteX14" fmla="*/ 0 w 1207827"/>
                <a:gd name="connsiteY14" fmla="*/ 504967 h 1207827"/>
                <a:gd name="connsiteX0" fmla="*/ 0 w 1207827"/>
                <a:gd name="connsiteY0" fmla="*/ 504967 h 1207827"/>
                <a:gd name="connsiteX1" fmla="*/ 525439 w 1207827"/>
                <a:gd name="connsiteY1" fmla="*/ 518615 h 1207827"/>
                <a:gd name="connsiteX2" fmla="*/ 764275 w 1207827"/>
                <a:gd name="connsiteY2" fmla="*/ 300251 h 1207827"/>
                <a:gd name="connsiteX3" fmla="*/ 893929 w 1207827"/>
                <a:gd name="connsiteY3" fmla="*/ 81887 h 1207827"/>
                <a:gd name="connsiteX4" fmla="*/ 1119117 w 1207827"/>
                <a:gd name="connsiteY4" fmla="*/ 0 h 1207827"/>
                <a:gd name="connsiteX5" fmla="*/ 1207827 w 1207827"/>
                <a:gd name="connsiteY5" fmla="*/ 170597 h 1207827"/>
                <a:gd name="connsiteX6" fmla="*/ 1173708 w 1207827"/>
                <a:gd name="connsiteY6" fmla="*/ 1064525 h 1207827"/>
                <a:gd name="connsiteX7" fmla="*/ 1119117 w 1207827"/>
                <a:gd name="connsiteY7" fmla="*/ 1166884 h 1207827"/>
                <a:gd name="connsiteX8" fmla="*/ 443552 w 1207827"/>
                <a:gd name="connsiteY8" fmla="*/ 1207827 h 1207827"/>
                <a:gd name="connsiteX9" fmla="*/ 457200 w 1207827"/>
                <a:gd name="connsiteY9" fmla="*/ 907576 h 1207827"/>
                <a:gd name="connsiteX10" fmla="*/ 764275 w 1207827"/>
                <a:gd name="connsiteY10" fmla="*/ 880281 h 1207827"/>
                <a:gd name="connsiteX11" fmla="*/ 736979 w 1207827"/>
                <a:gd name="connsiteY11" fmla="*/ 593678 h 1207827"/>
                <a:gd name="connsiteX12" fmla="*/ 593678 w 1207827"/>
                <a:gd name="connsiteY12" fmla="*/ 675564 h 1207827"/>
                <a:gd name="connsiteX13" fmla="*/ 34120 w 1207827"/>
                <a:gd name="connsiteY13" fmla="*/ 668740 h 1207827"/>
                <a:gd name="connsiteX14" fmla="*/ 0 w 1207827"/>
                <a:gd name="connsiteY14" fmla="*/ 504967 h 1207827"/>
                <a:gd name="connsiteX0" fmla="*/ 0 w 1207827"/>
                <a:gd name="connsiteY0" fmla="*/ 504967 h 1207827"/>
                <a:gd name="connsiteX1" fmla="*/ 525439 w 1207827"/>
                <a:gd name="connsiteY1" fmla="*/ 518615 h 1207827"/>
                <a:gd name="connsiteX2" fmla="*/ 764275 w 1207827"/>
                <a:gd name="connsiteY2" fmla="*/ 300251 h 1207827"/>
                <a:gd name="connsiteX3" fmla="*/ 893929 w 1207827"/>
                <a:gd name="connsiteY3" fmla="*/ 81887 h 1207827"/>
                <a:gd name="connsiteX4" fmla="*/ 1119117 w 1207827"/>
                <a:gd name="connsiteY4" fmla="*/ 0 h 1207827"/>
                <a:gd name="connsiteX5" fmla="*/ 1207827 w 1207827"/>
                <a:gd name="connsiteY5" fmla="*/ 170597 h 1207827"/>
                <a:gd name="connsiteX6" fmla="*/ 1173708 w 1207827"/>
                <a:gd name="connsiteY6" fmla="*/ 1064525 h 1207827"/>
                <a:gd name="connsiteX7" fmla="*/ 1119117 w 1207827"/>
                <a:gd name="connsiteY7" fmla="*/ 1166884 h 1207827"/>
                <a:gd name="connsiteX8" fmla="*/ 443552 w 1207827"/>
                <a:gd name="connsiteY8" fmla="*/ 1207827 h 1207827"/>
                <a:gd name="connsiteX9" fmla="*/ 457200 w 1207827"/>
                <a:gd name="connsiteY9" fmla="*/ 907576 h 1207827"/>
                <a:gd name="connsiteX10" fmla="*/ 764275 w 1207827"/>
                <a:gd name="connsiteY10" fmla="*/ 880281 h 1207827"/>
                <a:gd name="connsiteX11" fmla="*/ 736979 w 1207827"/>
                <a:gd name="connsiteY11" fmla="*/ 593678 h 1207827"/>
                <a:gd name="connsiteX12" fmla="*/ 593678 w 1207827"/>
                <a:gd name="connsiteY12" fmla="*/ 675564 h 1207827"/>
                <a:gd name="connsiteX13" fmla="*/ 34120 w 1207827"/>
                <a:gd name="connsiteY13" fmla="*/ 668740 h 1207827"/>
                <a:gd name="connsiteX14" fmla="*/ 0 w 1207827"/>
                <a:gd name="connsiteY14" fmla="*/ 504967 h 1207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7827" h="1207827">
                  <a:moveTo>
                    <a:pt x="0" y="504967"/>
                  </a:moveTo>
                  <a:lnTo>
                    <a:pt x="525439" y="518615"/>
                  </a:lnTo>
                  <a:cubicBezTo>
                    <a:pt x="605051" y="445827"/>
                    <a:pt x="690863" y="391637"/>
                    <a:pt x="764275" y="300251"/>
                  </a:cubicBezTo>
                  <a:cubicBezTo>
                    <a:pt x="829191" y="227463"/>
                    <a:pt x="832113" y="154675"/>
                    <a:pt x="893929" y="81887"/>
                  </a:cubicBezTo>
                  <a:cubicBezTo>
                    <a:pt x="959693" y="35993"/>
                    <a:pt x="1044054" y="27296"/>
                    <a:pt x="1119117" y="0"/>
                  </a:cubicBezTo>
                  <a:cubicBezTo>
                    <a:pt x="1148687" y="56866"/>
                    <a:pt x="1203055" y="82734"/>
                    <a:pt x="1207827" y="170597"/>
                  </a:cubicBezTo>
                  <a:lnTo>
                    <a:pt x="1173708" y="1064525"/>
                  </a:lnTo>
                  <a:cubicBezTo>
                    <a:pt x="1167909" y="1129642"/>
                    <a:pt x="1159012" y="1148262"/>
                    <a:pt x="1119117" y="1166884"/>
                  </a:cubicBezTo>
                  <a:lnTo>
                    <a:pt x="443552" y="1207827"/>
                  </a:lnTo>
                  <a:lnTo>
                    <a:pt x="457200" y="907576"/>
                  </a:lnTo>
                  <a:lnTo>
                    <a:pt x="764275" y="880281"/>
                  </a:lnTo>
                  <a:lnTo>
                    <a:pt x="736979" y="593678"/>
                  </a:lnTo>
                  <a:cubicBezTo>
                    <a:pt x="689212" y="620973"/>
                    <a:pt x="650744" y="660668"/>
                    <a:pt x="593678" y="675564"/>
                  </a:cubicBezTo>
                  <a:cubicBezTo>
                    <a:pt x="524946" y="691887"/>
                    <a:pt x="220639" y="671015"/>
                    <a:pt x="34120" y="668740"/>
                  </a:cubicBezTo>
                  <a:lnTo>
                    <a:pt x="0" y="504967"/>
                  </a:lnTo>
                  <a:close/>
                </a:path>
              </a:pathLst>
            </a:custGeom>
            <a:solidFill>
              <a:srgbClr val="216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 5"/>
            <p:cNvSpPr/>
            <p:nvPr/>
          </p:nvSpPr>
          <p:spPr>
            <a:xfrm>
              <a:off x="4368889" y="1518994"/>
              <a:ext cx="572319" cy="605669"/>
            </a:xfrm>
            <a:custGeom>
              <a:avLst/>
              <a:gdLst>
                <a:gd name="connsiteX0" fmla="*/ 0 w 542440"/>
                <a:gd name="connsiteY0" fmla="*/ 151884 h 604434"/>
                <a:gd name="connsiteX1" fmla="*/ 9299 w 542440"/>
                <a:gd name="connsiteY1" fmla="*/ 86791 h 604434"/>
                <a:gd name="connsiteX2" fmla="*/ 213876 w 542440"/>
                <a:gd name="connsiteY2" fmla="*/ 0 h 604434"/>
                <a:gd name="connsiteX3" fmla="*/ 495945 w 542440"/>
                <a:gd name="connsiteY3" fmla="*/ 83691 h 604434"/>
                <a:gd name="connsiteX4" fmla="*/ 542440 w 542440"/>
                <a:gd name="connsiteY4" fmla="*/ 362661 h 604434"/>
                <a:gd name="connsiteX5" fmla="*/ 427753 w 542440"/>
                <a:gd name="connsiteY5" fmla="*/ 604434 h 604434"/>
                <a:gd name="connsiteX6" fmla="*/ 148783 w 542440"/>
                <a:gd name="connsiteY6" fmla="*/ 412255 h 604434"/>
                <a:gd name="connsiteX7" fmla="*/ 0 w 542440"/>
                <a:gd name="connsiteY7" fmla="*/ 151884 h 604434"/>
                <a:gd name="connsiteX0" fmla="*/ 3805 w 546245"/>
                <a:gd name="connsiteY0" fmla="*/ 151884 h 604434"/>
                <a:gd name="connsiteX1" fmla="*/ 13104 w 546245"/>
                <a:gd name="connsiteY1" fmla="*/ 86791 h 604434"/>
                <a:gd name="connsiteX2" fmla="*/ 217681 w 546245"/>
                <a:gd name="connsiteY2" fmla="*/ 0 h 604434"/>
                <a:gd name="connsiteX3" fmla="*/ 499750 w 546245"/>
                <a:gd name="connsiteY3" fmla="*/ 83691 h 604434"/>
                <a:gd name="connsiteX4" fmla="*/ 546245 w 546245"/>
                <a:gd name="connsiteY4" fmla="*/ 362661 h 604434"/>
                <a:gd name="connsiteX5" fmla="*/ 431558 w 546245"/>
                <a:gd name="connsiteY5" fmla="*/ 604434 h 604434"/>
                <a:gd name="connsiteX6" fmla="*/ 152588 w 546245"/>
                <a:gd name="connsiteY6" fmla="*/ 412255 h 604434"/>
                <a:gd name="connsiteX7" fmla="*/ 3805 w 546245"/>
                <a:gd name="connsiteY7" fmla="*/ 151884 h 604434"/>
                <a:gd name="connsiteX0" fmla="*/ 3805 w 546245"/>
                <a:gd name="connsiteY0" fmla="*/ 151884 h 604434"/>
                <a:gd name="connsiteX1" fmla="*/ 13104 w 546245"/>
                <a:gd name="connsiteY1" fmla="*/ 86791 h 604434"/>
                <a:gd name="connsiteX2" fmla="*/ 217681 w 546245"/>
                <a:gd name="connsiteY2" fmla="*/ 0 h 604434"/>
                <a:gd name="connsiteX3" fmla="*/ 499750 w 546245"/>
                <a:gd name="connsiteY3" fmla="*/ 83691 h 604434"/>
                <a:gd name="connsiteX4" fmla="*/ 546245 w 546245"/>
                <a:gd name="connsiteY4" fmla="*/ 362661 h 604434"/>
                <a:gd name="connsiteX5" fmla="*/ 431558 w 546245"/>
                <a:gd name="connsiteY5" fmla="*/ 604434 h 604434"/>
                <a:gd name="connsiteX6" fmla="*/ 152588 w 546245"/>
                <a:gd name="connsiteY6" fmla="*/ 412255 h 604434"/>
                <a:gd name="connsiteX7" fmla="*/ 3805 w 546245"/>
                <a:gd name="connsiteY7" fmla="*/ 151884 h 604434"/>
                <a:gd name="connsiteX0" fmla="*/ 3805 w 546245"/>
                <a:gd name="connsiteY0" fmla="*/ 151884 h 604434"/>
                <a:gd name="connsiteX1" fmla="*/ 13104 w 546245"/>
                <a:gd name="connsiteY1" fmla="*/ 86791 h 604434"/>
                <a:gd name="connsiteX2" fmla="*/ 217681 w 546245"/>
                <a:gd name="connsiteY2" fmla="*/ 0 h 604434"/>
                <a:gd name="connsiteX3" fmla="*/ 499750 w 546245"/>
                <a:gd name="connsiteY3" fmla="*/ 83691 h 604434"/>
                <a:gd name="connsiteX4" fmla="*/ 546245 w 546245"/>
                <a:gd name="connsiteY4" fmla="*/ 362661 h 604434"/>
                <a:gd name="connsiteX5" fmla="*/ 431558 w 546245"/>
                <a:gd name="connsiteY5" fmla="*/ 604434 h 604434"/>
                <a:gd name="connsiteX6" fmla="*/ 152588 w 546245"/>
                <a:gd name="connsiteY6" fmla="*/ 412255 h 604434"/>
                <a:gd name="connsiteX7" fmla="*/ 3805 w 546245"/>
                <a:gd name="connsiteY7" fmla="*/ 151884 h 604434"/>
                <a:gd name="connsiteX0" fmla="*/ 3805 w 546245"/>
                <a:gd name="connsiteY0" fmla="*/ 152316 h 604866"/>
                <a:gd name="connsiteX1" fmla="*/ 13104 w 546245"/>
                <a:gd name="connsiteY1" fmla="*/ 87223 h 604866"/>
                <a:gd name="connsiteX2" fmla="*/ 217681 w 546245"/>
                <a:gd name="connsiteY2" fmla="*/ 432 h 604866"/>
                <a:gd name="connsiteX3" fmla="*/ 499750 w 546245"/>
                <a:gd name="connsiteY3" fmla="*/ 84123 h 604866"/>
                <a:gd name="connsiteX4" fmla="*/ 546245 w 546245"/>
                <a:gd name="connsiteY4" fmla="*/ 363093 h 604866"/>
                <a:gd name="connsiteX5" fmla="*/ 431558 w 546245"/>
                <a:gd name="connsiteY5" fmla="*/ 604866 h 604866"/>
                <a:gd name="connsiteX6" fmla="*/ 152588 w 546245"/>
                <a:gd name="connsiteY6" fmla="*/ 412687 h 604866"/>
                <a:gd name="connsiteX7" fmla="*/ 3805 w 546245"/>
                <a:gd name="connsiteY7" fmla="*/ 152316 h 604866"/>
                <a:gd name="connsiteX0" fmla="*/ 3805 w 546245"/>
                <a:gd name="connsiteY0" fmla="*/ 153119 h 605669"/>
                <a:gd name="connsiteX1" fmla="*/ 13104 w 546245"/>
                <a:gd name="connsiteY1" fmla="*/ 88026 h 605669"/>
                <a:gd name="connsiteX2" fmla="*/ 217681 w 546245"/>
                <a:gd name="connsiteY2" fmla="*/ 1235 h 605669"/>
                <a:gd name="connsiteX3" fmla="*/ 499750 w 546245"/>
                <a:gd name="connsiteY3" fmla="*/ 84926 h 605669"/>
                <a:gd name="connsiteX4" fmla="*/ 546245 w 546245"/>
                <a:gd name="connsiteY4" fmla="*/ 363896 h 605669"/>
                <a:gd name="connsiteX5" fmla="*/ 431558 w 546245"/>
                <a:gd name="connsiteY5" fmla="*/ 605669 h 605669"/>
                <a:gd name="connsiteX6" fmla="*/ 152588 w 546245"/>
                <a:gd name="connsiteY6" fmla="*/ 413490 h 605669"/>
                <a:gd name="connsiteX7" fmla="*/ 3805 w 546245"/>
                <a:gd name="connsiteY7" fmla="*/ 153119 h 605669"/>
                <a:gd name="connsiteX0" fmla="*/ 3805 w 551074"/>
                <a:gd name="connsiteY0" fmla="*/ 153119 h 605669"/>
                <a:gd name="connsiteX1" fmla="*/ 13104 w 551074"/>
                <a:gd name="connsiteY1" fmla="*/ 88026 h 605669"/>
                <a:gd name="connsiteX2" fmla="*/ 217681 w 551074"/>
                <a:gd name="connsiteY2" fmla="*/ 1235 h 605669"/>
                <a:gd name="connsiteX3" fmla="*/ 499750 w 551074"/>
                <a:gd name="connsiteY3" fmla="*/ 84926 h 605669"/>
                <a:gd name="connsiteX4" fmla="*/ 546245 w 551074"/>
                <a:gd name="connsiteY4" fmla="*/ 363896 h 605669"/>
                <a:gd name="connsiteX5" fmla="*/ 431558 w 551074"/>
                <a:gd name="connsiteY5" fmla="*/ 605669 h 605669"/>
                <a:gd name="connsiteX6" fmla="*/ 152588 w 551074"/>
                <a:gd name="connsiteY6" fmla="*/ 413490 h 605669"/>
                <a:gd name="connsiteX7" fmla="*/ 3805 w 551074"/>
                <a:gd name="connsiteY7" fmla="*/ 153119 h 605669"/>
                <a:gd name="connsiteX0" fmla="*/ 3805 w 567961"/>
                <a:gd name="connsiteY0" fmla="*/ 153119 h 605669"/>
                <a:gd name="connsiteX1" fmla="*/ 13104 w 567961"/>
                <a:gd name="connsiteY1" fmla="*/ 88026 h 605669"/>
                <a:gd name="connsiteX2" fmla="*/ 217681 w 567961"/>
                <a:gd name="connsiteY2" fmla="*/ 1235 h 605669"/>
                <a:gd name="connsiteX3" fmla="*/ 499750 w 567961"/>
                <a:gd name="connsiteY3" fmla="*/ 84926 h 605669"/>
                <a:gd name="connsiteX4" fmla="*/ 546245 w 567961"/>
                <a:gd name="connsiteY4" fmla="*/ 363896 h 605669"/>
                <a:gd name="connsiteX5" fmla="*/ 431558 w 567961"/>
                <a:gd name="connsiteY5" fmla="*/ 605669 h 605669"/>
                <a:gd name="connsiteX6" fmla="*/ 152588 w 567961"/>
                <a:gd name="connsiteY6" fmla="*/ 413490 h 605669"/>
                <a:gd name="connsiteX7" fmla="*/ 3805 w 567961"/>
                <a:gd name="connsiteY7" fmla="*/ 153119 h 605669"/>
                <a:gd name="connsiteX0" fmla="*/ 3805 w 567961"/>
                <a:gd name="connsiteY0" fmla="*/ 153119 h 605669"/>
                <a:gd name="connsiteX1" fmla="*/ 13104 w 567961"/>
                <a:gd name="connsiteY1" fmla="*/ 88026 h 605669"/>
                <a:gd name="connsiteX2" fmla="*/ 217681 w 567961"/>
                <a:gd name="connsiteY2" fmla="*/ 1235 h 605669"/>
                <a:gd name="connsiteX3" fmla="*/ 499750 w 567961"/>
                <a:gd name="connsiteY3" fmla="*/ 84926 h 605669"/>
                <a:gd name="connsiteX4" fmla="*/ 546245 w 567961"/>
                <a:gd name="connsiteY4" fmla="*/ 363896 h 605669"/>
                <a:gd name="connsiteX5" fmla="*/ 431558 w 567961"/>
                <a:gd name="connsiteY5" fmla="*/ 605669 h 605669"/>
                <a:gd name="connsiteX6" fmla="*/ 152588 w 567961"/>
                <a:gd name="connsiteY6" fmla="*/ 413490 h 605669"/>
                <a:gd name="connsiteX7" fmla="*/ 3805 w 567961"/>
                <a:gd name="connsiteY7" fmla="*/ 153119 h 605669"/>
                <a:gd name="connsiteX0" fmla="*/ 3805 w 567961"/>
                <a:gd name="connsiteY0" fmla="*/ 153119 h 605669"/>
                <a:gd name="connsiteX1" fmla="*/ 13104 w 567961"/>
                <a:gd name="connsiteY1" fmla="*/ 88026 h 605669"/>
                <a:gd name="connsiteX2" fmla="*/ 217681 w 567961"/>
                <a:gd name="connsiteY2" fmla="*/ 1235 h 605669"/>
                <a:gd name="connsiteX3" fmla="*/ 499750 w 567961"/>
                <a:gd name="connsiteY3" fmla="*/ 84926 h 605669"/>
                <a:gd name="connsiteX4" fmla="*/ 546245 w 567961"/>
                <a:gd name="connsiteY4" fmla="*/ 363896 h 605669"/>
                <a:gd name="connsiteX5" fmla="*/ 431558 w 567961"/>
                <a:gd name="connsiteY5" fmla="*/ 605669 h 605669"/>
                <a:gd name="connsiteX6" fmla="*/ 152588 w 567961"/>
                <a:gd name="connsiteY6" fmla="*/ 413490 h 605669"/>
                <a:gd name="connsiteX7" fmla="*/ 3805 w 567961"/>
                <a:gd name="connsiteY7" fmla="*/ 153119 h 605669"/>
                <a:gd name="connsiteX0" fmla="*/ 3805 w 567961"/>
                <a:gd name="connsiteY0" fmla="*/ 153119 h 605669"/>
                <a:gd name="connsiteX1" fmla="*/ 13104 w 567961"/>
                <a:gd name="connsiteY1" fmla="*/ 88026 h 605669"/>
                <a:gd name="connsiteX2" fmla="*/ 217681 w 567961"/>
                <a:gd name="connsiteY2" fmla="*/ 1235 h 605669"/>
                <a:gd name="connsiteX3" fmla="*/ 499750 w 567961"/>
                <a:gd name="connsiteY3" fmla="*/ 84926 h 605669"/>
                <a:gd name="connsiteX4" fmla="*/ 546245 w 567961"/>
                <a:gd name="connsiteY4" fmla="*/ 363896 h 605669"/>
                <a:gd name="connsiteX5" fmla="*/ 431558 w 567961"/>
                <a:gd name="connsiteY5" fmla="*/ 605669 h 605669"/>
                <a:gd name="connsiteX6" fmla="*/ 152588 w 567961"/>
                <a:gd name="connsiteY6" fmla="*/ 413490 h 605669"/>
                <a:gd name="connsiteX7" fmla="*/ 3805 w 567961"/>
                <a:gd name="connsiteY7" fmla="*/ 153119 h 605669"/>
                <a:gd name="connsiteX0" fmla="*/ 8163 w 572319"/>
                <a:gd name="connsiteY0" fmla="*/ 153119 h 605669"/>
                <a:gd name="connsiteX1" fmla="*/ 17462 w 572319"/>
                <a:gd name="connsiteY1" fmla="*/ 88026 h 605669"/>
                <a:gd name="connsiteX2" fmla="*/ 222039 w 572319"/>
                <a:gd name="connsiteY2" fmla="*/ 1235 h 605669"/>
                <a:gd name="connsiteX3" fmla="*/ 504108 w 572319"/>
                <a:gd name="connsiteY3" fmla="*/ 84926 h 605669"/>
                <a:gd name="connsiteX4" fmla="*/ 550603 w 572319"/>
                <a:gd name="connsiteY4" fmla="*/ 363896 h 605669"/>
                <a:gd name="connsiteX5" fmla="*/ 435916 w 572319"/>
                <a:gd name="connsiteY5" fmla="*/ 605669 h 605669"/>
                <a:gd name="connsiteX6" fmla="*/ 156946 w 572319"/>
                <a:gd name="connsiteY6" fmla="*/ 413490 h 605669"/>
                <a:gd name="connsiteX7" fmla="*/ 8163 w 572319"/>
                <a:gd name="connsiteY7" fmla="*/ 153119 h 60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319" h="605669">
                  <a:moveTo>
                    <a:pt x="8163" y="153119"/>
                  </a:moveTo>
                  <a:cubicBezTo>
                    <a:pt x="-1136" y="131421"/>
                    <a:pt x="-7336" y="119023"/>
                    <a:pt x="17462" y="88026"/>
                  </a:cubicBezTo>
                  <a:cubicBezTo>
                    <a:pt x="76355" y="28099"/>
                    <a:pt x="156946" y="2268"/>
                    <a:pt x="222039" y="1235"/>
                  </a:cubicBezTo>
                  <a:cubicBezTo>
                    <a:pt x="356358" y="-4964"/>
                    <a:pt x="419384" y="10534"/>
                    <a:pt x="504108" y="84926"/>
                  </a:cubicBezTo>
                  <a:cubicBezTo>
                    <a:pt x="593998" y="159318"/>
                    <a:pt x="578500" y="308102"/>
                    <a:pt x="550603" y="363896"/>
                  </a:cubicBezTo>
                  <a:cubicBezTo>
                    <a:pt x="499975" y="450686"/>
                    <a:pt x="452446" y="490982"/>
                    <a:pt x="435916" y="605669"/>
                  </a:cubicBezTo>
                  <a:lnTo>
                    <a:pt x="156946" y="413490"/>
                  </a:lnTo>
                  <a:lnTo>
                    <a:pt x="8163" y="153119"/>
                  </a:lnTo>
                  <a:close/>
                </a:path>
              </a:pathLst>
            </a:custGeom>
            <a:solidFill>
              <a:srgbClr val="945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Freeform 4"/>
            <p:cNvSpPr/>
            <p:nvPr/>
          </p:nvSpPr>
          <p:spPr>
            <a:xfrm>
              <a:off x="4331386" y="1657350"/>
              <a:ext cx="472625" cy="583047"/>
            </a:xfrm>
            <a:custGeom>
              <a:avLst/>
              <a:gdLst>
                <a:gd name="connsiteX0" fmla="*/ 0 w 443552"/>
                <a:gd name="connsiteY0" fmla="*/ 0 h 552734"/>
                <a:gd name="connsiteX1" fmla="*/ 40943 w 443552"/>
                <a:gd name="connsiteY1" fmla="*/ 429905 h 552734"/>
                <a:gd name="connsiteX2" fmla="*/ 204716 w 443552"/>
                <a:gd name="connsiteY2" fmla="*/ 464024 h 552734"/>
                <a:gd name="connsiteX3" fmla="*/ 218364 w 443552"/>
                <a:gd name="connsiteY3" fmla="*/ 552734 h 552734"/>
                <a:gd name="connsiteX4" fmla="*/ 443552 w 443552"/>
                <a:gd name="connsiteY4" fmla="*/ 443552 h 552734"/>
                <a:gd name="connsiteX5" fmla="*/ 341194 w 443552"/>
                <a:gd name="connsiteY5" fmla="*/ 225188 h 552734"/>
                <a:gd name="connsiteX6" fmla="*/ 286603 w 443552"/>
                <a:gd name="connsiteY6" fmla="*/ 184245 h 552734"/>
                <a:gd name="connsiteX7" fmla="*/ 225188 w 443552"/>
                <a:gd name="connsiteY7" fmla="*/ 245660 h 552734"/>
                <a:gd name="connsiteX8" fmla="*/ 197892 w 443552"/>
                <a:gd name="connsiteY8" fmla="*/ 6824 h 552734"/>
                <a:gd name="connsiteX9" fmla="*/ 0 w 443552"/>
                <a:gd name="connsiteY9" fmla="*/ 0 h 552734"/>
                <a:gd name="connsiteX0" fmla="*/ 0 w 443552"/>
                <a:gd name="connsiteY0" fmla="*/ 22590 h 575324"/>
                <a:gd name="connsiteX1" fmla="*/ 40943 w 443552"/>
                <a:gd name="connsiteY1" fmla="*/ 452495 h 575324"/>
                <a:gd name="connsiteX2" fmla="*/ 204716 w 443552"/>
                <a:gd name="connsiteY2" fmla="*/ 486614 h 575324"/>
                <a:gd name="connsiteX3" fmla="*/ 218364 w 443552"/>
                <a:gd name="connsiteY3" fmla="*/ 575324 h 575324"/>
                <a:gd name="connsiteX4" fmla="*/ 443552 w 443552"/>
                <a:gd name="connsiteY4" fmla="*/ 466142 h 575324"/>
                <a:gd name="connsiteX5" fmla="*/ 341194 w 443552"/>
                <a:gd name="connsiteY5" fmla="*/ 247778 h 575324"/>
                <a:gd name="connsiteX6" fmla="*/ 286603 w 443552"/>
                <a:gd name="connsiteY6" fmla="*/ 206835 h 575324"/>
                <a:gd name="connsiteX7" fmla="*/ 225188 w 443552"/>
                <a:gd name="connsiteY7" fmla="*/ 268250 h 575324"/>
                <a:gd name="connsiteX8" fmla="*/ 197892 w 443552"/>
                <a:gd name="connsiteY8" fmla="*/ 29414 h 575324"/>
                <a:gd name="connsiteX9" fmla="*/ 0 w 443552"/>
                <a:gd name="connsiteY9" fmla="*/ 22590 h 575324"/>
                <a:gd name="connsiteX0" fmla="*/ 0 w 443552"/>
                <a:gd name="connsiteY0" fmla="*/ 30313 h 583047"/>
                <a:gd name="connsiteX1" fmla="*/ 40943 w 443552"/>
                <a:gd name="connsiteY1" fmla="*/ 460218 h 583047"/>
                <a:gd name="connsiteX2" fmla="*/ 204716 w 443552"/>
                <a:gd name="connsiteY2" fmla="*/ 494337 h 583047"/>
                <a:gd name="connsiteX3" fmla="*/ 218364 w 443552"/>
                <a:gd name="connsiteY3" fmla="*/ 583047 h 583047"/>
                <a:gd name="connsiteX4" fmla="*/ 443552 w 443552"/>
                <a:gd name="connsiteY4" fmla="*/ 473865 h 583047"/>
                <a:gd name="connsiteX5" fmla="*/ 341194 w 443552"/>
                <a:gd name="connsiteY5" fmla="*/ 255501 h 583047"/>
                <a:gd name="connsiteX6" fmla="*/ 286603 w 443552"/>
                <a:gd name="connsiteY6" fmla="*/ 214558 h 583047"/>
                <a:gd name="connsiteX7" fmla="*/ 225188 w 443552"/>
                <a:gd name="connsiteY7" fmla="*/ 275973 h 583047"/>
                <a:gd name="connsiteX8" fmla="*/ 197892 w 443552"/>
                <a:gd name="connsiteY8" fmla="*/ 37137 h 583047"/>
                <a:gd name="connsiteX9" fmla="*/ 0 w 443552"/>
                <a:gd name="connsiteY9" fmla="*/ 30313 h 583047"/>
                <a:gd name="connsiteX0" fmla="*/ 0 w 443552"/>
                <a:gd name="connsiteY0" fmla="*/ 30313 h 583047"/>
                <a:gd name="connsiteX1" fmla="*/ 40943 w 443552"/>
                <a:gd name="connsiteY1" fmla="*/ 460218 h 583047"/>
                <a:gd name="connsiteX2" fmla="*/ 204716 w 443552"/>
                <a:gd name="connsiteY2" fmla="*/ 494337 h 583047"/>
                <a:gd name="connsiteX3" fmla="*/ 218364 w 443552"/>
                <a:gd name="connsiteY3" fmla="*/ 583047 h 583047"/>
                <a:gd name="connsiteX4" fmla="*/ 443552 w 443552"/>
                <a:gd name="connsiteY4" fmla="*/ 473865 h 583047"/>
                <a:gd name="connsiteX5" fmla="*/ 341194 w 443552"/>
                <a:gd name="connsiteY5" fmla="*/ 255501 h 583047"/>
                <a:gd name="connsiteX6" fmla="*/ 286603 w 443552"/>
                <a:gd name="connsiteY6" fmla="*/ 214558 h 583047"/>
                <a:gd name="connsiteX7" fmla="*/ 225188 w 443552"/>
                <a:gd name="connsiteY7" fmla="*/ 275973 h 583047"/>
                <a:gd name="connsiteX8" fmla="*/ 197892 w 443552"/>
                <a:gd name="connsiteY8" fmla="*/ 37137 h 583047"/>
                <a:gd name="connsiteX9" fmla="*/ 0 w 443552"/>
                <a:gd name="connsiteY9" fmla="*/ 30313 h 583047"/>
                <a:gd name="connsiteX0" fmla="*/ 0 w 443552"/>
                <a:gd name="connsiteY0" fmla="*/ 30313 h 583047"/>
                <a:gd name="connsiteX1" fmla="*/ 40943 w 443552"/>
                <a:gd name="connsiteY1" fmla="*/ 460218 h 583047"/>
                <a:gd name="connsiteX2" fmla="*/ 204716 w 443552"/>
                <a:gd name="connsiteY2" fmla="*/ 494337 h 583047"/>
                <a:gd name="connsiteX3" fmla="*/ 218364 w 443552"/>
                <a:gd name="connsiteY3" fmla="*/ 583047 h 583047"/>
                <a:gd name="connsiteX4" fmla="*/ 443552 w 443552"/>
                <a:gd name="connsiteY4" fmla="*/ 473865 h 583047"/>
                <a:gd name="connsiteX5" fmla="*/ 341194 w 443552"/>
                <a:gd name="connsiteY5" fmla="*/ 255501 h 583047"/>
                <a:gd name="connsiteX6" fmla="*/ 286603 w 443552"/>
                <a:gd name="connsiteY6" fmla="*/ 214558 h 583047"/>
                <a:gd name="connsiteX7" fmla="*/ 225188 w 443552"/>
                <a:gd name="connsiteY7" fmla="*/ 275973 h 583047"/>
                <a:gd name="connsiteX8" fmla="*/ 197892 w 443552"/>
                <a:gd name="connsiteY8" fmla="*/ 37137 h 583047"/>
                <a:gd name="connsiteX9" fmla="*/ 0 w 443552"/>
                <a:gd name="connsiteY9" fmla="*/ 30313 h 583047"/>
                <a:gd name="connsiteX0" fmla="*/ 0 w 443552"/>
                <a:gd name="connsiteY0" fmla="*/ 30313 h 583047"/>
                <a:gd name="connsiteX1" fmla="*/ 40943 w 443552"/>
                <a:gd name="connsiteY1" fmla="*/ 460218 h 583047"/>
                <a:gd name="connsiteX2" fmla="*/ 204716 w 443552"/>
                <a:gd name="connsiteY2" fmla="*/ 494337 h 583047"/>
                <a:gd name="connsiteX3" fmla="*/ 218364 w 443552"/>
                <a:gd name="connsiteY3" fmla="*/ 583047 h 583047"/>
                <a:gd name="connsiteX4" fmla="*/ 443552 w 443552"/>
                <a:gd name="connsiteY4" fmla="*/ 473865 h 583047"/>
                <a:gd name="connsiteX5" fmla="*/ 341194 w 443552"/>
                <a:gd name="connsiteY5" fmla="*/ 255501 h 583047"/>
                <a:gd name="connsiteX6" fmla="*/ 286603 w 443552"/>
                <a:gd name="connsiteY6" fmla="*/ 214558 h 583047"/>
                <a:gd name="connsiteX7" fmla="*/ 225188 w 443552"/>
                <a:gd name="connsiteY7" fmla="*/ 275973 h 583047"/>
                <a:gd name="connsiteX8" fmla="*/ 197892 w 443552"/>
                <a:gd name="connsiteY8" fmla="*/ 37137 h 583047"/>
                <a:gd name="connsiteX9" fmla="*/ 0 w 443552"/>
                <a:gd name="connsiteY9" fmla="*/ 30313 h 583047"/>
                <a:gd name="connsiteX0" fmla="*/ 0 w 443552"/>
                <a:gd name="connsiteY0" fmla="*/ 30313 h 583047"/>
                <a:gd name="connsiteX1" fmla="*/ 40943 w 443552"/>
                <a:gd name="connsiteY1" fmla="*/ 460218 h 583047"/>
                <a:gd name="connsiteX2" fmla="*/ 204716 w 443552"/>
                <a:gd name="connsiteY2" fmla="*/ 494337 h 583047"/>
                <a:gd name="connsiteX3" fmla="*/ 218364 w 443552"/>
                <a:gd name="connsiteY3" fmla="*/ 583047 h 583047"/>
                <a:gd name="connsiteX4" fmla="*/ 443552 w 443552"/>
                <a:gd name="connsiteY4" fmla="*/ 473865 h 583047"/>
                <a:gd name="connsiteX5" fmla="*/ 341194 w 443552"/>
                <a:gd name="connsiteY5" fmla="*/ 255501 h 583047"/>
                <a:gd name="connsiteX6" fmla="*/ 286603 w 443552"/>
                <a:gd name="connsiteY6" fmla="*/ 214558 h 583047"/>
                <a:gd name="connsiteX7" fmla="*/ 225188 w 443552"/>
                <a:gd name="connsiteY7" fmla="*/ 275973 h 583047"/>
                <a:gd name="connsiteX8" fmla="*/ 197892 w 443552"/>
                <a:gd name="connsiteY8" fmla="*/ 37137 h 583047"/>
                <a:gd name="connsiteX9" fmla="*/ 0 w 443552"/>
                <a:gd name="connsiteY9" fmla="*/ 30313 h 583047"/>
                <a:gd name="connsiteX0" fmla="*/ 0 w 443552"/>
                <a:gd name="connsiteY0" fmla="*/ 30313 h 583047"/>
                <a:gd name="connsiteX1" fmla="*/ 40943 w 443552"/>
                <a:gd name="connsiteY1" fmla="*/ 460218 h 583047"/>
                <a:gd name="connsiteX2" fmla="*/ 204716 w 443552"/>
                <a:gd name="connsiteY2" fmla="*/ 494337 h 583047"/>
                <a:gd name="connsiteX3" fmla="*/ 218364 w 443552"/>
                <a:gd name="connsiteY3" fmla="*/ 583047 h 583047"/>
                <a:gd name="connsiteX4" fmla="*/ 443552 w 443552"/>
                <a:gd name="connsiteY4" fmla="*/ 473865 h 583047"/>
                <a:gd name="connsiteX5" fmla="*/ 341194 w 443552"/>
                <a:gd name="connsiteY5" fmla="*/ 255501 h 583047"/>
                <a:gd name="connsiteX6" fmla="*/ 286603 w 443552"/>
                <a:gd name="connsiteY6" fmla="*/ 214558 h 583047"/>
                <a:gd name="connsiteX7" fmla="*/ 225188 w 443552"/>
                <a:gd name="connsiteY7" fmla="*/ 275973 h 583047"/>
                <a:gd name="connsiteX8" fmla="*/ 197892 w 443552"/>
                <a:gd name="connsiteY8" fmla="*/ 37137 h 583047"/>
                <a:gd name="connsiteX9" fmla="*/ 0 w 443552"/>
                <a:gd name="connsiteY9" fmla="*/ 30313 h 583047"/>
                <a:gd name="connsiteX0" fmla="*/ 22461 w 466013"/>
                <a:gd name="connsiteY0" fmla="*/ 30313 h 583047"/>
                <a:gd name="connsiteX1" fmla="*/ 63404 w 466013"/>
                <a:gd name="connsiteY1" fmla="*/ 460218 h 583047"/>
                <a:gd name="connsiteX2" fmla="*/ 227177 w 466013"/>
                <a:gd name="connsiteY2" fmla="*/ 494337 h 583047"/>
                <a:gd name="connsiteX3" fmla="*/ 240825 w 466013"/>
                <a:gd name="connsiteY3" fmla="*/ 583047 h 583047"/>
                <a:gd name="connsiteX4" fmla="*/ 466013 w 466013"/>
                <a:gd name="connsiteY4" fmla="*/ 473865 h 583047"/>
                <a:gd name="connsiteX5" fmla="*/ 363655 w 466013"/>
                <a:gd name="connsiteY5" fmla="*/ 255501 h 583047"/>
                <a:gd name="connsiteX6" fmla="*/ 309064 w 466013"/>
                <a:gd name="connsiteY6" fmla="*/ 214558 h 583047"/>
                <a:gd name="connsiteX7" fmla="*/ 247649 w 466013"/>
                <a:gd name="connsiteY7" fmla="*/ 275973 h 583047"/>
                <a:gd name="connsiteX8" fmla="*/ 220353 w 466013"/>
                <a:gd name="connsiteY8" fmla="*/ 37137 h 583047"/>
                <a:gd name="connsiteX9" fmla="*/ 22461 w 466013"/>
                <a:gd name="connsiteY9" fmla="*/ 30313 h 583047"/>
                <a:gd name="connsiteX0" fmla="*/ 28419 w 471971"/>
                <a:gd name="connsiteY0" fmla="*/ 30313 h 583047"/>
                <a:gd name="connsiteX1" fmla="*/ 69362 w 471971"/>
                <a:gd name="connsiteY1" fmla="*/ 460218 h 583047"/>
                <a:gd name="connsiteX2" fmla="*/ 233135 w 471971"/>
                <a:gd name="connsiteY2" fmla="*/ 494337 h 583047"/>
                <a:gd name="connsiteX3" fmla="*/ 246783 w 471971"/>
                <a:gd name="connsiteY3" fmla="*/ 583047 h 583047"/>
                <a:gd name="connsiteX4" fmla="*/ 471971 w 471971"/>
                <a:gd name="connsiteY4" fmla="*/ 473865 h 583047"/>
                <a:gd name="connsiteX5" fmla="*/ 369613 w 471971"/>
                <a:gd name="connsiteY5" fmla="*/ 255501 h 583047"/>
                <a:gd name="connsiteX6" fmla="*/ 315022 w 471971"/>
                <a:gd name="connsiteY6" fmla="*/ 214558 h 583047"/>
                <a:gd name="connsiteX7" fmla="*/ 253607 w 471971"/>
                <a:gd name="connsiteY7" fmla="*/ 275973 h 583047"/>
                <a:gd name="connsiteX8" fmla="*/ 226311 w 471971"/>
                <a:gd name="connsiteY8" fmla="*/ 37137 h 583047"/>
                <a:gd name="connsiteX9" fmla="*/ 28419 w 471971"/>
                <a:gd name="connsiteY9" fmla="*/ 30313 h 583047"/>
                <a:gd name="connsiteX0" fmla="*/ 28419 w 471971"/>
                <a:gd name="connsiteY0" fmla="*/ 30313 h 583047"/>
                <a:gd name="connsiteX1" fmla="*/ 69362 w 471971"/>
                <a:gd name="connsiteY1" fmla="*/ 460218 h 583047"/>
                <a:gd name="connsiteX2" fmla="*/ 233135 w 471971"/>
                <a:gd name="connsiteY2" fmla="*/ 494337 h 583047"/>
                <a:gd name="connsiteX3" fmla="*/ 246783 w 471971"/>
                <a:gd name="connsiteY3" fmla="*/ 583047 h 583047"/>
                <a:gd name="connsiteX4" fmla="*/ 471971 w 471971"/>
                <a:gd name="connsiteY4" fmla="*/ 473865 h 583047"/>
                <a:gd name="connsiteX5" fmla="*/ 369613 w 471971"/>
                <a:gd name="connsiteY5" fmla="*/ 255501 h 583047"/>
                <a:gd name="connsiteX6" fmla="*/ 315022 w 471971"/>
                <a:gd name="connsiteY6" fmla="*/ 214558 h 583047"/>
                <a:gd name="connsiteX7" fmla="*/ 253607 w 471971"/>
                <a:gd name="connsiteY7" fmla="*/ 275973 h 583047"/>
                <a:gd name="connsiteX8" fmla="*/ 226311 w 471971"/>
                <a:gd name="connsiteY8" fmla="*/ 37137 h 583047"/>
                <a:gd name="connsiteX9" fmla="*/ 28419 w 471971"/>
                <a:gd name="connsiteY9" fmla="*/ 30313 h 583047"/>
                <a:gd name="connsiteX0" fmla="*/ 29073 w 472625"/>
                <a:gd name="connsiteY0" fmla="*/ 30313 h 583047"/>
                <a:gd name="connsiteX1" fmla="*/ 70016 w 472625"/>
                <a:gd name="connsiteY1" fmla="*/ 460218 h 583047"/>
                <a:gd name="connsiteX2" fmla="*/ 233789 w 472625"/>
                <a:gd name="connsiteY2" fmla="*/ 494337 h 583047"/>
                <a:gd name="connsiteX3" fmla="*/ 247437 w 472625"/>
                <a:gd name="connsiteY3" fmla="*/ 583047 h 583047"/>
                <a:gd name="connsiteX4" fmla="*/ 472625 w 472625"/>
                <a:gd name="connsiteY4" fmla="*/ 473865 h 583047"/>
                <a:gd name="connsiteX5" fmla="*/ 370267 w 472625"/>
                <a:gd name="connsiteY5" fmla="*/ 255501 h 583047"/>
                <a:gd name="connsiteX6" fmla="*/ 315676 w 472625"/>
                <a:gd name="connsiteY6" fmla="*/ 214558 h 583047"/>
                <a:gd name="connsiteX7" fmla="*/ 254261 w 472625"/>
                <a:gd name="connsiteY7" fmla="*/ 275973 h 583047"/>
                <a:gd name="connsiteX8" fmla="*/ 226965 w 472625"/>
                <a:gd name="connsiteY8" fmla="*/ 37137 h 583047"/>
                <a:gd name="connsiteX9" fmla="*/ 29073 w 472625"/>
                <a:gd name="connsiteY9" fmla="*/ 30313 h 583047"/>
                <a:gd name="connsiteX0" fmla="*/ 29073 w 472625"/>
                <a:gd name="connsiteY0" fmla="*/ 30313 h 583047"/>
                <a:gd name="connsiteX1" fmla="*/ 70016 w 472625"/>
                <a:gd name="connsiteY1" fmla="*/ 460218 h 583047"/>
                <a:gd name="connsiteX2" fmla="*/ 233789 w 472625"/>
                <a:gd name="connsiteY2" fmla="*/ 494337 h 583047"/>
                <a:gd name="connsiteX3" fmla="*/ 247437 w 472625"/>
                <a:gd name="connsiteY3" fmla="*/ 583047 h 583047"/>
                <a:gd name="connsiteX4" fmla="*/ 472625 w 472625"/>
                <a:gd name="connsiteY4" fmla="*/ 473865 h 583047"/>
                <a:gd name="connsiteX5" fmla="*/ 370267 w 472625"/>
                <a:gd name="connsiteY5" fmla="*/ 255501 h 583047"/>
                <a:gd name="connsiteX6" fmla="*/ 315676 w 472625"/>
                <a:gd name="connsiteY6" fmla="*/ 214558 h 583047"/>
                <a:gd name="connsiteX7" fmla="*/ 254261 w 472625"/>
                <a:gd name="connsiteY7" fmla="*/ 275973 h 583047"/>
                <a:gd name="connsiteX8" fmla="*/ 226965 w 472625"/>
                <a:gd name="connsiteY8" fmla="*/ 37137 h 583047"/>
                <a:gd name="connsiteX9" fmla="*/ 29073 w 472625"/>
                <a:gd name="connsiteY9" fmla="*/ 30313 h 583047"/>
                <a:gd name="connsiteX0" fmla="*/ 29073 w 472625"/>
                <a:gd name="connsiteY0" fmla="*/ 30313 h 583047"/>
                <a:gd name="connsiteX1" fmla="*/ 70016 w 472625"/>
                <a:gd name="connsiteY1" fmla="*/ 460218 h 583047"/>
                <a:gd name="connsiteX2" fmla="*/ 233789 w 472625"/>
                <a:gd name="connsiteY2" fmla="*/ 494337 h 583047"/>
                <a:gd name="connsiteX3" fmla="*/ 247437 w 472625"/>
                <a:gd name="connsiteY3" fmla="*/ 583047 h 583047"/>
                <a:gd name="connsiteX4" fmla="*/ 472625 w 472625"/>
                <a:gd name="connsiteY4" fmla="*/ 473865 h 583047"/>
                <a:gd name="connsiteX5" fmla="*/ 370267 w 472625"/>
                <a:gd name="connsiteY5" fmla="*/ 255501 h 583047"/>
                <a:gd name="connsiteX6" fmla="*/ 315676 w 472625"/>
                <a:gd name="connsiteY6" fmla="*/ 214558 h 583047"/>
                <a:gd name="connsiteX7" fmla="*/ 254261 w 472625"/>
                <a:gd name="connsiteY7" fmla="*/ 275973 h 583047"/>
                <a:gd name="connsiteX8" fmla="*/ 226965 w 472625"/>
                <a:gd name="connsiteY8" fmla="*/ 37137 h 583047"/>
                <a:gd name="connsiteX9" fmla="*/ 29073 w 472625"/>
                <a:gd name="connsiteY9" fmla="*/ 30313 h 583047"/>
                <a:gd name="connsiteX0" fmla="*/ 29073 w 472625"/>
                <a:gd name="connsiteY0" fmla="*/ 30313 h 583047"/>
                <a:gd name="connsiteX1" fmla="*/ 70016 w 472625"/>
                <a:gd name="connsiteY1" fmla="*/ 460218 h 583047"/>
                <a:gd name="connsiteX2" fmla="*/ 233789 w 472625"/>
                <a:gd name="connsiteY2" fmla="*/ 494337 h 583047"/>
                <a:gd name="connsiteX3" fmla="*/ 247437 w 472625"/>
                <a:gd name="connsiteY3" fmla="*/ 583047 h 583047"/>
                <a:gd name="connsiteX4" fmla="*/ 472625 w 472625"/>
                <a:gd name="connsiteY4" fmla="*/ 473865 h 583047"/>
                <a:gd name="connsiteX5" fmla="*/ 370267 w 472625"/>
                <a:gd name="connsiteY5" fmla="*/ 255501 h 583047"/>
                <a:gd name="connsiteX6" fmla="*/ 315676 w 472625"/>
                <a:gd name="connsiteY6" fmla="*/ 214558 h 583047"/>
                <a:gd name="connsiteX7" fmla="*/ 254261 w 472625"/>
                <a:gd name="connsiteY7" fmla="*/ 275973 h 583047"/>
                <a:gd name="connsiteX8" fmla="*/ 226965 w 472625"/>
                <a:gd name="connsiteY8" fmla="*/ 37137 h 583047"/>
                <a:gd name="connsiteX9" fmla="*/ 29073 w 472625"/>
                <a:gd name="connsiteY9" fmla="*/ 30313 h 583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2625" h="583047">
                  <a:moveTo>
                    <a:pt x="29073" y="30313"/>
                  </a:moveTo>
                  <a:cubicBezTo>
                    <a:pt x="-34770" y="96123"/>
                    <a:pt x="19172" y="394408"/>
                    <a:pt x="70016" y="460218"/>
                  </a:cubicBezTo>
                  <a:cubicBezTo>
                    <a:pt x="133906" y="536684"/>
                    <a:pt x="179198" y="482964"/>
                    <a:pt x="233789" y="494337"/>
                  </a:cubicBezTo>
                  <a:lnTo>
                    <a:pt x="247437" y="583047"/>
                  </a:lnTo>
                  <a:lnTo>
                    <a:pt x="472625" y="473865"/>
                  </a:lnTo>
                  <a:cubicBezTo>
                    <a:pt x="395110" y="416575"/>
                    <a:pt x="357891" y="418179"/>
                    <a:pt x="370267" y="255501"/>
                  </a:cubicBezTo>
                  <a:cubicBezTo>
                    <a:pt x="386166" y="223255"/>
                    <a:pt x="371069" y="184811"/>
                    <a:pt x="315676" y="214558"/>
                  </a:cubicBezTo>
                  <a:lnTo>
                    <a:pt x="254261" y="275973"/>
                  </a:lnTo>
                  <a:cubicBezTo>
                    <a:pt x="263760" y="193261"/>
                    <a:pt x="304256" y="101250"/>
                    <a:pt x="226965" y="37137"/>
                  </a:cubicBezTo>
                  <a:cubicBezTo>
                    <a:pt x="188898" y="3866"/>
                    <a:pt x="116735" y="-23206"/>
                    <a:pt x="29073" y="30313"/>
                  </a:cubicBezTo>
                  <a:close/>
                </a:path>
              </a:pathLst>
            </a:custGeom>
            <a:solidFill>
              <a:srgbClr val="FBDD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>
              <a:off x="3276600" y="2876550"/>
              <a:ext cx="1044586" cy="130186"/>
            </a:xfrm>
            <a:custGeom>
              <a:avLst/>
              <a:gdLst>
                <a:gd name="connsiteX0" fmla="*/ 0 w 1041486"/>
                <a:gd name="connsiteY0" fmla="*/ 0 h 142585"/>
                <a:gd name="connsiteX1" fmla="*/ 0 w 1041486"/>
                <a:gd name="connsiteY1" fmla="*/ 142585 h 142585"/>
                <a:gd name="connsiteX2" fmla="*/ 1041486 w 1041486"/>
                <a:gd name="connsiteY2" fmla="*/ 133286 h 142585"/>
                <a:gd name="connsiteX3" fmla="*/ 1032187 w 1041486"/>
                <a:gd name="connsiteY3" fmla="*/ 12399 h 142585"/>
                <a:gd name="connsiteX4" fmla="*/ 0 w 1041486"/>
                <a:gd name="connsiteY4" fmla="*/ 0 h 142585"/>
                <a:gd name="connsiteX0" fmla="*/ 0 w 1044586"/>
                <a:gd name="connsiteY0" fmla="*/ 15498 h 130186"/>
                <a:gd name="connsiteX1" fmla="*/ 3100 w 1044586"/>
                <a:gd name="connsiteY1" fmla="*/ 130186 h 130186"/>
                <a:gd name="connsiteX2" fmla="*/ 1044586 w 1044586"/>
                <a:gd name="connsiteY2" fmla="*/ 120887 h 130186"/>
                <a:gd name="connsiteX3" fmla="*/ 1035287 w 1044586"/>
                <a:gd name="connsiteY3" fmla="*/ 0 h 130186"/>
                <a:gd name="connsiteX4" fmla="*/ 0 w 1044586"/>
                <a:gd name="connsiteY4" fmla="*/ 15498 h 13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586" h="130186">
                  <a:moveTo>
                    <a:pt x="0" y="15498"/>
                  </a:moveTo>
                  <a:cubicBezTo>
                    <a:pt x="1033" y="53727"/>
                    <a:pt x="2067" y="91957"/>
                    <a:pt x="3100" y="130186"/>
                  </a:cubicBezTo>
                  <a:lnTo>
                    <a:pt x="1044586" y="120887"/>
                  </a:lnTo>
                  <a:lnTo>
                    <a:pt x="1035287" y="0"/>
                  </a:lnTo>
                  <a:lnTo>
                    <a:pt x="0" y="15498"/>
                  </a:lnTo>
                  <a:close/>
                </a:path>
              </a:pathLst>
            </a:custGeom>
            <a:solidFill>
              <a:srgbClr val="B4B4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49959" y="3006736"/>
              <a:ext cx="838200" cy="1143580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>
              <a:off x="4333326" y="2458031"/>
              <a:ext cx="781115" cy="1066284"/>
            </a:xfrm>
            <a:custGeom>
              <a:avLst/>
              <a:gdLst>
                <a:gd name="connsiteX0" fmla="*/ 697424 w 781115"/>
                <a:gd name="connsiteY0" fmla="*/ 0 h 1066284"/>
                <a:gd name="connsiteX1" fmla="*/ 781115 w 781115"/>
                <a:gd name="connsiteY1" fmla="*/ 21698 h 1066284"/>
                <a:gd name="connsiteX2" fmla="*/ 650929 w 781115"/>
                <a:gd name="connsiteY2" fmla="*/ 743919 h 1066284"/>
                <a:gd name="connsiteX3" fmla="*/ 635431 w 781115"/>
                <a:gd name="connsiteY3" fmla="*/ 979493 h 1066284"/>
                <a:gd name="connsiteX4" fmla="*/ 647829 w 781115"/>
                <a:gd name="connsiteY4" fmla="*/ 1066284 h 1066284"/>
                <a:gd name="connsiteX5" fmla="*/ 0 w 781115"/>
                <a:gd name="connsiteY5" fmla="*/ 1063184 h 1066284"/>
                <a:gd name="connsiteX6" fmla="*/ 9299 w 781115"/>
                <a:gd name="connsiteY6" fmla="*/ 967094 h 1066284"/>
                <a:gd name="connsiteX7" fmla="*/ 564138 w 781115"/>
                <a:gd name="connsiteY7" fmla="*/ 945397 h 1066284"/>
                <a:gd name="connsiteX8" fmla="*/ 576537 w 781115"/>
                <a:gd name="connsiteY8" fmla="*/ 688125 h 1066284"/>
                <a:gd name="connsiteX9" fmla="*/ 697424 w 781115"/>
                <a:gd name="connsiteY9" fmla="*/ 0 h 1066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1115" h="1066284">
                  <a:moveTo>
                    <a:pt x="697424" y="0"/>
                  </a:moveTo>
                  <a:lnTo>
                    <a:pt x="781115" y="21698"/>
                  </a:lnTo>
                  <a:lnTo>
                    <a:pt x="650929" y="743919"/>
                  </a:lnTo>
                  <a:lnTo>
                    <a:pt x="635431" y="979493"/>
                  </a:lnTo>
                  <a:lnTo>
                    <a:pt x="647829" y="1066284"/>
                  </a:lnTo>
                  <a:lnTo>
                    <a:pt x="0" y="1063184"/>
                  </a:lnTo>
                  <a:lnTo>
                    <a:pt x="9299" y="967094"/>
                  </a:lnTo>
                  <a:lnTo>
                    <a:pt x="564138" y="945397"/>
                  </a:lnTo>
                  <a:lnTo>
                    <a:pt x="576537" y="688125"/>
                  </a:lnTo>
                  <a:lnTo>
                    <a:pt x="697424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331386" y="3524315"/>
              <a:ext cx="650929" cy="592035"/>
            </a:xfrm>
            <a:custGeom>
              <a:avLst/>
              <a:gdLst>
                <a:gd name="connsiteX0" fmla="*/ 0 w 650929"/>
                <a:gd name="connsiteY0" fmla="*/ 585836 h 592035"/>
                <a:gd name="connsiteX1" fmla="*/ 58894 w 650929"/>
                <a:gd name="connsiteY1" fmla="*/ 585836 h 592035"/>
                <a:gd name="connsiteX2" fmla="*/ 145684 w 650929"/>
                <a:gd name="connsiteY2" fmla="*/ 99189 h 592035"/>
                <a:gd name="connsiteX3" fmla="*/ 495946 w 650929"/>
                <a:gd name="connsiteY3" fmla="*/ 96090 h 592035"/>
                <a:gd name="connsiteX4" fmla="*/ 585836 w 650929"/>
                <a:gd name="connsiteY4" fmla="*/ 592035 h 592035"/>
                <a:gd name="connsiteX5" fmla="*/ 650929 w 650929"/>
                <a:gd name="connsiteY5" fmla="*/ 585836 h 592035"/>
                <a:gd name="connsiteX6" fmla="*/ 542441 w 650929"/>
                <a:gd name="connsiteY6" fmla="*/ 0 h 592035"/>
                <a:gd name="connsiteX7" fmla="*/ 486647 w 650929"/>
                <a:gd name="connsiteY7" fmla="*/ 0 h 592035"/>
                <a:gd name="connsiteX8" fmla="*/ 486647 w 650929"/>
                <a:gd name="connsiteY8" fmla="*/ 49595 h 592035"/>
                <a:gd name="connsiteX9" fmla="*/ 158083 w 650929"/>
                <a:gd name="connsiteY9" fmla="*/ 58894 h 592035"/>
                <a:gd name="connsiteX10" fmla="*/ 170481 w 650929"/>
                <a:gd name="connsiteY10" fmla="*/ 0 h 592035"/>
                <a:gd name="connsiteX11" fmla="*/ 111588 w 650929"/>
                <a:gd name="connsiteY11" fmla="*/ 3100 h 592035"/>
                <a:gd name="connsiteX12" fmla="*/ 0 w 650929"/>
                <a:gd name="connsiteY12" fmla="*/ 585836 h 59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0929" h="592035">
                  <a:moveTo>
                    <a:pt x="0" y="585836"/>
                  </a:moveTo>
                  <a:lnTo>
                    <a:pt x="58894" y="585836"/>
                  </a:lnTo>
                  <a:lnTo>
                    <a:pt x="145684" y="99189"/>
                  </a:lnTo>
                  <a:lnTo>
                    <a:pt x="495946" y="96090"/>
                  </a:lnTo>
                  <a:lnTo>
                    <a:pt x="585836" y="592035"/>
                  </a:lnTo>
                  <a:lnTo>
                    <a:pt x="650929" y="585836"/>
                  </a:lnTo>
                  <a:lnTo>
                    <a:pt x="542441" y="0"/>
                  </a:lnTo>
                  <a:lnTo>
                    <a:pt x="486647" y="0"/>
                  </a:lnTo>
                  <a:lnTo>
                    <a:pt x="486647" y="49595"/>
                  </a:lnTo>
                  <a:lnTo>
                    <a:pt x="158083" y="58894"/>
                  </a:lnTo>
                  <a:lnTo>
                    <a:pt x="170481" y="0"/>
                  </a:lnTo>
                  <a:lnTo>
                    <a:pt x="111588" y="3100"/>
                  </a:lnTo>
                  <a:lnTo>
                    <a:pt x="0" y="58583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038350"/>
              <a:ext cx="76200" cy="76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477491" y="2729345"/>
              <a:ext cx="249382" cy="157019"/>
            </a:xfrm>
            <a:custGeom>
              <a:avLst/>
              <a:gdLst>
                <a:gd name="connsiteX0" fmla="*/ 207818 w 249382"/>
                <a:gd name="connsiteY0" fmla="*/ 0 h 157019"/>
                <a:gd name="connsiteX1" fmla="*/ 32327 w 249382"/>
                <a:gd name="connsiteY1" fmla="*/ 64655 h 157019"/>
                <a:gd name="connsiteX2" fmla="*/ 0 w 249382"/>
                <a:gd name="connsiteY2" fmla="*/ 138546 h 157019"/>
                <a:gd name="connsiteX3" fmla="*/ 249382 w 249382"/>
                <a:gd name="connsiteY3" fmla="*/ 157019 h 157019"/>
                <a:gd name="connsiteX4" fmla="*/ 207818 w 249382"/>
                <a:gd name="connsiteY4" fmla="*/ 0 h 15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82" h="157019">
                  <a:moveTo>
                    <a:pt x="207818" y="0"/>
                  </a:moveTo>
                  <a:lnTo>
                    <a:pt x="32327" y="64655"/>
                  </a:lnTo>
                  <a:lnTo>
                    <a:pt x="0" y="138546"/>
                  </a:lnTo>
                  <a:lnTo>
                    <a:pt x="249382" y="157019"/>
                  </a:lnTo>
                  <a:lnTo>
                    <a:pt x="207818" y="0"/>
                  </a:lnTo>
                  <a:close/>
                </a:path>
              </a:pathLst>
            </a:custGeom>
            <a:solidFill>
              <a:srgbClr val="FBDD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974523" y="1582462"/>
            <a:ext cx="172178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IN" dirty="0">
                <a:solidFill>
                  <a:srgbClr val="666666"/>
                </a:solidFill>
                <a:latin typeface="Helvetica Neue" panose="02000503000000020004" pitchFamily="2"/>
              </a:rPr>
              <a:t>SCCM Administrator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475232" y="2146964"/>
            <a:ext cx="4830567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666666"/>
                </a:solidFill>
                <a:latin typeface="Helvetica Neue" panose="02000503000000020004" pitchFamily="2"/>
              </a:rPr>
              <a:t>Frustration! Why did you do this?!</a:t>
            </a:r>
            <a:endParaRPr lang="en-US" sz="2400" dirty="0">
              <a:solidFill>
                <a:srgbClr val="666666"/>
              </a:solidFill>
              <a:latin typeface="Helvetica Neue" panose="02000503000000020004" pitchFamily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666666"/>
                </a:solidFill>
                <a:latin typeface="Helvetica Neue" panose="02000503000000020004" pitchFamily="2"/>
              </a:rPr>
              <a:t>Necessity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666666"/>
                </a:solidFill>
                <a:latin typeface="Helvetica Neue"/>
              </a:rPr>
              <a:t>To prevent recreating the wheel</a:t>
            </a:r>
          </a:p>
        </p:txBody>
      </p:sp>
    </p:spTree>
    <p:extLst>
      <p:ext uri="{BB962C8B-B14F-4D97-AF65-F5344CB8AC3E}">
        <p14:creationId xmlns:p14="http://schemas.microsoft.com/office/powerpoint/2010/main" val="6455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276350"/>
            <a:ext cx="2743200" cy="2280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231F20"/>
                </a:solidFill>
                <a:latin typeface="Helvetica Neue" panose="02000503000000020004" pitchFamily="2"/>
              </a:rPr>
              <a:t>The PowerShell Module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3135" y="3996123"/>
            <a:ext cx="715772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IN" sz="2400" dirty="0" smtClean="0">
                <a:solidFill>
                  <a:srgbClr val="333333"/>
                </a:solidFill>
                <a:latin typeface="Helvetica Neue" charset="0"/>
              </a:rPr>
              <a:t>https</a:t>
            </a:r>
            <a:r>
              <a:rPr lang="en-IN" sz="2400" dirty="0">
                <a:solidFill>
                  <a:srgbClr val="333333"/>
                </a:solidFill>
                <a:latin typeface="Helvetica Neue" charset="0"/>
              </a:rPr>
              <a:t>://github.com/adbertram/SoftwareInstallManager</a:t>
            </a:r>
          </a:p>
        </p:txBody>
      </p:sp>
    </p:spTree>
    <p:extLst>
      <p:ext uri="{BB962C8B-B14F-4D97-AF65-F5344CB8AC3E}">
        <p14:creationId xmlns:p14="http://schemas.microsoft.com/office/powerpoint/2010/main" val="131071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fab7f89464302eea63e9d334be922a913bf6a"/>
  <p:tag name="ISPRING_RESOURCE_PATHS_HASH_PRESENTER" val="3fab7f89464302eea63e9d334be922a913bf6a"/>
</p:tagLst>
</file>

<file path=ppt/theme/theme1.xml><?xml version="1.0" encoding="utf-8"?>
<a:theme xmlns:a="http://schemas.openxmlformats.org/drawingml/2006/main" name="TechMentor Redmond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3807</TotalTime>
  <Words>1237</Words>
  <Application>Microsoft Office PowerPoint</Application>
  <PresentationFormat>On-screen Show (16:9)</PresentationFormat>
  <Paragraphs>285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Helvetica</vt:lpstr>
      <vt:lpstr>Helvetica Neue</vt:lpstr>
      <vt:lpstr>TechMentor Redmond 2015</vt:lpstr>
      <vt:lpstr>Automating Software Installs with PowerShell</vt:lpstr>
      <vt:lpstr>The 100 Hour Week</vt:lpstr>
      <vt:lpstr>Well, There's Your Problem</vt:lpstr>
      <vt:lpstr>Whoami</vt:lpstr>
      <vt:lpstr> Is this Your Environment ?</vt:lpstr>
      <vt:lpstr>What you can Expect and Will Learn</vt:lpstr>
      <vt:lpstr>Sorry, no Shiny things here</vt:lpstr>
      <vt:lpstr>Where did this talk come from?</vt:lpstr>
      <vt:lpstr>The PowerShell Module</vt:lpstr>
      <vt:lpstr>What's Required of You</vt:lpstr>
      <vt:lpstr>Demo Environment</vt:lpstr>
      <vt:lpstr>Demo: Deployment Walkthrough</vt:lpstr>
      <vt:lpstr>The Launching Script  (A Poor Man's SCCM)</vt:lpstr>
      <vt:lpstr>Demo: Adobe Reader</vt:lpstr>
      <vt:lpstr>Demo: Cisco AnyConnect</vt:lpstr>
      <vt:lpstr>Demo: Web Apps Need Deployed?</vt:lpstr>
      <vt:lpstr>Demo: Windows Features</vt:lpstr>
      <vt:lpstr>Demo: What's "Installed" Actually Mean?</vt:lpstr>
      <vt:lpstr>Building useful logs</vt:lpstr>
      <vt:lpstr>When to Log</vt:lpstr>
      <vt:lpstr>Introducing CMTrace</vt:lpstr>
      <vt:lpstr>Demo: Logging</vt:lpstr>
      <vt:lpstr>Automating Software Uninstalls</vt:lpstr>
      <vt:lpstr>Uninstall Cleanup</vt:lpstr>
      <vt:lpstr>Demo: Web App Removal</vt:lpstr>
      <vt:lpstr>Demo: EMET Uninstall</vt:lpstr>
      <vt:lpstr>Demo: Adobe Reader Uninstall</vt:lpstr>
      <vt:lpstr>Demo: Cisco AnyConnect Uninstall</vt:lpstr>
      <vt:lpstr>Stubborn Applications</vt:lpstr>
      <vt:lpstr>Automating Software Upgrades</vt:lpstr>
      <vt:lpstr>Demo: Adobe Flash Player Upgrade</vt:lpstr>
      <vt:lpstr>Demo: Adobe Reader Upgrade</vt:lpstr>
      <vt:lpstr>Demo: Java.  Enough Said</vt:lpstr>
      <vt:lpstr>Demo: User Profile Scripting</vt:lpstr>
      <vt:lpstr>Your Job is Never Done</vt:lpstr>
      <vt:lpstr>Other Options</vt:lpstr>
      <vt:lpstr>Thank you!  Please tip your waiter</vt:lpstr>
    </vt:vector>
  </TitlesOfParts>
  <Company>1105 Media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Title Here</dc:title>
  <dc:creator>Brent Sutton</dc:creator>
  <cp:lastModifiedBy>Adam Bertram</cp:lastModifiedBy>
  <cp:revision>126</cp:revision>
  <dcterms:created xsi:type="dcterms:W3CDTF">2015-02-07T01:31:09Z</dcterms:created>
  <dcterms:modified xsi:type="dcterms:W3CDTF">2015-08-07T19:27:44Z</dcterms:modified>
</cp:coreProperties>
</file>