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72" r:id="rId3"/>
    <p:sldId id="274" r:id="rId4"/>
    <p:sldId id="275" r:id="rId5"/>
    <p:sldId id="277" r:id="rId6"/>
    <p:sldId id="296" r:id="rId7"/>
    <p:sldId id="297" r:id="rId8"/>
    <p:sldId id="299" r:id="rId9"/>
    <p:sldId id="298" r:id="rId10"/>
    <p:sldId id="295" r:id="rId11"/>
    <p:sldId id="30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42B"/>
    <a:srgbClr val="0C92CA"/>
    <a:srgbClr val="F5BB1A"/>
    <a:srgbClr val="000000"/>
    <a:srgbClr val="39FF14"/>
    <a:srgbClr val="C2D941"/>
    <a:srgbClr val="C2D93F"/>
    <a:srgbClr val="8E8E8E"/>
    <a:srgbClr val="0C2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46" autoAdjust="0"/>
    <p:restoredTop sz="88514" autoAdjust="0"/>
  </p:normalViewPr>
  <p:slideViewPr>
    <p:cSldViewPr snapToGrid="0" showGuides="1">
      <p:cViewPr varScale="1">
        <p:scale>
          <a:sx n="138" d="100"/>
          <a:sy n="138" d="100"/>
        </p:scale>
        <p:origin x="2016" y="368"/>
      </p:cViewPr>
      <p:guideLst>
        <p:guide orient="horz" pos="5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DA7F2-814D-4F5C-8EBA-CDA47B3DD349}" type="datetimeFigureOut">
              <a:rPr lang="en-US" smtClean="0"/>
              <a:t>2/16/16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8C2BA-2163-4ADC-95E9-7DFB469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64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Anyone worked 100</a:t>
            </a:r>
            <a:r>
              <a:rPr lang="en-US" baseline="0" dirty="0" smtClean="0"/>
              <a:t> hours in a week? …was it what you’d consider fun?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Application that rhymes with </a:t>
            </a:r>
            <a:r>
              <a:rPr lang="en-US" dirty="0" err="1" smtClean="0"/>
              <a:t>itrix</a:t>
            </a:r>
            <a:r>
              <a:rPr lang="en-US" baseline="0" dirty="0" smtClean="0"/>
              <a:t> that needed upgraded enterprise-wide from 12.4 to 13.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app</a:t>
            </a:r>
            <a:r>
              <a:rPr lang="en-US" baseline="0" dirty="0" smtClean="0"/>
              <a:t> required different configurations whether it was a thin client, x86/x64, desktop, etc.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Citrix</a:t>
            </a:r>
            <a:r>
              <a:rPr lang="en-US" baseline="0" dirty="0" smtClean="0"/>
              <a:t> admin comes up to me on Friday..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Used the methodology for an old version and thought it’d work for the new version.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Pushed out to group on Monday </a:t>
            </a:r>
            <a:r>
              <a:rPr lang="en-US" baseline="0" dirty="0" err="1" smtClean="0"/>
              <a:t>evening..minor</a:t>
            </a:r>
            <a:r>
              <a:rPr lang="en-US" baseline="0" dirty="0" smtClean="0"/>
              <a:t> problems…fixed.</a:t>
            </a:r>
          </a:p>
          <a:p>
            <a:r>
              <a:rPr lang="en-US" baseline="0" dirty="0" smtClean="0"/>
              <a:t> - Tested checking if in ARP and a single Citrix </a:t>
            </a:r>
            <a:r>
              <a:rPr lang="en-US" baseline="0" dirty="0" err="1" smtClean="0"/>
              <a:t>application..worked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Helpdesk calls about icon that’s changed the next day</a:t>
            </a:r>
          </a:p>
          <a:p>
            <a:endParaRPr lang="en-US" baseline="0" dirty="0" smtClean="0"/>
          </a:p>
          <a:p>
            <a:r>
              <a:rPr lang="en-US" baseline="0" dirty="0" smtClean="0"/>
              <a:t>Pushed out again on Tuesday </a:t>
            </a:r>
            <a:r>
              <a:rPr lang="en-US" baseline="0" dirty="0" err="1" smtClean="0"/>
              <a:t>evening..minor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problems..fixed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Finance calls in a panic on Wednesday morning that their application won’t run.</a:t>
            </a:r>
          </a:p>
          <a:p>
            <a:r>
              <a:rPr lang="en-US" baseline="0" dirty="0" smtClean="0"/>
              <a:t> - we didn’t test that application. It required another registry key to enable single sign 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week continues like this until I eventually accumulated 100 hours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was a consultant at the time for this client and my boss emailed me and said “did you make a typo on your timesheet”?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could have been prevented if the versions didn’t change so much.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7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2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</a:t>
            </a:r>
            <a:r>
              <a:rPr lang="en-US" baseline="0" dirty="0" smtClean="0"/>
              <a:t> this look like your environment?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Who here has all Windows 8.1 and Server 2012 R2 only? …..are you hiring?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Each OS and architecture is different and needs to be accounted for.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1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07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5903167" cy="1470025"/>
          </a:xfrm>
        </p:spPr>
        <p:txBody>
          <a:bodyPr/>
          <a:lstStyle>
            <a:lvl1pPr algn="l">
              <a:defRPr>
                <a:latin typeface="Myriad Pro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4861432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C2D941"/>
                </a:solidFill>
                <a:latin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-8572"/>
            <a:ext cx="9144000" cy="1151572"/>
          </a:xfrm>
          <a:prstGeom prst="rect">
            <a:avLst/>
          </a:prstGeom>
          <a:solidFill>
            <a:srgbClr val="0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143000"/>
            <a:ext cx="9144000" cy="104775"/>
          </a:xfrm>
          <a:prstGeom prst="rect">
            <a:avLst/>
          </a:prstGeom>
          <a:solidFill>
            <a:srgbClr val="C2D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93" y="63367"/>
            <a:ext cx="1248159" cy="124434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 flipH="1">
            <a:off x="6136073" y="441148"/>
            <a:ext cx="905789" cy="905789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572080" y="-254793"/>
            <a:ext cx="1521542" cy="152154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581000" y="742131"/>
            <a:ext cx="804193" cy="8017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377312" y="116783"/>
            <a:ext cx="804193" cy="8017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6369785" y="116783"/>
            <a:ext cx="804193" cy="801738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 flipH="1">
            <a:off x="1636877" y="353510"/>
            <a:ext cx="841877" cy="841877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8249900" y="630812"/>
            <a:ext cx="804193" cy="8017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 flipH="1" flipV="1">
            <a:off x="4762102" y="962177"/>
            <a:ext cx="606034" cy="604184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 rot="5400000" flipH="1">
            <a:off x="3078894" y="746739"/>
            <a:ext cx="593946" cy="593946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 rot="5400000" flipH="1">
            <a:off x="4768146" y="388568"/>
            <a:ext cx="593946" cy="593946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8033452" y="1412784"/>
            <a:ext cx="1121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Myriad Pro" pitchFamily="34" charset="0"/>
              </a:rPr>
              <a:t>@</a:t>
            </a:r>
            <a:r>
              <a:rPr lang="en-US" sz="1400" dirty="0" err="1">
                <a:latin typeface="Myriad Pro" pitchFamily="34" charset="0"/>
              </a:rPr>
              <a:t>adbertram</a:t>
            </a:r>
            <a:endParaRPr lang="en-US" sz="1400" dirty="0">
              <a:latin typeface="Myriad Pro" pitchFamily="34" charset="0"/>
            </a:endParaRPr>
          </a:p>
        </p:txBody>
      </p:sp>
      <p:pic>
        <p:nvPicPr>
          <p:cNvPr id="1026" name="Picture 2" descr="C:\Users\Jen\Downloads\twitter1 (1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080" y="1278636"/>
            <a:ext cx="576072" cy="57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6136072" y="2961670"/>
            <a:ext cx="3047494" cy="3896330"/>
            <a:chOff x="6136072" y="2961670"/>
            <a:chExt cx="3047494" cy="389633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36072" y="2961670"/>
              <a:ext cx="1883627" cy="187747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1860" y="3730752"/>
              <a:ext cx="2241706" cy="31272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103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 the Automator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4F58-0696-4D0F-BA9B-E966208B3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2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 the Automator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4F58-0696-4D0F-BA9B-E966208B3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41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 the Automator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4F58-0696-4D0F-BA9B-E966208B3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9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0"/>
            <a:ext cx="9144000" cy="1203158"/>
          </a:xfrm>
          <a:prstGeom prst="rect">
            <a:avLst/>
          </a:prstGeom>
          <a:solidFill>
            <a:srgbClr val="0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144379"/>
          </a:xfrm>
          <a:prstGeom prst="rect">
            <a:avLst/>
          </a:prstGeom>
          <a:solidFill>
            <a:srgbClr val="C2D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6149508"/>
            <a:ext cx="9144000" cy="114666"/>
          </a:xfrm>
          <a:prstGeom prst="rect">
            <a:avLst/>
          </a:prstGeom>
          <a:solidFill>
            <a:srgbClr val="0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6264173"/>
            <a:ext cx="9144000" cy="593827"/>
          </a:xfrm>
          <a:prstGeom prst="rect">
            <a:avLst/>
          </a:prstGeom>
          <a:solidFill>
            <a:srgbClr val="C2D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Myriad Pro Light" pitchFamily="34" charset="0"/>
              <a:buChar char="&gt;"/>
              <a:defRPr>
                <a:latin typeface="Myriad Pro Light" pitchFamily="34" charset="0"/>
              </a:defRPr>
            </a:lvl1pPr>
            <a:lvl2pPr>
              <a:defRPr>
                <a:latin typeface="Myriad Pro Light" pitchFamily="34" charset="0"/>
              </a:defRPr>
            </a:lvl2pPr>
            <a:lvl3pPr>
              <a:defRPr>
                <a:latin typeface="Myriad Pro Light" pitchFamily="34" charset="0"/>
              </a:defRPr>
            </a:lvl3pPr>
            <a:lvl4pPr>
              <a:defRPr>
                <a:latin typeface="Myriad Pro Light" pitchFamily="34" charset="0"/>
              </a:defRPr>
            </a:lvl4pPr>
            <a:lvl5pPr>
              <a:defRPr>
                <a:latin typeface="Myriad Pro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78523"/>
            <a:ext cx="28956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Myriad Pro" pitchFamily="34" charset="0"/>
              </a:defRPr>
            </a:lvl1pPr>
          </a:lstStyle>
          <a:p>
            <a:r>
              <a:rPr lang="en-US" dirty="0" smtClean="0"/>
              <a:t>Adam the </a:t>
            </a:r>
            <a:r>
              <a:rPr lang="en-US" dirty="0" err="1" smtClean="0"/>
              <a:t>Automator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2737" y="6368073"/>
            <a:ext cx="574431" cy="365125"/>
          </a:xfrm>
          <a:noFill/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Myriad Pro Light" pitchFamily="34" charset="0"/>
              </a:defRPr>
            </a:lvl1pPr>
          </a:lstStyle>
          <a:p>
            <a:fld id="{4F3B4F58-0696-4D0F-BA9B-E966208B3C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 flipH="1">
            <a:off x="6136073" y="441148"/>
            <a:ext cx="905789" cy="905789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7572080" y="-254793"/>
            <a:ext cx="1521542" cy="152154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 flipH="1">
            <a:off x="1636877" y="353510"/>
            <a:ext cx="841877" cy="841877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 userDrawn="1"/>
        </p:nvSpPr>
        <p:spPr>
          <a:xfrm rot="5400000" flipH="1">
            <a:off x="3078894" y="746739"/>
            <a:ext cx="593946" cy="593946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rot="5400000" flipH="1">
            <a:off x="4768146" y="388568"/>
            <a:ext cx="593946" cy="593946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57200" y="274638"/>
            <a:ext cx="8229600" cy="82023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Myriad Pro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8033452" y="1357012"/>
            <a:ext cx="1121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Myriad Pro" pitchFamily="34" charset="0"/>
              </a:rPr>
              <a:t>@</a:t>
            </a:r>
            <a:r>
              <a:rPr lang="en-US" sz="1400" dirty="0" err="1">
                <a:latin typeface="Myriad Pro" pitchFamily="34" charset="0"/>
              </a:rPr>
              <a:t>adbertram</a:t>
            </a:r>
            <a:endParaRPr lang="en-US" sz="1400" dirty="0">
              <a:latin typeface="Myriad Pro" pitchFamily="34" charset="0"/>
            </a:endParaRPr>
          </a:p>
        </p:txBody>
      </p:sp>
      <p:pic>
        <p:nvPicPr>
          <p:cNvPr id="24" name="Picture 2" descr="C:\Users\Jen\Downloads\twitter1 (1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030" y="1231011"/>
            <a:ext cx="576072" cy="57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7664115" y="4980563"/>
            <a:ext cx="1423326" cy="1861984"/>
            <a:chOff x="7664115" y="4980563"/>
            <a:chExt cx="1423326" cy="186198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664115" y="4980563"/>
              <a:ext cx="892397" cy="889483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580" y="5361219"/>
              <a:ext cx="1061861" cy="1481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026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0"/>
            <a:ext cx="9144000" cy="1203158"/>
          </a:xfrm>
          <a:prstGeom prst="rect">
            <a:avLst/>
          </a:prstGeom>
          <a:solidFill>
            <a:srgbClr val="0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144379"/>
          </a:xfrm>
          <a:prstGeom prst="rect">
            <a:avLst/>
          </a:prstGeom>
          <a:solidFill>
            <a:srgbClr val="C2D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defRPr lang="en-US" sz="3200" kern="1200" dirty="0" smtClean="0">
                <a:solidFill>
                  <a:schemeClr val="tx1"/>
                </a:solidFill>
                <a:latin typeface="Myriad Pro Light" pitchFamily="34" charset="0"/>
                <a:ea typeface="+mn-ea"/>
                <a:cs typeface="+mn-cs"/>
              </a:defRPr>
            </a:lvl1pPr>
            <a:lvl2pPr>
              <a:defRPr>
                <a:latin typeface="Myriad Pro Light" pitchFamily="34" charset="0"/>
              </a:defRPr>
            </a:lvl2pPr>
            <a:lvl3pPr>
              <a:defRPr>
                <a:latin typeface="Myriad Pro Light" pitchFamily="34" charset="0"/>
              </a:defRPr>
            </a:lvl3pPr>
            <a:lvl4pPr>
              <a:defRPr>
                <a:latin typeface="Myriad Pro Light" pitchFamily="34" charset="0"/>
              </a:defRPr>
            </a:lvl4pPr>
            <a:lvl5pPr>
              <a:defRPr>
                <a:latin typeface="Myriad Pro Light" pitchFamily="34" charset="0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Myriad Pro Light" pitchFamily="34" charset="0"/>
              <a:buChar char="&gt;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2737" y="6368073"/>
            <a:ext cx="574431" cy="365125"/>
          </a:xfrm>
          <a:noFill/>
        </p:spPr>
        <p:txBody>
          <a:bodyPr/>
          <a:lstStyle>
            <a:lvl1pPr algn="ctr">
              <a:defRPr b="1">
                <a:solidFill>
                  <a:srgbClr val="0C92CA"/>
                </a:solidFill>
                <a:latin typeface="Myriad Pro Light" pitchFamily="34" charset="0"/>
              </a:defRPr>
            </a:lvl1pPr>
          </a:lstStyle>
          <a:p>
            <a:fld id="{4F3B4F58-0696-4D0F-BA9B-E966208B3C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 flipH="1">
            <a:off x="6136073" y="441148"/>
            <a:ext cx="905789" cy="905789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7572080" y="-254793"/>
            <a:ext cx="1521542" cy="152154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 flipH="1">
            <a:off x="1636877" y="353510"/>
            <a:ext cx="841877" cy="841877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 userDrawn="1"/>
        </p:nvSpPr>
        <p:spPr>
          <a:xfrm rot="5400000" flipH="1">
            <a:off x="3078894" y="746739"/>
            <a:ext cx="593946" cy="593946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rot="5400000" flipH="1">
            <a:off x="4768146" y="388568"/>
            <a:ext cx="593946" cy="593946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023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Myriad Pro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7929338" y="6414623"/>
            <a:ext cx="1121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Myriad Pro" pitchFamily="34" charset="0"/>
              </a:rPr>
              <a:t>@</a:t>
            </a:r>
            <a:r>
              <a:rPr lang="en-US" sz="1400" dirty="0" err="1">
                <a:latin typeface="Myriad Pro" pitchFamily="34" charset="0"/>
              </a:rPr>
              <a:t>adbertram</a:t>
            </a:r>
            <a:endParaRPr lang="en-US" sz="1400" dirty="0">
              <a:latin typeface="Myriad Pro" pitchFamily="34" charset="0"/>
            </a:endParaRPr>
          </a:p>
        </p:txBody>
      </p:sp>
      <p:pic>
        <p:nvPicPr>
          <p:cNvPr id="22" name="Picture 2" descr="C:\Users\Jen\Downloads\twitter1 (1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609" y="6278353"/>
            <a:ext cx="576072" cy="57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Footer Placeholder 2"/>
          <p:cNvSpPr>
            <a:spLocks noGrp="1"/>
          </p:cNvSpPr>
          <p:nvPr userDrawn="1">
            <p:ph type="ftr" sz="quarter" idx="4294967295"/>
          </p:nvPr>
        </p:nvSpPr>
        <p:spPr>
          <a:xfrm>
            <a:off x="1311578" y="6367463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Adam the Automator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8241034" y="55846"/>
            <a:ext cx="882438" cy="1144772"/>
            <a:chOff x="8241034" y="55846"/>
            <a:chExt cx="882438" cy="114477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41034" y="55846"/>
              <a:ext cx="550676" cy="548877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8002" y="286218"/>
              <a:ext cx="65547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478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 the Automator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4F58-0696-4D0F-BA9B-E966208B3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1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 the Automator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4F58-0696-4D0F-BA9B-E966208B3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 the Automator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4F58-0696-4D0F-BA9B-E966208B3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1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 the Automator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4F58-0696-4D0F-BA9B-E966208B3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7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 the Automator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4F58-0696-4D0F-BA9B-E966208B3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0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 the Automator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4F58-0696-4D0F-BA9B-E966208B3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3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Adam the Automator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B4F58-0696-4D0F-BA9B-E966208B3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9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66863" y="6042790"/>
            <a:ext cx="38102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Myriad Pro" pitchFamily="34" charset="0"/>
                <a:ea typeface="Adobe Gothic Std B" pitchFamily="34" charset="-128"/>
              </a:rPr>
              <a:t>Presented by:</a:t>
            </a:r>
          </a:p>
          <a:p>
            <a:pPr algn="ctr"/>
            <a:r>
              <a:rPr lang="en-US" sz="3200" dirty="0" smtClean="0">
                <a:latin typeface="Myriad Pro" pitchFamily="34" charset="0"/>
                <a:ea typeface="Adobe Gothic Std B" pitchFamily="34" charset="-128"/>
              </a:rPr>
              <a:t>Adam the </a:t>
            </a:r>
            <a:r>
              <a:rPr lang="en-US" sz="3200" dirty="0" err="1" smtClean="0">
                <a:latin typeface="Myriad Pro" pitchFamily="34" charset="0"/>
                <a:ea typeface="Adobe Gothic Std B" pitchFamily="34" charset="-128"/>
              </a:rPr>
              <a:t>Automator</a:t>
            </a:r>
            <a:endParaRPr lang="en-US" sz="3200" dirty="0">
              <a:latin typeface="Myriad Pro" pitchFamily="34" charset="0"/>
              <a:ea typeface="Adobe Gothic Std B" pitchFamily="34" charset="-128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52478" y="1954183"/>
            <a:ext cx="7639044" cy="8070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Automating Software Installs with </a:t>
            </a:r>
            <a:r>
              <a:rPr lang="en-US" sz="4000" dirty="0" smtClean="0"/>
              <a:t>PowerShell (and a little ConfigMgr)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323432" y="4741614"/>
            <a:ext cx="293670" cy="26161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Myriad Pro Light" pitchFamily="34" charset="0"/>
              </a:rPr>
              <a:t>#!</a:t>
            </a:r>
            <a:endParaRPr lang="en-US" sz="1100" b="1" dirty="0">
              <a:solidFill>
                <a:schemeClr val="bg1"/>
              </a:solidFill>
              <a:latin typeface="Myriad Pro Light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1154" y="4789755"/>
            <a:ext cx="338554" cy="26161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  <a:latin typeface="Myriad Pro Light" pitchFamily="34" charset="0"/>
              </a:defRPr>
            </a:lvl1pPr>
          </a:lstStyle>
          <a:p>
            <a:pPr algn="l"/>
            <a:r>
              <a:rPr lang="en-US" sz="1100" dirty="0"/>
              <a:t>&gt;_</a:t>
            </a:r>
          </a:p>
        </p:txBody>
      </p:sp>
    </p:spTree>
    <p:extLst>
      <p:ext uri="{BB962C8B-B14F-4D97-AF65-F5344CB8AC3E}">
        <p14:creationId xmlns:p14="http://schemas.microsoft.com/office/powerpoint/2010/main" val="100475596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yriad Pro Light" charset="0"/>
                <a:ea typeface="Myriad Pro Light" charset="0"/>
                <a:cs typeface="Myriad Pro Light" charset="0"/>
              </a:rPr>
              <a:t>Your Job is Never Done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838200" y="2133601"/>
            <a:ext cx="2397324" cy="3744317"/>
            <a:chOff x="3276600" y="1504950"/>
            <a:chExt cx="2397324" cy="4125317"/>
          </a:xfrm>
        </p:grpSpPr>
        <p:grpSp>
          <p:nvGrpSpPr>
            <p:cNvPr id="4" name="Group 3"/>
            <p:cNvGrpSpPr/>
            <p:nvPr/>
          </p:nvGrpSpPr>
          <p:grpSpPr>
            <a:xfrm>
              <a:off x="3276600" y="1504950"/>
              <a:ext cx="2328921" cy="2980053"/>
              <a:chOff x="8866249" y="4143375"/>
              <a:chExt cx="1876426" cy="240104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8866250" y="4143375"/>
                <a:ext cx="1876425" cy="1181102"/>
              </a:xfrm>
              <a:prstGeom prst="roundRect">
                <a:avLst>
                  <a:gd name="adj" fmla="val 3962"/>
                </a:avLst>
              </a:prstGeom>
              <a:solidFill>
                <a:srgbClr val="00A4DE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866249" y="5324476"/>
                <a:ext cx="1876426" cy="1219947"/>
              </a:xfrm>
              <a:prstGeom prst="roundRect">
                <a:avLst>
                  <a:gd name="adj" fmla="val 3962"/>
                </a:avLst>
              </a:prstGeom>
              <a:solidFill>
                <a:srgbClr val="00A4DE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9003453" y="5235203"/>
                <a:ext cx="1602015" cy="89274"/>
              </a:xfrm>
              <a:prstGeom prst="roundRect">
                <a:avLst>
                  <a:gd name="adj" fmla="val 1852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9003453" y="5323309"/>
                <a:ext cx="1602015" cy="89274"/>
              </a:xfrm>
              <a:prstGeom prst="roundRect">
                <a:avLst>
                  <a:gd name="adj" fmla="val 18520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8935304" y="4231481"/>
                <a:ext cx="1738311" cy="969169"/>
              </a:xfrm>
              <a:prstGeom prst="roundRect">
                <a:avLst>
                  <a:gd name="adj" fmla="val 7647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9004357" y="4393805"/>
                <a:ext cx="1600206" cy="753292"/>
              </a:xfrm>
              <a:prstGeom prst="roundRect">
                <a:avLst>
                  <a:gd name="adj" fmla="val 343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8991035" y="4288847"/>
                <a:ext cx="60952" cy="609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9087873" y="4288847"/>
                <a:ext cx="60952" cy="609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9184710" y="4288847"/>
                <a:ext cx="60952" cy="609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9070317" y="4450237"/>
                <a:ext cx="154871" cy="94778"/>
                <a:chOff x="2256858" y="4482192"/>
                <a:chExt cx="527930" cy="323086"/>
              </a:xfrm>
            </p:grpSpPr>
            <p:sp>
              <p:nvSpPr>
                <p:cNvPr id="64" name="Freeform 63"/>
                <p:cNvSpPr/>
                <p:nvPr/>
              </p:nvSpPr>
              <p:spPr>
                <a:xfrm>
                  <a:off x="2256858" y="4482192"/>
                  <a:ext cx="140834" cy="292893"/>
                </a:xfrm>
                <a:custGeom>
                  <a:avLst/>
                  <a:gdLst>
                    <a:gd name="connsiteX0" fmla="*/ 0 w 293914"/>
                    <a:gd name="connsiteY0" fmla="*/ 0 h 544285"/>
                    <a:gd name="connsiteX1" fmla="*/ 293914 w 293914"/>
                    <a:gd name="connsiteY1" fmla="*/ 293914 h 544285"/>
                    <a:gd name="connsiteX2" fmla="*/ 43543 w 293914"/>
                    <a:gd name="connsiteY2" fmla="*/ 544285 h 544285"/>
                    <a:gd name="connsiteX0" fmla="*/ 0 w 293914"/>
                    <a:gd name="connsiteY0" fmla="*/ 0 h 544285"/>
                    <a:gd name="connsiteX1" fmla="*/ 31976 w 293914"/>
                    <a:gd name="connsiteY1" fmla="*/ 38781 h 544285"/>
                    <a:gd name="connsiteX2" fmla="*/ 293914 w 293914"/>
                    <a:gd name="connsiteY2" fmla="*/ 293914 h 544285"/>
                    <a:gd name="connsiteX3" fmla="*/ 43543 w 293914"/>
                    <a:gd name="connsiteY3" fmla="*/ 544285 h 544285"/>
                    <a:gd name="connsiteX0" fmla="*/ 0 w 261938"/>
                    <a:gd name="connsiteY0" fmla="*/ 0 h 505504"/>
                    <a:gd name="connsiteX1" fmla="*/ 261938 w 261938"/>
                    <a:gd name="connsiteY1" fmla="*/ 255133 h 505504"/>
                    <a:gd name="connsiteX2" fmla="*/ 11567 w 261938"/>
                    <a:gd name="connsiteY2" fmla="*/ 505504 h 505504"/>
                    <a:gd name="connsiteX0" fmla="*/ 0 w 261938"/>
                    <a:gd name="connsiteY0" fmla="*/ 0 h 507885"/>
                    <a:gd name="connsiteX1" fmla="*/ 261938 w 261938"/>
                    <a:gd name="connsiteY1" fmla="*/ 255133 h 507885"/>
                    <a:gd name="connsiteX2" fmla="*/ 9185 w 261938"/>
                    <a:gd name="connsiteY2" fmla="*/ 507885 h 507885"/>
                    <a:gd name="connsiteX0" fmla="*/ 340 w 262278"/>
                    <a:gd name="connsiteY0" fmla="*/ 0 h 519791"/>
                    <a:gd name="connsiteX1" fmla="*/ 262278 w 262278"/>
                    <a:gd name="connsiteY1" fmla="*/ 255133 h 519791"/>
                    <a:gd name="connsiteX2" fmla="*/ 0 w 262278"/>
                    <a:gd name="connsiteY2" fmla="*/ 519791 h 519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2278" h="519791">
                      <a:moveTo>
                        <a:pt x="340" y="0"/>
                      </a:moveTo>
                      <a:lnTo>
                        <a:pt x="262278" y="255133"/>
                      </a:lnTo>
                      <a:lnTo>
                        <a:pt x="0" y="519791"/>
                      </a:lnTo>
                    </a:path>
                  </a:pathLst>
                </a:custGeom>
                <a:noFill/>
                <a:ln w="19050" cap="rnd"/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ounded Rectangle 64"/>
                <p:cNvSpPr/>
                <p:nvPr/>
              </p:nvSpPr>
              <p:spPr>
                <a:xfrm>
                  <a:off x="2433412" y="4697242"/>
                  <a:ext cx="351376" cy="1080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9004985" y="5509589"/>
                <a:ext cx="1599578" cy="60171"/>
                <a:chOff x="9004985" y="5509589"/>
                <a:chExt cx="1599578" cy="60171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9004985" y="5509589"/>
                  <a:ext cx="96838" cy="60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9171956" y="5509589"/>
                  <a:ext cx="96838" cy="60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9338927" y="5509589"/>
                  <a:ext cx="96838" cy="60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>
                <a:xfrm>
                  <a:off x="9505898" y="5509589"/>
                  <a:ext cx="96838" cy="60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9672869" y="5509589"/>
                  <a:ext cx="96838" cy="60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9839840" y="5509589"/>
                  <a:ext cx="96838" cy="60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10006811" y="5509589"/>
                  <a:ext cx="96838" cy="60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1" name="Rounded Rectangle 60"/>
                <p:cNvSpPr/>
                <p:nvPr/>
              </p:nvSpPr>
              <p:spPr>
                <a:xfrm>
                  <a:off x="10173782" y="5509589"/>
                  <a:ext cx="96838" cy="60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2" name="Rounded Rectangle 61"/>
                <p:cNvSpPr/>
                <p:nvPr/>
              </p:nvSpPr>
              <p:spPr>
                <a:xfrm>
                  <a:off x="10340753" y="5509589"/>
                  <a:ext cx="96838" cy="60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>
                  <a:off x="10507725" y="5509589"/>
                  <a:ext cx="96838" cy="60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9004986" y="5622437"/>
                <a:ext cx="1599578" cy="90302"/>
                <a:chOff x="9004985" y="5622437"/>
                <a:chExt cx="1599578" cy="90302"/>
              </a:xfrm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9004985" y="5622437"/>
                  <a:ext cx="96838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9171956" y="5622437"/>
                  <a:ext cx="96838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7" name="Rounded Rectangle 46"/>
                <p:cNvSpPr/>
                <p:nvPr/>
              </p:nvSpPr>
              <p:spPr>
                <a:xfrm>
                  <a:off x="9338927" y="5622437"/>
                  <a:ext cx="96838" cy="90302"/>
                </a:xfrm>
                <a:prstGeom prst="roundRect">
                  <a:avLst>
                    <a:gd name="adj" fmla="val 27215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>
                <a:xfrm>
                  <a:off x="9505898" y="5622437"/>
                  <a:ext cx="96838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9672869" y="5622437"/>
                  <a:ext cx="96838" cy="90302"/>
                </a:xfrm>
                <a:prstGeom prst="roundRect">
                  <a:avLst>
                    <a:gd name="adj" fmla="val 21941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0" name="Rounded Rectangle 49"/>
                <p:cNvSpPr/>
                <p:nvPr/>
              </p:nvSpPr>
              <p:spPr>
                <a:xfrm>
                  <a:off x="9839840" y="5622437"/>
                  <a:ext cx="96838" cy="90302"/>
                </a:xfrm>
                <a:prstGeom prst="roundRect">
                  <a:avLst>
                    <a:gd name="adj" fmla="val 24578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>
                  <a:off x="10006811" y="5622437"/>
                  <a:ext cx="96838" cy="90302"/>
                </a:xfrm>
                <a:prstGeom prst="roundRect">
                  <a:avLst>
                    <a:gd name="adj" fmla="val 21942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2" name="Rounded Rectangle 51"/>
                <p:cNvSpPr/>
                <p:nvPr/>
              </p:nvSpPr>
              <p:spPr>
                <a:xfrm>
                  <a:off x="10173782" y="5622437"/>
                  <a:ext cx="96838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>
                <a:xfrm>
                  <a:off x="10340753" y="5622437"/>
                  <a:ext cx="263810" cy="9030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9004985" y="5759346"/>
                <a:ext cx="1599578" cy="90302"/>
                <a:chOff x="9004985" y="5762932"/>
                <a:chExt cx="1599578" cy="90302"/>
              </a:xfrm>
            </p:grpSpPr>
            <p:sp>
              <p:nvSpPr>
                <p:cNvPr id="36" name="Rounded Rectangle 35"/>
                <p:cNvSpPr/>
                <p:nvPr/>
              </p:nvSpPr>
              <p:spPr>
                <a:xfrm>
                  <a:off x="9004985" y="5762932"/>
                  <a:ext cx="143840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9225188" y="5762932"/>
                  <a:ext cx="96838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9398389" y="5762932"/>
                  <a:ext cx="96838" cy="90302"/>
                </a:xfrm>
                <a:prstGeom prst="roundRect">
                  <a:avLst>
                    <a:gd name="adj" fmla="val 27215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" name="Rounded Rectangle 38"/>
                <p:cNvSpPr/>
                <p:nvPr/>
              </p:nvSpPr>
              <p:spPr>
                <a:xfrm>
                  <a:off x="9571590" y="5762932"/>
                  <a:ext cx="96838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Rounded Rectangle 39"/>
                <p:cNvSpPr/>
                <p:nvPr/>
              </p:nvSpPr>
              <p:spPr>
                <a:xfrm>
                  <a:off x="9744791" y="5762932"/>
                  <a:ext cx="96838" cy="90302"/>
                </a:xfrm>
                <a:prstGeom prst="roundRect">
                  <a:avLst>
                    <a:gd name="adj" fmla="val 21941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ounded Rectangle 40"/>
                <p:cNvSpPr/>
                <p:nvPr/>
              </p:nvSpPr>
              <p:spPr>
                <a:xfrm>
                  <a:off x="9917992" y="5762932"/>
                  <a:ext cx="96838" cy="90302"/>
                </a:xfrm>
                <a:prstGeom prst="roundRect">
                  <a:avLst>
                    <a:gd name="adj" fmla="val 24578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10091193" y="5762932"/>
                  <a:ext cx="96838" cy="90302"/>
                </a:xfrm>
                <a:prstGeom prst="roundRect">
                  <a:avLst>
                    <a:gd name="adj" fmla="val 21942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10264394" y="5762932"/>
                  <a:ext cx="96838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>
                <a:xfrm>
                  <a:off x="10437591" y="5762932"/>
                  <a:ext cx="166972" cy="9030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9004984" y="5896255"/>
                <a:ext cx="1599579" cy="90302"/>
                <a:chOff x="9004984" y="5908188"/>
                <a:chExt cx="1599579" cy="90302"/>
              </a:xfrm>
            </p:grpSpPr>
            <p:sp>
              <p:nvSpPr>
                <p:cNvPr id="28" name="Rounded Rectangle 27"/>
                <p:cNvSpPr/>
                <p:nvPr/>
              </p:nvSpPr>
              <p:spPr>
                <a:xfrm>
                  <a:off x="9004984" y="5908188"/>
                  <a:ext cx="263809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Rounded Rectangle 28"/>
                <p:cNvSpPr/>
                <p:nvPr/>
              </p:nvSpPr>
              <p:spPr>
                <a:xfrm>
                  <a:off x="9338927" y="5908188"/>
                  <a:ext cx="96838" cy="90302"/>
                </a:xfrm>
                <a:prstGeom prst="roundRect">
                  <a:avLst>
                    <a:gd name="adj" fmla="val 27215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9505898" y="5908188"/>
                  <a:ext cx="96838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9672869" y="5908188"/>
                  <a:ext cx="96838" cy="90302"/>
                </a:xfrm>
                <a:prstGeom prst="roundRect">
                  <a:avLst>
                    <a:gd name="adj" fmla="val 21941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9839840" y="5908188"/>
                  <a:ext cx="96838" cy="90302"/>
                </a:xfrm>
                <a:prstGeom prst="roundRect">
                  <a:avLst>
                    <a:gd name="adj" fmla="val 24578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10006811" y="5908188"/>
                  <a:ext cx="96838" cy="90302"/>
                </a:xfrm>
                <a:prstGeom prst="roundRect">
                  <a:avLst>
                    <a:gd name="adj" fmla="val 21942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10340753" y="5908188"/>
                  <a:ext cx="263810" cy="9030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10173782" y="5908188"/>
                  <a:ext cx="96838" cy="90302"/>
                </a:xfrm>
                <a:prstGeom prst="roundRect">
                  <a:avLst>
                    <a:gd name="adj" fmla="val 21942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9004985" y="6033165"/>
                <a:ext cx="1599579" cy="90302"/>
                <a:chOff x="9004984" y="6055826"/>
                <a:chExt cx="1599579" cy="90302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9004984" y="6055826"/>
                  <a:ext cx="96839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9338927" y="6055826"/>
                  <a:ext cx="96838" cy="90302"/>
                </a:xfrm>
                <a:prstGeom prst="roundRect">
                  <a:avLst>
                    <a:gd name="adj" fmla="val 27215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9505897" y="6055826"/>
                  <a:ext cx="597751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10507725" y="6055826"/>
                  <a:ext cx="96838" cy="9030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10173782" y="6055826"/>
                  <a:ext cx="96838" cy="90302"/>
                </a:xfrm>
                <a:prstGeom prst="roundRect">
                  <a:avLst>
                    <a:gd name="adj" fmla="val 21942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9176768" y="6055826"/>
                  <a:ext cx="96839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10340753" y="6055826"/>
                  <a:ext cx="96838" cy="90302"/>
                </a:xfrm>
                <a:prstGeom prst="roundRect">
                  <a:avLst>
                    <a:gd name="adj" fmla="val 21942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" name="Rounded Rectangle 19"/>
              <p:cNvSpPr/>
              <p:nvPr/>
            </p:nvSpPr>
            <p:spPr>
              <a:xfrm>
                <a:off x="9610796" y="6170073"/>
                <a:ext cx="404076" cy="270348"/>
              </a:xfrm>
              <a:prstGeom prst="roundRect">
                <a:avLst>
                  <a:gd name="adj" fmla="val 11367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 rot="621787">
              <a:off x="4754306" y="3654752"/>
              <a:ext cx="919618" cy="1859050"/>
              <a:chOff x="4029755" y="4713334"/>
              <a:chExt cx="740942" cy="1497849"/>
            </a:xfrm>
          </p:grpSpPr>
          <p:sp>
            <p:nvSpPr>
              <p:cNvPr id="67" name="Freeform 287"/>
              <p:cNvSpPr>
                <a:spLocks/>
              </p:cNvSpPr>
              <p:nvPr/>
            </p:nvSpPr>
            <p:spPr bwMode="auto">
              <a:xfrm>
                <a:off x="4330121" y="5221597"/>
                <a:ext cx="440576" cy="989586"/>
              </a:xfrm>
              <a:custGeom>
                <a:avLst/>
                <a:gdLst>
                  <a:gd name="T0" fmla="*/ 0 w 826"/>
                  <a:gd name="T1" fmla="*/ 948 h 1386"/>
                  <a:gd name="T2" fmla="*/ 160 w 826"/>
                  <a:gd name="T3" fmla="*/ 932 h 1386"/>
                  <a:gd name="T4" fmla="*/ 302 w 826"/>
                  <a:gd name="T5" fmla="*/ 908 h 1386"/>
                  <a:gd name="T6" fmla="*/ 406 w 826"/>
                  <a:gd name="T7" fmla="*/ 886 h 1386"/>
                  <a:gd name="T8" fmla="*/ 436 w 826"/>
                  <a:gd name="T9" fmla="*/ 876 h 1386"/>
                  <a:gd name="T10" fmla="*/ 462 w 826"/>
                  <a:gd name="T11" fmla="*/ 862 h 1386"/>
                  <a:gd name="T12" fmla="*/ 486 w 826"/>
                  <a:gd name="T13" fmla="*/ 840 h 1386"/>
                  <a:gd name="T14" fmla="*/ 504 w 826"/>
                  <a:gd name="T15" fmla="*/ 810 h 1386"/>
                  <a:gd name="T16" fmla="*/ 522 w 826"/>
                  <a:gd name="T17" fmla="*/ 772 h 1386"/>
                  <a:gd name="T18" fmla="*/ 534 w 826"/>
                  <a:gd name="T19" fmla="*/ 730 h 1386"/>
                  <a:gd name="T20" fmla="*/ 548 w 826"/>
                  <a:gd name="T21" fmla="*/ 630 h 1386"/>
                  <a:gd name="T22" fmla="*/ 548 w 826"/>
                  <a:gd name="T23" fmla="*/ 514 h 1386"/>
                  <a:gd name="T24" fmla="*/ 534 w 826"/>
                  <a:gd name="T25" fmla="*/ 390 h 1386"/>
                  <a:gd name="T26" fmla="*/ 506 w 826"/>
                  <a:gd name="T27" fmla="*/ 262 h 1386"/>
                  <a:gd name="T28" fmla="*/ 462 w 826"/>
                  <a:gd name="T29" fmla="*/ 140 h 1386"/>
                  <a:gd name="T30" fmla="*/ 436 w 826"/>
                  <a:gd name="T31" fmla="*/ 82 h 1386"/>
                  <a:gd name="T32" fmla="*/ 568 w 826"/>
                  <a:gd name="T33" fmla="*/ 22 h 1386"/>
                  <a:gd name="T34" fmla="*/ 620 w 826"/>
                  <a:gd name="T35" fmla="*/ 0 h 1386"/>
                  <a:gd name="T36" fmla="*/ 658 w 826"/>
                  <a:gd name="T37" fmla="*/ 80 h 1386"/>
                  <a:gd name="T38" fmla="*/ 716 w 826"/>
                  <a:gd name="T39" fmla="*/ 218 h 1386"/>
                  <a:gd name="T40" fmla="*/ 756 w 826"/>
                  <a:gd name="T41" fmla="*/ 330 h 1386"/>
                  <a:gd name="T42" fmla="*/ 792 w 826"/>
                  <a:gd name="T43" fmla="*/ 448 h 1386"/>
                  <a:gd name="T44" fmla="*/ 818 w 826"/>
                  <a:gd name="T45" fmla="*/ 566 h 1386"/>
                  <a:gd name="T46" fmla="*/ 826 w 826"/>
                  <a:gd name="T47" fmla="*/ 646 h 1386"/>
                  <a:gd name="T48" fmla="*/ 824 w 826"/>
                  <a:gd name="T49" fmla="*/ 694 h 1386"/>
                  <a:gd name="T50" fmla="*/ 820 w 826"/>
                  <a:gd name="T51" fmla="*/ 716 h 1386"/>
                  <a:gd name="T52" fmla="*/ 800 w 826"/>
                  <a:gd name="T53" fmla="*/ 804 h 1386"/>
                  <a:gd name="T54" fmla="*/ 772 w 826"/>
                  <a:gd name="T55" fmla="*/ 892 h 1386"/>
                  <a:gd name="T56" fmla="*/ 710 w 826"/>
                  <a:gd name="T57" fmla="*/ 1054 h 1386"/>
                  <a:gd name="T58" fmla="*/ 654 w 826"/>
                  <a:gd name="T59" fmla="*/ 1176 h 1386"/>
                  <a:gd name="T60" fmla="*/ 630 w 826"/>
                  <a:gd name="T61" fmla="*/ 1222 h 1386"/>
                  <a:gd name="T62" fmla="*/ 434 w 826"/>
                  <a:gd name="T63" fmla="*/ 1296 h 1386"/>
                  <a:gd name="T64" fmla="*/ 268 w 826"/>
                  <a:gd name="T65" fmla="*/ 1350 h 1386"/>
                  <a:gd name="T66" fmla="*/ 158 w 826"/>
                  <a:gd name="T67" fmla="*/ 1380 h 1386"/>
                  <a:gd name="T68" fmla="*/ 128 w 826"/>
                  <a:gd name="T69" fmla="*/ 1386 h 1386"/>
                  <a:gd name="T70" fmla="*/ 102 w 826"/>
                  <a:gd name="T71" fmla="*/ 1384 h 1386"/>
                  <a:gd name="T72" fmla="*/ 80 w 826"/>
                  <a:gd name="T73" fmla="*/ 1374 h 1386"/>
                  <a:gd name="T74" fmla="*/ 60 w 826"/>
                  <a:gd name="T75" fmla="*/ 1354 h 1386"/>
                  <a:gd name="T76" fmla="*/ 44 w 826"/>
                  <a:gd name="T77" fmla="*/ 1328 h 1386"/>
                  <a:gd name="T78" fmla="*/ 22 w 826"/>
                  <a:gd name="T79" fmla="*/ 1258 h 1386"/>
                  <a:gd name="T80" fmla="*/ 8 w 826"/>
                  <a:gd name="T81" fmla="*/ 1176 h 1386"/>
                  <a:gd name="T82" fmla="*/ 2 w 826"/>
                  <a:gd name="T83" fmla="*/ 1092 h 1386"/>
                  <a:gd name="T84" fmla="*/ 0 w 826"/>
                  <a:gd name="T85" fmla="*/ 968 h 1386"/>
                  <a:gd name="T86" fmla="*/ 0 w 826"/>
                  <a:gd name="T87" fmla="*/ 948 h 1386"/>
                  <a:gd name="connsiteX0" fmla="*/ 0 w 10000"/>
                  <a:gd name="connsiteY0" fmla="*/ 6840 h 10000"/>
                  <a:gd name="connsiteX1" fmla="*/ 0 w 10000"/>
                  <a:gd name="connsiteY1" fmla="*/ 6840 h 10000"/>
                  <a:gd name="connsiteX2" fmla="*/ 557 w 10000"/>
                  <a:gd name="connsiteY2" fmla="*/ 6811 h 10000"/>
                  <a:gd name="connsiteX3" fmla="*/ 1937 w 10000"/>
                  <a:gd name="connsiteY3" fmla="*/ 6724 h 10000"/>
                  <a:gd name="connsiteX4" fmla="*/ 2785 w 10000"/>
                  <a:gd name="connsiteY4" fmla="*/ 6652 h 10000"/>
                  <a:gd name="connsiteX5" fmla="*/ 3656 w 10000"/>
                  <a:gd name="connsiteY5" fmla="*/ 6551 h 10000"/>
                  <a:gd name="connsiteX6" fmla="*/ 4504 w 10000"/>
                  <a:gd name="connsiteY6" fmla="*/ 6450 h 10000"/>
                  <a:gd name="connsiteX7" fmla="*/ 4915 w 10000"/>
                  <a:gd name="connsiteY7" fmla="*/ 6392 h 10000"/>
                  <a:gd name="connsiteX8" fmla="*/ 5278 w 10000"/>
                  <a:gd name="connsiteY8" fmla="*/ 6320 h 10000"/>
                  <a:gd name="connsiteX9" fmla="*/ 5278 w 10000"/>
                  <a:gd name="connsiteY9" fmla="*/ 6320 h 10000"/>
                  <a:gd name="connsiteX10" fmla="*/ 5448 w 10000"/>
                  <a:gd name="connsiteY10" fmla="*/ 6277 h 10000"/>
                  <a:gd name="connsiteX11" fmla="*/ 5593 w 10000"/>
                  <a:gd name="connsiteY11" fmla="*/ 6219 h 10000"/>
                  <a:gd name="connsiteX12" fmla="*/ 5738 w 10000"/>
                  <a:gd name="connsiteY12" fmla="*/ 6147 h 10000"/>
                  <a:gd name="connsiteX13" fmla="*/ 5884 w 10000"/>
                  <a:gd name="connsiteY13" fmla="*/ 6061 h 10000"/>
                  <a:gd name="connsiteX14" fmla="*/ 6005 w 10000"/>
                  <a:gd name="connsiteY14" fmla="*/ 5960 h 10000"/>
                  <a:gd name="connsiteX15" fmla="*/ 6102 w 10000"/>
                  <a:gd name="connsiteY15" fmla="*/ 5844 h 10000"/>
                  <a:gd name="connsiteX16" fmla="*/ 6223 w 10000"/>
                  <a:gd name="connsiteY16" fmla="*/ 5714 h 10000"/>
                  <a:gd name="connsiteX17" fmla="*/ 6320 w 10000"/>
                  <a:gd name="connsiteY17" fmla="*/ 5570 h 10000"/>
                  <a:gd name="connsiteX18" fmla="*/ 6392 w 10000"/>
                  <a:gd name="connsiteY18" fmla="*/ 5426 h 10000"/>
                  <a:gd name="connsiteX19" fmla="*/ 6465 w 10000"/>
                  <a:gd name="connsiteY19" fmla="*/ 5267 h 10000"/>
                  <a:gd name="connsiteX20" fmla="*/ 6562 w 10000"/>
                  <a:gd name="connsiteY20" fmla="*/ 4921 h 10000"/>
                  <a:gd name="connsiteX21" fmla="*/ 6634 w 10000"/>
                  <a:gd name="connsiteY21" fmla="*/ 4545 h 10000"/>
                  <a:gd name="connsiteX22" fmla="*/ 6659 w 10000"/>
                  <a:gd name="connsiteY22" fmla="*/ 4127 h 10000"/>
                  <a:gd name="connsiteX23" fmla="*/ 6634 w 10000"/>
                  <a:gd name="connsiteY23" fmla="*/ 3709 h 10000"/>
                  <a:gd name="connsiteX24" fmla="*/ 6562 w 10000"/>
                  <a:gd name="connsiteY24" fmla="*/ 3261 h 10000"/>
                  <a:gd name="connsiteX25" fmla="*/ 6465 w 10000"/>
                  <a:gd name="connsiteY25" fmla="*/ 2814 h 10000"/>
                  <a:gd name="connsiteX26" fmla="*/ 6320 w 10000"/>
                  <a:gd name="connsiteY26" fmla="*/ 2352 h 10000"/>
                  <a:gd name="connsiteX27" fmla="*/ 6126 w 10000"/>
                  <a:gd name="connsiteY27" fmla="*/ 1890 h 10000"/>
                  <a:gd name="connsiteX28" fmla="*/ 5884 w 10000"/>
                  <a:gd name="connsiteY28" fmla="*/ 1443 h 10000"/>
                  <a:gd name="connsiteX29" fmla="*/ 5593 w 10000"/>
                  <a:gd name="connsiteY29" fmla="*/ 1010 h 10000"/>
                  <a:gd name="connsiteX30" fmla="*/ 5278 w 10000"/>
                  <a:gd name="connsiteY30" fmla="*/ 592 h 10000"/>
                  <a:gd name="connsiteX31" fmla="*/ 5278 w 10000"/>
                  <a:gd name="connsiteY31" fmla="*/ 592 h 10000"/>
                  <a:gd name="connsiteX32" fmla="*/ 6174 w 10000"/>
                  <a:gd name="connsiteY32" fmla="*/ 332 h 10000"/>
                  <a:gd name="connsiteX33" fmla="*/ 6877 w 10000"/>
                  <a:gd name="connsiteY33" fmla="*/ 159 h 10000"/>
                  <a:gd name="connsiteX34" fmla="*/ 7506 w 10000"/>
                  <a:gd name="connsiteY34" fmla="*/ 0 h 10000"/>
                  <a:gd name="connsiteX35" fmla="*/ 7506 w 10000"/>
                  <a:gd name="connsiteY35" fmla="*/ 0 h 10000"/>
                  <a:gd name="connsiteX36" fmla="*/ 7651 w 10000"/>
                  <a:gd name="connsiteY36" fmla="*/ 159 h 10000"/>
                  <a:gd name="connsiteX37" fmla="*/ 7966 w 10000"/>
                  <a:gd name="connsiteY37" fmla="*/ 577 h 10000"/>
                  <a:gd name="connsiteX38" fmla="*/ 8402 w 10000"/>
                  <a:gd name="connsiteY38" fmla="*/ 1198 h 10000"/>
                  <a:gd name="connsiteX39" fmla="*/ 8668 w 10000"/>
                  <a:gd name="connsiteY39" fmla="*/ 1573 h 10000"/>
                  <a:gd name="connsiteX40" fmla="*/ 8910 w 10000"/>
                  <a:gd name="connsiteY40" fmla="*/ 1962 h 10000"/>
                  <a:gd name="connsiteX41" fmla="*/ 9153 w 10000"/>
                  <a:gd name="connsiteY41" fmla="*/ 2381 h 10000"/>
                  <a:gd name="connsiteX42" fmla="*/ 9395 w 10000"/>
                  <a:gd name="connsiteY42" fmla="*/ 2814 h 10000"/>
                  <a:gd name="connsiteX43" fmla="*/ 9588 w 10000"/>
                  <a:gd name="connsiteY43" fmla="*/ 3232 h 10000"/>
                  <a:gd name="connsiteX44" fmla="*/ 9758 w 10000"/>
                  <a:gd name="connsiteY44" fmla="*/ 3665 h 10000"/>
                  <a:gd name="connsiteX45" fmla="*/ 9903 w 10000"/>
                  <a:gd name="connsiteY45" fmla="*/ 4084 h 10000"/>
                  <a:gd name="connsiteX46" fmla="*/ 9976 w 10000"/>
                  <a:gd name="connsiteY46" fmla="*/ 4473 h 10000"/>
                  <a:gd name="connsiteX47" fmla="*/ 10000 w 10000"/>
                  <a:gd name="connsiteY47" fmla="*/ 4661 h 10000"/>
                  <a:gd name="connsiteX48" fmla="*/ 10000 w 10000"/>
                  <a:gd name="connsiteY48" fmla="*/ 4834 h 10000"/>
                  <a:gd name="connsiteX49" fmla="*/ 9976 w 10000"/>
                  <a:gd name="connsiteY49" fmla="*/ 5007 h 10000"/>
                  <a:gd name="connsiteX50" fmla="*/ 9927 w 10000"/>
                  <a:gd name="connsiteY50" fmla="*/ 5166 h 10000"/>
                  <a:gd name="connsiteX51" fmla="*/ 9927 w 10000"/>
                  <a:gd name="connsiteY51" fmla="*/ 5166 h 10000"/>
                  <a:gd name="connsiteX52" fmla="*/ 9831 w 10000"/>
                  <a:gd name="connsiteY52" fmla="*/ 5483 h 10000"/>
                  <a:gd name="connsiteX53" fmla="*/ 9685 w 10000"/>
                  <a:gd name="connsiteY53" fmla="*/ 5801 h 10000"/>
                  <a:gd name="connsiteX54" fmla="*/ 9540 w 10000"/>
                  <a:gd name="connsiteY54" fmla="*/ 6118 h 10000"/>
                  <a:gd name="connsiteX55" fmla="*/ 9346 w 10000"/>
                  <a:gd name="connsiteY55" fmla="*/ 6436 h 10000"/>
                  <a:gd name="connsiteX56" fmla="*/ 8983 w 10000"/>
                  <a:gd name="connsiteY56" fmla="*/ 7042 h 10000"/>
                  <a:gd name="connsiteX57" fmla="*/ 8596 w 10000"/>
                  <a:gd name="connsiteY57" fmla="*/ 7605 h 10000"/>
                  <a:gd name="connsiteX58" fmla="*/ 8232 w 10000"/>
                  <a:gd name="connsiteY58" fmla="*/ 8095 h 10000"/>
                  <a:gd name="connsiteX59" fmla="*/ 7918 w 10000"/>
                  <a:gd name="connsiteY59" fmla="*/ 8485 h 10000"/>
                  <a:gd name="connsiteX60" fmla="*/ 7627 w 10000"/>
                  <a:gd name="connsiteY60" fmla="*/ 8817 h 10000"/>
                  <a:gd name="connsiteX61" fmla="*/ 7627 w 10000"/>
                  <a:gd name="connsiteY61" fmla="*/ 8817 h 10000"/>
                  <a:gd name="connsiteX62" fmla="*/ 6925 w 10000"/>
                  <a:gd name="connsiteY62" fmla="*/ 8975 h 10000"/>
                  <a:gd name="connsiteX63" fmla="*/ 5254 w 10000"/>
                  <a:gd name="connsiteY63" fmla="*/ 9351 h 10000"/>
                  <a:gd name="connsiteX64" fmla="*/ 4262 w 10000"/>
                  <a:gd name="connsiteY64" fmla="*/ 9553 h 10000"/>
                  <a:gd name="connsiteX65" fmla="*/ 3245 w 10000"/>
                  <a:gd name="connsiteY65" fmla="*/ 9740 h 10000"/>
                  <a:gd name="connsiteX66" fmla="*/ 2324 w 10000"/>
                  <a:gd name="connsiteY66" fmla="*/ 9899 h 10000"/>
                  <a:gd name="connsiteX67" fmla="*/ 1550 w 10000"/>
                  <a:gd name="connsiteY67" fmla="*/ 10000 h 10000"/>
                  <a:gd name="connsiteX68" fmla="*/ 1550 w 10000"/>
                  <a:gd name="connsiteY68" fmla="*/ 10000 h 10000"/>
                  <a:gd name="connsiteX69" fmla="*/ 1380 w 10000"/>
                  <a:gd name="connsiteY69" fmla="*/ 10000 h 10000"/>
                  <a:gd name="connsiteX70" fmla="*/ 1235 w 10000"/>
                  <a:gd name="connsiteY70" fmla="*/ 9986 h 10000"/>
                  <a:gd name="connsiteX71" fmla="*/ 1090 w 10000"/>
                  <a:gd name="connsiteY71" fmla="*/ 9957 h 10000"/>
                  <a:gd name="connsiteX72" fmla="*/ 969 w 10000"/>
                  <a:gd name="connsiteY72" fmla="*/ 9913 h 10000"/>
                  <a:gd name="connsiteX73" fmla="*/ 847 w 10000"/>
                  <a:gd name="connsiteY73" fmla="*/ 9841 h 10000"/>
                  <a:gd name="connsiteX74" fmla="*/ 726 w 10000"/>
                  <a:gd name="connsiteY74" fmla="*/ 9769 h 10000"/>
                  <a:gd name="connsiteX75" fmla="*/ 630 w 10000"/>
                  <a:gd name="connsiteY75" fmla="*/ 9683 h 10000"/>
                  <a:gd name="connsiteX76" fmla="*/ 533 w 10000"/>
                  <a:gd name="connsiteY76" fmla="*/ 9582 h 10000"/>
                  <a:gd name="connsiteX77" fmla="*/ 387 w 10000"/>
                  <a:gd name="connsiteY77" fmla="*/ 9336 h 10000"/>
                  <a:gd name="connsiteX78" fmla="*/ 266 w 10000"/>
                  <a:gd name="connsiteY78" fmla="*/ 9076 h 10000"/>
                  <a:gd name="connsiteX79" fmla="*/ 169 w 10000"/>
                  <a:gd name="connsiteY79" fmla="*/ 8788 h 10000"/>
                  <a:gd name="connsiteX80" fmla="*/ 97 w 10000"/>
                  <a:gd name="connsiteY80" fmla="*/ 8485 h 10000"/>
                  <a:gd name="connsiteX81" fmla="*/ 48 w 10000"/>
                  <a:gd name="connsiteY81" fmla="*/ 8182 h 10000"/>
                  <a:gd name="connsiteX82" fmla="*/ 24 w 10000"/>
                  <a:gd name="connsiteY82" fmla="*/ 7879 h 10000"/>
                  <a:gd name="connsiteX83" fmla="*/ 0 w 10000"/>
                  <a:gd name="connsiteY83" fmla="*/ 7359 h 10000"/>
                  <a:gd name="connsiteX84" fmla="*/ 0 w 10000"/>
                  <a:gd name="connsiteY84" fmla="*/ 6984 h 10000"/>
                  <a:gd name="connsiteX85" fmla="*/ 0 w 10000"/>
                  <a:gd name="connsiteY85" fmla="*/ 6840 h 10000"/>
                  <a:gd name="connsiteX86" fmla="*/ 0 w 10000"/>
                  <a:gd name="connsiteY86" fmla="*/ 6840 h 10000"/>
                  <a:gd name="connsiteX0" fmla="*/ 0 w 10000"/>
                  <a:gd name="connsiteY0" fmla="*/ 6840 h 10000"/>
                  <a:gd name="connsiteX1" fmla="*/ 0 w 10000"/>
                  <a:gd name="connsiteY1" fmla="*/ 6840 h 10000"/>
                  <a:gd name="connsiteX2" fmla="*/ 557 w 10000"/>
                  <a:gd name="connsiteY2" fmla="*/ 6811 h 10000"/>
                  <a:gd name="connsiteX3" fmla="*/ 1937 w 10000"/>
                  <a:gd name="connsiteY3" fmla="*/ 6724 h 10000"/>
                  <a:gd name="connsiteX4" fmla="*/ 2785 w 10000"/>
                  <a:gd name="connsiteY4" fmla="*/ 6652 h 10000"/>
                  <a:gd name="connsiteX5" fmla="*/ 3656 w 10000"/>
                  <a:gd name="connsiteY5" fmla="*/ 6551 h 10000"/>
                  <a:gd name="connsiteX6" fmla="*/ 4504 w 10000"/>
                  <a:gd name="connsiteY6" fmla="*/ 6450 h 10000"/>
                  <a:gd name="connsiteX7" fmla="*/ 4915 w 10000"/>
                  <a:gd name="connsiteY7" fmla="*/ 6392 h 10000"/>
                  <a:gd name="connsiteX8" fmla="*/ 5278 w 10000"/>
                  <a:gd name="connsiteY8" fmla="*/ 6320 h 10000"/>
                  <a:gd name="connsiteX9" fmla="*/ 5278 w 10000"/>
                  <a:gd name="connsiteY9" fmla="*/ 6320 h 10000"/>
                  <a:gd name="connsiteX10" fmla="*/ 5448 w 10000"/>
                  <a:gd name="connsiteY10" fmla="*/ 6277 h 10000"/>
                  <a:gd name="connsiteX11" fmla="*/ 5593 w 10000"/>
                  <a:gd name="connsiteY11" fmla="*/ 6219 h 10000"/>
                  <a:gd name="connsiteX12" fmla="*/ 5738 w 10000"/>
                  <a:gd name="connsiteY12" fmla="*/ 6147 h 10000"/>
                  <a:gd name="connsiteX13" fmla="*/ 5884 w 10000"/>
                  <a:gd name="connsiteY13" fmla="*/ 6061 h 10000"/>
                  <a:gd name="connsiteX14" fmla="*/ 6005 w 10000"/>
                  <a:gd name="connsiteY14" fmla="*/ 5960 h 10000"/>
                  <a:gd name="connsiteX15" fmla="*/ 6102 w 10000"/>
                  <a:gd name="connsiteY15" fmla="*/ 5844 h 10000"/>
                  <a:gd name="connsiteX16" fmla="*/ 6223 w 10000"/>
                  <a:gd name="connsiteY16" fmla="*/ 5714 h 10000"/>
                  <a:gd name="connsiteX17" fmla="*/ 6320 w 10000"/>
                  <a:gd name="connsiteY17" fmla="*/ 5570 h 10000"/>
                  <a:gd name="connsiteX18" fmla="*/ 6392 w 10000"/>
                  <a:gd name="connsiteY18" fmla="*/ 5426 h 10000"/>
                  <a:gd name="connsiteX19" fmla="*/ 6465 w 10000"/>
                  <a:gd name="connsiteY19" fmla="*/ 5267 h 10000"/>
                  <a:gd name="connsiteX20" fmla="*/ 6562 w 10000"/>
                  <a:gd name="connsiteY20" fmla="*/ 4921 h 10000"/>
                  <a:gd name="connsiteX21" fmla="*/ 6634 w 10000"/>
                  <a:gd name="connsiteY21" fmla="*/ 4545 h 10000"/>
                  <a:gd name="connsiteX22" fmla="*/ 6659 w 10000"/>
                  <a:gd name="connsiteY22" fmla="*/ 4127 h 10000"/>
                  <a:gd name="connsiteX23" fmla="*/ 6634 w 10000"/>
                  <a:gd name="connsiteY23" fmla="*/ 3709 h 10000"/>
                  <a:gd name="connsiteX24" fmla="*/ 6562 w 10000"/>
                  <a:gd name="connsiteY24" fmla="*/ 3261 h 10000"/>
                  <a:gd name="connsiteX25" fmla="*/ 6465 w 10000"/>
                  <a:gd name="connsiteY25" fmla="*/ 2814 h 10000"/>
                  <a:gd name="connsiteX26" fmla="*/ 6320 w 10000"/>
                  <a:gd name="connsiteY26" fmla="*/ 2352 h 10000"/>
                  <a:gd name="connsiteX27" fmla="*/ 6126 w 10000"/>
                  <a:gd name="connsiteY27" fmla="*/ 1890 h 10000"/>
                  <a:gd name="connsiteX28" fmla="*/ 5884 w 10000"/>
                  <a:gd name="connsiteY28" fmla="*/ 1443 h 10000"/>
                  <a:gd name="connsiteX29" fmla="*/ 5593 w 10000"/>
                  <a:gd name="connsiteY29" fmla="*/ 1010 h 10000"/>
                  <a:gd name="connsiteX30" fmla="*/ 5278 w 10000"/>
                  <a:gd name="connsiteY30" fmla="*/ 592 h 10000"/>
                  <a:gd name="connsiteX31" fmla="*/ 5278 w 10000"/>
                  <a:gd name="connsiteY31" fmla="*/ 592 h 10000"/>
                  <a:gd name="connsiteX32" fmla="*/ 6174 w 10000"/>
                  <a:gd name="connsiteY32" fmla="*/ 332 h 10000"/>
                  <a:gd name="connsiteX33" fmla="*/ 6877 w 10000"/>
                  <a:gd name="connsiteY33" fmla="*/ 159 h 10000"/>
                  <a:gd name="connsiteX34" fmla="*/ 7506 w 10000"/>
                  <a:gd name="connsiteY34" fmla="*/ 0 h 10000"/>
                  <a:gd name="connsiteX35" fmla="*/ 7506 w 10000"/>
                  <a:gd name="connsiteY35" fmla="*/ 0 h 10000"/>
                  <a:gd name="connsiteX36" fmla="*/ 7651 w 10000"/>
                  <a:gd name="connsiteY36" fmla="*/ 159 h 10000"/>
                  <a:gd name="connsiteX37" fmla="*/ 7966 w 10000"/>
                  <a:gd name="connsiteY37" fmla="*/ 577 h 10000"/>
                  <a:gd name="connsiteX38" fmla="*/ 8402 w 10000"/>
                  <a:gd name="connsiteY38" fmla="*/ 1198 h 10000"/>
                  <a:gd name="connsiteX39" fmla="*/ 8668 w 10000"/>
                  <a:gd name="connsiteY39" fmla="*/ 1573 h 10000"/>
                  <a:gd name="connsiteX40" fmla="*/ 8910 w 10000"/>
                  <a:gd name="connsiteY40" fmla="*/ 1962 h 10000"/>
                  <a:gd name="connsiteX41" fmla="*/ 9153 w 10000"/>
                  <a:gd name="connsiteY41" fmla="*/ 2381 h 10000"/>
                  <a:gd name="connsiteX42" fmla="*/ 9395 w 10000"/>
                  <a:gd name="connsiteY42" fmla="*/ 2814 h 10000"/>
                  <a:gd name="connsiteX43" fmla="*/ 9588 w 10000"/>
                  <a:gd name="connsiteY43" fmla="*/ 3232 h 10000"/>
                  <a:gd name="connsiteX44" fmla="*/ 9758 w 10000"/>
                  <a:gd name="connsiteY44" fmla="*/ 3665 h 10000"/>
                  <a:gd name="connsiteX45" fmla="*/ 9903 w 10000"/>
                  <a:gd name="connsiteY45" fmla="*/ 4084 h 10000"/>
                  <a:gd name="connsiteX46" fmla="*/ 9976 w 10000"/>
                  <a:gd name="connsiteY46" fmla="*/ 4473 h 10000"/>
                  <a:gd name="connsiteX47" fmla="*/ 10000 w 10000"/>
                  <a:gd name="connsiteY47" fmla="*/ 4661 h 10000"/>
                  <a:gd name="connsiteX48" fmla="*/ 10000 w 10000"/>
                  <a:gd name="connsiteY48" fmla="*/ 4834 h 10000"/>
                  <a:gd name="connsiteX49" fmla="*/ 9976 w 10000"/>
                  <a:gd name="connsiteY49" fmla="*/ 5007 h 10000"/>
                  <a:gd name="connsiteX50" fmla="*/ 9927 w 10000"/>
                  <a:gd name="connsiteY50" fmla="*/ 5166 h 10000"/>
                  <a:gd name="connsiteX51" fmla="*/ 9927 w 10000"/>
                  <a:gd name="connsiteY51" fmla="*/ 5166 h 10000"/>
                  <a:gd name="connsiteX52" fmla="*/ 9831 w 10000"/>
                  <a:gd name="connsiteY52" fmla="*/ 5483 h 10000"/>
                  <a:gd name="connsiteX53" fmla="*/ 9685 w 10000"/>
                  <a:gd name="connsiteY53" fmla="*/ 5801 h 10000"/>
                  <a:gd name="connsiteX54" fmla="*/ 9540 w 10000"/>
                  <a:gd name="connsiteY54" fmla="*/ 6118 h 10000"/>
                  <a:gd name="connsiteX55" fmla="*/ 9346 w 10000"/>
                  <a:gd name="connsiteY55" fmla="*/ 6436 h 10000"/>
                  <a:gd name="connsiteX56" fmla="*/ 8983 w 10000"/>
                  <a:gd name="connsiteY56" fmla="*/ 7042 h 10000"/>
                  <a:gd name="connsiteX57" fmla="*/ 8596 w 10000"/>
                  <a:gd name="connsiteY57" fmla="*/ 7605 h 10000"/>
                  <a:gd name="connsiteX58" fmla="*/ 8232 w 10000"/>
                  <a:gd name="connsiteY58" fmla="*/ 8095 h 10000"/>
                  <a:gd name="connsiteX59" fmla="*/ 7918 w 10000"/>
                  <a:gd name="connsiteY59" fmla="*/ 8485 h 10000"/>
                  <a:gd name="connsiteX60" fmla="*/ 7627 w 10000"/>
                  <a:gd name="connsiteY60" fmla="*/ 8817 h 10000"/>
                  <a:gd name="connsiteX61" fmla="*/ 7627 w 10000"/>
                  <a:gd name="connsiteY61" fmla="*/ 8817 h 10000"/>
                  <a:gd name="connsiteX62" fmla="*/ 6925 w 10000"/>
                  <a:gd name="connsiteY62" fmla="*/ 8975 h 10000"/>
                  <a:gd name="connsiteX63" fmla="*/ 5254 w 10000"/>
                  <a:gd name="connsiteY63" fmla="*/ 9351 h 10000"/>
                  <a:gd name="connsiteX64" fmla="*/ 4262 w 10000"/>
                  <a:gd name="connsiteY64" fmla="*/ 9553 h 10000"/>
                  <a:gd name="connsiteX65" fmla="*/ 3245 w 10000"/>
                  <a:gd name="connsiteY65" fmla="*/ 9740 h 10000"/>
                  <a:gd name="connsiteX66" fmla="*/ 2324 w 10000"/>
                  <a:gd name="connsiteY66" fmla="*/ 9899 h 10000"/>
                  <a:gd name="connsiteX67" fmla="*/ 1550 w 10000"/>
                  <a:gd name="connsiteY67" fmla="*/ 10000 h 10000"/>
                  <a:gd name="connsiteX68" fmla="*/ 1550 w 10000"/>
                  <a:gd name="connsiteY68" fmla="*/ 10000 h 10000"/>
                  <a:gd name="connsiteX69" fmla="*/ 1380 w 10000"/>
                  <a:gd name="connsiteY69" fmla="*/ 10000 h 10000"/>
                  <a:gd name="connsiteX70" fmla="*/ 1235 w 10000"/>
                  <a:gd name="connsiteY70" fmla="*/ 9986 h 10000"/>
                  <a:gd name="connsiteX71" fmla="*/ 969 w 10000"/>
                  <a:gd name="connsiteY71" fmla="*/ 9913 h 10000"/>
                  <a:gd name="connsiteX72" fmla="*/ 847 w 10000"/>
                  <a:gd name="connsiteY72" fmla="*/ 9841 h 10000"/>
                  <a:gd name="connsiteX73" fmla="*/ 726 w 10000"/>
                  <a:gd name="connsiteY73" fmla="*/ 9769 h 10000"/>
                  <a:gd name="connsiteX74" fmla="*/ 630 w 10000"/>
                  <a:gd name="connsiteY74" fmla="*/ 9683 h 10000"/>
                  <a:gd name="connsiteX75" fmla="*/ 533 w 10000"/>
                  <a:gd name="connsiteY75" fmla="*/ 9582 h 10000"/>
                  <a:gd name="connsiteX76" fmla="*/ 387 w 10000"/>
                  <a:gd name="connsiteY76" fmla="*/ 9336 h 10000"/>
                  <a:gd name="connsiteX77" fmla="*/ 266 w 10000"/>
                  <a:gd name="connsiteY77" fmla="*/ 9076 h 10000"/>
                  <a:gd name="connsiteX78" fmla="*/ 169 w 10000"/>
                  <a:gd name="connsiteY78" fmla="*/ 8788 h 10000"/>
                  <a:gd name="connsiteX79" fmla="*/ 97 w 10000"/>
                  <a:gd name="connsiteY79" fmla="*/ 8485 h 10000"/>
                  <a:gd name="connsiteX80" fmla="*/ 48 w 10000"/>
                  <a:gd name="connsiteY80" fmla="*/ 8182 h 10000"/>
                  <a:gd name="connsiteX81" fmla="*/ 24 w 10000"/>
                  <a:gd name="connsiteY81" fmla="*/ 7879 h 10000"/>
                  <a:gd name="connsiteX82" fmla="*/ 0 w 10000"/>
                  <a:gd name="connsiteY82" fmla="*/ 7359 h 10000"/>
                  <a:gd name="connsiteX83" fmla="*/ 0 w 10000"/>
                  <a:gd name="connsiteY83" fmla="*/ 6984 h 10000"/>
                  <a:gd name="connsiteX84" fmla="*/ 0 w 10000"/>
                  <a:gd name="connsiteY84" fmla="*/ 6840 h 10000"/>
                  <a:gd name="connsiteX85" fmla="*/ 0 w 10000"/>
                  <a:gd name="connsiteY85" fmla="*/ 6840 h 10000"/>
                  <a:gd name="connsiteX0" fmla="*/ 0 w 10000"/>
                  <a:gd name="connsiteY0" fmla="*/ 6840 h 10000"/>
                  <a:gd name="connsiteX1" fmla="*/ 0 w 10000"/>
                  <a:gd name="connsiteY1" fmla="*/ 6840 h 10000"/>
                  <a:gd name="connsiteX2" fmla="*/ 557 w 10000"/>
                  <a:gd name="connsiteY2" fmla="*/ 6811 h 10000"/>
                  <a:gd name="connsiteX3" fmla="*/ 1937 w 10000"/>
                  <a:gd name="connsiteY3" fmla="*/ 6724 h 10000"/>
                  <a:gd name="connsiteX4" fmla="*/ 2785 w 10000"/>
                  <a:gd name="connsiteY4" fmla="*/ 6652 h 10000"/>
                  <a:gd name="connsiteX5" fmla="*/ 3656 w 10000"/>
                  <a:gd name="connsiteY5" fmla="*/ 6551 h 10000"/>
                  <a:gd name="connsiteX6" fmla="*/ 4504 w 10000"/>
                  <a:gd name="connsiteY6" fmla="*/ 6450 h 10000"/>
                  <a:gd name="connsiteX7" fmla="*/ 4915 w 10000"/>
                  <a:gd name="connsiteY7" fmla="*/ 6392 h 10000"/>
                  <a:gd name="connsiteX8" fmla="*/ 5278 w 10000"/>
                  <a:gd name="connsiteY8" fmla="*/ 6320 h 10000"/>
                  <a:gd name="connsiteX9" fmla="*/ 5278 w 10000"/>
                  <a:gd name="connsiteY9" fmla="*/ 6320 h 10000"/>
                  <a:gd name="connsiteX10" fmla="*/ 5448 w 10000"/>
                  <a:gd name="connsiteY10" fmla="*/ 6277 h 10000"/>
                  <a:gd name="connsiteX11" fmla="*/ 5593 w 10000"/>
                  <a:gd name="connsiteY11" fmla="*/ 6219 h 10000"/>
                  <a:gd name="connsiteX12" fmla="*/ 5738 w 10000"/>
                  <a:gd name="connsiteY12" fmla="*/ 6147 h 10000"/>
                  <a:gd name="connsiteX13" fmla="*/ 5884 w 10000"/>
                  <a:gd name="connsiteY13" fmla="*/ 6061 h 10000"/>
                  <a:gd name="connsiteX14" fmla="*/ 6005 w 10000"/>
                  <a:gd name="connsiteY14" fmla="*/ 5960 h 10000"/>
                  <a:gd name="connsiteX15" fmla="*/ 6102 w 10000"/>
                  <a:gd name="connsiteY15" fmla="*/ 5844 h 10000"/>
                  <a:gd name="connsiteX16" fmla="*/ 6223 w 10000"/>
                  <a:gd name="connsiteY16" fmla="*/ 5714 h 10000"/>
                  <a:gd name="connsiteX17" fmla="*/ 6320 w 10000"/>
                  <a:gd name="connsiteY17" fmla="*/ 5570 h 10000"/>
                  <a:gd name="connsiteX18" fmla="*/ 6392 w 10000"/>
                  <a:gd name="connsiteY18" fmla="*/ 5426 h 10000"/>
                  <a:gd name="connsiteX19" fmla="*/ 6465 w 10000"/>
                  <a:gd name="connsiteY19" fmla="*/ 5267 h 10000"/>
                  <a:gd name="connsiteX20" fmla="*/ 6562 w 10000"/>
                  <a:gd name="connsiteY20" fmla="*/ 4921 h 10000"/>
                  <a:gd name="connsiteX21" fmla="*/ 6634 w 10000"/>
                  <a:gd name="connsiteY21" fmla="*/ 4545 h 10000"/>
                  <a:gd name="connsiteX22" fmla="*/ 6659 w 10000"/>
                  <a:gd name="connsiteY22" fmla="*/ 4127 h 10000"/>
                  <a:gd name="connsiteX23" fmla="*/ 6634 w 10000"/>
                  <a:gd name="connsiteY23" fmla="*/ 3709 h 10000"/>
                  <a:gd name="connsiteX24" fmla="*/ 6562 w 10000"/>
                  <a:gd name="connsiteY24" fmla="*/ 3261 h 10000"/>
                  <a:gd name="connsiteX25" fmla="*/ 6465 w 10000"/>
                  <a:gd name="connsiteY25" fmla="*/ 2814 h 10000"/>
                  <a:gd name="connsiteX26" fmla="*/ 6320 w 10000"/>
                  <a:gd name="connsiteY26" fmla="*/ 2352 h 10000"/>
                  <a:gd name="connsiteX27" fmla="*/ 6126 w 10000"/>
                  <a:gd name="connsiteY27" fmla="*/ 1890 h 10000"/>
                  <a:gd name="connsiteX28" fmla="*/ 5884 w 10000"/>
                  <a:gd name="connsiteY28" fmla="*/ 1443 h 10000"/>
                  <a:gd name="connsiteX29" fmla="*/ 5593 w 10000"/>
                  <a:gd name="connsiteY29" fmla="*/ 1010 h 10000"/>
                  <a:gd name="connsiteX30" fmla="*/ 5278 w 10000"/>
                  <a:gd name="connsiteY30" fmla="*/ 592 h 10000"/>
                  <a:gd name="connsiteX31" fmla="*/ 5278 w 10000"/>
                  <a:gd name="connsiteY31" fmla="*/ 592 h 10000"/>
                  <a:gd name="connsiteX32" fmla="*/ 6174 w 10000"/>
                  <a:gd name="connsiteY32" fmla="*/ 332 h 10000"/>
                  <a:gd name="connsiteX33" fmla="*/ 6877 w 10000"/>
                  <a:gd name="connsiteY33" fmla="*/ 159 h 10000"/>
                  <a:gd name="connsiteX34" fmla="*/ 7506 w 10000"/>
                  <a:gd name="connsiteY34" fmla="*/ 0 h 10000"/>
                  <a:gd name="connsiteX35" fmla="*/ 7506 w 10000"/>
                  <a:gd name="connsiteY35" fmla="*/ 0 h 10000"/>
                  <a:gd name="connsiteX36" fmla="*/ 7651 w 10000"/>
                  <a:gd name="connsiteY36" fmla="*/ 159 h 10000"/>
                  <a:gd name="connsiteX37" fmla="*/ 7966 w 10000"/>
                  <a:gd name="connsiteY37" fmla="*/ 577 h 10000"/>
                  <a:gd name="connsiteX38" fmla="*/ 8402 w 10000"/>
                  <a:gd name="connsiteY38" fmla="*/ 1198 h 10000"/>
                  <a:gd name="connsiteX39" fmla="*/ 8668 w 10000"/>
                  <a:gd name="connsiteY39" fmla="*/ 1573 h 10000"/>
                  <a:gd name="connsiteX40" fmla="*/ 8910 w 10000"/>
                  <a:gd name="connsiteY40" fmla="*/ 1962 h 10000"/>
                  <a:gd name="connsiteX41" fmla="*/ 9153 w 10000"/>
                  <a:gd name="connsiteY41" fmla="*/ 2381 h 10000"/>
                  <a:gd name="connsiteX42" fmla="*/ 9395 w 10000"/>
                  <a:gd name="connsiteY42" fmla="*/ 2814 h 10000"/>
                  <a:gd name="connsiteX43" fmla="*/ 9588 w 10000"/>
                  <a:gd name="connsiteY43" fmla="*/ 3232 h 10000"/>
                  <a:gd name="connsiteX44" fmla="*/ 9758 w 10000"/>
                  <a:gd name="connsiteY44" fmla="*/ 3665 h 10000"/>
                  <a:gd name="connsiteX45" fmla="*/ 9903 w 10000"/>
                  <a:gd name="connsiteY45" fmla="*/ 4084 h 10000"/>
                  <a:gd name="connsiteX46" fmla="*/ 9976 w 10000"/>
                  <a:gd name="connsiteY46" fmla="*/ 4473 h 10000"/>
                  <a:gd name="connsiteX47" fmla="*/ 10000 w 10000"/>
                  <a:gd name="connsiteY47" fmla="*/ 4661 h 10000"/>
                  <a:gd name="connsiteX48" fmla="*/ 10000 w 10000"/>
                  <a:gd name="connsiteY48" fmla="*/ 4834 h 10000"/>
                  <a:gd name="connsiteX49" fmla="*/ 9976 w 10000"/>
                  <a:gd name="connsiteY49" fmla="*/ 5007 h 10000"/>
                  <a:gd name="connsiteX50" fmla="*/ 9927 w 10000"/>
                  <a:gd name="connsiteY50" fmla="*/ 5166 h 10000"/>
                  <a:gd name="connsiteX51" fmla="*/ 9927 w 10000"/>
                  <a:gd name="connsiteY51" fmla="*/ 5166 h 10000"/>
                  <a:gd name="connsiteX52" fmla="*/ 9831 w 10000"/>
                  <a:gd name="connsiteY52" fmla="*/ 5483 h 10000"/>
                  <a:gd name="connsiteX53" fmla="*/ 9685 w 10000"/>
                  <a:gd name="connsiteY53" fmla="*/ 5801 h 10000"/>
                  <a:gd name="connsiteX54" fmla="*/ 9540 w 10000"/>
                  <a:gd name="connsiteY54" fmla="*/ 6118 h 10000"/>
                  <a:gd name="connsiteX55" fmla="*/ 9346 w 10000"/>
                  <a:gd name="connsiteY55" fmla="*/ 6436 h 10000"/>
                  <a:gd name="connsiteX56" fmla="*/ 8983 w 10000"/>
                  <a:gd name="connsiteY56" fmla="*/ 7042 h 10000"/>
                  <a:gd name="connsiteX57" fmla="*/ 8596 w 10000"/>
                  <a:gd name="connsiteY57" fmla="*/ 7605 h 10000"/>
                  <a:gd name="connsiteX58" fmla="*/ 8232 w 10000"/>
                  <a:gd name="connsiteY58" fmla="*/ 8095 h 10000"/>
                  <a:gd name="connsiteX59" fmla="*/ 7918 w 10000"/>
                  <a:gd name="connsiteY59" fmla="*/ 8485 h 10000"/>
                  <a:gd name="connsiteX60" fmla="*/ 7627 w 10000"/>
                  <a:gd name="connsiteY60" fmla="*/ 8817 h 10000"/>
                  <a:gd name="connsiteX61" fmla="*/ 7627 w 10000"/>
                  <a:gd name="connsiteY61" fmla="*/ 8817 h 10000"/>
                  <a:gd name="connsiteX62" fmla="*/ 6925 w 10000"/>
                  <a:gd name="connsiteY62" fmla="*/ 8975 h 10000"/>
                  <a:gd name="connsiteX63" fmla="*/ 5254 w 10000"/>
                  <a:gd name="connsiteY63" fmla="*/ 9351 h 10000"/>
                  <a:gd name="connsiteX64" fmla="*/ 4262 w 10000"/>
                  <a:gd name="connsiteY64" fmla="*/ 9553 h 10000"/>
                  <a:gd name="connsiteX65" fmla="*/ 3245 w 10000"/>
                  <a:gd name="connsiteY65" fmla="*/ 9740 h 10000"/>
                  <a:gd name="connsiteX66" fmla="*/ 2324 w 10000"/>
                  <a:gd name="connsiteY66" fmla="*/ 9899 h 10000"/>
                  <a:gd name="connsiteX67" fmla="*/ 1550 w 10000"/>
                  <a:gd name="connsiteY67" fmla="*/ 10000 h 10000"/>
                  <a:gd name="connsiteX68" fmla="*/ 1550 w 10000"/>
                  <a:gd name="connsiteY68" fmla="*/ 10000 h 10000"/>
                  <a:gd name="connsiteX69" fmla="*/ 1380 w 10000"/>
                  <a:gd name="connsiteY69" fmla="*/ 10000 h 10000"/>
                  <a:gd name="connsiteX70" fmla="*/ 1235 w 10000"/>
                  <a:gd name="connsiteY70" fmla="*/ 9986 h 10000"/>
                  <a:gd name="connsiteX71" fmla="*/ 969 w 10000"/>
                  <a:gd name="connsiteY71" fmla="*/ 9913 h 10000"/>
                  <a:gd name="connsiteX72" fmla="*/ 847 w 10000"/>
                  <a:gd name="connsiteY72" fmla="*/ 9841 h 10000"/>
                  <a:gd name="connsiteX73" fmla="*/ 726 w 10000"/>
                  <a:gd name="connsiteY73" fmla="*/ 9769 h 10000"/>
                  <a:gd name="connsiteX74" fmla="*/ 630 w 10000"/>
                  <a:gd name="connsiteY74" fmla="*/ 9683 h 10000"/>
                  <a:gd name="connsiteX75" fmla="*/ 387 w 10000"/>
                  <a:gd name="connsiteY75" fmla="*/ 9336 h 10000"/>
                  <a:gd name="connsiteX76" fmla="*/ 266 w 10000"/>
                  <a:gd name="connsiteY76" fmla="*/ 9076 h 10000"/>
                  <a:gd name="connsiteX77" fmla="*/ 169 w 10000"/>
                  <a:gd name="connsiteY77" fmla="*/ 8788 h 10000"/>
                  <a:gd name="connsiteX78" fmla="*/ 97 w 10000"/>
                  <a:gd name="connsiteY78" fmla="*/ 8485 h 10000"/>
                  <a:gd name="connsiteX79" fmla="*/ 48 w 10000"/>
                  <a:gd name="connsiteY79" fmla="*/ 8182 h 10000"/>
                  <a:gd name="connsiteX80" fmla="*/ 24 w 10000"/>
                  <a:gd name="connsiteY80" fmla="*/ 7879 h 10000"/>
                  <a:gd name="connsiteX81" fmla="*/ 0 w 10000"/>
                  <a:gd name="connsiteY81" fmla="*/ 7359 h 10000"/>
                  <a:gd name="connsiteX82" fmla="*/ 0 w 10000"/>
                  <a:gd name="connsiteY82" fmla="*/ 6984 h 10000"/>
                  <a:gd name="connsiteX83" fmla="*/ 0 w 10000"/>
                  <a:gd name="connsiteY83" fmla="*/ 6840 h 10000"/>
                  <a:gd name="connsiteX84" fmla="*/ 0 w 10000"/>
                  <a:gd name="connsiteY84" fmla="*/ 6840 h 10000"/>
                  <a:gd name="connsiteX0" fmla="*/ 0 w 10000"/>
                  <a:gd name="connsiteY0" fmla="*/ 6840 h 10000"/>
                  <a:gd name="connsiteX1" fmla="*/ 0 w 10000"/>
                  <a:gd name="connsiteY1" fmla="*/ 6840 h 10000"/>
                  <a:gd name="connsiteX2" fmla="*/ 557 w 10000"/>
                  <a:gd name="connsiteY2" fmla="*/ 6811 h 10000"/>
                  <a:gd name="connsiteX3" fmla="*/ 1937 w 10000"/>
                  <a:gd name="connsiteY3" fmla="*/ 6724 h 10000"/>
                  <a:gd name="connsiteX4" fmla="*/ 2785 w 10000"/>
                  <a:gd name="connsiteY4" fmla="*/ 6652 h 10000"/>
                  <a:gd name="connsiteX5" fmla="*/ 3656 w 10000"/>
                  <a:gd name="connsiteY5" fmla="*/ 6551 h 10000"/>
                  <a:gd name="connsiteX6" fmla="*/ 4504 w 10000"/>
                  <a:gd name="connsiteY6" fmla="*/ 6450 h 10000"/>
                  <a:gd name="connsiteX7" fmla="*/ 4915 w 10000"/>
                  <a:gd name="connsiteY7" fmla="*/ 6392 h 10000"/>
                  <a:gd name="connsiteX8" fmla="*/ 5278 w 10000"/>
                  <a:gd name="connsiteY8" fmla="*/ 6320 h 10000"/>
                  <a:gd name="connsiteX9" fmla="*/ 5278 w 10000"/>
                  <a:gd name="connsiteY9" fmla="*/ 6320 h 10000"/>
                  <a:gd name="connsiteX10" fmla="*/ 5448 w 10000"/>
                  <a:gd name="connsiteY10" fmla="*/ 6277 h 10000"/>
                  <a:gd name="connsiteX11" fmla="*/ 5593 w 10000"/>
                  <a:gd name="connsiteY11" fmla="*/ 6219 h 10000"/>
                  <a:gd name="connsiteX12" fmla="*/ 5738 w 10000"/>
                  <a:gd name="connsiteY12" fmla="*/ 6147 h 10000"/>
                  <a:gd name="connsiteX13" fmla="*/ 5884 w 10000"/>
                  <a:gd name="connsiteY13" fmla="*/ 6061 h 10000"/>
                  <a:gd name="connsiteX14" fmla="*/ 6005 w 10000"/>
                  <a:gd name="connsiteY14" fmla="*/ 5960 h 10000"/>
                  <a:gd name="connsiteX15" fmla="*/ 6102 w 10000"/>
                  <a:gd name="connsiteY15" fmla="*/ 5844 h 10000"/>
                  <a:gd name="connsiteX16" fmla="*/ 6223 w 10000"/>
                  <a:gd name="connsiteY16" fmla="*/ 5714 h 10000"/>
                  <a:gd name="connsiteX17" fmla="*/ 6320 w 10000"/>
                  <a:gd name="connsiteY17" fmla="*/ 5570 h 10000"/>
                  <a:gd name="connsiteX18" fmla="*/ 6392 w 10000"/>
                  <a:gd name="connsiteY18" fmla="*/ 5426 h 10000"/>
                  <a:gd name="connsiteX19" fmla="*/ 6465 w 10000"/>
                  <a:gd name="connsiteY19" fmla="*/ 5267 h 10000"/>
                  <a:gd name="connsiteX20" fmla="*/ 6562 w 10000"/>
                  <a:gd name="connsiteY20" fmla="*/ 4921 h 10000"/>
                  <a:gd name="connsiteX21" fmla="*/ 6634 w 10000"/>
                  <a:gd name="connsiteY21" fmla="*/ 4545 h 10000"/>
                  <a:gd name="connsiteX22" fmla="*/ 6659 w 10000"/>
                  <a:gd name="connsiteY22" fmla="*/ 4127 h 10000"/>
                  <a:gd name="connsiteX23" fmla="*/ 6634 w 10000"/>
                  <a:gd name="connsiteY23" fmla="*/ 3709 h 10000"/>
                  <a:gd name="connsiteX24" fmla="*/ 6562 w 10000"/>
                  <a:gd name="connsiteY24" fmla="*/ 3261 h 10000"/>
                  <a:gd name="connsiteX25" fmla="*/ 6465 w 10000"/>
                  <a:gd name="connsiteY25" fmla="*/ 2814 h 10000"/>
                  <a:gd name="connsiteX26" fmla="*/ 6320 w 10000"/>
                  <a:gd name="connsiteY26" fmla="*/ 2352 h 10000"/>
                  <a:gd name="connsiteX27" fmla="*/ 6126 w 10000"/>
                  <a:gd name="connsiteY27" fmla="*/ 1890 h 10000"/>
                  <a:gd name="connsiteX28" fmla="*/ 5884 w 10000"/>
                  <a:gd name="connsiteY28" fmla="*/ 1443 h 10000"/>
                  <a:gd name="connsiteX29" fmla="*/ 5593 w 10000"/>
                  <a:gd name="connsiteY29" fmla="*/ 1010 h 10000"/>
                  <a:gd name="connsiteX30" fmla="*/ 5278 w 10000"/>
                  <a:gd name="connsiteY30" fmla="*/ 592 h 10000"/>
                  <a:gd name="connsiteX31" fmla="*/ 5278 w 10000"/>
                  <a:gd name="connsiteY31" fmla="*/ 592 h 10000"/>
                  <a:gd name="connsiteX32" fmla="*/ 6174 w 10000"/>
                  <a:gd name="connsiteY32" fmla="*/ 332 h 10000"/>
                  <a:gd name="connsiteX33" fmla="*/ 6877 w 10000"/>
                  <a:gd name="connsiteY33" fmla="*/ 159 h 10000"/>
                  <a:gd name="connsiteX34" fmla="*/ 7506 w 10000"/>
                  <a:gd name="connsiteY34" fmla="*/ 0 h 10000"/>
                  <a:gd name="connsiteX35" fmla="*/ 7506 w 10000"/>
                  <a:gd name="connsiteY35" fmla="*/ 0 h 10000"/>
                  <a:gd name="connsiteX36" fmla="*/ 7651 w 10000"/>
                  <a:gd name="connsiteY36" fmla="*/ 159 h 10000"/>
                  <a:gd name="connsiteX37" fmla="*/ 7966 w 10000"/>
                  <a:gd name="connsiteY37" fmla="*/ 577 h 10000"/>
                  <a:gd name="connsiteX38" fmla="*/ 8402 w 10000"/>
                  <a:gd name="connsiteY38" fmla="*/ 1198 h 10000"/>
                  <a:gd name="connsiteX39" fmla="*/ 8668 w 10000"/>
                  <a:gd name="connsiteY39" fmla="*/ 1573 h 10000"/>
                  <a:gd name="connsiteX40" fmla="*/ 8910 w 10000"/>
                  <a:gd name="connsiteY40" fmla="*/ 1962 h 10000"/>
                  <a:gd name="connsiteX41" fmla="*/ 9153 w 10000"/>
                  <a:gd name="connsiteY41" fmla="*/ 2381 h 10000"/>
                  <a:gd name="connsiteX42" fmla="*/ 9395 w 10000"/>
                  <a:gd name="connsiteY42" fmla="*/ 2814 h 10000"/>
                  <a:gd name="connsiteX43" fmla="*/ 9588 w 10000"/>
                  <a:gd name="connsiteY43" fmla="*/ 3232 h 10000"/>
                  <a:gd name="connsiteX44" fmla="*/ 9758 w 10000"/>
                  <a:gd name="connsiteY44" fmla="*/ 3665 h 10000"/>
                  <a:gd name="connsiteX45" fmla="*/ 9903 w 10000"/>
                  <a:gd name="connsiteY45" fmla="*/ 4084 h 10000"/>
                  <a:gd name="connsiteX46" fmla="*/ 9976 w 10000"/>
                  <a:gd name="connsiteY46" fmla="*/ 4473 h 10000"/>
                  <a:gd name="connsiteX47" fmla="*/ 10000 w 10000"/>
                  <a:gd name="connsiteY47" fmla="*/ 4661 h 10000"/>
                  <a:gd name="connsiteX48" fmla="*/ 10000 w 10000"/>
                  <a:gd name="connsiteY48" fmla="*/ 4834 h 10000"/>
                  <a:gd name="connsiteX49" fmla="*/ 9976 w 10000"/>
                  <a:gd name="connsiteY49" fmla="*/ 5007 h 10000"/>
                  <a:gd name="connsiteX50" fmla="*/ 9927 w 10000"/>
                  <a:gd name="connsiteY50" fmla="*/ 5166 h 10000"/>
                  <a:gd name="connsiteX51" fmla="*/ 9927 w 10000"/>
                  <a:gd name="connsiteY51" fmla="*/ 5166 h 10000"/>
                  <a:gd name="connsiteX52" fmla="*/ 9831 w 10000"/>
                  <a:gd name="connsiteY52" fmla="*/ 5483 h 10000"/>
                  <a:gd name="connsiteX53" fmla="*/ 9685 w 10000"/>
                  <a:gd name="connsiteY53" fmla="*/ 5801 h 10000"/>
                  <a:gd name="connsiteX54" fmla="*/ 9540 w 10000"/>
                  <a:gd name="connsiteY54" fmla="*/ 6118 h 10000"/>
                  <a:gd name="connsiteX55" fmla="*/ 9346 w 10000"/>
                  <a:gd name="connsiteY55" fmla="*/ 6436 h 10000"/>
                  <a:gd name="connsiteX56" fmla="*/ 8983 w 10000"/>
                  <a:gd name="connsiteY56" fmla="*/ 7042 h 10000"/>
                  <a:gd name="connsiteX57" fmla="*/ 8596 w 10000"/>
                  <a:gd name="connsiteY57" fmla="*/ 7605 h 10000"/>
                  <a:gd name="connsiteX58" fmla="*/ 8232 w 10000"/>
                  <a:gd name="connsiteY58" fmla="*/ 8095 h 10000"/>
                  <a:gd name="connsiteX59" fmla="*/ 7918 w 10000"/>
                  <a:gd name="connsiteY59" fmla="*/ 8485 h 10000"/>
                  <a:gd name="connsiteX60" fmla="*/ 7627 w 10000"/>
                  <a:gd name="connsiteY60" fmla="*/ 8817 h 10000"/>
                  <a:gd name="connsiteX61" fmla="*/ 7627 w 10000"/>
                  <a:gd name="connsiteY61" fmla="*/ 8817 h 10000"/>
                  <a:gd name="connsiteX62" fmla="*/ 6925 w 10000"/>
                  <a:gd name="connsiteY62" fmla="*/ 8975 h 10000"/>
                  <a:gd name="connsiteX63" fmla="*/ 5254 w 10000"/>
                  <a:gd name="connsiteY63" fmla="*/ 9351 h 10000"/>
                  <a:gd name="connsiteX64" fmla="*/ 4262 w 10000"/>
                  <a:gd name="connsiteY64" fmla="*/ 9553 h 10000"/>
                  <a:gd name="connsiteX65" fmla="*/ 3245 w 10000"/>
                  <a:gd name="connsiteY65" fmla="*/ 9740 h 10000"/>
                  <a:gd name="connsiteX66" fmla="*/ 2324 w 10000"/>
                  <a:gd name="connsiteY66" fmla="*/ 9899 h 10000"/>
                  <a:gd name="connsiteX67" fmla="*/ 1550 w 10000"/>
                  <a:gd name="connsiteY67" fmla="*/ 10000 h 10000"/>
                  <a:gd name="connsiteX68" fmla="*/ 1550 w 10000"/>
                  <a:gd name="connsiteY68" fmla="*/ 10000 h 10000"/>
                  <a:gd name="connsiteX69" fmla="*/ 1380 w 10000"/>
                  <a:gd name="connsiteY69" fmla="*/ 10000 h 10000"/>
                  <a:gd name="connsiteX70" fmla="*/ 1235 w 10000"/>
                  <a:gd name="connsiteY70" fmla="*/ 9986 h 10000"/>
                  <a:gd name="connsiteX71" fmla="*/ 969 w 10000"/>
                  <a:gd name="connsiteY71" fmla="*/ 9913 h 10000"/>
                  <a:gd name="connsiteX72" fmla="*/ 847 w 10000"/>
                  <a:gd name="connsiteY72" fmla="*/ 9841 h 10000"/>
                  <a:gd name="connsiteX73" fmla="*/ 726 w 10000"/>
                  <a:gd name="connsiteY73" fmla="*/ 9769 h 10000"/>
                  <a:gd name="connsiteX74" fmla="*/ 630 w 10000"/>
                  <a:gd name="connsiteY74" fmla="*/ 9683 h 10000"/>
                  <a:gd name="connsiteX75" fmla="*/ 266 w 10000"/>
                  <a:gd name="connsiteY75" fmla="*/ 9076 h 10000"/>
                  <a:gd name="connsiteX76" fmla="*/ 169 w 10000"/>
                  <a:gd name="connsiteY76" fmla="*/ 8788 h 10000"/>
                  <a:gd name="connsiteX77" fmla="*/ 97 w 10000"/>
                  <a:gd name="connsiteY77" fmla="*/ 8485 h 10000"/>
                  <a:gd name="connsiteX78" fmla="*/ 48 w 10000"/>
                  <a:gd name="connsiteY78" fmla="*/ 8182 h 10000"/>
                  <a:gd name="connsiteX79" fmla="*/ 24 w 10000"/>
                  <a:gd name="connsiteY79" fmla="*/ 7879 h 10000"/>
                  <a:gd name="connsiteX80" fmla="*/ 0 w 10000"/>
                  <a:gd name="connsiteY80" fmla="*/ 7359 h 10000"/>
                  <a:gd name="connsiteX81" fmla="*/ 0 w 10000"/>
                  <a:gd name="connsiteY81" fmla="*/ 6984 h 10000"/>
                  <a:gd name="connsiteX82" fmla="*/ 0 w 10000"/>
                  <a:gd name="connsiteY82" fmla="*/ 6840 h 10000"/>
                  <a:gd name="connsiteX83" fmla="*/ 0 w 10000"/>
                  <a:gd name="connsiteY83" fmla="*/ 6840 h 10000"/>
                  <a:gd name="connsiteX0" fmla="*/ 0 w 10000"/>
                  <a:gd name="connsiteY0" fmla="*/ 6840 h 10000"/>
                  <a:gd name="connsiteX1" fmla="*/ 0 w 10000"/>
                  <a:gd name="connsiteY1" fmla="*/ 6840 h 10000"/>
                  <a:gd name="connsiteX2" fmla="*/ 557 w 10000"/>
                  <a:gd name="connsiteY2" fmla="*/ 6811 h 10000"/>
                  <a:gd name="connsiteX3" fmla="*/ 1937 w 10000"/>
                  <a:gd name="connsiteY3" fmla="*/ 6724 h 10000"/>
                  <a:gd name="connsiteX4" fmla="*/ 2785 w 10000"/>
                  <a:gd name="connsiteY4" fmla="*/ 6652 h 10000"/>
                  <a:gd name="connsiteX5" fmla="*/ 3656 w 10000"/>
                  <a:gd name="connsiteY5" fmla="*/ 6551 h 10000"/>
                  <a:gd name="connsiteX6" fmla="*/ 4504 w 10000"/>
                  <a:gd name="connsiteY6" fmla="*/ 6450 h 10000"/>
                  <a:gd name="connsiteX7" fmla="*/ 4915 w 10000"/>
                  <a:gd name="connsiteY7" fmla="*/ 6392 h 10000"/>
                  <a:gd name="connsiteX8" fmla="*/ 5278 w 10000"/>
                  <a:gd name="connsiteY8" fmla="*/ 6320 h 10000"/>
                  <a:gd name="connsiteX9" fmla="*/ 5278 w 10000"/>
                  <a:gd name="connsiteY9" fmla="*/ 6320 h 10000"/>
                  <a:gd name="connsiteX10" fmla="*/ 5448 w 10000"/>
                  <a:gd name="connsiteY10" fmla="*/ 6277 h 10000"/>
                  <a:gd name="connsiteX11" fmla="*/ 5593 w 10000"/>
                  <a:gd name="connsiteY11" fmla="*/ 6219 h 10000"/>
                  <a:gd name="connsiteX12" fmla="*/ 5738 w 10000"/>
                  <a:gd name="connsiteY12" fmla="*/ 6147 h 10000"/>
                  <a:gd name="connsiteX13" fmla="*/ 5884 w 10000"/>
                  <a:gd name="connsiteY13" fmla="*/ 6061 h 10000"/>
                  <a:gd name="connsiteX14" fmla="*/ 6005 w 10000"/>
                  <a:gd name="connsiteY14" fmla="*/ 5960 h 10000"/>
                  <a:gd name="connsiteX15" fmla="*/ 6102 w 10000"/>
                  <a:gd name="connsiteY15" fmla="*/ 5844 h 10000"/>
                  <a:gd name="connsiteX16" fmla="*/ 6223 w 10000"/>
                  <a:gd name="connsiteY16" fmla="*/ 5714 h 10000"/>
                  <a:gd name="connsiteX17" fmla="*/ 6320 w 10000"/>
                  <a:gd name="connsiteY17" fmla="*/ 5570 h 10000"/>
                  <a:gd name="connsiteX18" fmla="*/ 6392 w 10000"/>
                  <a:gd name="connsiteY18" fmla="*/ 5426 h 10000"/>
                  <a:gd name="connsiteX19" fmla="*/ 6465 w 10000"/>
                  <a:gd name="connsiteY19" fmla="*/ 5267 h 10000"/>
                  <a:gd name="connsiteX20" fmla="*/ 6562 w 10000"/>
                  <a:gd name="connsiteY20" fmla="*/ 4921 h 10000"/>
                  <a:gd name="connsiteX21" fmla="*/ 6634 w 10000"/>
                  <a:gd name="connsiteY21" fmla="*/ 4545 h 10000"/>
                  <a:gd name="connsiteX22" fmla="*/ 6659 w 10000"/>
                  <a:gd name="connsiteY22" fmla="*/ 4127 h 10000"/>
                  <a:gd name="connsiteX23" fmla="*/ 6634 w 10000"/>
                  <a:gd name="connsiteY23" fmla="*/ 3709 h 10000"/>
                  <a:gd name="connsiteX24" fmla="*/ 6562 w 10000"/>
                  <a:gd name="connsiteY24" fmla="*/ 3261 h 10000"/>
                  <a:gd name="connsiteX25" fmla="*/ 6465 w 10000"/>
                  <a:gd name="connsiteY25" fmla="*/ 2814 h 10000"/>
                  <a:gd name="connsiteX26" fmla="*/ 6320 w 10000"/>
                  <a:gd name="connsiteY26" fmla="*/ 2352 h 10000"/>
                  <a:gd name="connsiteX27" fmla="*/ 6126 w 10000"/>
                  <a:gd name="connsiteY27" fmla="*/ 1890 h 10000"/>
                  <a:gd name="connsiteX28" fmla="*/ 5884 w 10000"/>
                  <a:gd name="connsiteY28" fmla="*/ 1443 h 10000"/>
                  <a:gd name="connsiteX29" fmla="*/ 5593 w 10000"/>
                  <a:gd name="connsiteY29" fmla="*/ 1010 h 10000"/>
                  <a:gd name="connsiteX30" fmla="*/ 5278 w 10000"/>
                  <a:gd name="connsiteY30" fmla="*/ 592 h 10000"/>
                  <a:gd name="connsiteX31" fmla="*/ 5278 w 10000"/>
                  <a:gd name="connsiteY31" fmla="*/ 592 h 10000"/>
                  <a:gd name="connsiteX32" fmla="*/ 6174 w 10000"/>
                  <a:gd name="connsiteY32" fmla="*/ 332 h 10000"/>
                  <a:gd name="connsiteX33" fmla="*/ 6877 w 10000"/>
                  <a:gd name="connsiteY33" fmla="*/ 159 h 10000"/>
                  <a:gd name="connsiteX34" fmla="*/ 7506 w 10000"/>
                  <a:gd name="connsiteY34" fmla="*/ 0 h 10000"/>
                  <a:gd name="connsiteX35" fmla="*/ 7506 w 10000"/>
                  <a:gd name="connsiteY35" fmla="*/ 0 h 10000"/>
                  <a:gd name="connsiteX36" fmla="*/ 7651 w 10000"/>
                  <a:gd name="connsiteY36" fmla="*/ 159 h 10000"/>
                  <a:gd name="connsiteX37" fmla="*/ 7966 w 10000"/>
                  <a:gd name="connsiteY37" fmla="*/ 577 h 10000"/>
                  <a:gd name="connsiteX38" fmla="*/ 8402 w 10000"/>
                  <a:gd name="connsiteY38" fmla="*/ 1198 h 10000"/>
                  <a:gd name="connsiteX39" fmla="*/ 8668 w 10000"/>
                  <a:gd name="connsiteY39" fmla="*/ 1573 h 10000"/>
                  <a:gd name="connsiteX40" fmla="*/ 8910 w 10000"/>
                  <a:gd name="connsiteY40" fmla="*/ 1962 h 10000"/>
                  <a:gd name="connsiteX41" fmla="*/ 9153 w 10000"/>
                  <a:gd name="connsiteY41" fmla="*/ 2381 h 10000"/>
                  <a:gd name="connsiteX42" fmla="*/ 9395 w 10000"/>
                  <a:gd name="connsiteY42" fmla="*/ 2814 h 10000"/>
                  <a:gd name="connsiteX43" fmla="*/ 9588 w 10000"/>
                  <a:gd name="connsiteY43" fmla="*/ 3232 h 10000"/>
                  <a:gd name="connsiteX44" fmla="*/ 9758 w 10000"/>
                  <a:gd name="connsiteY44" fmla="*/ 3665 h 10000"/>
                  <a:gd name="connsiteX45" fmla="*/ 9903 w 10000"/>
                  <a:gd name="connsiteY45" fmla="*/ 4084 h 10000"/>
                  <a:gd name="connsiteX46" fmla="*/ 9976 w 10000"/>
                  <a:gd name="connsiteY46" fmla="*/ 4473 h 10000"/>
                  <a:gd name="connsiteX47" fmla="*/ 10000 w 10000"/>
                  <a:gd name="connsiteY47" fmla="*/ 4661 h 10000"/>
                  <a:gd name="connsiteX48" fmla="*/ 10000 w 10000"/>
                  <a:gd name="connsiteY48" fmla="*/ 4834 h 10000"/>
                  <a:gd name="connsiteX49" fmla="*/ 9976 w 10000"/>
                  <a:gd name="connsiteY49" fmla="*/ 5007 h 10000"/>
                  <a:gd name="connsiteX50" fmla="*/ 9927 w 10000"/>
                  <a:gd name="connsiteY50" fmla="*/ 5166 h 10000"/>
                  <a:gd name="connsiteX51" fmla="*/ 9927 w 10000"/>
                  <a:gd name="connsiteY51" fmla="*/ 5166 h 10000"/>
                  <a:gd name="connsiteX52" fmla="*/ 9831 w 10000"/>
                  <a:gd name="connsiteY52" fmla="*/ 5483 h 10000"/>
                  <a:gd name="connsiteX53" fmla="*/ 9685 w 10000"/>
                  <a:gd name="connsiteY53" fmla="*/ 5801 h 10000"/>
                  <a:gd name="connsiteX54" fmla="*/ 9540 w 10000"/>
                  <a:gd name="connsiteY54" fmla="*/ 6118 h 10000"/>
                  <a:gd name="connsiteX55" fmla="*/ 9346 w 10000"/>
                  <a:gd name="connsiteY55" fmla="*/ 6436 h 10000"/>
                  <a:gd name="connsiteX56" fmla="*/ 8983 w 10000"/>
                  <a:gd name="connsiteY56" fmla="*/ 7042 h 10000"/>
                  <a:gd name="connsiteX57" fmla="*/ 8596 w 10000"/>
                  <a:gd name="connsiteY57" fmla="*/ 7605 h 10000"/>
                  <a:gd name="connsiteX58" fmla="*/ 8232 w 10000"/>
                  <a:gd name="connsiteY58" fmla="*/ 8095 h 10000"/>
                  <a:gd name="connsiteX59" fmla="*/ 7918 w 10000"/>
                  <a:gd name="connsiteY59" fmla="*/ 8485 h 10000"/>
                  <a:gd name="connsiteX60" fmla="*/ 7627 w 10000"/>
                  <a:gd name="connsiteY60" fmla="*/ 8817 h 10000"/>
                  <a:gd name="connsiteX61" fmla="*/ 7627 w 10000"/>
                  <a:gd name="connsiteY61" fmla="*/ 8817 h 10000"/>
                  <a:gd name="connsiteX62" fmla="*/ 6925 w 10000"/>
                  <a:gd name="connsiteY62" fmla="*/ 8975 h 10000"/>
                  <a:gd name="connsiteX63" fmla="*/ 5254 w 10000"/>
                  <a:gd name="connsiteY63" fmla="*/ 9351 h 10000"/>
                  <a:gd name="connsiteX64" fmla="*/ 4262 w 10000"/>
                  <a:gd name="connsiteY64" fmla="*/ 9553 h 10000"/>
                  <a:gd name="connsiteX65" fmla="*/ 3245 w 10000"/>
                  <a:gd name="connsiteY65" fmla="*/ 9740 h 10000"/>
                  <a:gd name="connsiteX66" fmla="*/ 2324 w 10000"/>
                  <a:gd name="connsiteY66" fmla="*/ 9899 h 10000"/>
                  <a:gd name="connsiteX67" fmla="*/ 1550 w 10000"/>
                  <a:gd name="connsiteY67" fmla="*/ 10000 h 10000"/>
                  <a:gd name="connsiteX68" fmla="*/ 1550 w 10000"/>
                  <a:gd name="connsiteY68" fmla="*/ 10000 h 10000"/>
                  <a:gd name="connsiteX69" fmla="*/ 1380 w 10000"/>
                  <a:gd name="connsiteY69" fmla="*/ 10000 h 10000"/>
                  <a:gd name="connsiteX70" fmla="*/ 1235 w 10000"/>
                  <a:gd name="connsiteY70" fmla="*/ 9986 h 10000"/>
                  <a:gd name="connsiteX71" fmla="*/ 969 w 10000"/>
                  <a:gd name="connsiteY71" fmla="*/ 9913 h 10000"/>
                  <a:gd name="connsiteX72" fmla="*/ 847 w 10000"/>
                  <a:gd name="connsiteY72" fmla="*/ 9841 h 10000"/>
                  <a:gd name="connsiteX73" fmla="*/ 726 w 10000"/>
                  <a:gd name="connsiteY73" fmla="*/ 9769 h 10000"/>
                  <a:gd name="connsiteX74" fmla="*/ 630 w 10000"/>
                  <a:gd name="connsiteY74" fmla="*/ 9683 h 10000"/>
                  <a:gd name="connsiteX75" fmla="*/ 266 w 10000"/>
                  <a:gd name="connsiteY75" fmla="*/ 9076 h 10000"/>
                  <a:gd name="connsiteX76" fmla="*/ 97 w 10000"/>
                  <a:gd name="connsiteY76" fmla="*/ 8485 h 10000"/>
                  <a:gd name="connsiteX77" fmla="*/ 48 w 10000"/>
                  <a:gd name="connsiteY77" fmla="*/ 8182 h 10000"/>
                  <a:gd name="connsiteX78" fmla="*/ 24 w 10000"/>
                  <a:gd name="connsiteY78" fmla="*/ 7879 h 10000"/>
                  <a:gd name="connsiteX79" fmla="*/ 0 w 10000"/>
                  <a:gd name="connsiteY79" fmla="*/ 7359 h 10000"/>
                  <a:gd name="connsiteX80" fmla="*/ 0 w 10000"/>
                  <a:gd name="connsiteY80" fmla="*/ 6984 h 10000"/>
                  <a:gd name="connsiteX81" fmla="*/ 0 w 10000"/>
                  <a:gd name="connsiteY81" fmla="*/ 6840 h 10000"/>
                  <a:gd name="connsiteX82" fmla="*/ 0 w 10000"/>
                  <a:gd name="connsiteY82" fmla="*/ 6840 h 10000"/>
                  <a:gd name="connsiteX0" fmla="*/ 0 w 10000"/>
                  <a:gd name="connsiteY0" fmla="*/ 6840 h 10000"/>
                  <a:gd name="connsiteX1" fmla="*/ 0 w 10000"/>
                  <a:gd name="connsiteY1" fmla="*/ 6840 h 10000"/>
                  <a:gd name="connsiteX2" fmla="*/ 557 w 10000"/>
                  <a:gd name="connsiteY2" fmla="*/ 6811 h 10000"/>
                  <a:gd name="connsiteX3" fmla="*/ 1937 w 10000"/>
                  <a:gd name="connsiteY3" fmla="*/ 6724 h 10000"/>
                  <a:gd name="connsiteX4" fmla="*/ 2785 w 10000"/>
                  <a:gd name="connsiteY4" fmla="*/ 6652 h 10000"/>
                  <a:gd name="connsiteX5" fmla="*/ 3656 w 10000"/>
                  <a:gd name="connsiteY5" fmla="*/ 6551 h 10000"/>
                  <a:gd name="connsiteX6" fmla="*/ 4504 w 10000"/>
                  <a:gd name="connsiteY6" fmla="*/ 6450 h 10000"/>
                  <a:gd name="connsiteX7" fmla="*/ 4915 w 10000"/>
                  <a:gd name="connsiteY7" fmla="*/ 6392 h 10000"/>
                  <a:gd name="connsiteX8" fmla="*/ 5278 w 10000"/>
                  <a:gd name="connsiteY8" fmla="*/ 6320 h 10000"/>
                  <a:gd name="connsiteX9" fmla="*/ 5278 w 10000"/>
                  <a:gd name="connsiteY9" fmla="*/ 6320 h 10000"/>
                  <a:gd name="connsiteX10" fmla="*/ 5448 w 10000"/>
                  <a:gd name="connsiteY10" fmla="*/ 6277 h 10000"/>
                  <a:gd name="connsiteX11" fmla="*/ 5593 w 10000"/>
                  <a:gd name="connsiteY11" fmla="*/ 6219 h 10000"/>
                  <a:gd name="connsiteX12" fmla="*/ 5738 w 10000"/>
                  <a:gd name="connsiteY12" fmla="*/ 6147 h 10000"/>
                  <a:gd name="connsiteX13" fmla="*/ 5884 w 10000"/>
                  <a:gd name="connsiteY13" fmla="*/ 6061 h 10000"/>
                  <a:gd name="connsiteX14" fmla="*/ 6005 w 10000"/>
                  <a:gd name="connsiteY14" fmla="*/ 5960 h 10000"/>
                  <a:gd name="connsiteX15" fmla="*/ 6102 w 10000"/>
                  <a:gd name="connsiteY15" fmla="*/ 5844 h 10000"/>
                  <a:gd name="connsiteX16" fmla="*/ 6223 w 10000"/>
                  <a:gd name="connsiteY16" fmla="*/ 5714 h 10000"/>
                  <a:gd name="connsiteX17" fmla="*/ 6320 w 10000"/>
                  <a:gd name="connsiteY17" fmla="*/ 5570 h 10000"/>
                  <a:gd name="connsiteX18" fmla="*/ 6392 w 10000"/>
                  <a:gd name="connsiteY18" fmla="*/ 5426 h 10000"/>
                  <a:gd name="connsiteX19" fmla="*/ 6465 w 10000"/>
                  <a:gd name="connsiteY19" fmla="*/ 5267 h 10000"/>
                  <a:gd name="connsiteX20" fmla="*/ 6562 w 10000"/>
                  <a:gd name="connsiteY20" fmla="*/ 4921 h 10000"/>
                  <a:gd name="connsiteX21" fmla="*/ 6634 w 10000"/>
                  <a:gd name="connsiteY21" fmla="*/ 4545 h 10000"/>
                  <a:gd name="connsiteX22" fmla="*/ 6659 w 10000"/>
                  <a:gd name="connsiteY22" fmla="*/ 4127 h 10000"/>
                  <a:gd name="connsiteX23" fmla="*/ 6634 w 10000"/>
                  <a:gd name="connsiteY23" fmla="*/ 3709 h 10000"/>
                  <a:gd name="connsiteX24" fmla="*/ 6562 w 10000"/>
                  <a:gd name="connsiteY24" fmla="*/ 3261 h 10000"/>
                  <a:gd name="connsiteX25" fmla="*/ 6465 w 10000"/>
                  <a:gd name="connsiteY25" fmla="*/ 2814 h 10000"/>
                  <a:gd name="connsiteX26" fmla="*/ 6320 w 10000"/>
                  <a:gd name="connsiteY26" fmla="*/ 2352 h 10000"/>
                  <a:gd name="connsiteX27" fmla="*/ 6126 w 10000"/>
                  <a:gd name="connsiteY27" fmla="*/ 1890 h 10000"/>
                  <a:gd name="connsiteX28" fmla="*/ 5884 w 10000"/>
                  <a:gd name="connsiteY28" fmla="*/ 1443 h 10000"/>
                  <a:gd name="connsiteX29" fmla="*/ 5593 w 10000"/>
                  <a:gd name="connsiteY29" fmla="*/ 1010 h 10000"/>
                  <a:gd name="connsiteX30" fmla="*/ 5278 w 10000"/>
                  <a:gd name="connsiteY30" fmla="*/ 592 h 10000"/>
                  <a:gd name="connsiteX31" fmla="*/ 5278 w 10000"/>
                  <a:gd name="connsiteY31" fmla="*/ 592 h 10000"/>
                  <a:gd name="connsiteX32" fmla="*/ 6174 w 10000"/>
                  <a:gd name="connsiteY32" fmla="*/ 332 h 10000"/>
                  <a:gd name="connsiteX33" fmla="*/ 6877 w 10000"/>
                  <a:gd name="connsiteY33" fmla="*/ 159 h 10000"/>
                  <a:gd name="connsiteX34" fmla="*/ 7506 w 10000"/>
                  <a:gd name="connsiteY34" fmla="*/ 0 h 10000"/>
                  <a:gd name="connsiteX35" fmla="*/ 7506 w 10000"/>
                  <a:gd name="connsiteY35" fmla="*/ 0 h 10000"/>
                  <a:gd name="connsiteX36" fmla="*/ 7651 w 10000"/>
                  <a:gd name="connsiteY36" fmla="*/ 159 h 10000"/>
                  <a:gd name="connsiteX37" fmla="*/ 7966 w 10000"/>
                  <a:gd name="connsiteY37" fmla="*/ 577 h 10000"/>
                  <a:gd name="connsiteX38" fmla="*/ 8402 w 10000"/>
                  <a:gd name="connsiteY38" fmla="*/ 1198 h 10000"/>
                  <a:gd name="connsiteX39" fmla="*/ 8668 w 10000"/>
                  <a:gd name="connsiteY39" fmla="*/ 1573 h 10000"/>
                  <a:gd name="connsiteX40" fmla="*/ 8910 w 10000"/>
                  <a:gd name="connsiteY40" fmla="*/ 1962 h 10000"/>
                  <a:gd name="connsiteX41" fmla="*/ 9153 w 10000"/>
                  <a:gd name="connsiteY41" fmla="*/ 2381 h 10000"/>
                  <a:gd name="connsiteX42" fmla="*/ 9395 w 10000"/>
                  <a:gd name="connsiteY42" fmla="*/ 2814 h 10000"/>
                  <a:gd name="connsiteX43" fmla="*/ 9588 w 10000"/>
                  <a:gd name="connsiteY43" fmla="*/ 3232 h 10000"/>
                  <a:gd name="connsiteX44" fmla="*/ 9758 w 10000"/>
                  <a:gd name="connsiteY44" fmla="*/ 3665 h 10000"/>
                  <a:gd name="connsiteX45" fmla="*/ 9903 w 10000"/>
                  <a:gd name="connsiteY45" fmla="*/ 4084 h 10000"/>
                  <a:gd name="connsiteX46" fmla="*/ 9976 w 10000"/>
                  <a:gd name="connsiteY46" fmla="*/ 4473 h 10000"/>
                  <a:gd name="connsiteX47" fmla="*/ 10000 w 10000"/>
                  <a:gd name="connsiteY47" fmla="*/ 4661 h 10000"/>
                  <a:gd name="connsiteX48" fmla="*/ 10000 w 10000"/>
                  <a:gd name="connsiteY48" fmla="*/ 4834 h 10000"/>
                  <a:gd name="connsiteX49" fmla="*/ 9976 w 10000"/>
                  <a:gd name="connsiteY49" fmla="*/ 5007 h 10000"/>
                  <a:gd name="connsiteX50" fmla="*/ 9927 w 10000"/>
                  <a:gd name="connsiteY50" fmla="*/ 5166 h 10000"/>
                  <a:gd name="connsiteX51" fmla="*/ 9927 w 10000"/>
                  <a:gd name="connsiteY51" fmla="*/ 5166 h 10000"/>
                  <a:gd name="connsiteX52" fmla="*/ 9831 w 10000"/>
                  <a:gd name="connsiteY52" fmla="*/ 5483 h 10000"/>
                  <a:gd name="connsiteX53" fmla="*/ 9685 w 10000"/>
                  <a:gd name="connsiteY53" fmla="*/ 5801 h 10000"/>
                  <a:gd name="connsiteX54" fmla="*/ 9540 w 10000"/>
                  <a:gd name="connsiteY54" fmla="*/ 6118 h 10000"/>
                  <a:gd name="connsiteX55" fmla="*/ 9346 w 10000"/>
                  <a:gd name="connsiteY55" fmla="*/ 6436 h 10000"/>
                  <a:gd name="connsiteX56" fmla="*/ 8983 w 10000"/>
                  <a:gd name="connsiteY56" fmla="*/ 7042 h 10000"/>
                  <a:gd name="connsiteX57" fmla="*/ 8596 w 10000"/>
                  <a:gd name="connsiteY57" fmla="*/ 7605 h 10000"/>
                  <a:gd name="connsiteX58" fmla="*/ 8232 w 10000"/>
                  <a:gd name="connsiteY58" fmla="*/ 8095 h 10000"/>
                  <a:gd name="connsiteX59" fmla="*/ 7918 w 10000"/>
                  <a:gd name="connsiteY59" fmla="*/ 8485 h 10000"/>
                  <a:gd name="connsiteX60" fmla="*/ 7627 w 10000"/>
                  <a:gd name="connsiteY60" fmla="*/ 8817 h 10000"/>
                  <a:gd name="connsiteX61" fmla="*/ 7627 w 10000"/>
                  <a:gd name="connsiteY61" fmla="*/ 8817 h 10000"/>
                  <a:gd name="connsiteX62" fmla="*/ 6925 w 10000"/>
                  <a:gd name="connsiteY62" fmla="*/ 8975 h 10000"/>
                  <a:gd name="connsiteX63" fmla="*/ 5254 w 10000"/>
                  <a:gd name="connsiteY63" fmla="*/ 9351 h 10000"/>
                  <a:gd name="connsiteX64" fmla="*/ 4262 w 10000"/>
                  <a:gd name="connsiteY64" fmla="*/ 9553 h 10000"/>
                  <a:gd name="connsiteX65" fmla="*/ 3245 w 10000"/>
                  <a:gd name="connsiteY65" fmla="*/ 9740 h 10000"/>
                  <a:gd name="connsiteX66" fmla="*/ 2324 w 10000"/>
                  <a:gd name="connsiteY66" fmla="*/ 9899 h 10000"/>
                  <a:gd name="connsiteX67" fmla="*/ 1550 w 10000"/>
                  <a:gd name="connsiteY67" fmla="*/ 10000 h 10000"/>
                  <a:gd name="connsiteX68" fmla="*/ 1550 w 10000"/>
                  <a:gd name="connsiteY68" fmla="*/ 10000 h 10000"/>
                  <a:gd name="connsiteX69" fmla="*/ 1380 w 10000"/>
                  <a:gd name="connsiteY69" fmla="*/ 10000 h 10000"/>
                  <a:gd name="connsiteX70" fmla="*/ 1235 w 10000"/>
                  <a:gd name="connsiteY70" fmla="*/ 9986 h 10000"/>
                  <a:gd name="connsiteX71" fmla="*/ 969 w 10000"/>
                  <a:gd name="connsiteY71" fmla="*/ 9913 h 10000"/>
                  <a:gd name="connsiteX72" fmla="*/ 847 w 10000"/>
                  <a:gd name="connsiteY72" fmla="*/ 9841 h 10000"/>
                  <a:gd name="connsiteX73" fmla="*/ 726 w 10000"/>
                  <a:gd name="connsiteY73" fmla="*/ 9769 h 10000"/>
                  <a:gd name="connsiteX74" fmla="*/ 630 w 10000"/>
                  <a:gd name="connsiteY74" fmla="*/ 9683 h 10000"/>
                  <a:gd name="connsiteX75" fmla="*/ 266 w 10000"/>
                  <a:gd name="connsiteY75" fmla="*/ 9076 h 10000"/>
                  <a:gd name="connsiteX76" fmla="*/ 48 w 10000"/>
                  <a:gd name="connsiteY76" fmla="*/ 8182 h 10000"/>
                  <a:gd name="connsiteX77" fmla="*/ 24 w 10000"/>
                  <a:gd name="connsiteY77" fmla="*/ 7879 h 10000"/>
                  <a:gd name="connsiteX78" fmla="*/ 0 w 10000"/>
                  <a:gd name="connsiteY78" fmla="*/ 7359 h 10000"/>
                  <a:gd name="connsiteX79" fmla="*/ 0 w 10000"/>
                  <a:gd name="connsiteY79" fmla="*/ 6984 h 10000"/>
                  <a:gd name="connsiteX80" fmla="*/ 0 w 10000"/>
                  <a:gd name="connsiteY80" fmla="*/ 6840 h 10000"/>
                  <a:gd name="connsiteX81" fmla="*/ 0 w 10000"/>
                  <a:gd name="connsiteY81" fmla="*/ 6840 h 10000"/>
                  <a:gd name="connsiteX0" fmla="*/ 0 w 10000"/>
                  <a:gd name="connsiteY0" fmla="*/ 6840 h 10000"/>
                  <a:gd name="connsiteX1" fmla="*/ 0 w 10000"/>
                  <a:gd name="connsiteY1" fmla="*/ 6840 h 10000"/>
                  <a:gd name="connsiteX2" fmla="*/ 557 w 10000"/>
                  <a:gd name="connsiteY2" fmla="*/ 6811 h 10000"/>
                  <a:gd name="connsiteX3" fmla="*/ 1937 w 10000"/>
                  <a:gd name="connsiteY3" fmla="*/ 6724 h 10000"/>
                  <a:gd name="connsiteX4" fmla="*/ 2785 w 10000"/>
                  <a:gd name="connsiteY4" fmla="*/ 6652 h 10000"/>
                  <a:gd name="connsiteX5" fmla="*/ 3656 w 10000"/>
                  <a:gd name="connsiteY5" fmla="*/ 6551 h 10000"/>
                  <a:gd name="connsiteX6" fmla="*/ 4504 w 10000"/>
                  <a:gd name="connsiteY6" fmla="*/ 6450 h 10000"/>
                  <a:gd name="connsiteX7" fmla="*/ 4915 w 10000"/>
                  <a:gd name="connsiteY7" fmla="*/ 6392 h 10000"/>
                  <a:gd name="connsiteX8" fmla="*/ 5278 w 10000"/>
                  <a:gd name="connsiteY8" fmla="*/ 6320 h 10000"/>
                  <a:gd name="connsiteX9" fmla="*/ 5278 w 10000"/>
                  <a:gd name="connsiteY9" fmla="*/ 6320 h 10000"/>
                  <a:gd name="connsiteX10" fmla="*/ 5448 w 10000"/>
                  <a:gd name="connsiteY10" fmla="*/ 6277 h 10000"/>
                  <a:gd name="connsiteX11" fmla="*/ 5593 w 10000"/>
                  <a:gd name="connsiteY11" fmla="*/ 6219 h 10000"/>
                  <a:gd name="connsiteX12" fmla="*/ 5738 w 10000"/>
                  <a:gd name="connsiteY12" fmla="*/ 6147 h 10000"/>
                  <a:gd name="connsiteX13" fmla="*/ 5884 w 10000"/>
                  <a:gd name="connsiteY13" fmla="*/ 6061 h 10000"/>
                  <a:gd name="connsiteX14" fmla="*/ 6005 w 10000"/>
                  <a:gd name="connsiteY14" fmla="*/ 5960 h 10000"/>
                  <a:gd name="connsiteX15" fmla="*/ 6102 w 10000"/>
                  <a:gd name="connsiteY15" fmla="*/ 5844 h 10000"/>
                  <a:gd name="connsiteX16" fmla="*/ 6223 w 10000"/>
                  <a:gd name="connsiteY16" fmla="*/ 5714 h 10000"/>
                  <a:gd name="connsiteX17" fmla="*/ 6320 w 10000"/>
                  <a:gd name="connsiteY17" fmla="*/ 5570 h 10000"/>
                  <a:gd name="connsiteX18" fmla="*/ 6392 w 10000"/>
                  <a:gd name="connsiteY18" fmla="*/ 5426 h 10000"/>
                  <a:gd name="connsiteX19" fmla="*/ 6465 w 10000"/>
                  <a:gd name="connsiteY19" fmla="*/ 5267 h 10000"/>
                  <a:gd name="connsiteX20" fmla="*/ 6562 w 10000"/>
                  <a:gd name="connsiteY20" fmla="*/ 4921 h 10000"/>
                  <a:gd name="connsiteX21" fmla="*/ 6634 w 10000"/>
                  <a:gd name="connsiteY21" fmla="*/ 4545 h 10000"/>
                  <a:gd name="connsiteX22" fmla="*/ 6659 w 10000"/>
                  <a:gd name="connsiteY22" fmla="*/ 4127 h 10000"/>
                  <a:gd name="connsiteX23" fmla="*/ 6634 w 10000"/>
                  <a:gd name="connsiteY23" fmla="*/ 3709 h 10000"/>
                  <a:gd name="connsiteX24" fmla="*/ 6562 w 10000"/>
                  <a:gd name="connsiteY24" fmla="*/ 3261 h 10000"/>
                  <a:gd name="connsiteX25" fmla="*/ 6465 w 10000"/>
                  <a:gd name="connsiteY25" fmla="*/ 2814 h 10000"/>
                  <a:gd name="connsiteX26" fmla="*/ 6320 w 10000"/>
                  <a:gd name="connsiteY26" fmla="*/ 2352 h 10000"/>
                  <a:gd name="connsiteX27" fmla="*/ 6126 w 10000"/>
                  <a:gd name="connsiteY27" fmla="*/ 1890 h 10000"/>
                  <a:gd name="connsiteX28" fmla="*/ 5884 w 10000"/>
                  <a:gd name="connsiteY28" fmla="*/ 1443 h 10000"/>
                  <a:gd name="connsiteX29" fmla="*/ 5593 w 10000"/>
                  <a:gd name="connsiteY29" fmla="*/ 1010 h 10000"/>
                  <a:gd name="connsiteX30" fmla="*/ 5278 w 10000"/>
                  <a:gd name="connsiteY30" fmla="*/ 592 h 10000"/>
                  <a:gd name="connsiteX31" fmla="*/ 5278 w 10000"/>
                  <a:gd name="connsiteY31" fmla="*/ 592 h 10000"/>
                  <a:gd name="connsiteX32" fmla="*/ 6174 w 10000"/>
                  <a:gd name="connsiteY32" fmla="*/ 332 h 10000"/>
                  <a:gd name="connsiteX33" fmla="*/ 6877 w 10000"/>
                  <a:gd name="connsiteY33" fmla="*/ 159 h 10000"/>
                  <a:gd name="connsiteX34" fmla="*/ 7506 w 10000"/>
                  <a:gd name="connsiteY34" fmla="*/ 0 h 10000"/>
                  <a:gd name="connsiteX35" fmla="*/ 7506 w 10000"/>
                  <a:gd name="connsiteY35" fmla="*/ 0 h 10000"/>
                  <a:gd name="connsiteX36" fmla="*/ 7651 w 10000"/>
                  <a:gd name="connsiteY36" fmla="*/ 159 h 10000"/>
                  <a:gd name="connsiteX37" fmla="*/ 7966 w 10000"/>
                  <a:gd name="connsiteY37" fmla="*/ 577 h 10000"/>
                  <a:gd name="connsiteX38" fmla="*/ 8402 w 10000"/>
                  <a:gd name="connsiteY38" fmla="*/ 1198 h 10000"/>
                  <a:gd name="connsiteX39" fmla="*/ 8668 w 10000"/>
                  <a:gd name="connsiteY39" fmla="*/ 1573 h 10000"/>
                  <a:gd name="connsiteX40" fmla="*/ 8910 w 10000"/>
                  <a:gd name="connsiteY40" fmla="*/ 1962 h 10000"/>
                  <a:gd name="connsiteX41" fmla="*/ 9153 w 10000"/>
                  <a:gd name="connsiteY41" fmla="*/ 2381 h 10000"/>
                  <a:gd name="connsiteX42" fmla="*/ 9395 w 10000"/>
                  <a:gd name="connsiteY42" fmla="*/ 2814 h 10000"/>
                  <a:gd name="connsiteX43" fmla="*/ 9588 w 10000"/>
                  <a:gd name="connsiteY43" fmla="*/ 3232 h 10000"/>
                  <a:gd name="connsiteX44" fmla="*/ 9758 w 10000"/>
                  <a:gd name="connsiteY44" fmla="*/ 3665 h 10000"/>
                  <a:gd name="connsiteX45" fmla="*/ 9903 w 10000"/>
                  <a:gd name="connsiteY45" fmla="*/ 4084 h 10000"/>
                  <a:gd name="connsiteX46" fmla="*/ 9976 w 10000"/>
                  <a:gd name="connsiteY46" fmla="*/ 4473 h 10000"/>
                  <a:gd name="connsiteX47" fmla="*/ 10000 w 10000"/>
                  <a:gd name="connsiteY47" fmla="*/ 4661 h 10000"/>
                  <a:gd name="connsiteX48" fmla="*/ 10000 w 10000"/>
                  <a:gd name="connsiteY48" fmla="*/ 4834 h 10000"/>
                  <a:gd name="connsiteX49" fmla="*/ 9976 w 10000"/>
                  <a:gd name="connsiteY49" fmla="*/ 5007 h 10000"/>
                  <a:gd name="connsiteX50" fmla="*/ 9927 w 10000"/>
                  <a:gd name="connsiteY50" fmla="*/ 5166 h 10000"/>
                  <a:gd name="connsiteX51" fmla="*/ 9927 w 10000"/>
                  <a:gd name="connsiteY51" fmla="*/ 5166 h 10000"/>
                  <a:gd name="connsiteX52" fmla="*/ 9831 w 10000"/>
                  <a:gd name="connsiteY52" fmla="*/ 5483 h 10000"/>
                  <a:gd name="connsiteX53" fmla="*/ 9685 w 10000"/>
                  <a:gd name="connsiteY53" fmla="*/ 5801 h 10000"/>
                  <a:gd name="connsiteX54" fmla="*/ 9540 w 10000"/>
                  <a:gd name="connsiteY54" fmla="*/ 6118 h 10000"/>
                  <a:gd name="connsiteX55" fmla="*/ 9346 w 10000"/>
                  <a:gd name="connsiteY55" fmla="*/ 6436 h 10000"/>
                  <a:gd name="connsiteX56" fmla="*/ 8983 w 10000"/>
                  <a:gd name="connsiteY56" fmla="*/ 7042 h 10000"/>
                  <a:gd name="connsiteX57" fmla="*/ 8596 w 10000"/>
                  <a:gd name="connsiteY57" fmla="*/ 7605 h 10000"/>
                  <a:gd name="connsiteX58" fmla="*/ 8232 w 10000"/>
                  <a:gd name="connsiteY58" fmla="*/ 8095 h 10000"/>
                  <a:gd name="connsiteX59" fmla="*/ 7918 w 10000"/>
                  <a:gd name="connsiteY59" fmla="*/ 8485 h 10000"/>
                  <a:gd name="connsiteX60" fmla="*/ 7627 w 10000"/>
                  <a:gd name="connsiteY60" fmla="*/ 8817 h 10000"/>
                  <a:gd name="connsiteX61" fmla="*/ 7627 w 10000"/>
                  <a:gd name="connsiteY61" fmla="*/ 8817 h 10000"/>
                  <a:gd name="connsiteX62" fmla="*/ 6925 w 10000"/>
                  <a:gd name="connsiteY62" fmla="*/ 8975 h 10000"/>
                  <a:gd name="connsiteX63" fmla="*/ 5254 w 10000"/>
                  <a:gd name="connsiteY63" fmla="*/ 9351 h 10000"/>
                  <a:gd name="connsiteX64" fmla="*/ 4262 w 10000"/>
                  <a:gd name="connsiteY64" fmla="*/ 9553 h 10000"/>
                  <a:gd name="connsiteX65" fmla="*/ 3245 w 10000"/>
                  <a:gd name="connsiteY65" fmla="*/ 9740 h 10000"/>
                  <a:gd name="connsiteX66" fmla="*/ 2324 w 10000"/>
                  <a:gd name="connsiteY66" fmla="*/ 9899 h 10000"/>
                  <a:gd name="connsiteX67" fmla="*/ 1550 w 10000"/>
                  <a:gd name="connsiteY67" fmla="*/ 10000 h 10000"/>
                  <a:gd name="connsiteX68" fmla="*/ 1550 w 10000"/>
                  <a:gd name="connsiteY68" fmla="*/ 10000 h 10000"/>
                  <a:gd name="connsiteX69" fmla="*/ 1380 w 10000"/>
                  <a:gd name="connsiteY69" fmla="*/ 10000 h 10000"/>
                  <a:gd name="connsiteX70" fmla="*/ 1235 w 10000"/>
                  <a:gd name="connsiteY70" fmla="*/ 9986 h 10000"/>
                  <a:gd name="connsiteX71" fmla="*/ 969 w 10000"/>
                  <a:gd name="connsiteY71" fmla="*/ 9913 h 10000"/>
                  <a:gd name="connsiteX72" fmla="*/ 847 w 10000"/>
                  <a:gd name="connsiteY72" fmla="*/ 9841 h 10000"/>
                  <a:gd name="connsiteX73" fmla="*/ 726 w 10000"/>
                  <a:gd name="connsiteY73" fmla="*/ 9769 h 10000"/>
                  <a:gd name="connsiteX74" fmla="*/ 630 w 10000"/>
                  <a:gd name="connsiteY74" fmla="*/ 9683 h 10000"/>
                  <a:gd name="connsiteX75" fmla="*/ 266 w 10000"/>
                  <a:gd name="connsiteY75" fmla="*/ 9076 h 10000"/>
                  <a:gd name="connsiteX76" fmla="*/ 48 w 10000"/>
                  <a:gd name="connsiteY76" fmla="*/ 8182 h 10000"/>
                  <a:gd name="connsiteX77" fmla="*/ 0 w 10000"/>
                  <a:gd name="connsiteY77" fmla="*/ 7359 h 10000"/>
                  <a:gd name="connsiteX78" fmla="*/ 0 w 10000"/>
                  <a:gd name="connsiteY78" fmla="*/ 6984 h 10000"/>
                  <a:gd name="connsiteX79" fmla="*/ 0 w 10000"/>
                  <a:gd name="connsiteY79" fmla="*/ 6840 h 10000"/>
                  <a:gd name="connsiteX80" fmla="*/ 0 w 10000"/>
                  <a:gd name="connsiteY80" fmla="*/ 6840 h 10000"/>
                  <a:gd name="connsiteX0" fmla="*/ 0 w 10000"/>
                  <a:gd name="connsiteY0" fmla="*/ 6840 h 10000"/>
                  <a:gd name="connsiteX1" fmla="*/ 0 w 10000"/>
                  <a:gd name="connsiteY1" fmla="*/ 6840 h 10000"/>
                  <a:gd name="connsiteX2" fmla="*/ 557 w 10000"/>
                  <a:gd name="connsiteY2" fmla="*/ 6811 h 10000"/>
                  <a:gd name="connsiteX3" fmla="*/ 1937 w 10000"/>
                  <a:gd name="connsiteY3" fmla="*/ 6724 h 10000"/>
                  <a:gd name="connsiteX4" fmla="*/ 2785 w 10000"/>
                  <a:gd name="connsiteY4" fmla="*/ 6652 h 10000"/>
                  <a:gd name="connsiteX5" fmla="*/ 3656 w 10000"/>
                  <a:gd name="connsiteY5" fmla="*/ 6551 h 10000"/>
                  <a:gd name="connsiteX6" fmla="*/ 4504 w 10000"/>
                  <a:gd name="connsiteY6" fmla="*/ 6450 h 10000"/>
                  <a:gd name="connsiteX7" fmla="*/ 4915 w 10000"/>
                  <a:gd name="connsiteY7" fmla="*/ 6392 h 10000"/>
                  <a:gd name="connsiteX8" fmla="*/ 5278 w 10000"/>
                  <a:gd name="connsiteY8" fmla="*/ 6320 h 10000"/>
                  <a:gd name="connsiteX9" fmla="*/ 5278 w 10000"/>
                  <a:gd name="connsiteY9" fmla="*/ 6320 h 10000"/>
                  <a:gd name="connsiteX10" fmla="*/ 5448 w 10000"/>
                  <a:gd name="connsiteY10" fmla="*/ 6277 h 10000"/>
                  <a:gd name="connsiteX11" fmla="*/ 5593 w 10000"/>
                  <a:gd name="connsiteY11" fmla="*/ 6219 h 10000"/>
                  <a:gd name="connsiteX12" fmla="*/ 5738 w 10000"/>
                  <a:gd name="connsiteY12" fmla="*/ 6147 h 10000"/>
                  <a:gd name="connsiteX13" fmla="*/ 5884 w 10000"/>
                  <a:gd name="connsiteY13" fmla="*/ 6061 h 10000"/>
                  <a:gd name="connsiteX14" fmla="*/ 6005 w 10000"/>
                  <a:gd name="connsiteY14" fmla="*/ 5960 h 10000"/>
                  <a:gd name="connsiteX15" fmla="*/ 6102 w 10000"/>
                  <a:gd name="connsiteY15" fmla="*/ 5844 h 10000"/>
                  <a:gd name="connsiteX16" fmla="*/ 6223 w 10000"/>
                  <a:gd name="connsiteY16" fmla="*/ 5714 h 10000"/>
                  <a:gd name="connsiteX17" fmla="*/ 6320 w 10000"/>
                  <a:gd name="connsiteY17" fmla="*/ 5570 h 10000"/>
                  <a:gd name="connsiteX18" fmla="*/ 6392 w 10000"/>
                  <a:gd name="connsiteY18" fmla="*/ 5426 h 10000"/>
                  <a:gd name="connsiteX19" fmla="*/ 6465 w 10000"/>
                  <a:gd name="connsiteY19" fmla="*/ 5267 h 10000"/>
                  <a:gd name="connsiteX20" fmla="*/ 6562 w 10000"/>
                  <a:gd name="connsiteY20" fmla="*/ 4921 h 10000"/>
                  <a:gd name="connsiteX21" fmla="*/ 6634 w 10000"/>
                  <a:gd name="connsiteY21" fmla="*/ 4545 h 10000"/>
                  <a:gd name="connsiteX22" fmla="*/ 6659 w 10000"/>
                  <a:gd name="connsiteY22" fmla="*/ 4127 h 10000"/>
                  <a:gd name="connsiteX23" fmla="*/ 6634 w 10000"/>
                  <a:gd name="connsiteY23" fmla="*/ 3709 h 10000"/>
                  <a:gd name="connsiteX24" fmla="*/ 6562 w 10000"/>
                  <a:gd name="connsiteY24" fmla="*/ 3261 h 10000"/>
                  <a:gd name="connsiteX25" fmla="*/ 6465 w 10000"/>
                  <a:gd name="connsiteY25" fmla="*/ 2814 h 10000"/>
                  <a:gd name="connsiteX26" fmla="*/ 6320 w 10000"/>
                  <a:gd name="connsiteY26" fmla="*/ 2352 h 10000"/>
                  <a:gd name="connsiteX27" fmla="*/ 6126 w 10000"/>
                  <a:gd name="connsiteY27" fmla="*/ 1890 h 10000"/>
                  <a:gd name="connsiteX28" fmla="*/ 5884 w 10000"/>
                  <a:gd name="connsiteY28" fmla="*/ 1443 h 10000"/>
                  <a:gd name="connsiteX29" fmla="*/ 5593 w 10000"/>
                  <a:gd name="connsiteY29" fmla="*/ 1010 h 10000"/>
                  <a:gd name="connsiteX30" fmla="*/ 5278 w 10000"/>
                  <a:gd name="connsiteY30" fmla="*/ 592 h 10000"/>
                  <a:gd name="connsiteX31" fmla="*/ 5278 w 10000"/>
                  <a:gd name="connsiteY31" fmla="*/ 592 h 10000"/>
                  <a:gd name="connsiteX32" fmla="*/ 6174 w 10000"/>
                  <a:gd name="connsiteY32" fmla="*/ 332 h 10000"/>
                  <a:gd name="connsiteX33" fmla="*/ 6877 w 10000"/>
                  <a:gd name="connsiteY33" fmla="*/ 159 h 10000"/>
                  <a:gd name="connsiteX34" fmla="*/ 7506 w 10000"/>
                  <a:gd name="connsiteY34" fmla="*/ 0 h 10000"/>
                  <a:gd name="connsiteX35" fmla="*/ 7506 w 10000"/>
                  <a:gd name="connsiteY35" fmla="*/ 0 h 10000"/>
                  <a:gd name="connsiteX36" fmla="*/ 7651 w 10000"/>
                  <a:gd name="connsiteY36" fmla="*/ 159 h 10000"/>
                  <a:gd name="connsiteX37" fmla="*/ 7966 w 10000"/>
                  <a:gd name="connsiteY37" fmla="*/ 577 h 10000"/>
                  <a:gd name="connsiteX38" fmla="*/ 8402 w 10000"/>
                  <a:gd name="connsiteY38" fmla="*/ 1198 h 10000"/>
                  <a:gd name="connsiteX39" fmla="*/ 8668 w 10000"/>
                  <a:gd name="connsiteY39" fmla="*/ 1573 h 10000"/>
                  <a:gd name="connsiteX40" fmla="*/ 8910 w 10000"/>
                  <a:gd name="connsiteY40" fmla="*/ 1962 h 10000"/>
                  <a:gd name="connsiteX41" fmla="*/ 9153 w 10000"/>
                  <a:gd name="connsiteY41" fmla="*/ 2381 h 10000"/>
                  <a:gd name="connsiteX42" fmla="*/ 9395 w 10000"/>
                  <a:gd name="connsiteY42" fmla="*/ 2814 h 10000"/>
                  <a:gd name="connsiteX43" fmla="*/ 9588 w 10000"/>
                  <a:gd name="connsiteY43" fmla="*/ 3232 h 10000"/>
                  <a:gd name="connsiteX44" fmla="*/ 9758 w 10000"/>
                  <a:gd name="connsiteY44" fmla="*/ 3665 h 10000"/>
                  <a:gd name="connsiteX45" fmla="*/ 9903 w 10000"/>
                  <a:gd name="connsiteY45" fmla="*/ 4084 h 10000"/>
                  <a:gd name="connsiteX46" fmla="*/ 9976 w 10000"/>
                  <a:gd name="connsiteY46" fmla="*/ 4473 h 10000"/>
                  <a:gd name="connsiteX47" fmla="*/ 10000 w 10000"/>
                  <a:gd name="connsiteY47" fmla="*/ 4661 h 10000"/>
                  <a:gd name="connsiteX48" fmla="*/ 10000 w 10000"/>
                  <a:gd name="connsiteY48" fmla="*/ 4834 h 10000"/>
                  <a:gd name="connsiteX49" fmla="*/ 9976 w 10000"/>
                  <a:gd name="connsiteY49" fmla="*/ 5007 h 10000"/>
                  <a:gd name="connsiteX50" fmla="*/ 9927 w 10000"/>
                  <a:gd name="connsiteY50" fmla="*/ 5166 h 10000"/>
                  <a:gd name="connsiteX51" fmla="*/ 9927 w 10000"/>
                  <a:gd name="connsiteY51" fmla="*/ 5166 h 10000"/>
                  <a:gd name="connsiteX52" fmla="*/ 9831 w 10000"/>
                  <a:gd name="connsiteY52" fmla="*/ 5483 h 10000"/>
                  <a:gd name="connsiteX53" fmla="*/ 9685 w 10000"/>
                  <a:gd name="connsiteY53" fmla="*/ 5801 h 10000"/>
                  <a:gd name="connsiteX54" fmla="*/ 9540 w 10000"/>
                  <a:gd name="connsiteY54" fmla="*/ 6118 h 10000"/>
                  <a:gd name="connsiteX55" fmla="*/ 9346 w 10000"/>
                  <a:gd name="connsiteY55" fmla="*/ 6436 h 10000"/>
                  <a:gd name="connsiteX56" fmla="*/ 8983 w 10000"/>
                  <a:gd name="connsiteY56" fmla="*/ 7042 h 10000"/>
                  <a:gd name="connsiteX57" fmla="*/ 8596 w 10000"/>
                  <a:gd name="connsiteY57" fmla="*/ 7605 h 10000"/>
                  <a:gd name="connsiteX58" fmla="*/ 8232 w 10000"/>
                  <a:gd name="connsiteY58" fmla="*/ 8095 h 10000"/>
                  <a:gd name="connsiteX59" fmla="*/ 7918 w 10000"/>
                  <a:gd name="connsiteY59" fmla="*/ 8485 h 10000"/>
                  <a:gd name="connsiteX60" fmla="*/ 7627 w 10000"/>
                  <a:gd name="connsiteY60" fmla="*/ 8817 h 10000"/>
                  <a:gd name="connsiteX61" fmla="*/ 7627 w 10000"/>
                  <a:gd name="connsiteY61" fmla="*/ 8817 h 10000"/>
                  <a:gd name="connsiteX62" fmla="*/ 6925 w 10000"/>
                  <a:gd name="connsiteY62" fmla="*/ 8975 h 10000"/>
                  <a:gd name="connsiteX63" fmla="*/ 5254 w 10000"/>
                  <a:gd name="connsiteY63" fmla="*/ 9351 h 10000"/>
                  <a:gd name="connsiteX64" fmla="*/ 4262 w 10000"/>
                  <a:gd name="connsiteY64" fmla="*/ 9553 h 10000"/>
                  <a:gd name="connsiteX65" fmla="*/ 3245 w 10000"/>
                  <a:gd name="connsiteY65" fmla="*/ 9740 h 10000"/>
                  <a:gd name="connsiteX66" fmla="*/ 2324 w 10000"/>
                  <a:gd name="connsiteY66" fmla="*/ 9899 h 10000"/>
                  <a:gd name="connsiteX67" fmla="*/ 1550 w 10000"/>
                  <a:gd name="connsiteY67" fmla="*/ 10000 h 10000"/>
                  <a:gd name="connsiteX68" fmla="*/ 1550 w 10000"/>
                  <a:gd name="connsiteY68" fmla="*/ 10000 h 10000"/>
                  <a:gd name="connsiteX69" fmla="*/ 1380 w 10000"/>
                  <a:gd name="connsiteY69" fmla="*/ 10000 h 10000"/>
                  <a:gd name="connsiteX70" fmla="*/ 1235 w 10000"/>
                  <a:gd name="connsiteY70" fmla="*/ 9986 h 10000"/>
                  <a:gd name="connsiteX71" fmla="*/ 969 w 10000"/>
                  <a:gd name="connsiteY71" fmla="*/ 9913 h 10000"/>
                  <a:gd name="connsiteX72" fmla="*/ 847 w 10000"/>
                  <a:gd name="connsiteY72" fmla="*/ 9841 h 10000"/>
                  <a:gd name="connsiteX73" fmla="*/ 726 w 10000"/>
                  <a:gd name="connsiteY73" fmla="*/ 9769 h 10000"/>
                  <a:gd name="connsiteX74" fmla="*/ 630 w 10000"/>
                  <a:gd name="connsiteY74" fmla="*/ 9683 h 10000"/>
                  <a:gd name="connsiteX75" fmla="*/ 266 w 10000"/>
                  <a:gd name="connsiteY75" fmla="*/ 9076 h 10000"/>
                  <a:gd name="connsiteX76" fmla="*/ 48 w 10000"/>
                  <a:gd name="connsiteY76" fmla="*/ 8182 h 10000"/>
                  <a:gd name="connsiteX77" fmla="*/ 0 w 10000"/>
                  <a:gd name="connsiteY77" fmla="*/ 6984 h 10000"/>
                  <a:gd name="connsiteX78" fmla="*/ 0 w 10000"/>
                  <a:gd name="connsiteY78" fmla="*/ 6840 h 10000"/>
                  <a:gd name="connsiteX79" fmla="*/ 0 w 10000"/>
                  <a:gd name="connsiteY79" fmla="*/ 6840 h 10000"/>
                  <a:gd name="connsiteX0" fmla="*/ 0 w 10000"/>
                  <a:gd name="connsiteY0" fmla="*/ 6840 h 10000"/>
                  <a:gd name="connsiteX1" fmla="*/ 0 w 10000"/>
                  <a:gd name="connsiteY1" fmla="*/ 6840 h 10000"/>
                  <a:gd name="connsiteX2" fmla="*/ 557 w 10000"/>
                  <a:gd name="connsiteY2" fmla="*/ 6811 h 10000"/>
                  <a:gd name="connsiteX3" fmla="*/ 1937 w 10000"/>
                  <a:gd name="connsiteY3" fmla="*/ 6724 h 10000"/>
                  <a:gd name="connsiteX4" fmla="*/ 2785 w 10000"/>
                  <a:gd name="connsiteY4" fmla="*/ 6652 h 10000"/>
                  <a:gd name="connsiteX5" fmla="*/ 3656 w 10000"/>
                  <a:gd name="connsiteY5" fmla="*/ 6551 h 10000"/>
                  <a:gd name="connsiteX6" fmla="*/ 4504 w 10000"/>
                  <a:gd name="connsiteY6" fmla="*/ 6450 h 10000"/>
                  <a:gd name="connsiteX7" fmla="*/ 4915 w 10000"/>
                  <a:gd name="connsiteY7" fmla="*/ 6392 h 10000"/>
                  <a:gd name="connsiteX8" fmla="*/ 5278 w 10000"/>
                  <a:gd name="connsiteY8" fmla="*/ 6320 h 10000"/>
                  <a:gd name="connsiteX9" fmla="*/ 5278 w 10000"/>
                  <a:gd name="connsiteY9" fmla="*/ 6320 h 10000"/>
                  <a:gd name="connsiteX10" fmla="*/ 5448 w 10000"/>
                  <a:gd name="connsiteY10" fmla="*/ 6277 h 10000"/>
                  <a:gd name="connsiteX11" fmla="*/ 5593 w 10000"/>
                  <a:gd name="connsiteY11" fmla="*/ 6219 h 10000"/>
                  <a:gd name="connsiteX12" fmla="*/ 5738 w 10000"/>
                  <a:gd name="connsiteY12" fmla="*/ 6147 h 10000"/>
                  <a:gd name="connsiteX13" fmla="*/ 5884 w 10000"/>
                  <a:gd name="connsiteY13" fmla="*/ 6061 h 10000"/>
                  <a:gd name="connsiteX14" fmla="*/ 6005 w 10000"/>
                  <a:gd name="connsiteY14" fmla="*/ 5960 h 10000"/>
                  <a:gd name="connsiteX15" fmla="*/ 6102 w 10000"/>
                  <a:gd name="connsiteY15" fmla="*/ 5844 h 10000"/>
                  <a:gd name="connsiteX16" fmla="*/ 6223 w 10000"/>
                  <a:gd name="connsiteY16" fmla="*/ 5714 h 10000"/>
                  <a:gd name="connsiteX17" fmla="*/ 6320 w 10000"/>
                  <a:gd name="connsiteY17" fmla="*/ 5570 h 10000"/>
                  <a:gd name="connsiteX18" fmla="*/ 6392 w 10000"/>
                  <a:gd name="connsiteY18" fmla="*/ 5426 h 10000"/>
                  <a:gd name="connsiteX19" fmla="*/ 6465 w 10000"/>
                  <a:gd name="connsiteY19" fmla="*/ 5267 h 10000"/>
                  <a:gd name="connsiteX20" fmla="*/ 6562 w 10000"/>
                  <a:gd name="connsiteY20" fmla="*/ 4921 h 10000"/>
                  <a:gd name="connsiteX21" fmla="*/ 6634 w 10000"/>
                  <a:gd name="connsiteY21" fmla="*/ 4545 h 10000"/>
                  <a:gd name="connsiteX22" fmla="*/ 6659 w 10000"/>
                  <a:gd name="connsiteY22" fmla="*/ 4127 h 10000"/>
                  <a:gd name="connsiteX23" fmla="*/ 6634 w 10000"/>
                  <a:gd name="connsiteY23" fmla="*/ 3709 h 10000"/>
                  <a:gd name="connsiteX24" fmla="*/ 6562 w 10000"/>
                  <a:gd name="connsiteY24" fmla="*/ 3261 h 10000"/>
                  <a:gd name="connsiteX25" fmla="*/ 6465 w 10000"/>
                  <a:gd name="connsiteY25" fmla="*/ 2814 h 10000"/>
                  <a:gd name="connsiteX26" fmla="*/ 6320 w 10000"/>
                  <a:gd name="connsiteY26" fmla="*/ 2352 h 10000"/>
                  <a:gd name="connsiteX27" fmla="*/ 6126 w 10000"/>
                  <a:gd name="connsiteY27" fmla="*/ 1890 h 10000"/>
                  <a:gd name="connsiteX28" fmla="*/ 5884 w 10000"/>
                  <a:gd name="connsiteY28" fmla="*/ 1443 h 10000"/>
                  <a:gd name="connsiteX29" fmla="*/ 5593 w 10000"/>
                  <a:gd name="connsiteY29" fmla="*/ 1010 h 10000"/>
                  <a:gd name="connsiteX30" fmla="*/ 5278 w 10000"/>
                  <a:gd name="connsiteY30" fmla="*/ 592 h 10000"/>
                  <a:gd name="connsiteX31" fmla="*/ 5278 w 10000"/>
                  <a:gd name="connsiteY31" fmla="*/ 592 h 10000"/>
                  <a:gd name="connsiteX32" fmla="*/ 6174 w 10000"/>
                  <a:gd name="connsiteY32" fmla="*/ 332 h 10000"/>
                  <a:gd name="connsiteX33" fmla="*/ 6877 w 10000"/>
                  <a:gd name="connsiteY33" fmla="*/ 159 h 10000"/>
                  <a:gd name="connsiteX34" fmla="*/ 7506 w 10000"/>
                  <a:gd name="connsiteY34" fmla="*/ 0 h 10000"/>
                  <a:gd name="connsiteX35" fmla="*/ 7506 w 10000"/>
                  <a:gd name="connsiteY35" fmla="*/ 0 h 10000"/>
                  <a:gd name="connsiteX36" fmla="*/ 7651 w 10000"/>
                  <a:gd name="connsiteY36" fmla="*/ 159 h 10000"/>
                  <a:gd name="connsiteX37" fmla="*/ 7966 w 10000"/>
                  <a:gd name="connsiteY37" fmla="*/ 577 h 10000"/>
                  <a:gd name="connsiteX38" fmla="*/ 8402 w 10000"/>
                  <a:gd name="connsiteY38" fmla="*/ 1198 h 10000"/>
                  <a:gd name="connsiteX39" fmla="*/ 8668 w 10000"/>
                  <a:gd name="connsiteY39" fmla="*/ 1573 h 10000"/>
                  <a:gd name="connsiteX40" fmla="*/ 8910 w 10000"/>
                  <a:gd name="connsiteY40" fmla="*/ 1962 h 10000"/>
                  <a:gd name="connsiteX41" fmla="*/ 9153 w 10000"/>
                  <a:gd name="connsiteY41" fmla="*/ 2381 h 10000"/>
                  <a:gd name="connsiteX42" fmla="*/ 9395 w 10000"/>
                  <a:gd name="connsiteY42" fmla="*/ 2814 h 10000"/>
                  <a:gd name="connsiteX43" fmla="*/ 9588 w 10000"/>
                  <a:gd name="connsiteY43" fmla="*/ 3232 h 10000"/>
                  <a:gd name="connsiteX44" fmla="*/ 9758 w 10000"/>
                  <a:gd name="connsiteY44" fmla="*/ 3665 h 10000"/>
                  <a:gd name="connsiteX45" fmla="*/ 9903 w 10000"/>
                  <a:gd name="connsiteY45" fmla="*/ 4084 h 10000"/>
                  <a:gd name="connsiteX46" fmla="*/ 9976 w 10000"/>
                  <a:gd name="connsiteY46" fmla="*/ 4473 h 10000"/>
                  <a:gd name="connsiteX47" fmla="*/ 10000 w 10000"/>
                  <a:gd name="connsiteY47" fmla="*/ 4661 h 10000"/>
                  <a:gd name="connsiteX48" fmla="*/ 10000 w 10000"/>
                  <a:gd name="connsiteY48" fmla="*/ 4834 h 10000"/>
                  <a:gd name="connsiteX49" fmla="*/ 9976 w 10000"/>
                  <a:gd name="connsiteY49" fmla="*/ 5007 h 10000"/>
                  <a:gd name="connsiteX50" fmla="*/ 9927 w 10000"/>
                  <a:gd name="connsiteY50" fmla="*/ 5166 h 10000"/>
                  <a:gd name="connsiteX51" fmla="*/ 9927 w 10000"/>
                  <a:gd name="connsiteY51" fmla="*/ 5166 h 10000"/>
                  <a:gd name="connsiteX52" fmla="*/ 9831 w 10000"/>
                  <a:gd name="connsiteY52" fmla="*/ 5483 h 10000"/>
                  <a:gd name="connsiteX53" fmla="*/ 9685 w 10000"/>
                  <a:gd name="connsiteY53" fmla="*/ 5801 h 10000"/>
                  <a:gd name="connsiteX54" fmla="*/ 9540 w 10000"/>
                  <a:gd name="connsiteY54" fmla="*/ 6118 h 10000"/>
                  <a:gd name="connsiteX55" fmla="*/ 9346 w 10000"/>
                  <a:gd name="connsiteY55" fmla="*/ 6436 h 10000"/>
                  <a:gd name="connsiteX56" fmla="*/ 8983 w 10000"/>
                  <a:gd name="connsiteY56" fmla="*/ 7042 h 10000"/>
                  <a:gd name="connsiteX57" fmla="*/ 8596 w 10000"/>
                  <a:gd name="connsiteY57" fmla="*/ 7605 h 10000"/>
                  <a:gd name="connsiteX58" fmla="*/ 8232 w 10000"/>
                  <a:gd name="connsiteY58" fmla="*/ 8095 h 10000"/>
                  <a:gd name="connsiteX59" fmla="*/ 7918 w 10000"/>
                  <a:gd name="connsiteY59" fmla="*/ 8485 h 10000"/>
                  <a:gd name="connsiteX60" fmla="*/ 7627 w 10000"/>
                  <a:gd name="connsiteY60" fmla="*/ 8817 h 10000"/>
                  <a:gd name="connsiteX61" fmla="*/ 7627 w 10000"/>
                  <a:gd name="connsiteY61" fmla="*/ 8817 h 10000"/>
                  <a:gd name="connsiteX62" fmla="*/ 6925 w 10000"/>
                  <a:gd name="connsiteY62" fmla="*/ 8975 h 10000"/>
                  <a:gd name="connsiteX63" fmla="*/ 5254 w 10000"/>
                  <a:gd name="connsiteY63" fmla="*/ 9351 h 10000"/>
                  <a:gd name="connsiteX64" fmla="*/ 4262 w 10000"/>
                  <a:gd name="connsiteY64" fmla="*/ 9553 h 10000"/>
                  <a:gd name="connsiteX65" fmla="*/ 3245 w 10000"/>
                  <a:gd name="connsiteY65" fmla="*/ 9740 h 10000"/>
                  <a:gd name="connsiteX66" fmla="*/ 2324 w 10000"/>
                  <a:gd name="connsiteY66" fmla="*/ 9899 h 10000"/>
                  <a:gd name="connsiteX67" fmla="*/ 1550 w 10000"/>
                  <a:gd name="connsiteY67" fmla="*/ 10000 h 10000"/>
                  <a:gd name="connsiteX68" fmla="*/ 1550 w 10000"/>
                  <a:gd name="connsiteY68" fmla="*/ 10000 h 10000"/>
                  <a:gd name="connsiteX69" fmla="*/ 1380 w 10000"/>
                  <a:gd name="connsiteY69" fmla="*/ 10000 h 10000"/>
                  <a:gd name="connsiteX70" fmla="*/ 1235 w 10000"/>
                  <a:gd name="connsiteY70" fmla="*/ 9986 h 10000"/>
                  <a:gd name="connsiteX71" fmla="*/ 969 w 10000"/>
                  <a:gd name="connsiteY71" fmla="*/ 9913 h 10000"/>
                  <a:gd name="connsiteX72" fmla="*/ 847 w 10000"/>
                  <a:gd name="connsiteY72" fmla="*/ 9841 h 10000"/>
                  <a:gd name="connsiteX73" fmla="*/ 726 w 10000"/>
                  <a:gd name="connsiteY73" fmla="*/ 9769 h 10000"/>
                  <a:gd name="connsiteX74" fmla="*/ 630 w 10000"/>
                  <a:gd name="connsiteY74" fmla="*/ 9683 h 10000"/>
                  <a:gd name="connsiteX75" fmla="*/ 266 w 10000"/>
                  <a:gd name="connsiteY75" fmla="*/ 9076 h 10000"/>
                  <a:gd name="connsiteX76" fmla="*/ 48 w 10000"/>
                  <a:gd name="connsiteY76" fmla="*/ 8182 h 10000"/>
                  <a:gd name="connsiteX77" fmla="*/ 0 w 10000"/>
                  <a:gd name="connsiteY77" fmla="*/ 6984 h 10000"/>
                  <a:gd name="connsiteX78" fmla="*/ 0 w 10000"/>
                  <a:gd name="connsiteY78" fmla="*/ 6840 h 10000"/>
                  <a:gd name="connsiteX0" fmla="*/ 0 w 10000"/>
                  <a:gd name="connsiteY0" fmla="*/ 6984 h 10000"/>
                  <a:gd name="connsiteX1" fmla="*/ 0 w 10000"/>
                  <a:gd name="connsiteY1" fmla="*/ 6840 h 10000"/>
                  <a:gd name="connsiteX2" fmla="*/ 557 w 10000"/>
                  <a:gd name="connsiteY2" fmla="*/ 6811 h 10000"/>
                  <a:gd name="connsiteX3" fmla="*/ 1937 w 10000"/>
                  <a:gd name="connsiteY3" fmla="*/ 6724 h 10000"/>
                  <a:gd name="connsiteX4" fmla="*/ 2785 w 10000"/>
                  <a:gd name="connsiteY4" fmla="*/ 6652 h 10000"/>
                  <a:gd name="connsiteX5" fmla="*/ 3656 w 10000"/>
                  <a:gd name="connsiteY5" fmla="*/ 6551 h 10000"/>
                  <a:gd name="connsiteX6" fmla="*/ 4504 w 10000"/>
                  <a:gd name="connsiteY6" fmla="*/ 6450 h 10000"/>
                  <a:gd name="connsiteX7" fmla="*/ 4915 w 10000"/>
                  <a:gd name="connsiteY7" fmla="*/ 6392 h 10000"/>
                  <a:gd name="connsiteX8" fmla="*/ 5278 w 10000"/>
                  <a:gd name="connsiteY8" fmla="*/ 6320 h 10000"/>
                  <a:gd name="connsiteX9" fmla="*/ 5278 w 10000"/>
                  <a:gd name="connsiteY9" fmla="*/ 6320 h 10000"/>
                  <a:gd name="connsiteX10" fmla="*/ 5448 w 10000"/>
                  <a:gd name="connsiteY10" fmla="*/ 6277 h 10000"/>
                  <a:gd name="connsiteX11" fmla="*/ 5593 w 10000"/>
                  <a:gd name="connsiteY11" fmla="*/ 6219 h 10000"/>
                  <a:gd name="connsiteX12" fmla="*/ 5738 w 10000"/>
                  <a:gd name="connsiteY12" fmla="*/ 6147 h 10000"/>
                  <a:gd name="connsiteX13" fmla="*/ 5884 w 10000"/>
                  <a:gd name="connsiteY13" fmla="*/ 6061 h 10000"/>
                  <a:gd name="connsiteX14" fmla="*/ 6005 w 10000"/>
                  <a:gd name="connsiteY14" fmla="*/ 5960 h 10000"/>
                  <a:gd name="connsiteX15" fmla="*/ 6102 w 10000"/>
                  <a:gd name="connsiteY15" fmla="*/ 5844 h 10000"/>
                  <a:gd name="connsiteX16" fmla="*/ 6223 w 10000"/>
                  <a:gd name="connsiteY16" fmla="*/ 5714 h 10000"/>
                  <a:gd name="connsiteX17" fmla="*/ 6320 w 10000"/>
                  <a:gd name="connsiteY17" fmla="*/ 5570 h 10000"/>
                  <a:gd name="connsiteX18" fmla="*/ 6392 w 10000"/>
                  <a:gd name="connsiteY18" fmla="*/ 5426 h 10000"/>
                  <a:gd name="connsiteX19" fmla="*/ 6465 w 10000"/>
                  <a:gd name="connsiteY19" fmla="*/ 5267 h 10000"/>
                  <a:gd name="connsiteX20" fmla="*/ 6562 w 10000"/>
                  <a:gd name="connsiteY20" fmla="*/ 4921 h 10000"/>
                  <a:gd name="connsiteX21" fmla="*/ 6634 w 10000"/>
                  <a:gd name="connsiteY21" fmla="*/ 4545 h 10000"/>
                  <a:gd name="connsiteX22" fmla="*/ 6659 w 10000"/>
                  <a:gd name="connsiteY22" fmla="*/ 4127 h 10000"/>
                  <a:gd name="connsiteX23" fmla="*/ 6634 w 10000"/>
                  <a:gd name="connsiteY23" fmla="*/ 3709 h 10000"/>
                  <a:gd name="connsiteX24" fmla="*/ 6562 w 10000"/>
                  <a:gd name="connsiteY24" fmla="*/ 3261 h 10000"/>
                  <a:gd name="connsiteX25" fmla="*/ 6465 w 10000"/>
                  <a:gd name="connsiteY25" fmla="*/ 2814 h 10000"/>
                  <a:gd name="connsiteX26" fmla="*/ 6320 w 10000"/>
                  <a:gd name="connsiteY26" fmla="*/ 2352 h 10000"/>
                  <a:gd name="connsiteX27" fmla="*/ 6126 w 10000"/>
                  <a:gd name="connsiteY27" fmla="*/ 1890 h 10000"/>
                  <a:gd name="connsiteX28" fmla="*/ 5884 w 10000"/>
                  <a:gd name="connsiteY28" fmla="*/ 1443 h 10000"/>
                  <a:gd name="connsiteX29" fmla="*/ 5593 w 10000"/>
                  <a:gd name="connsiteY29" fmla="*/ 1010 h 10000"/>
                  <a:gd name="connsiteX30" fmla="*/ 5278 w 10000"/>
                  <a:gd name="connsiteY30" fmla="*/ 592 h 10000"/>
                  <a:gd name="connsiteX31" fmla="*/ 5278 w 10000"/>
                  <a:gd name="connsiteY31" fmla="*/ 592 h 10000"/>
                  <a:gd name="connsiteX32" fmla="*/ 6174 w 10000"/>
                  <a:gd name="connsiteY32" fmla="*/ 332 h 10000"/>
                  <a:gd name="connsiteX33" fmla="*/ 6877 w 10000"/>
                  <a:gd name="connsiteY33" fmla="*/ 159 h 10000"/>
                  <a:gd name="connsiteX34" fmla="*/ 7506 w 10000"/>
                  <a:gd name="connsiteY34" fmla="*/ 0 h 10000"/>
                  <a:gd name="connsiteX35" fmla="*/ 7506 w 10000"/>
                  <a:gd name="connsiteY35" fmla="*/ 0 h 10000"/>
                  <a:gd name="connsiteX36" fmla="*/ 7651 w 10000"/>
                  <a:gd name="connsiteY36" fmla="*/ 159 h 10000"/>
                  <a:gd name="connsiteX37" fmla="*/ 7966 w 10000"/>
                  <a:gd name="connsiteY37" fmla="*/ 577 h 10000"/>
                  <a:gd name="connsiteX38" fmla="*/ 8402 w 10000"/>
                  <a:gd name="connsiteY38" fmla="*/ 1198 h 10000"/>
                  <a:gd name="connsiteX39" fmla="*/ 8668 w 10000"/>
                  <a:gd name="connsiteY39" fmla="*/ 1573 h 10000"/>
                  <a:gd name="connsiteX40" fmla="*/ 8910 w 10000"/>
                  <a:gd name="connsiteY40" fmla="*/ 1962 h 10000"/>
                  <a:gd name="connsiteX41" fmla="*/ 9153 w 10000"/>
                  <a:gd name="connsiteY41" fmla="*/ 2381 h 10000"/>
                  <a:gd name="connsiteX42" fmla="*/ 9395 w 10000"/>
                  <a:gd name="connsiteY42" fmla="*/ 2814 h 10000"/>
                  <a:gd name="connsiteX43" fmla="*/ 9588 w 10000"/>
                  <a:gd name="connsiteY43" fmla="*/ 3232 h 10000"/>
                  <a:gd name="connsiteX44" fmla="*/ 9758 w 10000"/>
                  <a:gd name="connsiteY44" fmla="*/ 3665 h 10000"/>
                  <a:gd name="connsiteX45" fmla="*/ 9903 w 10000"/>
                  <a:gd name="connsiteY45" fmla="*/ 4084 h 10000"/>
                  <a:gd name="connsiteX46" fmla="*/ 9976 w 10000"/>
                  <a:gd name="connsiteY46" fmla="*/ 4473 h 10000"/>
                  <a:gd name="connsiteX47" fmla="*/ 10000 w 10000"/>
                  <a:gd name="connsiteY47" fmla="*/ 4661 h 10000"/>
                  <a:gd name="connsiteX48" fmla="*/ 10000 w 10000"/>
                  <a:gd name="connsiteY48" fmla="*/ 4834 h 10000"/>
                  <a:gd name="connsiteX49" fmla="*/ 9976 w 10000"/>
                  <a:gd name="connsiteY49" fmla="*/ 5007 h 10000"/>
                  <a:gd name="connsiteX50" fmla="*/ 9927 w 10000"/>
                  <a:gd name="connsiteY50" fmla="*/ 5166 h 10000"/>
                  <a:gd name="connsiteX51" fmla="*/ 9927 w 10000"/>
                  <a:gd name="connsiteY51" fmla="*/ 5166 h 10000"/>
                  <a:gd name="connsiteX52" fmla="*/ 9831 w 10000"/>
                  <a:gd name="connsiteY52" fmla="*/ 5483 h 10000"/>
                  <a:gd name="connsiteX53" fmla="*/ 9685 w 10000"/>
                  <a:gd name="connsiteY53" fmla="*/ 5801 h 10000"/>
                  <a:gd name="connsiteX54" fmla="*/ 9540 w 10000"/>
                  <a:gd name="connsiteY54" fmla="*/ 6118 h 10000"/>
                  <a:gd name="connsiteX55" fmla="*/ 9346 w 10000"/>
                  <a:gd name="connsiteY55" fmla="*/ 6436 h 10000"/>
                  <a:gd name="connsiteX56" fmla="*/ 8983 w 10000"/>
                  <a:gd name="connsiteY56" fmla="*/ 7042 h 10000"/>
                  <a:gd name="connsiteX57" fmla="*/ 8596 w 10000"/>
                  <a:gd name="connsiteY57" fmla="*/ 7605 h 10000"/>
                  <a:gd name="connsiteX58" fmla="*/ 8232 w 10000"/>
                  <a:gd name="connsiteY58" fmla="*/ 8095 h 10000"/>
                  <a:gd name="connsiteX59" fmla="*/ 7918 w 10000"/>
                  <a:gd name="connsiteY59" fmla="*/ 8485 h 10000"/>
                  <a:gd name="connsiteX60" fmla="*/ 7627 w 10000"/>
                  <a:gd name="connsiteY60" fmla="*/ 8817 h 10000"/>
                  <a:gd name="connsiteX61" fmla="*/ 7627 w 10000"/>
                  <a:gd name="connsiteY61" fmla="*/ 8817 h 10000"/>
                  <a:gd name="connsiteX62" fmla="*/ 6925 w 10000"/>
                  <a:gd name="connsiteY62" fmla="*/ 8975 h 10000"/>
                  <a:gd name="connsiteX63" fmla="*/ 5254 w 10000"/>
                  <a:gd name="connsiteY63" fmla="*/ 9351 h 10000"/>
                  <a:gd name="connsiteX64" fmla="*/ 4262 w 10000"/>
                  <a:gd name="connsiteY64" fmla="*/ 9553 h 10000"/>
                  <a:gd name="connsiteX65" fmla="*/ 3245 w 10000"/>
                  <a:gd name="connsiteY65" fmla="*/ 9740 h 10000"/>
                  <a:gd name="connsiteX66" fmla="*/ 2324 w 10000"/>
                  <a:gd name="connsiteY66" fmla="*/ 9899 h 10000"/>
                  <a:gd name="connsiteX67" fmla="*/ 1550 w 10000"/>
                  <a:gd name="connsiteY67" fmla="*/ 10000 h 10000"/>
                  <a:gd name="connsiteX68" fmla="*/ 1550 w 10000"/>
                  <a:gd name="connsiteY68" fmla="*/ 10000 h 10000"/>
                  <a:gd name="connsiteX69" fmla="*/ 1380 w 10000"/>
                  <a:gd name="connsiteY69" fmla="*/ 10000 h 10000"/>
                  <a:gd name="connsiteX70" fmla="*/ 1235 w 10000"/>
                  <a:gd name="connsiteY70" fmla="*/ 9986 h 10000"/>
                  <a:gd name="connsiteX71" fmla="*/ 969 w 10000"/>
                  <a:gd name="connsiteY71" fmla="*/ 9913 h 10000"/>
                  <a:gd name="connsiteX72" fmla="*/ 847 w 10000"/>
                  <a:gd name="connsiteY72" fmla="*/ 9841 h 10000"/>
                  <a:gd name="connsiteX73" fmla="*/ 726 w 10000"/>
                  <a:gd name="connsiteY73" fmla="*/ 9769 h 10000"/>
                  <a:gd name="connsiteX74" fmla="*/ 630 w 10000"/>
                  <a:gd name="connsiteY74" fmla="*/ 9683 h 10000"/>
                  <a:gd name="connsiteX75" fmla="*/ 266 w 10000"/>
                  <a:gd name="connsiteY75" fmla="*/ 9076 h 10000"/>
                  <a:gd name="connsiteX76" fmla="*/ 48 w 10000"/>
                  <a:gd name="connsiteY76" fmla="*/ 8182 h 10000"/>
                  <a:gd name="connsiteX77" fmla="*/ 0 w 10000"/>
                  <a:gd name="connsiteY77" fmla="*/ 6984 h 10000"/>
                  <a:gd name="connsiteX0" fmla="*/ 83 w 10035"/>
                  <a:gd name="connsiteY0" fmla="*/ 8182 h 10000"/>
                  <a:gd name="connsiteX1" fmla="*/ 35 w 10035"/>
                  <a:gd name="connsiteY1" fmla="*/ 6840 h 10000"/>
                  <a:gd name="connsiteX2" fmla="*/ 592 w 10035"/>
                  <a:gd name="connsiteY2" fmla="*/ 6811 h 10000"/>
                  <a:gd name="connsiteX3" fmla="*/ 1972 w 10035"/>
                  <a:gd name="connsiteY3" fmla="*/ 6724 h 10000"/>
                  <a:gd name="connsiteX4" fmla="*/ 2820 w 10035"/>
                  <a:gd name="connsiteY4" fmla="*/ 6652 h 10000"/>
                  <a:gd name="connsiteX5" fmla="*/ 3691 w 10035"/>
                  <a:gd name="connsiteY5" fmla="*/ 6551 h 10000"/>
                  <a:gd name="connsiteX6" fmla="*/ 4539 w 10035"/>
                  <a:gd name="connsiteY6" fmla="*/ 6450 h 10000"/>
                  <a:gd name="connsiteX7" fmla="*/ 4950 w 10035"/>
                  <a:gd name="connsiteY7" fmla="*/ 6392 h 10000"/>
                  <a:gd name="connsiteX8" fmla="*/ 5313 w 10035"/>
                  <a:gd name="connsiteY8" fmla="*/ 6320 h 10000"/>
                  <a:gd name="connsiteX9" fmla="*/ 5313 w 10035"/>
                  <a:gd name="connsiteY9" fmla="*/ 6320 h 10000"/>
                  <a:gd name="connsiteX10" fmla="*/ 5483 w 10035"/>
                  <a:gd name="connsiteY10" fmla="*/ 6277 h 10000"/>
                  <a:gd name="connsiteX11" fmla="*/ 5628 w 10035"/>
                  <a:gd name="connsiteY11" fmla="*/ 6219 h 10000"/>
                  <a:gd name="connsiteX12" fmla="*/ 5773 w 10035"/>
                  <a:gd name="connsiteY12" fmla="*/ 6147 h 10000"/>
                  <a:gd name="connsiteX13" fmla="*/ 5919 w 10035"/>
                  <a:gd name="connsiteY13" fmla="*/ 6061 h 10000"/>
                  <a:gd name="connsiteX14" fmla="*/ 6040 w 10035"/>
                  <a:gd name="connsiteY14" fmla="*/ 5960 h 10000"/>
                  <a:gd name="connsiteX15" fmla="*/ 6137 w 10035"/>
                  <a:gd name="connsiteY15" fmla="*/ 5844 h 10000"/>
                  <a:gd name="connsiteX16" fmla="*/ 6258 w 10035"/>
                  <a:gd name="connsiteY16" fmla="*/ 5714 h 10000"/>
                  <a:gd name="connsiteX17" fmla="*/ 6355 w 10035"/>
                  <a:gd name="connsiteY17" fmla="*/ 5570 h 10000"/>
                  <a:gd name="connsiteX18" fmla="*/ 6427 w 10035"/>
                  <a:gd name="connsiteY18" fmla="*/ 5426 h 10000"/>
                  <a:gd name="connsiteX19" fmla="*/ 6500 w 10035"/>
                  <a:gd name="connsiteY19" fmla="*/ 5267 h 10000"/>
                  <a:gd name="connsiteX20" fmla="*/ 6597 w 10035"/>
                  <a:gd name="connsiteY20" fmla="*/ 4921 h 10000"/>
                  <a:gd name="connsiteX21" fmla="*/ 6669 w 10035"/>
                  <a:gd name="connsiteY21" fmla="*/ 4545 h 10000"/>
                  <a:gd name="connsiteX22" fmla="*/ 6694 w 10035"/>
                  <a:gd name="connsiteY22" fmla="*/ 4127 h 10000"/>
                  <a:gd name="connsiteX23" fmla="*/ 6669 w 10035"/>
                  <a:gd name="connsiteY23" fmla="*/ 3709 h 10000"/>
                  <a:gd name="connsiteX24" fmla="*/ 6597 w 10035"/>
                  <a:gd name="connsiteY24" fmla="*/ 3261 h 10000"/>
                  <a:gd name="connsiteX25" fmla="*/ 6500 w 10035"/>
                  <a:gd name="connsiteY25" fmla="*/ 2814 h 10000"/>
                  <a:gd name="connsiteX26" fmla="*/ 6355 w 10035"/>
                  <a:gd name="connsiteY26" fmla="*/ 2352 h 10000"/>
                  <a:gd name="connsiteX27" fmla="*/ 6161 w 10035"/>
                  <a:gd name="connsiteY27" fmla="*/ 1890 h 10000"/>
                  <a:gd name="connsiteX28" fmla="*/ 5919 w 10035"/>
                  <a:gd name="connsiteY28" fmla="*/ 1443 h 10000"/>
                  <a:gd name="connsiteX29" fmla="*/ 5628 w 10035"/>
                  <a:gd name="connsiteY29" fmla="*/ 1010 h 10000"/>
                  <a:gd name="connsiteX30" fmla="*/ 5313 w 10035"/>
                  <a:gd name="connsiteY30" fmla="*/ 592 h 10000"/>
                  <a:gd name="connsiteX31" fmla="*/ 5313 w 10035"/>
                  <a:gd name="connsiteY31" fmla="*/ 592 h 10000"/>
                  <a:gd name="connsiteX32" fmla="*/ 6209 w 10035"/>
                  <a:gd name="connsiteY32" fmla="*/ 332 h 10000"/>
                  <a:gd name="connsiteX33" fmla="*/ 6912 w 10035"/>
                  <a:gd name="connsiteY33" fmla="*/ 159 h 10000"/>
                  <a:gd name="connsiteX34" fmla="*/ 7541 w 10035"/>
                  <a:gd name="connsiteY34" fmla="*/ 0 h 10000"/>
                  <a:gd name="connsiteX35" fmla="*/ 7541 w 10035"/>
                  <a:gd name="connsiteY35" fmla="*/ 0 h 10000"/>
                  <a:gd name="connsiteX36" fmla="*/ 7686 w 10035"/>
                  <a:gd name="connsiteY36" fmla="*/ 159 h 10000"/>
                  <a:gd name="connsiteX37" fmla="*/ 8001 w 10035"/>
                  <a:gd name="connsiteY37" fmla="*/ 577 h 10000"/>
                  <a:gd name="connsiteX38" fmla="*/ 8437 w 10035"/>
                  <a:gd name="connsiteY38" fmla="*/ 1198 h 10000"/>
                  <a:gd name="connsiteX39" fmla="*/ 8703 w 10035"/>
                  <a:gd name="connsiteY39" fmla="*/ 1573 h 10000"/>
                  <a:gd name="connsiteX40" fmla="*/ 8945 w 10035"/>
                  <a:gd name="connsiteY40" fmla="*/ 1962 h 10000"/>
                  <a:gd name="connsiteX41" fmla="*/ 9188 w 10035"/>
                  <a:gd name="connsiteY41" fmla="*/ 2381 h 10000"/>
                  <a:gd name="connsiteX42" fmla="*/ 9430 w 10035"/>
                  <a:gd name="connsiteY42" fmla="*/ 2814 h 10000"/>
                  <a:gd name="connsiteX43" fmla="*/ 9623 w 10035"/>
                  <a:gd name="connsiteY43" fmla="*/ 3232 h 10000"/>
                  <a:gd name="connsiteX44" fmla="*/ 9793 w 10035"/>
                  <a:gd name="connsiteY44" fmla="*/ 3665 h 10000"/>
                  <a:gd name="connsiteX45" fmla="*/ 9938 w 10035"/>
                  <a:gd name="connsiteY45" fmla="*/ 4084 h 10000"/>
                  <a:gd name="connsiteX46" fmla="*/ 10011 w 10035"/>
                  <a:gd name="connsiteY46" fmla="*/ 4473 h 10000"/>
                  <a:gd name="connsiteX47" fmla="*/ 10035 w 10035"/>
                  <a:gd name="connsiteY47" fmla="*/ 4661 h 10000"/>
                  <a:gd name="connsiteX48" fmla="*/ 10035 w 10035"/>
                  <a:gd name="connsiteY48" fmla="*/ 4834 h 10000"/>
                  <a:gd name="connsiteX49" fmla="*/ 10011 w 10035"/>
                  <a:gd name="connsiteY49" fmla="*/ 5007 h 10000"/>
                  <a:gd name="connsiteX50" fmla="*/ 9962 w 10035"/>
                  <a:gd name="connsiteY50" fmla="*/ 5166 h 10000"/>
                  <a:gd name="connsiteX51" fmla="*/ 9962 w 10035"/>
                  <a:gd name="connsiteY51" fmla="*/ 5166 h 10000"/>
                  <a:gd name="connsiteX52" fmla="*/ 9866 w 10035"/>
                  <a:gd name="connsiteY52" fmla="*/ 5483 h 10000"/>
                  <a:gd name="connsiteX53" fmla="*/ 9720 w 10035"/>
                  <a:gd name="connsiteY53" fmla="*/ 5801 h 10000"/>
                  <a:gd name="connsiteX54" fmla="*/ 9575 w 10035"/>
                  <a:gd name="connsiteY54" fmla="*/ 6118 h 10000"/>
                  <a:gd name="connsiteX55" fmla="*/ 9381 w 10035"/>
                  <a:gd name="connsiteY55" fmla="*/ 6436 h 10000"/>
                  <a:gd name="connsiteX56" fmla="*/ 9018 w 10035"/>
                  <a:gd name="connsiteY56" fmla="*/ 7042 h 10000"/>
                  <a:gd name="connsiteX57" fmla="*/ 8631 w 10035"/>
                  <a:gd name="connsiteY57" fmla="*/ 7605 h 10000"/>
                  <a:gd name="connsiteX58" fmla="*/ 8267 w 10035"/>
                  <a:gd name="connsiteY58" fmla="*/ 8095 h 10000"/>
                  <a:gd name="connsiteX59" fmla="*/ 7953 w 10035"/>
                  <a:gd name="connsiteY59" fmla="*/ 8485 h 10000"/>
                  <a:gd name="connsiteX60" fmla="*/ 7662 w 10035"/>
                  <a:gd name="connsiteY60" fmla="*/ 8817 h 10000"/>
                  <a:gd name="connsiteX61" fmla="*/ 7662 w 10035"/>
                  <a:gd name="connsiteY61" fmla="*/ 8817 h 10000"/>
                  <a:gd name="connsiteX62" fmla="*/ 6960 w 10035"/>
                  <a:gd name="connsiteY62" fmla="*/ 8975 h 10000"/>
                  <a:gd name="connsiteX63" fmla="*/ 5289 w 10035"/>
                  <a:gd name="connsiteY63" fmla="*/ 9351 h 10000"/>
                  <a:gd name="connsiteX64" fmla="*/ 4297 w 10035"/>
                  <a:gd name="connsiteY64" fmla="*/ 9553 h 10000"/>
                  <a:gd name="connsiteX65" fmla="*/ 3280 w 10035"/>
                  <a:gd name="connsiteY65" fmla="*/ 9740 h 10000"/>
                  <a:gd name="connsiteX66" fmla="*/ 2359 w 10035"/>
                  <a:gd name="connsiteY66" fmla="*/ 9899 h 10000"/>
                  <a:gd name="connsiteX67" fmla="*/ 1585 w 10035"/>
                  <a:gd name="connsiteY67" fmla="*/ 10000 h 10000"/>
                  <a:gd name="connsiteX68" fmla="*/ 1585 w 10035"/>
                  <a:gd name="connsiteY68" fmla="*/ 10000 h 10000"/>
                  <a:gd name="connsiteX69" fmla="*/ 1415 w 10035"/>
                  <a:gd name="connsiteY69" fmla="*/ 10000 h 10000"/>
                  <a:gd name="connsiteX70" fmla="*/ 1270 w 10035"/>
                  <a:gd name="connsiteY70" fmla="*/ 9986 h 10000"/>
                  <a:gd name="connsiteX71" fmla="*/ 1004 w 10035"/>
                  <a:gd name="connsiteY71" fmla="*/ 9913 h 10000"/>
                  <a:gd name="connsiteX72" fmla="*/ 882 w 10035"/>
                  <a:gd name="connsiteY72" fmla="*/ 9841 h 10000"/>
                  <a:gd name="connsiteX73" fmla="*/ 761 w 10035"/>
                  <a:gd name="connsiteY73" fmla="*/ 9769 h 10000"/>
                  <a:gd name="connsiteX74" fmla="*/ 665 w 10035"/>
                  <a:gd name="connsiteY74" fmla="*/ 9683 h 10000"/>
                  <a:gd name="connsiteX75" fmla="*/ 301 w 10035"/>
                  <a:gd name="connsiteY75" fmla="*/ 9076 h 10000"/>
                  <a:gd name="connsiteX76" fmla="*/ 83 w 10035"/>
                  <a:gd name="connsiteY76" fmla="*/ 8182 h 10000"/>
                  <a:gd name="connsiteX0" fmla="*/ 83 w 10035"/>
                  <a:gd name="connsiteY0" fmla="*/ 8182 h 10000"/>
                  <a:gd name="connsiteX1" fmla="*/ 35 w 10035"/>
                  <a:gd name="connsiteY1" fmla="*/ 6840 h 10000"/>
                  <a:gd name="connsiteX2" fmla="*/ 592 w 10035"/>
                  <a:gd name="connsiteY2" fmla="*/ 6811 h 10000"/>
                  <a:gd name="connsiteX3" fmla="*/ 1255 w 10035"/>
                  <a:gd name="connsiteY3" fmla="*/ 6737 h 10000"/>
                  <a:gd name="connsiteX4" fmla="*/ 1972 w 10035"/>
                  <a:gd name="connsiteY4" fmla="*/ 6724 h 10000"/>
                  <a:gd name="connsiteX5" fmla="*/ 2820 w 10035"/>
                  <a:gd name="connsiteY5" fmla="*/ 6652 h 10000"/>
                  <a:gd name="connsiteX6" fmla="*/ 3691 w 10035"/>
                  <a:gd name="connsiteY6" fmla="*/ 6551 h 10000"/>
                  <a:gd name="connsiteX7" fmla="*/ 4539 w 10035"/>
                  <a:gd name="connsiteY7" fmla="*/ 6450 h 10000"/>
                  <a:gd name="connsiteX8" fmla="*/ 4950 w 10035"/>
                  <a:gd name="connsiteY8" fmla="*/ 6392 h 10000"/>
                  <a:gd name="connsiteX9" fmla="*/ 5313 w 10035"/>
                  <a:gd name="connsiteY9" fmla="*/ 6320 h 10000"/>
                  <a:gd name="connsiteX10" fmla="*/ 5313 w 10035"/>
                  <a:gd name="connsiteY10" fmla="*/ 6320 h 10000"/>
                  <a:gd name="connsiteX11" fmla="*/ 5483 w 10035"/>
                  <a:gd name="connsiteY11" fmla="*/ 6277 h 10000"/>
                  <a:gd name="connsiteX12" fmla="*/ 5628 w 10035"/>
                  <a:gd name="connsiteY12" fmla="*/ 6219 h 10000"/>
                  <a:gd name="connsiteX13" fmla="*/ 5773 w 10035"/>
                  <a:gd name="connsiteY13" fmla="*/ 6147 h 10000"/>
                  <a:gd name="connsiteX14" fmla="*/ 5919 w 10035"/>
                  <a:gd name="connsiteY14" fmla="*/ 6061 h 10000"/>
                  <a:gd name="connsiteX15" fmla="*/ 6040 w 10035"/>
                  <a:gd name="connsiteY15" fmla="*/ 5960 h 10000"/>
                  <a:gd name="connsiteX16" fmla="*/ 6137 w 10035"/>
                  <a:gd name="connsiteY16" fmla="*/ 5844 h 10000"/>
                  <a:gd name="connsiteX17" fmla="*/ 6258 w 10035"/>
                  <a:gd name="connsiteY17" fmla="*/ 5714 h 10000"/>
                  <a:gd name="connsiteX18" fmla="*/ 6355 w 10035"/>
                  <a:gd name="connsiteY18" fmla="*/ 5570 h 10000"/>
                  <a:gd name="connsiteX19" fmla="*/ 6427 w 10035"/>
                  <a:gd name="connsiteY19" fmla="*/ 5426 h 10000"/>
                  <a:gd name="connsiteX20" fmla="*/ 6500 w 10035"/>
                  <a:gd name="connsiteY20" fmla="*/ 5267 h 10000"/>
                  <a:gd name="connsiteX21" fmla="*/ 6597 w 10035"/>
                  <a:gd name="connsiteY21" fmla="*/ 4921 h 10000"/>
                  <a:gd name="connsiteX22" fmla="*/ 6669 w 10035"/>
                  <a:gd name="connsiteY22" fmla="*/ 4545 h 10000"/>
                  <a:gd name="connsiteX23" fmla="*/ 6694 w 10035"/>
                  <a:gd name="connsiteY23" fmla="*/ 4127 h 10000"/>
                  <a:gd name="connsiteX24" fmla="*/ 6669 w 10035"/>
                  <a:gd name="connsiteY24" fmla="*/ 3709 h 10000"/>
                  <a:gd name="connsiteX25" fmla="*/ 6597 w 10035"/>
                  <a:gd name="connsiteY25" fmla="*/ 3261 h 10000"/>
                  <a:gd name="connsiteX26" fmla="*/ 6500 w 10035"/>
                  <a:gd name="connsiteY26" fmla="*/ 2814 h 10000"/>
                  <a:gd name="connsiteX27" fmla="*/ 6355 w 10035"/>
                  <a:gd name="connsiteY27" fmla="*/ 2352 h 10000"/>
                  <a:gd name="connsiteX28" fmla="*/ 6161 w 10035"/>
                  <a:gd name="connsiteY28" fmla="*/ 1890 h 10000"/>
                  <a:gd name="connsiteX29" fmla="*/ 5919 w 10035"/>
                  <a:gd name="connsiteY29" fmla="*/ 1443 h 10000"/>
                  <a:gd name="connsiteX30" fmla="*/ 5628 w 10035"/>
                  <a:gd name="connsiteY30" fmla="*/ 1010 h 10000"/>
                  <a:gd name="connsiteX31" fmla="*/ 5313 w 10035"/>
                  <a:gd name="connsiteY31" fmla="*/ 592 h 10000"/>
                  <a:gd name="connsiteX32" fmla="*/ 5313 w 10035"/>
                  <a:gd name="connsiteY32" fmla="*/ 592 h 10000"/>
                  <a:gd name="connsiteX33" fmla="*/ 6209 w 10035"/>
                  <a:gd name="connsiteY33" fmla="*/ 332 h 10000"/>
                  <a:gd name="connsiteX34" fmla="*/ 6912 w 10035"/>
                  <a:gd name="connsiteY34" fmla="*/ 159 h 10000"/>
                  <a:gd name="connsiteX35" fmla="*/ 7541 w 10035"/>
                  <a:gd name="connsiteY35" fmla="*/ 0 h 10000"/>
                  <a:gd name="connsiteX36" fmla="*/ 7541 w 10035"/>
                  <a:gd name="connsiteY36" fmla="*/ 0 h 10000"/>
                  <a:gd name="connsiteX37" fmla="*/ 7686 w 10035"/>
                  <a:gd name="connsiteY37" fmla="*/ 159 h 10000"/>
                  <a:gd name="connsiteX38" fmla="*/ 8001 w 10035"/>
                  <a:gd name="connsiteY38" fmla="*/ 577 h 10000"/>
                  <a:gd name="connsiteX39" fmla="*/ 8437 w 10035"/>
                  <a:gd name="connsiteY39" fmla="*/ 1198 h 10000"/>
                  <a:gd name="connsiteX40" fmla="*/ 8703 w 10035"/>
                  <a:gd name="connsiteY40" fmla="*/ 1573 h 10000"/>
                  <a:gd name="connsiteX41" fmla="*/ 8945 w 10035"/>
                  <a:gd name="connsiteY41" fmla="*/ 1962 h 10000"/>
                  <a:gd name="connsiteX42" fmla="*/ 9188 w 10035"/>
                  <a:gd name="connsiteY42" fmla="*/ 2381 h 10000"/>
                  <a:gd name="connsiteX43" fmla="*/ 9430 w 10035"/>
                  <a:gd name="connsiteY43" fmla="*/ 2814 h 10000"/>
                  <a:gd name="connsiteX44" fmla="*/ 9623 w 10035"/>
                  <a:gd name="connsiteY44" fmla="*/ 3232 h 10000"/>
                  <a:gd name="connsiteX45" fmla="*/ 9793 w 10035"/>
                  <a:gd name="connsiteY45" fmla="*/ 3665 h 10000"/>
                  <a:gd name="connsiteX46" fmla="*/ 9938 w 10035"/>
                  <a:gd name="connsiteY46" fmla="*/ 4084 h 10000"/>
                  <a:gd name="connsiteX47" fmla="*/ 10011 w 10035"/>
                  <a:gd name="connsiteY47" fmla="*/ 4473 h 10000"/>
                  <a:gd name="connsiteX48" fmla="*/ 10035 w 10035"/>
                  <a:gd name="connsiteY48" fmla="*/ 4661 h 10000"/>
                  <a:gd name="connsiteX49" fmla="*/ 10035 w 10035"/>
                  <a:gd name="connsiteY49" fmla="*/ 4834 h 10000"/>
                  <a:gd name="connsiteX50" fmla="*/ 10011 w 10035"/>
                  <a:gd name="connsiteY50" fmla="*/ 5007 h 10000"/>
                  <a:gd name="connsiteX51" fmla="*/ 9962 w 10035"/>
                  <a:gd name="connsiteY51" fmla="*/ 5166 h 10000"/>
                  <a:gd name="connsiteX52" fmla="*/ 9962 w 10035"/>
                  <a:gd name="connsiteY52" fmla="*/ 5166 h 10000"/>
                  <a:gd name="connsiteX53" fmla="*/ 9866 w 10035"/>
                  <a:gd name="connsiteY53" fmla="*/ 5483 h 10000"/>
                  <a:gd name="connsiteX54" fmla="*/ 9720 w 10035"/>
                  <a:gd name="connsiteY54" fmla="*/ 5801 h 10000"/>
                  <a:gd name="connsiteX55" fmla="*/ 9575 w 10035"/>
                  <a:gd name="connsiteY55" fmla="*/ 6118 h 10000"/>
                  <a:gd name="connsiteX56" fmla="*/ 9381 w 10035"/>
                  <a:gd name="connsiteY56" fmla="*/ 6436 h 10000"/>
                  <a:gd name="connsiteX57" fmla="*/ 9018 w 10035"/>
                  <a:gd name="connsiteY57" fmla="*/ 7042 h 10000"/>
                  <a:gd name="connsiteX58" fmla="*/ 8631 w 10035"/>
                  <a:gd name="connsiteY58" fmla="*/ 7605 h 10000"/>
                  <a:gd name="connsiteX59" fmla="*/ 8267 w 10035"/>
                  <a:gd name="connsiteY59" fmla="*/ 8095 h 10000"/>
                  <a:gd name="connsiteX60" fmla="*/ 7953 w 10035"/>
                  <a:gd name="connsiteY60" fmla="*/ 8485 h 10000"/>
                  <a:gd name="connsiteX61" fmla="*/ 7662 w 10035"/>
                  <a:gd name="connsiteY61" fmla="*/ 8817 h 10000"/>
                  <a:gd name="connsiteX62" fmla="*/ 7662 w 10035"/>
                  <a:gd name="connsiteY62" fmla="*/ 8817 h 10000"/>
                  <a:gd name="connsiteX63" fmla="*/ 6960 w 10035"/>
                  <a:gd name="connsiteY63" fmla="*/ 8975 h 10000"/>
                  <a:gd name="connsiteX64" fmla="*/ 5289 w 10035"/>
                  <a:gd name="connsiteY64" fmla="*/ 9351 h 10000"/>
                  <a:gd name="connsiteX65" fmla="*/ 4297 w 10035"/>
                  <a:gd name="connsiteY65" fmla="*/ 9553 h 10000"/>
                  <a:gd name="connsiteX66" fmla="*/ 3280 w 10035"/>
                  <a:gd name="connsiteY66" fmla="*/ 9740 h 10000"/>
                  <a:gd name="connsiteX67" fmla="*/ 2359 w 10035"/>
                  <a:gd name="connsiteY67" fmla="*/ 9899 h 10000"/>
                  <a:gd name="connsiteX68" fmla="*/ 1585 w 10035"/>
                  <a:gd name="connsiteY68" fmla="*/ 10000 h 10000"/>
                  <a:gd name="connsiteX69" fmla="*/ 1585 w 10035"/>
                  <a:gd name="connsiteY69" fmla="*/ 10000 h 10000"/>
                  <a:gd name="connsiteX70" fmla="*/ 1415 w 10035"/>
                  <a:gd name="connsiteY70" fmla="*/ 10000 h 10000"/>
                  <a:gd name="connsiteX71" fmla="*/ 1270 w 10035"/>
                  <a:gd name="connsiteY71" fmla="*/ 9986 h 10000"/>
                  <a:gd name="connsiteX72" fmla="*/ 1004 w 10035"/>
                  <a:gd name="connsiteY72" fmla="*/ 9913 h 10000"/>
                  <a:gd name="connsiteX73" fmla="*/ 882 w 10035"/>
                  <a:gd name="connsiteY73" fmla="*/ 9841 h 10000"/>
                  <a:gd name="connsiteX74" fmla="*/ 761 w 10035"/>
                  <a:gd name="connsiteY74" fmla="*/ 9769 h 10000"/>
                  <a:gd name="connsiteX75" fmla="*/ 665 w 10035"/>
                  <a:gd name="connsiteY75" fmla="*/ 9683 h 10000"/>
                  <a:gd name="connsiteX76" fmla="*/ 301 w 10035"/>
                  <a:gd name="connsiteY76" fmla="*/ 9076 h 10000"/>
                  <a:gd name="connsiteX77" fmla="*/ 83 w 10035"/>
                  <a:gd name="connsiteY77" fmla="*/ 8182 h 10000"/>
                  <a:gd name="connsiteX0" fmla="*/ 83 w 10035"/>
                  <a:gd name="connsiteY0" fmla="*/ 8182 h 10000"/>
                  <a:gd name="connsiteX1" fmla="*/ 35 w 10035"/>
                  <a:gd name="connsiteY1" fmla="*/ 6840 h 10000"/>
                  <a:gd name="connsiteX2" fmla="*/ 592 w 10035"/>
                  <a:gd name="connsiteY2" fmla="*/ 6811 h 10000"/>
                  <a:gd name="connsiteX3" fmla="*/ 1255 w 10035"/>
                  <a:gd name="connsiteY3" fmla="*/ 6737 h 10000"/>
                  <a:gd name="connsiteX4" fmla="*/ 2820 w 10035"/>
                  <a:gd name="connsiteY4" fmla="*/ 6652 h 10000"/>
                  <a:gd name="connsiteX5" fmla="*/ 3691 w 10035"/>
                  <a:gd name="connsiteY5" fmla="*/ 6551 h 10000"/>
                  <a:gd name="connsiteX6" fmla="*/ 4539 w 10035"/>
                  <a:gd name="connsiteY6" fmla="*/ 6450 h 10000"/>
                  <a:gd name="connsiteX7" fmla="*/ 4950 w 10035"/>
                  <a:gd name="connsiteY7" fmla="*/ 6392 h 10000"/>
                  <a:gd name="connsiteX8" fmla="*/ 5313 w 10035"/>
                  <a:gd name="connsiteY8" fmla="*/ 6320 h 10000"/>
                  <a:gd name="connsiteX9" fmla="*/ 5313 w 10035"/>
                  <a:gd name="connsiteY9" fmla="*/ 6320 h 10000"/>
                  <a:gd name="connsiteX10" fmla="*/ 5483 w 10035"/>
                  <a:gd name="connsiteY10" fmla="*/ 6277 h 10000"/>
                  <a:gd name="connsiteX11" fmla="*/ 5628 w 10035"/>
                  <a:gd name="connsiteY11" fmla="*/ 6219 h 10000"/>
                  <a:gd name="connsiteX12" fmla="*/ 5773 w 10035"/>
                  <a:gd name="connsiteY12" fmla="*/ 6147 h 10000"/>
                  <a:gd name="connsiteX13" fmla="*/ 5919 w 10035"/>
                  <a:gd name="connsiteY13" fmla="*/ 6061 h 10000"/>
                  <a:gd name="connsiteX14" fmla="*/ 6040 w 10035"/>
                  <a:gd name="connsiteY14" fmla="*/ 5960 h 10000"/>
                  <a:gd name="connsiteX15" fmla="*/ 6137 w 10035"/>
                  <a:gd name="connsiteY15" fmla="*/ 5844 h 10000"/>
                  <a:gd name="connsiteX16" fmla="*/ 6258 w 10035"/>
                  <a:gd name="connsiteY16" fmla="*/ 5714 h 10000"/>
                  <a:gd name="connsiteX17" fmla="*/ 6355 w 10035"/>
                  <a:gd name="connsiteY17" fmla="*/ 5570 h 10000"/>
                  <a:gd name="connsiteX18" fmla="*/ 6427 w 10035"/>
                  <a:gd name="connsiteY18" fmla="*/ 5426 h 10000"/>
                  <a:gd name="connsiteX19" fmla="*/ 6500 w 10035"/>
                  <a:gd name="connsiteY19" fmla="*/ 5267 h 10000"/>
                  <a:gd name="connsiteX20" fmla="*/ 6597 w 10035"/>
                  <a:gd name="connsiteY20" fmla="*/ 4921 h 10000"/>
                  <a:gd name="connsiteX21" fmla="*/ 6669 w 10035"/>
                  <a:gd name="connsiteY21" fmla="*/ 4545 h 10000"/>
                  <a:gd name="connsiteX22" fmla="*/ 6694 w 10035"/>
                  <a:gd name="connsiteY22" fmla="*/ 4127 h 10000"/>
                  <a:gd name="connsiteX23" fmla="*/ 6669 w 10035"/>
                  <a:gd name="connsiteY23" fmla="*/ 3709 h 10000"/>
                  <a:gd name="connsiteX24" fmla="*/ 6597 w 10035"/>
                  <a:gd name="connsiteY24" fmla="*/ 3261 h 10000"/>
                  <a:gd name="connsiteX25" fmla="*/ 6500 w 10035"/>
                  <a:gd name="connsiteY25" fmla="*/ 2814 h 10000"/>
                  <a:gd name="connsiteX26" fmla="*/ 6355 w 10035"/>
                  <a:gd name="connsiteY26" fmla="*/ 2352 h 10000"/>
                  <a:gd name="connsiteX27" fmla="*/ 6161 w 10035"/>
                  <a:gd name="connsiteY27" fmla="*/ 1890 h 10000"/>
                  <a:gd name="connsiteX28" fmla="*/ 5919 w 10035"/>
                  <a:gd name="connsiteY28" fmla="*/ 1443 h 10000"/>
                  <a:gd name="connsiteX29" fmla="*/ 5628 w 10035"/>
                  <a:gd name="connsiteY29" fmla="*/ 1010 h 10000"/>
                  <a:gd name="connsiteX30" fmla="*/ 5313 w 10035"/>
                  <a:gd name="connsiteY30" fmla="*/ 592 h 10000"/>
                  <a:gd name="connsiteX31" fmla="*/ 5313 w 10035"/>
                  <a:gd name="connsiteY31" fmla="*/ 592 h 10000"/>
                  <a:gd name="connsiteX32" fmla="*/ 6209 w 10035"/>
                  <a:gd name="connsiteY32" fmla="*/ 332 h 10000"/>
                  <a:gd name="connsiteX33" fmla="*/ 6912 w 10035"/>
                  <a:gd name="connsiteY33" fmla="*/ 159 h 10000"/>
                  <a:gd name="connsiteX34" fmla="*/ 7541 w 10035"/>
                  <a:gd name="connsiteY34" fmla="*/ 0 h 10000"/>
                  <a:gd name="connsiteX35" fmla="*/ 7541 w 10035"/>
                  <a:gd name="connsiteY35" fmla="*/ 0 h 10000"/>
                  <a:gd name="connsiteX36" fmla="*/ 7686 w 10035"/>
                  <a:gd name="connsiteY36" fmla="*/ 159 h 10000"/>
                  <a:gd name="connsiteX37" fmla="*/ 8001 w 10035"/>
                  <a:gd name="connsiteY37" fmla="*/ 577 h 10000"/>
                  <a:gd name="connsiteX38" fmla="*/ 8437 w 10035"/>
                  <a:gd name="connsiteY38" fmla="*/ 1198 h 10000"/>
                  <a:gd name="connsiteX39" fmla="*/ 8703 w 10035"/>
                  <a:gd name="connsiteY39" fmla="*/ 1573 h 10000"/>
                  <a:gd name="connsiteX40" fmla="*/ 8945 w 10035"/>
                  <a:gd name="connsiteY40" fmla="*/ 1962 h 10000"/>
                  <a:gd name="connsiteX41" fmla="*/ 9188 w 10035"/>
                  <a:gd name="connsiteY41" fmla="*/ 2381 h 10000"/>
                  <a:gd name="connsiteX42" fmla="*/ 9430 w 10035"/>
                  <a:gd name="connsiteY42" fmla="*/ 2814 h 10000"/>
                  <a:gd name="connsiteX43" fmla="*/ 9623 w 10035"/>
                  <a:gd name="connsiteY43" fmla="*/ 3232 h 10000"/>
                  <a:gd name="connsiteX44" fmla="*/ 9793 w 10035"/>
                  <a:gd name="connsiteY44" fmla="*/ 3665 h 10000"/>
                  <a:gd name="connsiteX45" fmla="*/ 9938 w 10035"/>
                  <a:gd name="connsiteY45" fmla="*/ 4084 h 10000"/>
                  <a:gd name="connsiteX46" fmla="*/ 10011 w 10035"/>
                  <a:gd name="connsiteY46" fmla="*/ 4473 h 10000"/>
                  <a:gd name="connsiteX47" fmla="*/ 10035 w 10035"/>
                  <a:gd name="connsiteY47" fmla="*/ 4661 h 10000"/>
                  <a:gd name="connsiteX48" fmla="*/ 10035 w 10035"/>
                  <a:gd name="connsiteY48" fmla="*/ 4834 h 10000"/>
                  <a:gd name="connsiteX49" fmla="*/ 10011 w 10035"/>
                  <a:gd name="connsiteY49" fmla="*/ 5007 h 10000"/>
                  <a:gd name="connsiteX50" fmla="*/ 9962 w 10035"/>
                  <a:gd name="connsiteY50" fmla="*/ 5166 h 10000"/>
                  <a:gd name="connsiteX51" fmla="*/ 9962 w 10035"/>
                  <a:gd name="connsiteY51" fmla="*/ 5166 h 10000"/>
                  <a:gd name="connsiteX52" fmla="*/ 9866 w 10035"/>
                  <a:gd name="connsiteY52" fmla="*/ 5483 h 10000"/>
                  <a:gd name="connsiteX53" fmla="*/ 9720 w 10035"/>
                  <a:gd name="connsiteY53" fmla="*/ 5801 h 10000"/>
                  <a:gd name="connsiteX54" fmla="*/ 9575 w 10035"/>
                  <a:gd name="connsiteY54" fmla="*/ 6118 h 10000"/>
                  <a:gd name="connsiteX55" fmla="*/ 9381 w 10035"/>
                  <a:gd name="connsiteY55" fmla="*/ 6436 h 10000"/>
                  <a:gd name="connsiteX56" fmla="*/ 9018 w 10035"/>
                  <a:gd name="connsiteY56" fmla="*/ 7042 h 10000"/>
                  <a:gd name="connsiteX57" fmla="*/ 8631 w 10035"/>
                  <a:gd name="connsiteY57" fmla="*/ 7605 h 10000"/>
                  <a:gd name="connsiteX58" fmla="*/ 8267 w 10035"/>
                  <a:gd name="connsiteY58" fmla="*/ 8095 h 10000"/>
                  <a:gd name="connsiteX59" fmla="*/ 7953 w 10035"/>
                  <a:gd name="connsiteY59" fmla="*/ 8485 h 10000"/>
                  <a:gd name="connsiteX60" fmla="*/ 7662 w 10035"/>
                  <a:gd name="connsiteY60" fmla="*/ 8817 h 10000"/>
                  <a:gd name="connsiteX61" fmla="*/ 7662 w 10035"/>
                  <a:gd name="connsiteY61" fmla="*/ 8817 h 10000"/>
                  <a:gd name="connsiteX62" fmla="*/ 6960 w 10035"/>
                  <a:gd name="connsiteY62" fmla="*/ 8975 h 10000"/>
                  <a:gd name="connsiteX63" fmla="*/ 5289 w 10035"/>
                  <a:gd name="connsiteY63" fmla="*/ 9351 h 10000"/>
                  <a:gd name="connsiteX64" fmla="*/ 4297 w 10035"/>
                  <a:gd name="connsiteY64" fmla="*/ 9553 h 10000"/>
                  <a:gd name="connsiteX65" fmla="*/ 3280 w 10035"/>
                  <a:gd name="connsiteY65" fmla="*/ 9740 h 10000"/>
                  <a:gd name="connsiteX66" fmla="*/ 2359 w 10035"/>
                  <a:gd name="connsiteY66" fmla="*/ 9899 h 10000"/>
                  <a:gd name="connsiteX67" fmla="*/ 1585 w 10035"/>
                  <a:gd name="connsiteY67" fmla="*/ 10000 h 10000"/>
                  <a:gd name="connsiteX68" fmla="*/ 1585 w 10035"/>
                  <a:gd name="connsiteY68" fmla="*/ 10000 h 10000"/>
                  <a:gd name="connsiteX69" fmla="*/ 1415 w 10035"/>
                  <a:gd name="connsiteY69" fmla="*/ 10000 h 10000"/>
                  <a:gd name="connsiteX70" fmla="*/ 1270 w 10035"/>
                  <a:gd name="connsiteY70" fmla="*/ 9986 h 10000"/>
                  <a:gd name="connsiteX71" fmla="*/ 1004 w 10035"/>
                  <a:gd name="connsiteY71" fmla="*/ 9913 h 10000"/>
                  <a:gd name="connsiteX72" fmla="*/ 882 w 10035"/>
                  <a:gd name="connsiteY72" fmla="*/ 9841 h 10000"/>
                  <a:gd name="connsiteX73" fmla="*/ 761 w 10035"/>
                  <a:gd name="connsiteY73" fmla="*/ 9769 h 10000"/>
                  <a:gd name="connsiteX74" fmla="*/ 665 w 10035"/>
                  <a:gd name="connsiteY74" fmla="*/ 9683 h 10000"/>
                  <a:gd name="connsiteX75" fmla="*/ 301 w 10035"/>
                  <a:gd name="connsiteY75" fmla="*/ 9076 h 10000"/>
                  <a:gd name="connsiteX76" fmla="*/ 83 w 10035"/>
                  <a:gd name="connsiteY76" fmla="*/ 8182 h 10000"/>
                  <a:gd name="connsiteX0" fmla="*/ 83 w 10035"/>
                  <a:gd name="connsiteY0" fmla="*/ 8182 h 10000"/>
                  <a:gd name="connsiteX1" fmla="*/ 35 w 10035"/>
                  <a:gd name="connsiteY1" fmla="*/ 6840 h 10000"/>
                  <a:gd name="connsiteX2" fmla="*/ 1255 w 10035"/>
                  <a:gd name="connsiteY2" fmla="*/ 6737 h 10000"/>
                  <a:gd name="connsiteX3" fmla="*/ 2820 w 10035"/>
                  <a:gd name="connsiteY3" fmla="*/ 6652 h 10000"/>
                  <a:gd name="connsiteX4" fmla="*/ 3691 w 10035"/>
                  <a:gd name="connsiteY4" fmla="*/ 6551 h 10000"/>
                  <a:gd name="connsiteX5" fmla="*/ 4539 w 10035"/>
                  <a:gd name="connsiteY5" fmla="*/ 6450 h 10000"/>
                  <a:gd name="connsiteX6" fmla="*/ 4950 w 10035"/>
                  <a:gd name="connsiteY6" fmla="*/ 6392 h 10000"/>
                  <a:gd name="connsiteX7" fmla="*/ 5313 w 10035"/>
                  <a:gd name="connsiteY7" fmla="*/ 6320 h 10000"/>
                  <a:gd name="connsiteX8" fmla="*/ 5313 w 10035"/>
                  <a:gd name="connsiteY8" fmla="*/ 6320 h 10000"/>
                  <a:gd name="connsiteX9" fmla="*/ 5483 w 10035"/>
                  <a:gd name="connsiteY9" fmla="*/ 6277 h 10000"/>
                  <a:gd name="connsiteX10" fmla="*/ 5628 w 10035"/>
                  <a:gd name="connsiteY10" fmla="*/ 6219 h 10000"/>
                  <a:gd name="connsiteX11" fmla="*/ 5773 w 10035"/>
                  <a:gd name="connsiteY11" fmla="*/ 6147 h 10000"/>
                  <a:gd name="connsiteX12" fmla="*/ 5919 w 10035"/>
                  <a:gd name="connsiteY12" fmla="*/ 6061 h 10000"/>
                  <a:gd name="connsiteX13" fmla="*/ 6040 w 10035"/>
                  <a:gd name="connsiteY13" fmla="*/ 5960 h 10000"/>
                  <a:gd name="connsiteX14" fmla="*/ 6137 w 10035"/>
                  <a:gd name="connsiteY14" fmla="*/ 5844 h 10000"/>
                  <a:gd name="connsiteX15" fmla="*/ 6258 w 10035"/>
                  <a:gd name="connsiteY15" fmla="*/ 5714 h 10000"/>
                  <a:gd name="connsiteX16" fmla="*/ 6355 w 10035"/>
                  <a:gd name="connsiteY16" fmla="*/ 5570 h 10000"/>
                  <a:gd name="connsiteX17" fmla="*/ 6427 w 10035"/>
                  <a:gd name="connsiteY17" fmla="*/ 5426 h 10000"/>
                  <a:gd name="connsiteX18" fmla="*/ 6500 w 10035"/>
                  <a:gd name="connsiteY18" fmla="*/ 5267 h 10000"/>
                  <a:gd name="connsiteX19" fmla="*/ 6597 w 10035"/>
                  <a:gd name="connsiteY19" fmla="*/ 4921 h 10000"/>
                  <a:gd name="connsiteX20" fmla="*/ 6669 w 10035"/>
                  <a:gd name="connsiteY20" fmla="*/ 4545 h 10000"/>
                  <a:gd name="connsiteX21" fmla="*/ 6694 w 10035"/>
                  <a:gd name="connsiteY21" fmla="*/ 4127 h 10000"/>
                  <a:gd name="connsiteX22" fmla="*/ 6669 w 10035"/>
                  <a:gd name="connsiteY22" fmla="*/ 3709 h 10000"/>
                  <a:gd name="connsiteX23" fmla="*/ 6597 w 10035"/>
                  <a:gd name="connsiteY23" fmla="*/ 3261 h 10000"/>
                  <a:gd name="connsiteX24" fmla="*/ 6500 w 10035"/>
                  <a:gd name="connsiteY24" fmla="*/ 2814 h 10000"/>
                  <a:gd name="connsiteX25" fmla="*/ 6355 w 10035"/>
                  <a:gd name="connsiteY25" fmla="*/ 2352 h 10000"/>
                  <a:gd name="connsiteX26" fmla="*/ 6161 w 10035"/>
                  <a:gd name="connsiteY26" fmla="*/ 1890 h 10000"/>
                  <a:gd name="connsiteX27" fmla="*/ 5919 w 10035"/>
                  <a:gd name="connsiteY27" fmla="*/ 1443 h 10000"/>
                  <a:gd name="connsiteX28" fmla="*/ 5628 w 10035"/>
                  <a:gd name="connsiteY28" fmla="*/ 1010 h 10000"/>
                  <a:gd name="connsiteX29" fmla="*/ 5313 w 10035"/>
                  <a:gd name="connsiteY29" fmla="*/ 592 h 10000"/>
                  <a:gd name="connsiteX30" fmla="*/ 5313 w 10035"/>
                  <a:gd name="connsiteY30" fmla="*/ 592 h 10000"/>
                  <a:gd name="connsiteX31" fmla="*/ 6209 w 10035"/>
                  <a:gd name="connsiteY31" fmla="*/ 332 h 10000"/>
                  <a:gd name="connsiteX32" fmla="*/ 6912 w 10035"/>
                  <a:gd name="connsiteY32" fmla="*/ 159 h 10000"/>
                  <a:gd name="connsiteX33" fmla="*/ 7541 w 10035"/>
                  <a:gd name="connsiteY33" fmla="*/ 0 h 10000"/>
                  <a:gd name="connsiteX34" fmla="*/ 7541 w 10035"/>
                  <a:gd name="connsiteY34" fmla="*/ 0 h 10000"/>
                  <a:gd name="connsiteX35" fmla="*/ 7686 w 10035"/>
                  <a:gd name="connsiteY35" fmla="*/ 159 h 10000"/>
                  <a:gd name="connsiteX36" fmla="*/ 8001 w 10035"/>
                  <a:gd name="connsiteY36" fmla="*/ 577 h 10000"/>
                  <a:gd name="connsiteX37" fmla="*/ 8437 w 10035"/>
                  <a:gd name="connsiteY37" fmla="*/ 1198 h 10000"/>
                  <a:gd name="connsiteX38" fmla="*/ 8703 w 10035"/>
                  <a:gd name="connsiteY38" fmla="*/ 1573 h 10000"/>
                  <a:gd name="connsiteX39" fmla="*/ 8945 w 10035"/>
                  <a:gd name="connsiteY39" fmla="*/ 1962 h 10000"/>
                  <a:gd name="connsiteX40" fmla="*/ 9188 w 10035"/>
                  <a:gd name="connsiteY40" fmla="*/ 2381 h 10000"/>
                  <a:gd name="connsiteX41" fmla="*/ 9430 w 10035"/>
                  <a:gd name="connsiteY41" fmla="*/ 2814 h 10000"/>
                  <a:gd name="connsiteX42" fmla="*/ 9623 w 10035"/>
                  <a:gd name="connsiteY42" fmla="*/ 3232 h 10000"/>
                  <a:gd name="connsiteX43" fmla="*/ 9793 w 10035"/>
                  <a:gd name="connsiteY43" fmla="*/ 3665 h 10000"/>
                  <a:gd name="connsiteX44" fmla="*/ 9938 w 10035"/>
                  <a:gd name="connsiteY44" fmla="*/ 4084 h 10000"/>
                  <a:gd name="connsiteX45" fmla="*/ 10011 w 10035"/>
                  <a:gd name="connsiteY45" fmla="*/ 4473 h 10000"/>
                  <a:gd name="connsiteX46" fmla="*/ 10035 w 10035"/>
                  <a:gd name="connsiteY46" fmla="*/ 4661 h 10000"/>
                  <a:gd name="connsiteX47" fmla="*/ 10035 w 10035"/>
                  <a:gd name="connsiteY47" fmla="*/ 4834 h 10000"/>
                  <a:gd name="connsiteX48" fmla="*/ 10011 w 10035"/>
                  <a:gd name="connsiteY48" fmla="*/ 5007 h 10000"/>
                  <a:gd name="connsiteX49" fmla="*/ 9962 w 10035"/>
                  <a:gd name="connsiteY49" fmla="*/ 5166 h 10000"/>
                  <a:gd name="connsiteX50" fmla="*/ 9962 w 10035"/>
                  <a:gd name="connsiteY50" fmla="*/ 5166 h 10000"/>
                  <a:gd name="connsiteX51" fmla="*/ 9866 w 10035"/>
                  <a:gd name="connsiteY51" fmla="*/ 5483 h 10000"/>
                  <a:gd name="connsiteX52" fmla="*/ 9720 w 10035"/>
                  <a:gd name="connsiteY52" fmla="*/ 5801 h 10000"/>
                  <a:gd name="connsiteX53" fmla="*/ 9575 w 10035"/>
                  <a:gd name="connsiteY53" fmla="*/ 6118 h 10000"/>
                  <a:gd name="connsiteX54" fmla="*/ 9381 w 10035"/>
                  <a:gd name="connsiteY54" fmla="*/ 6436 h 10000"/>
                  <a:gd name="connsiteX55" fmla="*/ 9018 w 10035"/>
                  <a:gd name="connsiteY55" fmla="*/ 7042 h 10000"/>
                  <a:gd name="connsiteX56" fmla="*/ 8631 w 10035"/>
                  <a:gd name="connsiteY56" fmla="*/ 7605 h 10000"/>
                  <a:gd name="connsiteX57" fmla="*/ 8267 w 10035"/>
                  <a:gd name="connsiteY57" fmla="*/ 8095 h 10000"/>
                  <a:gd name="connsiteX58" fmla="*/ 7953 w 10035"/>
                  <a:gd name="connsiteY58" fmla="*/ 8485 h 10000"/>
                  <a:gd name="connsiteX59" fmla="*/ 7662 w 10035"/>
                  <a:gd name="connsiteY59" fmla="*/ 8817 h 10000"/>
                  <a:gd name="connsiteX60" fmla="*/ 7662 w 10035"/>
                  <a:gd name="connsiteY60" fmla="*/ 8817 h 10000"/>
                  <a:gd name="connsiteX61" fmla="*/ 6960 w 10035"/>
                  <a:gd name="connsiteY61" fmla="*/ 8975 h 10000"/>
                  <a:gd name="connsiteX62" fmla="*/ 5289 w 10035"/>
                  <a:gd name="connsiteY62" fmla="*/ 9351 h 10000"/>
                  <a:gd name="connsiteX63" fmla="*/ 4297 w 10035"/>
                  <a:gd name="connsiteY63" fmla="*/ 9553 h 10000"/>
                  <a:gd name="connsiteX64" fmla="*/ 3280 w 10035"/>
                  <a:gd name="connsiteY64" fmla="*/ 9740 h 10000"/>
                  <a:gd name="connsiteX65" fmla="*/ 2359 w 10035"/>
                  <a:gd name="connsiteY65" fmla="*/ 9899 h 10000"/>
                  <a:gd name="connsiteX66" fmla="*/ 1585 w 10035"/>
                  <a:gd name="connsiteY66" fmla="*/ 10000 h 10000"/>
                  <a:gd name="connsiteX67" fmla="*/ 1585 w 10035"/>
                  <a:gd name="connsiteY67" fmla="*/ 10000 h 10000"/>
                  <a:gd name="connsiteX68" fmla="*/ 1415 w 10035"/>
                  <a:gd name="connsiteY68" fmla="*/ 10000 h 10000"/>
                  <a:gd name="connsiteX69" fmla="*/ 1270 w 10035"/>
                  <a:gd name="connsiteY69" fmla="*/ 9986 h 10000"/>
                  <a:gd name="connsiteX70" fmla="*/ 1004 w 10035"/>
                  <a:gd name="connsiteY70" fmla="*/ 9913 h 10000"/>
                  <a:gd name="connsiteX71" fmla="*/ 882 w 10035"/>
                  <a:gd name="connsiteY71" fmla="*/ 9841 h 10000"/>
                  <a:gd name="connsiteX72" fmla="*/ 761 w 10035"/>
                  <a:gd name="connsiteY72" fmla="*/ 9769 h 10000"/>
                  <a:gd name="connsiteX73" fmla="*/ 665 w 10035"/>
                  <a:gd name="connsiteY73" fmla="*/ 9683 h 10000"/>
                  <a:gd name="connsiteX74" fmla="*/ 301 w 10035"/>
                  <a:gd name="connsiteY74" fmla="*/ 9076 h 10000"/>
                  <a:gd name="connsiteX75" fmla="*/ 83 w 10035"/>
                  <a:gd name="connsiteY75" fmla="*/ 8182 h 10000"/>
                  <a:gd name="connsiteX0" fmla="*/ 0 w 9952"/>
                  <a:gd name="connsiteY0" fmla="*/ 8182 h 10000"/>
                  <a:gd name="connsiteX1" fmla="*/ 1172 w 9952"/>
                  <a:gd name="connsiteY1" fmla="*/ 6737 h 10000"/>
                  <a:gd name="connsiteX2" fmla="*/ 2737 w 9952"/>
                  <a:gd name="connsiteY2" fmla="*/ 6652 h 10000"/>
                  <a:gd name="connsiteX3" fmla="*/ 3608 w 9952"/>
                  <a:gd name="connsiteY3" fmla="*/ 6551 h 10000"/>
                  <a:gd name="connsiteX4" fmla="*/ 4456 w 9952"/>
                  <a:gd name="connsiteY4" fmla="*/ 6450 h 10000"/>
                  <a:gd name="connsiteX5" fmla="*/ 4867 w 9952"/>
                  <a:gd name="connsiteY5" fmla="*/ 6392 h 10000"/>
                  <a:gd name="connsiteX6" fmla="*/ 5230 w 9952"/>
                  <a:gd name="connsiteY6" fmla="*/ 6320 h 10000"/>
                  <a:gd name="connsiteX7" fmla="*/ 5230 w 9952"/>
                  <a:gd name="connsiteY7" fmla="*/ 6320 h 10000"/>
                  <a:gd name="connsiteX8" fmla="*/ 5400 w 9952"/>
                  <a:gd name="connsiteY8" fmla="*/ 6277 h 10000"/>
                  <a:gd name="connsiteX9" fmla="*/ 5545 w 9952"/>
                  <a:gd name="connsiteY9" fmla="*/ 6219 h 10000"/>
                  <a:gd name="connsiteX10" fmla="*/ 5690 w 9952"/>
                  <a:gd name="connsiteY10" fmla="*/ 6147 h 10000"/>
                  <a:gd name="connsiteX11" fmla="*/ 5836 w 9952"/>
                  <a:gd name="connsiteY11" fmla="*/ 6061 h 10000"/>
                  <a:gd name="connsiteX12" fmla="*/ 5957 w 9952"/>
                  <a:gd name="connsiteY12" fmla="*/ 5960 h 10000"/>
                  <a:gd name="connsiteX13" fmla="*/ 6054 w 9952"/>
                  <a:gd name="connsiteY13" fmla="*/ 5844 h 10000"/>
                  <a:gd name="connsiteX14" fmla="*/ 6175 w 9952"/>
                  <a:gd name="connsiteY14" fmla="*/ 5714 h 10000"/>
                  <a:gd name="connsiteX15" fmla="*/ 6272 w 9952"/>
                  <a:gd name="connsiteY15" fmla="*/ 5570 h 10000"/>
                  <a:gd name="connsiteX16" fmla="*/ 6344 w 9952"/>
                  <a:gd name="connsiteY16" fmla="*/ 5426 h 10000"/>
                  <a:gd name="connsiteX17" fmla="*/ 6417 w 9952"/>
                  <a:gd name="connsiteY17" fmla="*/ 5267 h 10000"/>
                  <a:gd name="connsiteX18" fmla="*/ 6514 w 9952"/>
                  <a:gd name="connsiteY18" fmla="*/ 4921 h 10000"/>
                  <a:gd name="connsiteX19" fmla="*/ 6586 w 9952"/>
                  <a:gd name="connsiteY19" fmla="*/ 4545 h 10000"/>
                  <a:gd name="connsiteX20" fmla="*/ 6611 w 9952"/>
                  <a:gd name="connsiteY20" fmla="*/ 4127 h 10000"/>
                  <a:gd name="connsiteX21" fmla="*/ 6586 w 9952"/>
                  <a:gd name="connsiteY21" fmla="*/ 3709 h 10000"/>
                  <a:gd name="connsiteX22" fmla="*/ 6514 w 9952"/>
                  <a:gd name="connsiteY22" fmla="*/ 3261 h 10000"/>
                  <a:gd name="connsiteX23" fmla="*/ 6417 w 9952"/>
                  <a:gd name="connsiteY23" fmla="*/ 2814 h 10000"/>
                  <a:gd name="connsiteX24" fmla="*/ 6272 w 9952"/>
                  <a:gd name="connsiteY24" fmla="*/ 2352 h 10000"/>
                  <a:gd name="connsiteX25" fmla="*/ 6078 w 9952"/>
                  <a:gd name="connsiteY25" fmla="*/ 1890 h 10000"/>
                  <a:gd name="connsiteX26" fmla="*/ 5836 w 9952"/>
                  <a:gd name="connsiteY26" fmla="*/ 1443 h 10000"/>
                  <a:gd name="connsiteX27" fmla="*/ 5545 w 9952"/>
                  <a:gd name="connsiteY27" fmla="*/ 1010 h 10000"/>
                  <a:gd name="connsiteX28" fmla="*/ 5230 w 9952"/>
                  <a:gd name="connsiteY28" fmla="*/ 592 h 10000"/>
                  <a:gd name="connsiteX29" fmla="*/ 5230 w 9952"/>
                  <a:gd name="connsiteY29" fmla="*/ 592 h 10000"/>
                  <a:gd name="connsiteX30" fmla="*/ 6126 w 9952"/>
                  <a:gd name="connsiteY30" fmla="*/ 332 h 10000"/>
                  <a:gd name="connsiteX31" fmla="*/ 6829 w 9952"/>
                  <a:gd name="connsiteY31" fmla="*/ 159 h 10000"/>
                  <a:gd name="connsiteX32" fmla="*/ 7458 w 9952"/>
                  <a:gd name="connsiteY32" fmla="*/ 0 h 10000"/>
                  <a:gd name="connsiteX33" fmla="*/ 7458 w 9952"/>
                  <a:gd name="connsiteY33" fmla="*/ 0 h 10000"/>
                  <a:gd name="connsiteX34" fmla="*/ 7603 w 9952"/>
                  <a:gd name="connsiteY34" fmla="*/ 159 h 10000"/>
                  <a:gd name="connsiteX35" fmla="*/ 7918 w 9952"/>
                  <a:gd name="connsiteY35" fmla="*/ 577 h 10000"/>
                  <a:gd name="connsiteX36" fmla="*/ 8354 w 9952"/>
                  <a:gd name="connsiteY36" fmla="*/ 1198 h 10000"/>
                  <a:gd name="connsiteX37" fmla="*/ 8620 w 9952"/>
                  <a:gd name="connsiteY37" fmla="*/ 1573 h 10000"/>
                  <a:gd name="connsiteX38" fmla="*/ 8862 w 9952"/>
                  <a:gd name="connsiteY38" fmla="*/ 1962 h 10000"/>
                  <a:gd name="connsiteX39" fmla="*/ 9105 w 9952"/>
                  <a:gd name="connsiteY39" fmla="*/ 2381 h 10000"/>
                  <a:gd name="connsiteX40" fmla="*/ 9347 w 9952"/>
                  <a:gd name="connsiteY40" fmla="*/ 2814 h 10000"/>
                  <a:gd name="connsiteX41" fmla="*/ 9540 w 9952"/>
                  <a:gd name="connsiteY41" fmla="*/ 3232 h 10000"/>
                  <a:gd name="connsiteX42" fmla="*/ 9710 w 9952"/>
                  <a:gd name="connsiteY42" fmla="*/ 3665 h 10000"/>
                  <a:gd name="connsiteX43" fmla="*/ 9855 w 9952"/>
                  <a:gd name="connsiteY43" fmla="*/ 4084 h 10000"/>
                  <a:gd name="connsiteX44" fmla="*/ 9928 w 9952"/>
                  <a:gd name="connsiteY44" fmla="*/ 4473 h 10000"/>
                  <a:gd name="connsiteX45" fmla="*/ 9952 w 9952"/>
                  <a:gd name="connsiteY45" fmla="*/ 4661 h 10000"/>
                  <a:gd name="connsiteX46" fmla="*/ 9952 w 9952"/>
                  <a:gd name="connsiteY46" fmla="*/ 4834 h 10000"/>
                  <a:gd name="connsiteX47" fmla="*/ 9928 w 9952"/>
                  <a:gd name="connsiteY47" fmla="*/ 5007 h 10000"/>
                  <a:gd name="connsiteX48" fmla="*/ 9879 w 9952"/>
                  <a:gd name="connsiteY48" fmla="*/ 5166 h 10000"/>
                  <a:gd name="connsiteX49" fmla="*/ 9879 w 9952"/>
                  <a:gd name="connsiteY49" fmla="*/ 5166 h 10000"/>
                  <a:gd name="connsiteX50" fmla="*/ 9783 w 9952"/>
                  <a:gd name="connsiteY50" fmla="*/ 5483 h 10000"/>
                  <a:gd name="connsiteX51" fmla="*/ 9637 w 9952"/>
                  <a:gd name="connsiteY51" fmla="*/ 5801 h 10000"/>
                  <a:gd name="connsiteX52" fmla="*/ 9492 w 9952"/>
                  <a:gd name="connsiteY52" fmla="*/ 6118 h 10000"/>
                  <a:gd name="connsiteX53" fmla="*/ 9298 w 9952"/>
                  <a:gd name="connsiteY53" fmla="*/ 6436 h 10000"/>
                  <a:gd name="connsiteX54" fmla="*/ 8935 w 9952"/>
                  <a:gd name="connsiteY54" fmla="*/ 7042 h 10000"/>
                  <a:gd name="connsiteX55" fmla="*/ 8548 w 9952"/>
                  <a:gd name="connsiteY55" fmla="*/ 7605 h 10000"/>
                  <a:gd name="connsiteX56" fmla="*/ 8184 w 9952"/>
                  <a:gd name="connsiteY56" fmla="*/ 8095 h 10000"/>
                  <a:gd name="connsiteX57" fmla="*/ 7870 w 9952"/>
                  <a:gd name="connsiteY57" fmla="*/ 8485 h 10000"/>
                  <a:gd name="connsiteX58" fmla="*/ 7579 w 9952"/>
                  <a:gd name="connsiteY58" fmla="*/ 8817 h 10000"/>
                  <a:gd name="connsiteX59" fmla="*/ 7579 w 9952"/>
                  <a:gd name="connsiteY59" fmla="*/ 8817 h 10000"/>
                  <a:gd name="connsiteX60" fmla="*/ 6877 w 9952"/>
                  <a:gd name="connsiteY60" fmla="*/ 8975 h 10000"/>
                  <a:gd name="connsiteX61" fmla="*/ 5206 w 9952"/>
                  <a:gd name="connsiteY61" fmla="*/ 9351 h 10000"/>
                  <a:gd name="connsiteX62" fmla="*/ 4214 w 9952"/>
                  <a:gd name="connsiteY62" fmla="*/ 9553 h 10000"/>
                  <a:gd name="connsiteX63" fmla="*/ 3197 w 9952"/>
                  <a:gd name="connsiteY63" fmla="*/ 9740 h 10000"/>
                  <a:gd name="connsiteX64" fmla="*/ 2276 w 9952"/>
                  <a:gd name="connsiteY64" fmla="*/ 9899 h 10000"/>
                  <a:gd name="connsiteX65" fmla="*/ 1502 w 9952"/>
                  <a:gd name="connsiteY65" fmla="*/ 10000 h 10000"/>
                  <a:gd name="connsiteX66" fmla="*/ 1502 w 9952"/>
                  <a:gd name="connsiteY66" fmla="*/ 10000 h 10000"/>
                  <a:gd name="connsiteX67" fmla="*/ 1332 w 9952"/>
                  <a:gd name="connsiteY67" fmla="*/ 10000 h 10000"/>
                  <a:gd name="connsiteX68" fmla="*/ 1187 w 9952"/>
                  <a:gd name="connsiteY68" fmla="*/ 9986 h 10000"/>
                  <a:gd name="connsiteX69" fmla="*/ 921 w 9952"/>
                  <a:gd name="connsiteY69" fmla="*/ 9913 h 10000"/>
                  <a:gd name="connsiteX70" fmla="*/ 799 w 9952"/>
                  <a:gd name="connsiteY70" fmla="*/ 9841 h 10000"/>
                  <a:gd name="connsiteX71" fmla="*/ 678 w 9952"/>
                  <a:gd name="connsiteY71" fmla="*/ 9769 h 10000"/>
                  <a:gd name="connsiteX72" fmla="*/ 582 w 9952"/>
                  <a:gd name="connsiteY72" fmla="*/ 9683 h 10000"/>
                  <a:gd name="connsiteX73" fmla="*/ 218 w 9952"/>
                  <a:gd name="connsiteY73" fmla="*/ 9076 h 10000"/>
                  <a:gd name="connsiteX74" fmla="*/ 0 w 9952"/>
                  <a:gd name="connsiteY74" fmla="*/ 8182 h 10000"/>
                  <a:gd name="connsiteX0" fmla="*/ 0 w 9781"/>
                  <a:gd name="connsiteY0" fmla="*/ 9076 h 10000"/>
                  <a:gd name="connsiteX1" fmla="*/ 959 w 9781"/>
                  <a:gd name="connsiteY1" fmla="*/ 6737 h 10000"/>
                  <a:gd name="connsiteX2" fmla="*/ 2531 w 9781"/>
                  <a:gd name="connsiteY2" fmla="*/ 6652 h 10000"/>
                  <a:gd name="connsiteX3" fmla="*/ 3406 w 9781"/>
                  <a:gd name="connsiteY3" fmla="*/ 6551 h 10000"/>
                  <a:gd name="connsiteX4" fmla="*/ 4258 w 9781"/>
                  <a:gd name="connsiteY4" fmla="*/ 6450 h 10000"/>
                  <a:gd name="connsiteX5" fmla="*/ 4671 w 9781"/>
                  <a:gd name="connsiteY5" fmla="*/ 6392 h 10000"/>
                  <a:gd name="connsiteX6" fmla="*/ 5036 w 9781"/>
                  <a:gd name="connsiteY6" fmla="*/ 6320 h 10000"/>
                  <a:gd name="connsiteX7" fmla="*/ 5036 w 9781"/>
                  <a:gd name="connsiteY7" fmla="*/ 6320 h 10000"/>
                  <a:gd name="connsiteX8" fmla="*/ 5207 w 9781"/>
                  <a:gd name="connsiteY8" fmla="*/ 6277 h 10000"/>
                  <a:gd name="connsiteX9" fmla="*/ 5353 w 9781"/>
                  <a:gd name="connsiteY9" fmla="*/ 6219 h 10000"/>
                  <a:gd name="connsiteX10" fmla="*/ 5498 w 9781"/>
                  <a:gd name="connsiteY10" fmla="*/ 6147 h 10000"/>
                  <a:gd name="connsiteX11" fmla="*/ 5645 w 9781"/>
                  <a:gd name="connsiteY11" fmla="*/ 6061 h 10000"/>
                  <a:gd name="connsiteX12" fmla="*/ 5767 w 9781"/>
                  <a:gd name="connsiteY12" fmla="*/ 5960 h 10000"/>
                  <a:gd name="connsiteX13" fmla="*/ 5864 w 9781"/>
                  <a:gd name="connsiteY13" fmla="*/ 5844 h 10000"/>
                  <a:gd name="connsiteX14" fmla="*/ 5986 w 9781"/>
                  <a:gd name="connsiteY14" fmla="*/ 5714 h 10000"/>
                  <a:gd name="connsiteX15" fmla="*/ 6083 w 9781"/>
                  <a:gd name="connsiteY15" fmla="*/ 5570 h 10000"/>
                  <a:gd name="connsiteX16" fmla="*/ 6156 w 9781"/>
                  <a:gd name="connsiteY16" fmla="*/ 5426 h 10000"/>
                  <a:gd name="connsiteX17" fmla="*/ 6229 w 9781"/>
                  <a:gd name="connsiteY17" fmla="*/ 5267 h 10000"/>
                  <a:gd name="connsiteX18" fmla="*/ 6326 w 9781"/>
                  <a:gd name="connsiteY18" fmla="*/ 4921 h 10000"/>
                  <a:gd name="connsiteX19" fmla="*/ 6399 w 9781"/>
                  <a:gd name="connsiteY19" fmla="*/ 4545 h 10000"/>
                  <a:gd name="connsiteX20" fmla="*/ 6424 w 9781"/>
                  <a:gd name="connsiteY20" fmla="*/ 4127 h 10000"/>
                  <a:gd name="connsiteX21" fmla="*/ 6399 w 9781"/>
                  <a:gd name="connsiteY21" fmla="*/ 3709 h 10000"/>
                  <a:gd name="connsiteX22" fmla="*/ 6326 w 9781"/>
                  <a:gd name="connsiteY22" fmla="*/ 3261 h 10000"/>
                  <a:gd name="connsiteX23" fmla="*/ 6229 w 9781"/>
                  <a:gd name="connsiteY23" fmla="*/ 2814 h 10000"/>
                  <a:gd name="connsiteX24" fmla="*/ 6083 w 9781"/>
                  <a:gd name="connsiteY24" fmla="*/ 2352 h 10000"/>
                  <a:gd name="connsiteX25" fmla="*/ 5888 w 9781"/>
                  <a:gd name="connsiteY25" fmla="*/ 1890 h 10000"/>
                  <a:gd name="connsiteX26" fmla="*/ 5645 w 9781"/>
                  <a:gd name="connsiteY26" fmla="*/ 1443 h 10000"/>
                  <a:gd name="connsiteX27" fmla="*/ 5353 w 9781"/>
                  <a:gd name="connsiteY27" fmla="*/ 1010 h 10000"/>
                  <a:gd name="connsiteX28" fmla="*/ 5036 w 9781"/>
                  <a:gd name="connsiteY28" fmla="*/ 592 h 10000"/>
                  <a:gd name="connsiteX29" fmla="*/ 5036 w 9781"/>
                  <a:gd name="connsiteY29" fmla="*/ 592 h 10000"/>
                  <a:gd name="connsiteX30" fmla="*/ 5937 w 9781"/>
                  <a:gd name="connsiteY30" fmla="*/ 332 h 10000"/>
                  <a:gd name="connsiteX31" fmla="*/ 6643 w 9781"/>
                  <a:gd name="connsiteY31" fmla="*/ 159 h 10000"/>
                  <a:gd name="connsiteX32" fmla="*/ 7275 w 9781"/>
                  <a:gd name="connsiteY32" fmla="*/ 0 h 10000"/>
                  <a:gd name="connsiteX33" fmla="*/ 7275 w 9781"/>
                  <a:gd name="connsiteY33" fmla="*/ 0 h 10000"/>
                  <a:gd name="connsiteX34" fmla="*/ 7421 w 9781"/>
                  <a:gd name="connsiteY34" fmla="*/ 159 h 10000"/>
                  <a:gd name="connsiteX35" fmla="*/ 7737 w 9781"/>
                  <a:gd name="connsiteY35" fmla="*/ 577 h 10000"/>
                  <a:gd name="connsiteX36" fmla="*/ 8175 w 9781"/>
                  <a:gd name="connsiteY36" fmla="*/ 1198 h 10000"/>
                  <a:gd name="connsiteX37" fmla="*/ 8443 w 9781"/>
                  <a:gd name="connsiteY37" fmla="*/ 1573 h 10000"/>
                  <a:gd name="connsiteX38" fmla="*/ 8686 w 9781"/>
                  <a:gd name="connsiteY38" fmla="*/ 1962 h 10000"/>
                  <a:gd name="connsiteX39" fmla="*/ 8930 w 9781"/>
                  <a:gd name="connsiteY39" fmla="*/ 2381 h 10000"/>
                  <a:gd name="connsiteX40" fmla="*/ 9173 w 9781"/>
                  <a:gd name="connsiteY40" fmla="*/ 2814 h 10000"/>
                  <a:gd name="connsiteX41" fmla="*/ 9367 w 9781"/>
                  <a:gd name="connsiteY41" fmla="*/ 3232 h 10000"/>
                  <a:gd name="connsiteX42" fmla="*/ 9538 w 9781"/>
                  <a:gd name="connsiteY42" fmla="*/ 3665 h 10000"/>
                  <a:gd name="connsiteX43" fmla="*/ 9684 w 9781"/>
                  <a:gd name="connsiteY43" fmla="*/ 4084 h 10000"/>
                  <a:gd name="connsiteX44" fmla="*/ 9757 w 9781"/>
                  <a:gd name="connsiteY44" fmla="*/ 4473 h 10000"/>
                  <a:gd name="connsiteX45" fmla="*/ 9781 w 9781"/>
                  <a:gd name="connsiteY45" fmla="*/ 4661 h 10000"/>
                  <a:gd name="connsiteX46" fmla="*/ 9781 w 9781"/>
                  <a:gd name="connsiteY46" fmla="*/ 4834 h 10000"/>
                  <a:gd name="connsiteX47" fmla="*/ 9757 w 9781"/>
                  <a:gd name="connsiteY47" fmla="*/ 5007 h 10000"/>
                  <a:gd name="connsiteX48" fmla="*/ 9708 w 9781"/>
                  <a:gd name="connsiteY48" fmla="*/ 5166 h 10000"/>
                  <a:gd name="connsiteX49" fmla="*/ 9708 w 9781"/>
                  <a:gd name="connsiteY49" fmla="*/ 5166 h 10000"/>
                  <a:gd name="connsiteX50" fmla="*/ 9611 w 9781"/>
                  <a:gd name="connsiteY50" fmla="*/ 5483 h 10000"/>
                  <a:gd name="connsiteX51" fmla="*/ 9464 w 9781"/>
                  <a:gd name="connsiteY51" fmla="*/ 5801 h 10000"/>
                  <a:gd name="connsiteX52" fmla="*/ 9319 w 9781"/>
                  <a:gd name="connsiteY52" fmla="*/ 6118 h 10000"/>
                  <a:gd name="connsiteX53" fmla="*/ 9124 w 9781"/>
                  <a:gd name="connsiteY53" fmla="*/ 6436 h 10000"/>
                  <a:gd name="connsiteX54" fmla="*/ 8759 w 9781"/>
                  <a:gd name="connsiteY54" fmla="*/ 7042 h 10000"/>
                  <a:gd name="connsiteX55" fmla="*/ 8370 w 9781"/>
                  <a:gd name="connsiteY55" fmla="*/ 7605 h 10000"/>
                  <a:gd name="connsiteX56" fmla="*/ 8004 w 9781"/>
                  <a:gd name="connsiteY56" fmla="*/ 8095 h 10000"/>
                  <a:gd name="connsiteX57" fmla="*/ 7689 w 9781"/>
                  <a:gd name="connsiteY57" fmla="*/ 8485 h 10000"/>
                  <a:gd name="connsiteX58" fmla="*/ 7397 w 9781"/>
                  <a:gd name="connsiteY58" fmla="*/ 8817 h 10000"/>
                  <a:gd name="connsiteX59" fmla="*/ 7397 w 9781"/>
                  <a:gd name="connsiteY59" fmla="*/ 8817 h 10000"/>
                  <a:gd name="connsiteX60" fmla="*/ 6691 w 9781"/>
                  <a:gd name="connsiteY60" fmla="*/ 8975 h 10000"/>
                  <a:gd name="connsiteX61" fmla="*/ 5012 w 9781"/>
                  <a:gd name="connsiteY61" fmla="*/ 9351 h 10000"/>
                  <a:gd name="connsiteX62" fmla="*/ 4015 w 9781"/>
                  <a:gd name="connsiteY62" fmla="*/ 9553 h 10000"/>
                  <a:gd name="connsiteX63" fmla="*/ 2993 w 9781"/>
                  <a:gd name="connsiteY63" fmla="*/ 9740 h 10000"/>
                  <a:gd name="connsiteX64" fmla="*/ 2068 w 9781"/>
                  <a:gd name="connsiteY64" fmla="*/ 9899 h 10000"/>
                  <a:gd name="connsiteX65" fmla="*/ 1290 w 9781"/>
                  <a:gd name="connsiteY65" fmla="*/ 10000 h 10000"/>
                  <a:gd name="connsiteX66" fmla="*/ 1290 w 9781"/>
                  <a:gd name="connsiteY66" fmla="*/ 10000 h 10000"/>
                  <a:gd name="connsiteX67" fmla="*/ 1119 w 9781"/>
                  <a:gd name="connsiteY67" fmla="*/ 10000 h 10000"/>
                  <a:gd name="connsiteX68" fmla="*/ 974 w 9781"/>
                  <a:gd name="connsiteY68" fmla="*/ 9986 h 10000"/>
                  <a:gd name="connsiteX69" fmla="*/ 706 w 9781"/>
                  <a:gd name="connsiteY69" fmla="*/ 9913 h 10000"/>
                  <a:gd name="connsiteX70" fmla="*/ 584 w 9781"/>
                  <a:gd name="connsiteY70" fmla="*/ 9841 h 10000"/>
                  <a:gd name="connsiteX71" fmla="*/ 462 w 9781"/>
                  <a:gd name="connsiteY71" fmla="*/ 9769 h 10000"/>
                  <a:gd name="connsiteX72" fmla="*/ 366 w 9781"/>
                  <a:gd name="connsiteY72" fmla="*/ 9683 h 10000"/>
                  <a:gd name="connsiteX73" fmla="*/ 0 w 9781"/>
                  <a:gd name="connsiteY73" fmla="*/ 9076 h 10000"/>
                  <a:gd name="connsiteX0" fmla="*/ 0 w 9626"/>
                  <a:gd name="connsiteY0" fmla="*/ 9683 h 10000"/>
                  <a:gd name="connsiteX1" fmla="*/ 606 w 9626"/>
                  <a:gd name="connsiteY1" fmla="*/ 6737 h 10000"/>
                  <a:gd name="connsiteX2" fmla="*/ 2214 w 9626"/>
                  <a:gd name="connsiteY2" fmla="*/ 6652 h 10000"/>
                  <a:gd name="connsiteX3" fmla="*/ 3108 w 9626"/>
                  <a:gd name="connsiteY3" fmla="*/ 6551 h 10000"/>
                  <a:gd name="connsiteX4" fmla="*/ 3979 w 9626"/>
                  <a:gd name="connsiteY4" fmla="*/ 6450 h 10000"/>
                  <a:gd name="connsiteX5" fmla="*/ 4402 w 9626"/>
                  <a:gd name="connsiteY5" fmla="*/ 6392 h 10000"/>
                  <a:gd name="connsiteX6" fmla="*/ 4775 w 9626"/>
                  <a:gd name="connsiteY6" fmla="*/ 6320 h 10000"/>
                  <a:gd name="connsiteX7" fmla="*/ 4775 w 9626"/>
                  <a:gd name="connsiteY7" fmla="*/ 6320 h 10000"/>
                  <a:gd name="connsiteX8" fmla="*/ 4950 w 9626"/>
                  <a:gd name="connsiteY8" fmla="*/ 6277 h 10000"/>
                  <a:gd name="connsiteX9" fmla="*/ 5099 w 9626"/>
                  <a:gd name="connsiteY9" fmla="*/ 6219 h 10000"/>
                  <a:gd name="connsiteX10" fmla="*/ 5247 w 9626"/>
                  <a:gd name="connsiteY10" fmla="*/ 6147 h 10000"/>
                  <a:gd name="connsiteX11" fmla="*/ 5397 w 9626"/>
                  <a:gd name="connsiteY11" fmla="*/ 6061 h 10000"/>
                  <a:gd name="connsiteX12" fmla="*/ 5522 w 9626"/>
                  <a:gd name="connsiteY12" fmla="*/ 5960 h 10000"/>
                  <a:gd name="connsiteX13" fmla="*/ 5621 w 9626"/>
                  <a:gd name="connsiteY13" fmla="*/ 5844 h 10000"/>
                  <a:gd name="connsiteX14" fmla="*/ 5746 w 9626"/>
                  <a:gd name="connsiteY14" fmla="*/ 5714 h 10000"/>
                  <a:gd name="connsiteX15" fmla="*/ 5845 w 9626"/>
                  <a:gd name="connsiteY15" fmla="*/ 5570 h 10000"/>
                  <a:gd name="connsiteX16" fmla="*/ 5920 w 9626"/>
                  <a:gd name="connsiteY16" fmla="*/ 5426 h 10000"/>
                  <a:gd name="connsiteX17" fmla="*/ 5994 w 9626"/>
                  <a:gd name="connsiteY17" fmla="*/ 5267 h 10000"/>
                  <a:gd name="connsiteX18" fmla="*/ 6094 w 9626"/>
                  <a:gd name="connsiteY18" fmla="*/ 4921 h 10000"/>
                  <a:gd name="connsiteX19" fmla="*/ 6168 w 9626"/>
                  <a:gd name="connsiteY19" fmla="*/ 4545 h 10000"/>
                  <a:gd name="connsiteX20" fmla="*/ 6194 w 9626"/>
                  <a:gd name="connsiteY20" fmla="*/ 4127 h 10000"/>
                  <a:gd name="connsiteX21" fmla="*/ 6168 w 9626"/>
                  <a:gd name="connsiteY21" fmla="*/ 3709 h 10000"/>
                  <a:gd name="connsiteX22" fmla="*/ 6094 w 9626"/>
                  <a:gd name="connsiteY22" fmla="*/ 3261 h 10000"/>
                  <a:gd name="connsiteX23" fmla="*/ 5994 w 9626"/>
                  <a:gd name="connsiteY23" fmla="*/ 2814 h 10000"/>
                  <a:gd name="connsiteX24" fmla="*/ 5845 w 9626"/>
                  <a:gd name="connsiteY24" fmla="*/ 2352 h 10000"/>
                  <a:gd name="connsiteX25" fmla="*/ 5646 w 9626"/>
                  <a:gd name="connsiteY25" fmla="*/ 1890 h 10000"/>
                  <a:gd name="connsiteX26" fmla="*/ 5397 w 9626"/>
                  <a:gd name="connsiteY26" fmla="*/ 1443 h 10000"/>
                  <a:gd name="connsiteX27" fmla="*/ 5099 w 9626"/>
                  <a:gd name="connsiteY27" fmla="*/ 1010 h 10000"/>
                  <a:gd name="connsiteX28" fmla="*/ 4775 w 9626"/>
                  <a:gd name="connsiteY28" fmla="*/ 592 h 10000"/>
                  <a:gd name="connsiteX29" fmla="*/ 4775 w 9626"/>
                  <a:gd name="connsiteY29" fmla="*/ 592 h 10000"/>
                  <a:gd name="connsiteX30" fmla="*/ 5696 w 9626"/>
                  <a:gd name="connsiteY30" fmla="*/ 332 h 10000"/>
                  <a:gd name="connsiteX31" fmla="*/ 6418 w 9626"/>
                  <a:gd name="connsiteY31" fmla="*/ 159 h 10000"/>
                  <a:gd name="connsiteX32" fmla="*/ 7064 w 9626"/>
                  <a:gd name="connsiteY32" fmla="*/ 0 h 10000"/>
                  <a:gd name="connsiteX33" fmla="*/ 7064 w 9626"/>
                  <a:gd name="connsiteY33" fmla="*/ 0 h 10000"/>
                  <a:gd name="connsiteX34" fmla="*/ 7213 w 9626"/>
                  <a:gd name="connsiteY34" fmla="*/ 159 h 10000"/>
                  <a:gd name="connsiteX35" fmla="*/ 7536 w 9626"/>
                  <a:gd name="connsiteY35" fmla="*/ 577 h 10000"/>
                  <a:gd name="connsiteX36" fmla="*/ 7984 w 9626"/>
                  <a:gd name="connsiteY36" fmla="*/ 1198 h 10000"/>
                  <a:gd name="connsiteX37" fmla="*/ 8258 w 9626"/>
                  <a:gd name="connsiteY37" fmla="*/ 1573 h 10000"/>
                  <a:gd name="connsiteX38" fmla="*/ 8506 w 9626"/>
                  <a:gd name="connsiteY38" fmla="*/ 1962 h 10000"/>
                  <a:gd name="connsiteX39" fmla="*/ 8756 w 9626"/>
                  <a:gd name="connsiteY39" fmla="*/ 2381 h 10000"/>
                  <a:gd name="connsiteX40" fmla="*/ 9004 w 9626"/>
                  <a:gd name="connsiteY40" fmla="*/ 2814 h 10000"/>
                  <a:gd name="connsiteX41" fmla="*/ 9203 w 9626"/>
                  <a:gd name="connsiteY41" fmla="*/ 3232 h 10000"/>
                  <a:gd name="connsiteX42" fmla="*/ 9378 w 9626"/>
                  <a:gd name="connsiteY42" fmla="*/ 3665 h 10000"/>
                  <a:gd name="connsiteX43" fmla="*/ 9527 w 9626"/>
                  <a:gd name="connsiteY43" fmla="*/ 4084 h 10000"/>
                  <a:gd name="connsiteX44" fmla="*/ 9601 w 9626"/>
                  <a:gd name="connsiteY44" fmla="*/ 4473 h 10000"/>
                  <a:gd name="connsiteX45" fmla="*/ 9626 w 9626"/>
                  <a:gd name="connsiteY45" fmla="*/ 4661 h 10000"/>
                  <a:gd name="connsiteX46" fmla="*/ 9626 w 9626"/>
                  <a:gd name="connsiteY46" fmla="*/ 4834 h 10000"/>
                  <a:gd name="connsiteX47" fmla="*/ 9601 w 9626"/>
                  <a:gd name="connsiteY47" fmla="*/ 5007 h 10000"/>
                  <a:gd name="connsiteX48" fmla="*/ 9551 w 9626"/>
                  <a:gd name="connsiteY48" fmla="*/ 5166 h 10000"/>
                  <a:gd name="connsiteX49" fmla="*/ 9551 w 9626"/>
                  <a:gd name="connsiteY49" fmla="*/ 5166 h 10000"/>
                  <a:gd name="connsiteX50" fmla="*/ 9452 w 9626"/>
                  <a:gd name="connsiteY50" fmla="*/ 5483 h 10000"/>
                  <a:gd name="connsiteX51" fmla="*/ 9302 w 9626"/>
                  <a:gd name="connsiteY51" fmla="*/ 5801 h 10000"/>
                  <a:gd name="connsiteX52" fmla="*/ 9154 w 9626"/>
                  <a:gd name="connsiteY52" fmla="*/ 6118 h 10000"/>
                  <a:gd name="connsiteX53" fmla="*/ 8954 w 9626"/>
                  <a:gd name="connsiteY53" fmla="*/ 6436 h 10000"/>
                  <a:gd name="connsiteX54" fmla="*/ 8581 w 9626"/>
                  <a:gd name="connsiteY54" fmla="*/ 7042 h 10000"/>
                  <a:gd name="connsiteX55" fmla="*/ 8183 w 9626"/>
                  <a:gd name="connsiteY55" fmla="*/ 7605 h 10000"/>
                  <a:gd name="connsiteX56" fmla="*/ 7809 w 9626"/>
                  <a:gd name="connsiteY56" fmla="*/ 8095 h 10000"/>
                  <a:gd name="connsiteX57" fmla="*/ 7487 w 9626"/>
                  <a:gd name="connsiteY57" fmla="*/ 8485 h 10000"/>
                  <a:gd name="connsiteX58" fmla="*/ 7189 w 9626"/>
                  <a:gd name="connsiteY58" fmla="*/ 8817 h 10000"/>
                  <a:gd name="connsiteX59" fmla="*/ 7189 w 9626"/>
                  <a:gd name="connsiteY59" fmla="*/ 8817 h 10000"/>
                  <a:gd name="connsiteX60" fmla="*/ 6467 w 9626"/>
                  <a:gd name="connsiteY60" fmla="*/ 8975 h 10000"/>
                  <a:gd name="connsiteX61" fmla="*/ 4750 w 9626"/>
                  <a:gd name="connsiteY61" fmla="*/ 9351 h 10000"/>
                  <a:gd name="connsiteX62" fmla="*/ 3731 w 9626"/>
                  <a:gd name="connsiteY62" fmla="*/ 9553 h 10000"/>
                  <a:gd name="connsiteX63" fmla="*/ 2686 w 9626"/>
                  <a:gd name="connsiteY63" fmla="*/ 9740 h 10000"/>
                  <a:gd name="connsiteX64" fmla="*/ 1740 w 9626"/>
                  <a:gd name="connsiteY64" fmla="*/ 9899 h 10000"/>
                  <a:gd name="connsiteX65" fmla="*/ 945 w 9626"/>
                  <a:gd name="connsiteY65" fmla="*/ 10000 h 10000"/>
                  <a:gd name="connsiteX66" fmla="*/ 945 w 9626"/>
                  <a:gd name="connsiteY66" fmla="*/ 10000 h 10000"/>
                  <a:gd name="connsiteX67" fmla="*/ 770 w 9626"/>
                  <a:gd name="connsiteY67" fmla="*/ 10000 h 10000"/>
                  <a:gd name="connsiteX68" fmla="*/ 622 w 9626"/>
                  <a:gd name="connsiteY68" fmla="*/ 9986 h 10000"/>
                  <a:gd name="connsiteX69" fmla="*/ 348 w 9626"/>
                  <a:gd name="connsiteY69" fmla="*/ 9913 h 10000"/>
                  <a:gd name="connsiteX70" fmla="*/ 223 w 9626"/>
                  <a:gd name="connsiteY70" fmla="*/ 9841 h 10000"/>
                  <a:gd name="connsiteX71" fmla="*/ 98 w 9626"/>
                  <a:gd name="connsiteY71" fmla="*/ 9769 h 10000"/>
                  <a:gd name="connsiteX72" fmla="*/ 0 w 9626"/>
                  <a:gd name="connsiteY72" fmla="*/ 9683 h 10000"/>
                  <a:gd name="connsiteX0" fmla="*/ 0 w 9898"/>
                  <a:gd name="connsiteY0" fmla="*/ 9769 h 10000"/>
                  <a:gd name="connsiteX1" fmla="*/ 528 w 9898"/>
                  <a:gd name="connsiteY1" fmla="*/ 6737 h 10000"/>
                  <a:gd name="connsiteX2" fmla="*/ 2198 w 9898"/>
                  <a:gd name="connsiteY2" fmla="*/ 6652 h 10000"/>
                  <a:gd name="connsiteX3" fmla="*/ 3127 w 9898"/>
                  <a:gd name="connsiteY3" fmla="*/ 6551 h 10000"/>
                  <a:gd name="connsiteX4" fmla="*/ 4032 w 9898"/>
                  <a:gd name="connsiteY4" fmla="*/ 6450 h 10000"/>
                  <a:gd name="connsiteX5" fmla="*/ 4471 w 9898"/>
                  <a:gd name="connsiteY5" fmla="*/ 6392 h 10000"/>
                  <a:gd name="connsiteX6" fmla="*/ 4859 w 9898"/>
                  <a:gd name="connsiteY6" fmla="*/ 6320 h 10000"/>
                  <a:gd name="connsiteX7" fmla="*/ 4859 w 9898"/>
                  <a:gd name="connsiteY7" fmla="*/ 6320 h 10000"/>
                  <a:gd name="connsiteX8" fmla="*/ 5040 w 9898"/>
                  <a:gd name="connsiteY8" fmla="*/ 6277 h 10000"/>
                  <a:gd name="connsiteX9" fmla="*/ 5195 w 9898"/>
                  <a:gd name="connsiteY9" fmla="*/ 6219 h 10000"/>
                  <a:gd name="connsiteX10" fmla="*/ 5349 w 9898"/>
                  <a:gd name="connsiteY10" fmla="*/ 6147 h 10000"/>
                  <a:gd name="connsiteX11" fmla="*/ 5505 w 9898"/>
                  <a:gd name="connsiteY11" fmla="*/ 6061 h 10000"/>
                  <a:gd name="connsiteX12" fmla="*/ 5635 w 9898"/>
                  <a:gd name="connsiteY12" fmla="*/ 5960 h 10000"/>
                  <a:gd name="connsiteX13" fmla="*/ 5737 w 9898"/>
                  <a:gd name="connsiteY13" fmla="*/ 5844 h 10000"/>
                  <a:gd name="connsiteX14" fmla="*/ 5867 w 9898"/>
                  <a:gd name="connsiteY14" fmla="*/ 5714 h 10000"/>
                  <a:gd name="connsiteX15" fmla="*/ 5970 w 9898"/>
                  <a:gd name="connsiteY15" fmla="*/ 5570 h 10000"/>
                  <a:gd name="connsiteX16" fmla="*/ 6048 w 9898"/>
                  <a:gd name="connsiteY16" fmla="*/ 5426 h 10000"/>
                  <a:gd name="connsiteX17" fmla="*/ 6125 w 9898"/>
                  <a:gd name="connsiteY17" fmla="*/ 5267 h 10000"/>
                  <a:gd name="connsiteX18" fmla="*/ 6229 w 9898"/>
                  <a:gd name="connsiteY18" fmla="*/ 4921 h 10000"/>
                  <a:gd name="connsiteX19" fmla="*/ 6306 w 9898"/>
                  <a:gd name="connsiteY19" fmla="*/ 4545 h 10000"/>
                  <a:gd name="connsiteX20" fmla="*/ 6333 w 9898"/>
                  <a:gd name="connsiteY20" fmla="*/ 4127 h 10000"/>
                  <a:gd name="connsiteX21" fmla="*/ 6306 w 9898"/>
                  <a:gd name="connsiteY21" fmla="*/ 3709 h 10000"/>
                  <a:gd name="connsiteX22" fmla="*/ 6229 w 9898"/>
                  <a:gd name="connsiteY22" fmla="*/ 3261 h 10000"/>
                  <a:gd name="connsiteX23" fmla="*/ 6125 w 9898"/>
                  <a:gd name="connsiteY23" fmla="*/ 2814 h 10000"/>
                  <a:gd name="connsiteX24" fmla="*/ 5970 w 9898"/>
                  <a:gd name="connsiteY24" fmla="*/ 2352 h 10000"/>
                  <a:gd name="connsiteX25" fmla="*/ 5763 w 9898"/>
                  <a:gd name="connsiteY25" fmla="*/ 1890 h 10000"/>
                  <a:gd name="connsiteX26" fmla="*/ 5505 w 9898"/>
                  <a:gd name="connsiteY26" fmla="*/ 1443 h 10000"/>
                  <a:gd name="connsiteX27" fmla="*/ 5195 w 9898"/>
                  <a:gd name="connsiteY27" fmla="*/ 1010 h 10000"/>
                  <a:gd name="connsiteX28" fmla="*/ 4859 w 9898"/>
                  <a:gd name="connsiteY28" fmla="*/ 592 h 10000"/>
                  <a:gd name="connsiteX29" fmla="*/ 4859 w 9898"/>
                  <a:gd name="connsiteY29" fmla="*/ 592 h 10000"/>
                  <a:gd name="connsiteX30" fmla="*/ 5815 w 9898"/>
                  <a:gd name="connsiteY30" fmla="*/ 332 h 10000"/>
                  <a:gd name="connsiteX31" fmla="*/ 6565 w 9898"/>
                  <a:gd name="connsiteY31" fmla="*/ 159 h 10000"/>
                  <a:gd name="connsiteX32" fmla="*/ 7236 w 9898"/>
                  <a:gd name="connsiteY32" fmla="*/ 0 h 10000"/>
                  <a:gd name="connsiteX33" fmla="*/ 7236 w 9898"/>
                  <a:gd name="connsiteY33" fmla="*/ 0 h 10000"/>
                  <a:gd name="connsiteX34" fmla="*/ 7391 w 9898"/>
                  <a:gd name="connsiteY34" fmla="*/ 159 h 10000"/>
                  <a:gd name="connsiteX35" fmla="*/ 7727 w 9898"/>
                  <a:gd name="connsiteY35" fmla="*/ 577 h 10000"/>
                  <a:gd name="connsiteX36" fmla="*/ 8192 w 9898"/>
                  <a:gd name="connsiteY36" fmla="*/ 1198 h 10000"/>
                  <a:gd name="connsiteX37" fmla="*/ 8477 w 9898"/>
                  <a:gd name="connsiteY37" fmla="*/ 1573 h 10000"/>
                  <a:gd name="connsiteX38" fmla="*/ 8734 w 9898"/>
                  <a:gd name="connsiteY38" fmla="*/ 1962 h 10000"/>
                  <a:gd name="connsiteX39" fmla="*/ 8994 w 9898"/>
                  <a:gd name="connsiteY39" fmla="*/ 2381 h 10000"/>
                  <a:gd name="connsiteX40" fmla="*/ 9252 w 9898"/>
                  <a:gd name="connsiteY40" fmla="*/ 2814 h 10000"/>
                  <a:gd name="connsiteX41" fmla="*/ 9459 w 9898"/>
                  <a:gd name="connsiteY41" fmla="*/ 3232 h 10000"/>
                  <a:gd name="connsiteX42" fmla="*/ 9640 w 9898"/>
                  <a:gd name="connsiteY42" fmla="*/ 3665 h 10000"/>
                  <a:gd name="connsiteX43" fmla="*/ 9795 w 9898"/>
                  <a:gd name="connsiteY43" fmla="*/ 4084 h 10000"/>
                  <a:gd name="connsiteX44" fmla="*/ 9872 w 9898"/>
                  <a:gd name="connsiteY44" fmla="*/ 4473 h 10000"/>
                  <a:gd name="connsiteX45" fmla="*/ 9898 w 9898"/>
                  <a:gd name="connsiteY45" fmla="*/ 4661 h 10000"/>
                  <a:gd name="connsiteX46" fmla="*/ 9898 w 9898"/>
                  <a:gd name="connsiteY46" fmla="*/ 4834 h 10000"/>
                  <a:gd name="connsiteX47" fmla="*/ 9872 w 9898"/>
                  <a:gd name="connsiteY47" fmla="*/ 5007 h 10000"/>
                  <a:gd name="connsiteX48" fmla="*/ 9820 w 9898"/>
                  <a:gd name="connsiteY48" fmla="*/ 5166 h 10000"/>
                  <a:gd name="connsiteX49" fmla="*/ 9820 w 9898"/>
                  <a:gd name="connsiteY49" fmla="*/ 5166 h 10000"/>
                  <a:gd name="connsiteX50" fmla="*/ 9717 w 9898"/>
                  <a:gd name="connsiteY50" fmla="*/ 5483 h 10000"/>
                  <a:gd name="connsiteX51" fmla="*/ 9561 w 9898"/>
                  <a:gd name="connsiteY51" fmla="*/ 5801 h 10000"/>
                  <a:gd name="connsiteX52" fmla="*/ 9408 w 9898"/>
                  <a:gd name="connsiteY52" fmla="*/ 6118 h 10000"/>
                  <a:gd name="connsiteX53" fmla="*/ 9200 w 9898"/>
                  <a:gd name="connsiteY53" fmla="*/ 6436 h 10000"/>
                  <a:gd name="connsiteX54" fmla="*/ 8812 w 9898"/>
                  <a:gd name="connsiteY54" fmla="*/ 7042 h 10000"/>
                  <a:gd name="connsiteX55" fmla="*/ 8399 w 9898"/>
                  <a:gd name="connsiteY55" fmla="*/ 7605 h 10000"/>
                  <a:gd name="connsiteX56" fmla="*/ 8010 w 9898"/>
                  <a:gd name="connsiteY56" fmla="*/ 8095 h 10000"/>
                  <a:gd name="connsiteX57" fmla="*/ 7676 w 9898"/>
                  <a:gd name="connsiteY57" fmla="*/ 8485 h 10000"/>
                  <a:gd name="connsiteX58" fmla="*/ 7366 w 9898"/>
                  <a:gd name="connsiteY58" fmla="*/ 8817 h 10000"/>
                  <a:gd name="connsiteX59" fmla="*/ 7366 w 9898"/>
                  <a:gd name="connsiteY59" fmla="*/ 8817 h 10000"/>
                  <a:gd name="connsiteX60" fmla="*/ 6616 w 9898"/>
                  <a:gd name="connsiteY60" fmla="*/ 8975 h 10000"/>
                  <a:gd name="connsiteX61" fmla="*/ 4833 w 9898"/>
                  <a:gd name="connsiteY61" fmla="*/ 9351 h 10000"/>
                  <a:gd name="connsiteX62" fmla="*/ 3774 w 9898"/>
                  <a:gd name="connsiteY62" fmla="*/ 9553 h 10000"/>
                  <a:gd name="connsiteX63" fmla="*/ 2688 w 9898"/>
                  <a:gd name="connsiteY63" fmla="*/ 9740 h 10000"/>
                  <a:gd name="connsiteX64" fmla="*/ 1706 w 9898"/>
                  <a:gd name="connsiteY64" fmla="*/ 9899 h 10000"/>
                  <a:gd name="connsiteX65" fmla="*/ 880 w 9898"/>
                  <a:gd name="connsiteY65" fmla="*/ 10000 h 10000"/>
                  <a:gd name="connsiteX66" fmla="*/ 880 w 9898"/>
                  <a:gd name="connsiteY66" fmla="*/ 10000 h 10000"/>
                  <a:gd name="connsiteX67" fmla="*/ 698 w 9898"/>
                  <a:gd name="connsiteY67" fmla="*/ 10000 h 10000"/>
                  <a:gd name="connsiteX68" fmla="*/ 544 w 9898"/>
                  <a:gd name="connsiteY68" fmla="*/ 9986 h 10000"/>
                  <a:gd name="connsiteX69" fmla="*/ 260 w 9898"/>
                  <a:gd name="connsiteY69" fmla="*/ 9913 h 10000"/>
                  <a:gd name="connsiteX70" fmla="*/ 130 w 9898"/>
                  <a:gd name="connsiteY70" fmla="*/ 9841 h 10000"/>
                  <a:gd name="connsiteX71" fmla="*/ 0 w 9898"/>
                  <a:gd name="connsiteY71" fmla="*/ 9769 h 10000"/>
                  <a:gd name="connsiteX0" fmla="*/ 0 w 9869"/>
                  <a:gd name="connsiteY0" fmla="*/ 9841 h 10000"/>
                  <a:gd name="connsiteX1" fmla="*/ 402 w 9869"/>
                  <a:gd name="connsiteY1" fmla="*/ 6737 h 10000"/>
                  <a:gd name="connsiteX2" fmla="*/ 2090 w 9869"/>
                  <a:gd name="connsiteY2" fmla="*/ 6652 h 10000"/>
                  <a:gd name="connsiteX3" fmla="*/ 3028 w 9869"/>
                  <a:gd name="connsiteY3" fmla="*/ 6551 h 10000"/>
                  <a:gd name="connsiteX4" fmla="*/ 3943 w 9869"/>
                  <a:gd name="connsiteY4" fmla="*/ 6450 h 10000"/>
                  <a:gd name="connsiteX5" fmla="*/ 4386 w 9869"/>
                  <a:gd name="connsiteY5" fmla="*/ 6392 h 10000"/>
                  <a:gd name="connsiteX6" fmla="*/ 4778 w 9869"/>
                  <a:gd name="connsiteY6" fmla="*/ 6320 h 10000"/>
                  <a:gd name="connsiteX7" fmla="*/ 4778 w 9869"/>
                  <a:gd name="connsiteY7" fmla="*/ 6320 h 10000"/>
                  <a:gd name="connsiteX8" fmla="*/ 4961 w 9869"/>
                  <a:gd name="connsiteY8" fmla="*/ 6277 h 10000"/>
                  <a:gd name="connsiteX9" fmla="*/ 5118 w 9869"/>
                  <a:gd name="connsiteY9" fmla="*/ 6219 h 10000"/>
                  <a:gd name="connsiteX10" fmla="*/ 5273 w 9869"/>
                  <a:gd name="connsiteY10" fmla="*/ 6147 h 10000"/>
                  <a:gd name="connsiteX11" fmla="*/ 5431 w 9869"/>
                  <a:gd name="connsiteY11" fmla="*/ 6061 h 10000"/>
                  <a:gd name="connsiteX12" fmla="*/ 5562 w 9869"/>
                  <a:gd name="connsiteY12" fmla="*/ 5960 h 10000"/>
                  <a:gd name="connsiteX13" fmla="*/ 5665 w 9869"/>
                  <a:gd name="connsiteY13" fmla="*/ 5844 h 10000"/>
                  <a:gd name="connsiteX14" fmla="*/ 5796 w 9869"/>
                  <a:gd name="connsiteY14" fmla="*/ 5714 h 10000"/>
                  <a:gd name="connsiteX15" fmla="*/ 5901 w 9869"/>
                  <a:gd name="connsiteY15" fmla="*/ 5570 h 10000"/>
                  <a:gd name="connsiteX16" fmla="*/ 5979 w 9869"/>
                  <a:gd name="connsiteY16" fmla="*/ 5426 h 10000"/>
                  <a:gd name="connsiteX17" fmla="*/ 6057 w 9869"/>
                  <a:gd name="connsiteY17" fmla="*/ 5267 h 10000"/>
                  <a:gd name="connsiteX18" fmla="*/ 6162 w 9869"/>
                  <a:gd name="connsiteY18" fmla="*/ 4921 h 10000"/>
                  <a:gd name="connsiteX19" fmla="*/ 6240 w 9869"/>
                  <a:gd name="connsiteY19" fmla="*/ 4545 h 10000"/>
                  <a:gd name="connsiteX20" fmla="*/ 6267 w 9869"/>
                  <a:gd name="connsiteY20" fmla="*/ 4127 h 10000"/>
                  <a:gd name="connsiteX21" fmla="*/ 6240 w 9869"/>
                  <a:gd name="connsiteY21" fmla="*/ 3709 h 10000"/>
                  <a:gd name="connsiteX22" fmla="*/ 6162 w 9869"/>
                  <a:gd name="connsiteY22" fmla="*/ 3261 h 10000"/>
                  <a:gd name="connsiteX23" fmla="*/ 6057 w 9869"/>
                  <a:gd name="connsiteY23" fmla="*/ 2814 h 10000"/>
                  <a:gd name="connsiteX24" fmla="*/ 5901 w 9869"/>
                  <a:gd name="connsiteY24" fmla="*/ 2352 h 10000"/>
                  <a:gd name="connsiteX25" fmla="*/ 5691 w 9869"/>
                  <a:gd name="connsiteY25" fmla="*/ 1890 h 10000"/>
                  <a:gd name="connsiteX26" fmla="*/ 5431 w 9869"/>
                  <a:gd name="connsiteY26" fmla="*/ 1443 h 10000"/>
                  <a:gd name="connsiteX27" fmla="*/ 5118 w 9869"/>
                  <a:gd name="connsiteY27" fmla="*/ 1010 h 10000"/>
                  <a:gd name="connsiteX28" fmla="*/ 4778 w 9869"/>
                  <a:gd name="connsiteY28" fmla="*/ 592 h 10000"/>
                  <a:gd name="connsiteX29" fmla="*/ 4778 w 9869"/>
                  <a:gd name="connsiteY29" fmla="*/ 592 h 10000"/>
                  <a:gd name="connsiteX30" fmla="*/ 5744 w 9869"/>
                  <a:gd name="connsiteY30" fmla="*/ 332 h 10000"/>
                  <a:gd name="connsiteX31" fmla="*/ 6502 w 9869"/>
                  <a:gd name="connsiteY31" fmla="*/ 159 h 10000"/>
                  <a:gd name="connsiteX32" fmla="*/ 7180 w 9869"/>
                  <a:gd name="connsiteY32" fmla="*/ 0 h 10000"/>
                  <a:gd name="connsiteX33" fmla="*/ 7180 w 9869"/>
                  <a:gd name="connsiteY33" fmla="*/ 0 h 10000"/>
                  <a:gd name="connsiteX34" fmla="*/ 7336 w 9869"/>
                  <a:gd name="connsiteY34" fmla="*/ 159 h 10000"/>
                  <a:gd name="connsiteX35" fmla="*/ 7676 w 9869"/>
                  <a:gd name="connsiteY35" fmla="*/ 577 h 10000"/>
                  <a:gd name="connsiteX36" fmla="*/ 8145 w 9869"/>
                  <a:gd name="connsiteY36" fmla="*/ 1198 h 10000"/>
                  <a:gd name="connsiteX37" fmla="*/ 8433 w 9869"/>
                  <a:gd name="connsiteY37" fmla="*/ 1573 h 10000"/>
                  <a:gd name="connsiteX38" fmla="*/ 8693 w 9869"/>
                  <a:gd name="connsiteY38" fmla="*/ 1962 h 10000"/>
                  <a:gd name="connsiteX39" fmla="*/ 8956 w 9869"/>
                  <a:gd name="connsiteY39" fmla="*/ 2381 h 10000"/>
                  <a:gd name="connsiteX40" fmla="*/ 9216 w 9869"/>
                  <a:gd name="connsiteY40" fmla="*/ 2814 h 10000"/>
                  <a:gd name="connsiteX41" fmla="*/ 9425 w 9869"/>
                  <a:gd name="connsiteY41" fmla="*/ 3232 h 10000"/>
                  <a:gd name="connsiteX42" fmla="*/ 9608 w 9869"/>
                  <a:gd name="connsiteY42" fmla="*/ 3665 h 10000"/>
                  <a:gd name="connsiteX43" fmla="*/ 9765 w 9869"/>
                  <a:gd name="connsiteY43" fmla="*/ 4084 h 10000"/>
                  <a:gd name="connsiteX44" fmla="*/ 9843 w 9869"/>
                  <a:gd name="connsiteY44" fmla="*/ 4473 h 10000"/>
                  <a:gd name="connsiteX45" fmla="*/ 9869 w 9869"/>
                  <a:gd name="connsiteY45" fmla="*/ 4661 h 10000"/>
                  <a:gd name="connsiteX46" fmla="*/ 9869 w 9869"/>
                  <a:gd name="connsiteY46" fmla="*/ 4834 h 10000"/>
                  <a:gd name="connsiteX47" fmla="*/ 9843 w 9869"/>
                  <a:gd name="connsiteY47" fmla="*/ 5007 h 10000"/>
                  <a:gd name="connsiteX48" fmla="*/ 9790 w 9869"/>
                  <a:gd name="connsiteY48" fmla="*/ 5166 h 10000"/>
                  <a:gd name="connsiteX49" fmla="*/ 9790 w 9869"/>
                  <a:gd name="connsiteY49" fmla="*/ 5166 h 10000"/>
                  <a:gd name="connsiteX50" fmla="*/ 9686 w 9869"/>
                  <a:gd name="connsiteY50" fmla="*/ 5483 h 10000"/>
                  <a:gd name="connsiteX51" fmla="*/ 9529 w 9869"/>
                  <a:gd name="connsiteY51" fmla="*/ 5801 h 10000"/>
                  <a:gd name="connsiteX52" fmla="*/ 9374 w 9869"/>
                  <a:gd name="connsiteY52" fmla="*/ 6118 h 10000"/>
                  <a:gd name="connsiteX53" fmla="*/ 9164 w 9869"/>
                  <a:gd name="connsiteY53" fmla="*/ 6436 h 10000"/>
                  <a:gd name="connsiteX54" fmla="*/ 8772 w 9869"/>
                  <a:gd name="connsiteY54" fmla="*/ 7042 h 10000"/>
                  <a:gd name="connsiteX55" fmla="*/ 8355 w 9869"/>
                  <a:gd name="connsiteY55" fmla="*/ 7605 h 10000"/>
                  <a:gd name="connsiteX56" fmla="*/ 7962 w 9869"/>
                  <a:gd name="connsiteY56" fmla="*/ 8095 h 10000"/>
                  <a:gd name="connsiteX57" fmla="*/ 7624 w 9869"/>
                  <a:gd name="connsiteY57" fmla="*/ 8485 h 10000"/>
                  <a:gd name="connsiteX58" fmla="*/ 7311 w 9869"/>
                  <a:gd name="connsiteY58" fmla="*/ 8817 h 10000"/>
                  <a:gd name="connsiteX59" fmla="*/ 7311 w 9869"/>
                  <a:gd name="connsiteY59" fmla="*/ 8817 h 10000"/>
                  <a:gd name="connsiteX60" fmla="*/ 6553 w 9869"/>
                  <a:gd name="connsiteY60" fmla="*/ 8975 h 10000"/>
                  <a:gd name="connsiteX61" fmla="*/ 4752 w 9869"/>
                  <a:gd name="connsiteY61" fmla="*/ 9351 h 10000"/>
                  <a:gd name="connsiteX62" fmla="*/ 3682 w 9869"/>
                  <a:gd name="connsiteY62" fmla="*/ 9553 h 10000"/>
                  <a:gd name="connsiteX63" fmla="*/ 2585 w 9869"/>
                  <a:gd name="connsiteY63" fmla="*/ 9740 h 10000"/>
                  <a:gd name="connsiteX64" fmla="*/ 1593 w 9869"/>
                  <a:gd name="connsiteY64" fmla="*/ 9899 h 10000"/>
                  <a:gd name="connsiteX65" fmla="*/ 758 w 9869"/>
                  <a:gd name="connsiteY65" fmla="*/ 10000 h 10000"/>
                  <a:gd name="connsiteX66" fmla="*/ 758 w 9869"/>
                  <a:gd name="connsiteY66" fmla="*/ 10000 h 10000"/>
                  <a:gd name="connsiteX67" fmla="*/ 574 w 9869"/>
                  <a:gd name="connsiteY67" fmla="*/ 10000 h 10000"/>
                  <a:gd name="connsiteX68" fmla="*/ 419 w 9869"/>
                  <a:gd name="connsiteY68" fmla="*/ 9986 h 10000"/>
                  <a:gd name="connsiteX69" fmla="*/ 132 w 9869"/>
                  <a:gd name="connsiteY69" fmla="*/ 9913 h 10000"/>
                  <a:gd name="connsiteX70" fmla="*/ 0 w 9869"/>
                  <a:gd name="connsiteY70" fmla="*/ 9841 h 10000"/>
                  <a:gd name="connsiteX0" fmla="*/ 0 w 9866"/>
                  <a:gd name="connsiteY0" fmla="*/ 9913 h 10000"/>
                  <a:gd name="connsiteX1" fmla="*/ 273 w 9866"/>
                  <a:gd name="connsiteY1" fmla="*/ 6737 h 10000"/>
                  <a:gd name="connsiteX2" fmla="*/ 1984 w 9866"/>
                  <a:gd name="connsiteY2" fmla="*/ 6652 h 10000"/>
                  <a:gd name="connsiteX3" fmla="*/ 2934 w 9866"/>
                  <a:gd name="connsiteY3" fmla="*/ 6551 h 10000"/>
                  <a:gd name="connsiteX4" fmla="*/ 3861 w 9866"/>
                  <a:gd name="connsiteY4" fmla="*/ 6450 h 10000"/>
                  <a:gd name="connsiteX5" fmla="*/ 4310 w 9866"/>
                  <a:gd name="connsiteY5" fmla="*/ 6392 h 10000"/>
                  <a:gd name="connsiteX6" fmla="*/ 4707 w 9866"/>
                  <a:gd name="connsiteY6" fmla="*/ 6320 h 10000"/>
                  <a:gd name="connsiteX7" fmla="*/ 4707 w 9866"/>
                  <a:gd name="connsiteY7" fmla="*/ 6320 h 10000"/>
                  <a:gd name="connsiteX8" fmla="*/ 4893 w 9866"/>
                  <a:gd name="connsiteY8" fmla="*/ 6277 h 10000"/>
                  <a:gd name="connsiteX9" fmla="*/ 5052 w 9866"/>
                  <a:gd name="connsiteY9" fmla="*/ 6219 h 10000"/>
                  <a:gd name="connsiteX10" fmla="*/ 5209 w 9866"/>
                  <a:gd name="connsiteY10" fmla="*/ 6147 h 10000"/>
                  <a:gd name="connsiteX11" fmla="*/ 5369 w 9866"/>
                  <a:gd name="connsiteY11" fmla="*/ 6061 h 10000"/>
                  <a:gd name="connsiteX12" fmla="*/ 5502 w 9866"/>
                  <a:gd name="connsiteY12" fmla="*/ 5960 h 10000"/>
                  <a:gd name="connsiteX13" fmla="*/ 5606 w 9866"/>
                  <a:gd name="connsiteY13" fmla="*/ 5844 h 10000"/>
                  <a:gd name="connsiteX14" fmla="*/ 5739 w 9866"/>
                  <a:gd name="connsiteY14" fmla="*/ 5714 h 10000"/>
                  <a:gd name="connsiteX15" fmla="*/ 5845 w 9866"/>
                  <a:gd name="connsiteY15" fmla="*/ 5570 h 10000"/>
                  <a:gd name="connsiteX16" fmla="*/ 5924 w 9866"/>
                  <a:gd name="connsiteY16" fmla="*/ 5426 h 10000"/>
                  <a:gd name="connsiteX17" fmla="*/ 6003 w 9866"/>
                  <a:gd name="connsiteY17" fmla="*/ 5267 h 10000"/>
                  <a:gd name="connsiteX18" fmla="*/ 6110 w 9866"/>
                  <a:gd name="connsiteY18" fmla="*/ 4921 h 10000"/>
                  <a:gd name="connsiteX19" fmla="*/ 6189 w 9866"/>
                  <a:gd name="connsiteY19" fmla="*/ 4545 h 10000"/>
                  <a:gd name="connsiteX20" fmla="*/ 6216 w 9866"/>
                  <a:gd name="connsiteY20" fmla="*/ 4127 h 10000"/>
                  <a:gd name="connsiteX21" fmla="*/ 6189 w 9866"/>
                  <a:gd name="connsiteY21" fmla="*/ 3709 h 10000"/>
                  <a:gd name="connsiteX22" fmla="*/ 6110 w 9866"/>
                  <a:gd name="connsiteY22" fmla="*/ 3261 h 10000"/>
                  <a:gd name="connsiteX23" fmla="*/ 6003 w 9866"/>
                  <a:gd name="connsiteY23" fmla="*/ 2814 h 10000"/>
                  <a:gd name="connsiteX24" fmla="*/ 5845 w 9866"/>
                  <a:gd name="connsiteY24" fmla="*/ 2352 h 10000"/>
                  <a:gd name="connsiteX25" fmla="*/ 5633 w 9866"/>
                  <a:gd name="connsiteY25" fmla="*/ 1890 h 10000"/>
                  <a:gd name="connsiteX26" fmla="*/ 5369 w 9866"/>
                  <a:gd name="connsiteY26" fmla="*/ 1443 h 10000"/>
                  <a:gd name="connsiteX27" fmla="*/ 5052 w 9866"/>
                  <a:gd name="connsiteY27" fmla="*/ 1010 h 10000"/>
                  <a:gd name="connsiteX28" fmla="*/ 4707 w 9866"/>
                  <a:gd name="connsiteY28" fmla="*/ 592 h 10000"/>
                  <a:gd name="connsiteX29" fmla="*/ 4707 w 9866"/>
                  <a:gd name="connsiteY29" fmla="*/ 592 h 10000"/>
                  <a:gd name="connsiteX30" fmla="*/ 5686 w 9866"/>
                  <a:gd name="connsiteY30" fmla="*/ 332 h 10000"/>
                  <a:gd name="connsiteX31" fmla="*/ 6454 w 9866"/>
                  <a:gd name="connsiteY31" fmla="*/ 159 h 10000"/>
                  <a:gd name="connsiteX32" fmla="*/ 7141 w 9866"/>
                  <a:gd name="connsiteY32" fmla="*/ 0 h 10000"/>
                  <a:gd name="connsiteX33" fmla="*/ 7141 w 9866"/>
                  <a:gd name="connsiteY33" fmla="*/ 0 h 10000"/>
                  <a:gd name="connsiteX34" fmla="*/ 7299 w 9866"/>
                  <a:gd name="connsiteY34" fmla="*/ 159 h 10000"/>
                  <a:gd name="connsiteX35" fmla="*/ 7644 w 9866"/>
                  <a:gd name="connsiteY35" fmla="*/ 577 h 10000"/>
                  <a:gd name="connsiteX36" fmla="*/ 8119 w 9866"/>
                  <a:gd name="connsiteY36" fmla="*/ 1198 h 10000"/>
                  <a:gd name="connsiteX37" fmla="*/ 8411 w 9866"/>
                  <a:gd name="connsiteY37" fmla="*/ 1573 h 10000"/>
                  <a:gd name="connsiteX38" fmla="*/ 8674 w 9866"/>
                  <a:gd name="connsiteY38" fmla="*/ 1962 h 10000"/>
                  <a:gd name="connsiteX39" fmla="*/ 8941 w 9866"/>
                  <a:gd name="connsiteY39" fmla="*/ 2381 h 10000"/>
                  <a:gd name="connsiteX40" fmla="*/ 9204 w 9866"/>
                  <a:gd name="connsiteY40" fmla="*/ 2814 h 10000"/>
                  <a:gd name="connsiteX41" fmla="*/ 9416 w 9866"/>
                  <a:gd name="connsiteY41" fmla="*/ 3232 h 10000"/>
                  <a:gd name="connsiteX42" fmla="*/ 9602 w 9866"/>
                  <a:gd name="connsiteY42" fmla="*/ 3665 h 10000"/>
                  <a:gd name="connsiteX43" fmla="*/ 9761 w 9866"/>
                  <a:gd name="connsiteY43" fmla="*/ 4084 h 10000"/>
                  <a:gd name="connsiteX44" fmla="*/ 9840 w 9866"/>
                  <a:gd name="connsiteY44" fmla="*/ 4473 h 10000"/>
                  <a:gd name="connsiteX45" fmla="*/ 9866 w 9866"/>
                  <a:gd name="connsiteY45" fmla="*/ 4661 h 10000"/>
                  <a:gd name="connsiteX46" fmla="*/ 9866 w 9866"/>
                  <a:gd name="connsiteY46" fmla="*/ 4834 h 10000"/>
                  <a:gd name="connsiteX47" fmla="*/ 9840 w 9866"/>
                  <a:gd name="connsiteY47" fmla="*/ 5007 h 10000"/>
                  <a:gd name="connsiteX48" fmla="*/ 9786 w 9866"/>
                  <a:gd name="connsiteY48" fmla="*/ 5166 h 10000"/>
                  <a:gd name="connsiteX49" fmla="*/ 9786 w 9866"/>
                  <a:gd name="connsiteY49" fmla="*/ 5166 h 10000"/>
                  <a:gd name="connsiteX50" fmla="*/ 9681 w 9866"/>
                  <a:gd name="connsiteY50" fmla="*/ 5483 h 10000"/>
                  <a:gd name="connsiteX51" fmla="*/ 9521 w 9866"/>
                  <a:gd name="connsiteY51" fmla="*/ 5801 h 10000"/>
                  <a:gd name="connsiteX52" fmla="*/ 9364 w 9866"/>
                  <a:gd name="connsiteY52" fmla="*/ 6118 h 10000"/>
                  <a:gd name="connsiteX53" fmla="*/ 9152 w 9866"/>
                  <a:gd name="connsiteY53" fmla="*/ 6436 h 10000"/>
                  <a:gd name="connsiteX54" fmla="*/ 8754 w 9866"/>
                  <a:gd name="connsiteY54" fmla="*/ 7042 h 10000"/>
                  <a:gd name="connsiteX55" fmla="*/ 8332 w 9866"/>
                  <a:gd name="connsiteY55" fmla="*/ 7605 h 10000"/>
                  <a:gd name="connsiteX56" fmla="*/ 7934 w 9866"/>
                  <a:gd name="connsiteY56" fmla="*/ 8095 h 10000"/>
                  <a:gd name="connsiteX57" fmla="*/ 7591 w 9866"/>
                  <a:gd name="connsiteY57" fmla="*/ 8485 h 10000"/>
                  <a:gd name="connsiteX58" fmla="*/ 7274 w 9866"/>
                  <a:gd name="connsiteY58" fmla="*/ 8817 h 10000"/>
                  <a:gd name="connsiteX59" fmla="*/ 7274 w 9866"/>
                  <a:gd name="connsiteY59" fmla="*/ 8817 h 10000"/>
                  <a:gd name="connsiteX60" fmla="*/ 6506 w 9866"/>
                  <a:gd name="connsiteY60" fmla="*/ 8975 h 10000"/>
                  <a:gd name="connsiteX61" fmla="*/ 4681 w 9866"/>
                  <a:gd name="connsiteY61" fmla="*/ 9351 h 10000"/>
                  <a:gd name="connsiteX62" fmla="*/ 3597 w 9866"/>
                  <a:gd name="connsiteY62" fmla="*/ 9553 h 10000"/>
                  <a:gd name="connsiteX63" fmla="*/ 2485 w 9866"/>
                  <a:gd name="connsiteY63" fmla="*/ 9740 h 10000"/>
                  <a:gd name="connsiteX64" fmla="*/ 1480 w 9866"/>
                  <a:gd name="connsiteY64" fmla="*/ 9899 h 10000"/>
                  <a:gd name="connsiteX65" fmla="*/ 634 w 9866"/>
                  <a:gd name="connsiteY65" fmla="*/ 10000 h 10000"/>
                  <a:gd name="connsiteX66" fmla="*/ 634 w 9866"/>
                  <a:gd name="connsiteY66" fmla="*/ 10000 h 10000"/>
                  <a:gd name="connsiteX67" fmla="*/ 448 w 9866"/>
                  <a:gd name="connsiteY67" fmla="*/ 10000 h 10000"/>
                  <a:gd name="connsiteX68" fmla="*/ 291 w 9866"/>
                  <a:gd name="connsiteY68" fmla="*/ 9986 h 10000"/>
                  <a:gd name="connsiteX69" fmla="*/ 0 w 9866"/>
                  <a:gd name="connsiteY69" fmla="*/ 9913 h 10000"/>
                  <a:gd name="connsiteX0" fmla="*/ 0 w 10000"/>
                  <a:gd name="connsiteY0" fmla="*/ 9913 h 10000"/>
                  <a:gd name="connsiteX1" fmla="*/ 277 w 10000"/>
                  <a:gd name="connsiteY1" fmla="*/ 6737 h 10000"/>
                  <a:gd name="connsiteX2" fmla="*/ 2011 w 10000"/>
                  <a:gd name="connsiteY2" fmla="*/ 6652 h 10000"/>
                  <a:gd name="connsiteX3" fmla="*/ 2974 w 10000"/>
                  <a:gd name="connsiteY3" fmla="*/ 6551 h 10000"/>
                  <a:gd name="connsiteX4" fmla="*/ 3913 w 10000"/>
                  <a:gd name="connsiteY4" fmla="*/ 6450 h 10000"/>
                  <a:gd name="connsiteX5" fmla="*/ 4369 w 10000"/>
                  <a:gd name="connsiteY5" fmla="*/ 6392 h 10000"/>
                  <a:gd name="connsiteX6" fmla="*/ 4771 w 10000"/>
                  <a:gd name="connsiteY6" fmla="*/ 6320 h 10000"/>
                  <a:gd name="connsiteX7" fmla="*/ 4771 w 10000"/>
                  <a:gd name="connsiteY7" fmla="*/ 6320 h 10000"/>
                  <a:gd name="connsiteX8" fmla="*/ 4959 w 10000"/>
                  <a:gd name="connsiteY8" fmla="*/ 6277 h 10000"/>
                  <a:gd name="connsiteX9" fmla="*/ 5121 w 10000"/>
                  <a:gd name="connsiteY9" fmla="*/ 6219 h 10000"/>
                  <a:gd name="connsiteX10" fmla="*/ 5280 w 10000"/>
                  <a:gd name="connsiteY10" fmla="*/ 6147 h 10000"/>
                  <a:gd name="connsiteX11" fmla="*/ 5442 w 10000"/>
                  <a:gd name="connsiteY11" fmla="*/ 6061 h 10000"/>
                  <a:gd name="connsiteX12" fmla="*/ 5577 w 10000"/>
                  <a:gd name="connsiteY12" fmla="*/ 5960 h 10000"/>
                  <a:gd name="connsiteX13" fmla="*/ 5682 w 10000"/>
                  <a:gd name="connsiteY13" fmla="*/ 5844 h 10000"/>
                  <a:gd name="connsiteX14" fmla="*/ 5817 w 10000"/>
                  <a:gd name="connsiteY14" fmla="*/ 5714 h 10000"/>
                  <a:gd name="connsiteX15" fmla="*/ 5924 w 10000"/>
                  <a:gd name="connsiteY15" fmla="*/ 5570 h 10000"/>
                  <a:gd name="connsiteX16" fmla="*/ 6004 w 10000"/>
                  <a:gd name="connsiteY16" fmla="*/ 5426 h 10000"/>
                  <a:gd name="connsiteX17" fmla="*/ 6085 w 10000"/>
                  <a:gd name="connsiteY17" fmla="*/ 5267 h 10000"/>
                  <a:gd name="connsiteX18" fmla="*/ 6193 w 10000"/>
                  <a:gd name="connsiteY18" fmla="*/ 4921 h 10000"/>
                  <a:gd name="connsiteX19" fmla="*/ 6273 w 10000"/>
                  <a:gd name="connsiteY19" fmla="*/ 4545 h 10000"/>
                  <a:gd name="connsiteX20" fmla="*/ 6300 w 10000"/>
                  <a:gd name="connsiteY20" fmla="*/ 4127 h 10000"/>
                  <a:gd name="connsiteX21" fmla="*/ 6273 w 10000"/>
                  <a:gd name="connsiteY21" fmla="*/ 3709 h 10000"/>
                  <a:gd name="connsiteX22" fmla="*/ 6193 w 10000"/>
                  <a:gd name="connsiteY22" fmla="*/ 3261 h 10000"/>
                  <a:gd name="connsiteX23" fmla="*/ 6085 w 10000"/>
                  <a:gd name="connsiteY23" fmla="*/ 2814 h 10000"/>
                  <a:gd name="connsiteX24" fmla="*/ 5924 w 10000"/>
                  <a:gd name="connsiteY24" fmla="*/ 2352 h 10000"/>
                  <a:gd name="connsiteX25" fmla="*/ 5710 w 10000"/>
                  <a:gd name="connsiteY25" fmla="*/ 1890 h 10000"/>
                  <a:gd name="connsiteX26" fmla="*/ 5442 w 10000"/>
                  <a:gd name="connsiteY26" fmla="*/ 1443 h 10000"/>
                  <a:gd name="connsiteX27" fmla="*/ 5121 w 10000"/>
                  <a:gd name="connsiteY27" fmla="*/ 1010 h 10000"/>
                  <a:gd name="connsiteX28" fmla="*/ 4771 w 10000"/>
                  <a:gd name="connsiteY28" fmla="*/ 592 h 10000"/>
                  <a:gd name="connsiteX29" fmla="*/ 4771 w 10000"/>
                  <a:gd name="connsiteY29" fmla="*/ 592 h 10000"/>
                  <a:gd name="connsiteX30" fmla="*/ 5763 w 10000"/>
                  <a:gd name="connsiteY30" fmla="*/ 332 h 10000"/>
                  <a:gd name="connsiteX31" fmla="*/ 6542 w 10000"/>
                  <a:gd name="connsiteY31" fmla="*/ 159 h 10000"/>
                  <a:gd name="connsiteX32" fmla="*/ 7238 w 10000"/>
                  <a:gd name="connsiteY32" fmla="*/ 0 h 10000"/>
                  <a:gd name="connsiteX33" fmla="*/ 7238 w 10000"/>
                  <a:gd name="connsiteY33" fmla="*/ 0 h 10000"/>
                  <a:gd name="connsiteX34" fmla="*/ 7398 w 10000"/>
                  <a:gd name="connsiteY34" fmla="*/ 159 h 10000"/>
                  <a:gd name="connsiteX35" fmla="*/ 7748 w 10000"/>
                  <a:gd name="connsiteY35" fmla="*/ 577 h 10000"/>
                  <a:gd name="connsiteX36" fmla="*/ 8229 w 10000"/>
                  <a:gd name="connsiteY36" fmla="*/ 1198 h 10000"/>
                  <a:gd name="connsiteX37" fmla="*/ 8525 w 10000"/>
                  <a:gd name="connsiteY37" fmla="*/ 1573 h 10000"/>
                  <a:gd name="connsiteX38" fmla="*/ 8792 w 10000"/>
                  <a:gd name="connsiteY38" fmla="*/ 1962 h 10000"/>
                  <a:gd name="connsiteX39" fmla="*/ 9062 w 10000"/>
                  <a:gd name="connsiteY39" fmla="*/ 2381 h 10000"/>
                  <a:gd name="connsiteX40" fmla="*/ 9329 w 10000"/>
                  <a:gd name="connsiteY40" fmla="*/ 2814 h 10000"/>
                  <a:gd name="connsiteX41" fmla="*/ 9544 w 10000"/>
                  <a:gd name="connsiteY41" fmla="*/ 3232 h 10000"/>
                  <a:gd name="connsiteX42" fmla="*/ 9732 w 10000"/>
                  <a:gd name="connsiteY42" fmla="*/ 3665 h 10000"/>
                  <a:gd name="connsiteX43" fmla="*/ 9894 w 10000"/>
                  <a:gd name="connsiteY43" fmla="*/ 4084 h 10000"/>
                  <a:gd name="connsiteX44" fmla="*/ 9974 w 10000"/>
                  <a:gd name="connsiteY44" fmla="*/ 4473 h 10000"/>
                  <a:gd name="connsiteX45" fmla="*/ 10000 w 10000"/>
                  <a:gd name="connsiteY45" fmla="*/ 4661 h 10000"/>
                  <a:gd name="connsiteX46" fmla="*/ 10000 w 10000"/>
                  <a:gd name="connsiteY46" fmla="*/ 4834 h 10000"/>
                  <a:gd name="connsiteX47" fmla="*/ 9974 w 10000"/>
                  <a:gd name="connsiteY47" fmla="*/ 5007 h 10000"/>
                  <a:gd name="connsiteX48" fmla="*/ 9919 w 10000"/>
                  <a:gd name="connsiteY48" fmla="*/ 5166 h 10000"/>
                  <a:gd name="connsiteX49" fmla="*/ 9919 w 10000"/>
                  <a:gd name="connsiteY49" fmla="*/ 5166 h 10000"/>
                  <a:gd name="connsiteX50" fmla="*/ 9812 w 10000"/>
                  <a:gd name="connsiteY50" fmla="*/ 5483 h 10000"/>
                  <a:gd name="connsiteX51" fmla="*/ 9650 w 10000"/>
                  <a:gd name="connsiteY51" fmla="*/ 5801 h 10000"/>
                  <a:gd name="connsiteX52" fmla="*/ 9491 w 10000"/>
                  <a:gd name="connsiteY52" fmla="*/ 6118 h 10000"/>
                  <a:gd name="connsiteX53" fmla="*/ 9276 w 10000"/>
                  <a:gd name="connsiteY53" fmla="*/ 6436 h 10000"/>
                  <a:gd name="connsiteX54" fmla="*/ 8873 w 10000"/>
                  <a:gd name="connsiteY54" fmla="*/ 7042 h 10000"/>
                  <a:gd name="connsiteX55" fmla="*/ 8445 w 10000"/>
                  <a:gd name="connsiteY55" fmla="*/ 7605 h 10000"/>
                  <a:gd name="connsiteX56" fmla="*/ 8042 w 10000"/>
                  <a:gd name="connsiteY56" fmla="*/ 8095 h 10000"/>
                  <a:gd name="connsiteX57" fmla="*/ 7694 w 10000"/>
                  <a:gd name="connsiteY57" fmla="*/ 8485 h 10000"/>
                  <a:gd name="connsiteX58" fmla="*/ 7373 w 10000"/>
                  <a:gd name="connsiteY58" fmla="*/ 8817 h 10000"/>
                  <a:gd name="connsiteX59" fmla="*/ 7373 w 10000"/>
                  <a:gd name="connsiteY59" fmla="*/ 8817 h 10000"/>
                  <a:gd name="connsiteX60" fmla="*/ 6594 w 10000"/>
                  <a:gd name="connsiteY60" fmla="*/ 8975 h 10000"/>
                  <a:gd name="connsiteX61" fmla="*/ 4745 w 10000"/>
                  <a:gd name="connsiteY61" fmla="*/ 9351 h 10000"/>
                  <a:gd name="connsiteX62" fmla="*/ 3646 w 10000"/>
                  <a:gd name="connsiteY62" fmla="*/ 9553 h 10000"/>
                  <a:gd name="connsiteX63" fmla="*/ 2519 w 10000"/>
                  <a:gd name="connsiteY63" fmla="*/ 9740 h 10000"/>
                  <a:gd name="connsiteX64" fmla="*/ 1500 w 10000"/>
                  <a:gd name="connsiteY64" fmla="*/ 9899 h 10000"/>
                  <a:gd name="connsiteX65" fmla="*/ 643 w 10000"/>
                  <a:gd name="connsiteY65" fmla="*/ 10000 h 10000"/>
                  <a:gd name="connsiteX66" fmla="*/ 643 w 10000"/>
                  <a:gd name="connsiteY66" fmla="*/ 10000 h 10000"/>
                  <a:gd name="connsiteX67" fmla="*/ 295 w 10000"/>
                  <a:gd name="connsiteY67" fmla="*/ 9986 h 10000"/>
                  <a:gd name="connsiteX68" fmla="*/ 0 w 10000"/>
                  <a:gd name="connsiteY68" fmla="*/ 9913 h 10000"/>
                  <a:gd name="connsiteX0" fmla="*/ 0 w 10000"/>
                  <a:gd name="connsiteY0" fmla="*/ 9913 h 10000"/>
                  <a:gd name="connsiteX1" fmla="*/ 277 w 10000"/>
                  <a:gd name="connsiteY1" fmla="*/ 6737 h 10000"/>
                  <a:gd name="connsiteX2" fmla="*/ 2011 w 10000"/>
                  <a:gd name="connsiteY2" fmla="*/ 6652 h 10000"/>
                  <a:gd name="connsiteX3" fmla="*/ 2974 w 10000"/>
                  <a:gd name="connsiteY3" fmla="*/ 6551 h 10000"/>
                  <a:gd name="connsiteX4" fmla="*/ 3913 w 10000"/>
                  <a:gd name="connsiteY4" fmla="*/ 6450 h 10000"/>
                  <a:gd name="connsiteX5" fmla="*/ 4369 w 10000"/>
                  <a:gd name="connsiteY5" fmla="*/ 6392 h 10000"/>
                  <a:gd name="connsiteX6" fmla="*/ 4771 w 10000"/>
                  <a:gd name="connsiteY6" fmla="*/ 6320 h 10000"/>
                  <a:gd name="connsiteX7" fmla="*/ 4771 w 10000"/>
                  <a:gd name="connsiteY7" fmla="*/ 6320 h 10000"/>
                  <a:gd name="connsiteX8" fmla="*/ 4959 w 10000"/>
                  <a:gd name="connsiteY8" fmla="*/ 6277 h 10000"/>
                  <a:gd name="connsiteX9" fmla="*/ 5121 w 10000"/>
                  <a:gd name="connsiteY9" fmla="*/ 6219 h 10000"/>
                  <a:gd name="connsiteX10" fmla="*/ 5280 w 10000"/>
                  <a:gd name="connsiteY10" fmla="*/ 6147 h 10000"/>
                  <a:gd name="connsiteX11" fmla="*/ 5442 w 10000"/>
                  <a:gd name="connsiteY11" fmla="*/ 6061 h 10000"/>
                  <a:gd name="connsiteX12" fmla="*/ 5577 w 10000"/>
                  <a:gd name="connsiteY12" fmla="*/ 5960 h 10000"/>
                  <a:gd name="connsiteX13" fmla="*/ 5682 w 10000"/>
                  <a:gd name="connsiteY13" fmla="*/ 5844 h 10000"/>
                  <a:gd name="connsiteX14" fmla="*/ 5817 w 10000"/>
                  <a:gd name="connsiteY14" fmla="*/ 5714 h 10000"/>
                  <a:gd name="connsiteX15" fmla="*/ 5924 w 10000"/>
                  <a:gd name="connsiteY15" fmla="*/ 5570 h 10000"/>
                  <a:gd name="connsiteX16" fmla="*/ 6004 w 10000"/>
                  <a:gd name="connsiteY16" fmla="*/ 5426 h 10000"/>
                  <a:gd name="connsiteX17" fmla="*/ 6085 w 10000"/>
                  <a:gd name="connsiteY17" fmla="*/ 5267 h 10000"/>
                  <a:gd name="connsiteX18" fmla="*/ 6193 w 10000"/>
                  <a:gd name="connsiteY18" fmla="*/ 4921 h 10000"/>
                  <a:gd name="connsiteX19" fmla="*/ 6273 w 10000"/>
                  <a:gd name="connsiteY19" fmla="*/ 4545 h 10000"/>
                  <a:gd name="connsiteX20" fmla="*/ 6300 w 10000"/>
                  <a:gd name="connsiteY20" fmla="*/ 4127 h 10000"/>
                  <a:gd name="connsiteX21" fmla="*/ 6273 w 10000"/>
                  <a:gd name="connsiteY21" fmla="*/ 3709 h 10000"/>
                  <a:gd name="connsiteX22" fmla="*/ 6193 w 10000"/>
                  <a:gd name="connsiteY22" fmla="*/ 3261 h 10000"/>
                  <a:gd name="connsiteX23" fmla="*/ 6085 w 10000"/>
                  <a:gd name="connsiteY23" fmla="*/ 2814 h 10000"/>
                  <a:gd name="connsiteX24" fmla="*/ 5924 w 10000"/>
                  <a:gd name="connsiteY24" fmla="*/ 2352 h 10000"/>
                  <a:gd name="connsiteX25" fmla="*/ 5710 w 10000"/>
                  <a:gd name="connsiteY25" fmla="*/ 1890 h 10000"/>
                  <a:gd name="connsiteX26" fmla="*/ 5442 w 10000"/>
                  <a:gd name="connsiteY26" fmla="*/ 1443 h 10000"/>
                  <a:gd name="connsiteX27" fmla="*/ 5121 w 10000"/>
                  <a:gd name="connsiteY27" fmla="*/ 1010 h 10000"/>
                  <a:gd name="connsiteX28" fmla="*/ 4771 w 10000"/>
                  <a:gd name="connsiteY28" fmla="*/ 592 h 10000"/>
                  <a:gd name="connsiteX29" fmla="*/ 4771 w 10000"/>
                  <a:gd name="connsiteY29" fmla="*/ 592 h 10000"/>
                  <a:gd name="connsiteX30" fmla="*/ 5763 w 10000"/>
                  <a:gd name="connsiteY30" fmla="*/ 332 h 10000"/>
                  <a:gd name="connsiteX31" fmla="*/ 6542 w 10000"/>
                  <a:gd name="connsiteY31" fmla="*/ 159 h 10000"/>
                  <a:gd name="connsiteX32" fmla="*/ 7238 w 10000"/>
                  <a:gd name="connsiteY32" fmla="*/ 0 h 10000"/>
                  <a:gd name="connsiteX33" fmla="*/ 7238 w 10000"/>
                  <a:gd name="connsiteY33" fmla="*/ 0 h 10000"/>
                  <a:gd name="connsiteX34" fmla="*/ 7398 w 10000"/>
                  <a:gd name="connsiteY34" fmla="*/ 159 h 10000"/>
                  <a:gd name="connsiteX35" fmla="*/ 7748 w 10000"/>
                  <a:gd name="connsiteY35" fmla="*/ 577 h 10000"/>
                  <a:gd name="connsiteX36" fmla="*/ 8229 w 10000"/>
                  <a:gd name="connsiteY36" fmla="*/ 1198 h 10000"/>
                  <a:gd name="connsiteX37" fmla="*/ 8525 w 10000"/>
                  <a:gd name="connsiteY37" fmla="*/ 1573 h 10000"/>
                  <a:gd name="connsiteX38" fmla="*/ 8792 w 10000"/>
                  <a:gd name="connsiteY38" fmla="*/ 1962 h 10000"/>
                  <a:gd name="connsiteX39" fmla="*/ 9062 w 10000"/>
                  <a:gd name="connsiteY39" fmla="*/ 2381 h 10000"/>
                  <a:gd name="connsiteX40" fmla="*/ 9329 w 10000"/>
                  <a:gd name="connsiteY40" fmla="*/ 2814 h 10000"/>
                  <a:gd name="connsiteX41" fmla="*/ 9544 w 10000"/>
                  <a:gd name="connsiteY41" fmla="*/ 3232 h 10000"/>
                  <a:gd name="connsiteX42" fmla="*/ 9732 w 10000"/>
                  <a:gd name="connsiteY42" fmla="*/ 3665 h 10000"/>
                  <a:gd name="connsiteX43" fmla="*/ 9894 w 10000"/>
                  <a:gd name="connsiteY43" fmla="*/ 4084 h 10000"/>
                  <a:gd name="connsiteX44" fmla="*/ 9974 w 10000"/>
                  <a:gd name="connsiteY44" fmla="*/ 4473 h 10000"/>
                  <a:gd name="connsiteX45" fmla="*/ 10000 w 10000"/>
                  <a:gd name="connsiteY45" fmla="*/ 4661 h 10000"/>
                  <a:gd name="connsiteX46" fmla="*/ 10000 w 10000"/>
                  <a:gd name="connsiteY46" fmla="*/ 4834 h 10000"/>
                  <a:gd name="connsiteX47" fmla="*/ 9974 w 10000"/>
                  <a:gd name="connsiteY47" fmla="*/ 5007 h 10000"/>
                  <a:gd name="connsiteX48" fmla="*/ 9919 w 10000"/>
                  <a:gd name="connsiteY48" fmla="*/ 5166 h 10000"/>
                  <a:gd name="connsiteX49" fmla="*/ 9919 w 10000"/>
                  <a:gd name="connsiteY49" fmla="*/ 5166 h 10000"/>
                  <a:gd name="connsiteX50" fmla="*/ 9812 w 10000"/>
                  <a:gd name="connsiteY50" fmla="*/ 5483 h 10000"/>
                  <a:gd name="connsiteX51" fmla="*/ 9650 w 10000"/>
                  <a:gd name="connsiteY51" fmla="*/ 5801 h 10000"/>
                  <a:gd name="connsiteX52" fmla="*/ 9491 w 10000"/>
                  <a:gd name="connsiteY52" fmla="*/ 6118 h 10000"/>
                  <a:gd name="connsiteX53" fmla="*/ 9276 w 10000"/>
                  <a:gd name="connsiteY53" fmla="*/ 6436 h 10000"/>
                  <a:gd name="connsiteX54" fmla="*/ 8873 w 10000"/>
                  <a:gd name="connsiteY54" fmla="*/ 7042 h 10000"/>
                  <a:gd name="connsiteX55" fmla="*/ 8445 w 10000"/>
                  <a:gd name="connsiteY55" fmla="*/ 7605 h 10000"/>
                  <a:gd name="connsiteX56" fmla="*/ 8042 w 10000"/>
                  <a:gd name="connsiteY56" fmla="*/ 8095 h 10000"/>
                  <a:gd name="connsiteX57" fmla="*/ 7694 w 10000"/>
                  <a:gd name="connsiteY57" fmla="*/ 8485 h 10000"/>
                  <a:gd name="connsiteX58" fmla="*/ 7373 w 10000"/>
                  <a:gd name="connsiteY58" fmla="*/ 8817 h 10000"/>
                  <a:gd name="connsiteX59" fmla="*/ 7373 w 10000"/>
                  <a:gd name="connsiteY59" fmla="*/ 8817 h 10000"/>
                  <a:gd name="connsiteX60" fmla="*/ 6594 w 10000"/>
                  <a:gd name="connsiteY60" fmla="*/ 8975 h 10000"/>
                  <a:gd name="connsiteX61" fmla="*/ 4745 w 10000"/>
                  <a:gd name="connsiteY61" fmla="*/ 9351 h 10000"/>
                  <a:gd name="connsiteX62" fmla="*/ 3646 w 10000"/>
                  <a:gd name="connsiteY62" fmla="*/ 9553 h 10000"/>
                  <a:gd name="connsiteX63" fmla="*/ 2519 w 10000"/>
                  <a:gd name="connsiteY63" fmla="*/ 9740 h 10000"/>
                  <a:gd name="connsiteX64" fmla="*/ 1500 w 10000"/>
                  <a:gd name="connsiteY64" fmla="*/ 9899 h 10000"/>
                  <a:gd name="connsiteX65" fmla="*/ 643 w 10000"/>
                  <a:gd name="connsiteY65" fmla="*/ 10000 h 10000"/>
                  <a:gd name="connsiteX66" fmla="*/ 643 w 10000"/>
                  <a:gd name="connsiteY66" fmla="*/ 10000 h 10000"/>
                  <a:gd name="connsiteX67" fmla="*/ 0 w 10000"/>
                  <a:gd name="connsiteY67" fmla="*/ 9913 h 10000"/>
                  <a:gd name="connsiteX0" fmla="*/ 366 w 9723"/>
                  <a:gd name="connsiteY0" fmla="*/ 10000 h 10000"/>
                  <a:gd name="connsiteX1" fmla="*/ 0 w 9723"/>
                  <a:gd name="connsiteY1" fmla="*/ 6737 h 10000"/>
                  <a:gd name="connsiteX2" fmla="*/ 1734 w 9723"/>
                  <a:gd name="connsiteY2" fmla="*/ 6652 h 10000"/>
                  <a:gd name="connsiteX3" fmla="*/ 2697 w 9723"/>
                  <a:gd name="connsiteY3" fmla="*/ 6551 h 10000"/>
                  <a:gd name="connsiteX4" fmla="*/ 3636 w 9723"/>
                  <a:gd name="connsiteY4" fmla="*/ 6450 h 10000"/>
                  <a:gd name="connsiteX5" fmla="*/ 4092 w 9723"/>
                  <a:gd name="connsiteY5" fmla="*/ 6392 h 10000"/>
                  <a:gd name="connsiteX6" fmla="*/ 4494 w 9723"/>
                  <a:gd name="connsiteY6" fmla="*/ 6320 h 10000"/>
                  <a:gd name="connsiteX7" fmla="*/ 4494 w 9723"/>
                  <a:gd name="connsiteY7" fmla="*/ 6320 h 10000"/>
                  <a:gd name="connsiteX8" fmla="*/ 4682 w 9723"/>
                  <a:gd name="connsiteY8" fmla="*/ 6277 h 10000"/>
                  <a:gd name="connsiteX9" fmla="*/ 4844 w 9723"/>
                  <a:gd name="connsiteY9" fmla="*/ 6219 h 10000"/>
                  <a:gd name="connsiteX10" fmla="*/ 5003 w 9723"/>
                  <a:gd name="connsiteY10" fmla="*/ 6147 h 10000"/>
                  <a:gd name="connsiteX11" fmla="*/ 5165 w 9723"/>
                  <a:gd name="connsiteY11" fmla="*/ 6061 h 10000"/>
                  <a:gd name="connsiteX12" fmla="*/ 5300 w 9723"/>
                  <a:gd name="connsiteY12" fmla="*/ 5960 h 10000"/>
                  <a:gd name="connsiteX13" fmla="*/ 5405 w 9723"/>
                  <a:gd name="connsiteY13" fmla="*/ 5844 h 10000"/>
                  <a:gd name="connsiteX14" fmla="*/ 5540 w 9723"/>
                  <a:gd name="connsiteY14" fmla="*/ 5714 h 10000"/>
                  <a:gd name="connsiteX15" fmla="*/ 5647 w 9723"/>
                  <a:gd name="connsiteY15" fmla="*/ 5570 h 10000"/>
                  <a:gd name="connsiteX16" fmla="*/ 5727 w 9723"/>
                  <a:gd name="connsiteY16" fmla="*/ 5426 h 10000"/>
                  <a:gd name="connsiteX17" fmla="*/ 5808 w 9723"/>
                  <a:gd name="connsiteY17" fmla="*/ 5267 h 10000"/>
                  <a:gd name="connsiteX18" fmla="*/ 5916 w 9723"/>
                  <a:gd name="connsiteY18" fmla="*/ 4921 h 10000"/>
                  <a:gd name="connsiteX19" fmla="*/ 5996 w 9723"/>
                  <a:gd name="connsiteY19" fmla="*/ 4545 h 10000"/>
                  <a:gd name="connsiteX20" fmla="*/ 6023 w 9723"/>
                  <a:gd name="connsiteY20" fmla="*/ 4127 h 10000"/>
                  <a:gd name="connsiteX21" fmla="*/ 5996 w 9723"/>
                  <a:gd name="connsiteY21" fmla="*/ 3709 h 10000"/>
                  <a:gd name="connsiteX22" fmla="*/ 5916 w 9723"/>
                  <a:gd name="connsiteY22" fmla="*/ 3261 h 10000"/>
                  <a:gd name="connsiteX23" fmla="*/ 5808 w 9723"/>
                  <a:gd name="connsiteY23" fmla="*/ 2814 h 10000"/>
                  <a:gd name="connsiteX24" fmla="*/ 5647 w 9723"/>
                  <a:gd name="connsiteY24" fmla="*/ 2352 h 10000"/>
                  <a:gd name="connsiteX25" fmla="*/ 5433 w 9723"/>
                  <a:gd name="connsiteY25" fmla="*/ 1890 h 10000"/>
                  <a:gd name="connsiteX26" fmla="*/ 5165 w 9723"/>
                  <a:gd name="connsiteY26" fmla="*/ 1443 h 10000"/>
                  <a:gd name="connsiteX27" fmla="*/ 4844 w 9723"/>
                  <a:gd name="connsiteY27" fmla="*/ 1010 h 10000"/>
                  <a:gd name="connsiteX28" fmla="*/ 4494 w 9723"/>
                  <a:gd name="connsiteY28" fmla="*/ 592 h 10000"/>
                  <a:gd name="connsiteX29" fmla="*/ 4494 w 9723"/>
                  <a:gd name="connsiteY29" fmla="*/ 592 h 10000"/>
                  <a:gd name="connsiteX30" fmla="*/ 5486 w 9723"/>
                  <a:gd name="connsiteY30" fmla="*/ 332 h 10000"/>
                  <a:gd name="connsiteX31" fmla="*/ 6265 w 9723"/>
                  <a:gd name="connsiteY31" fmla="*/ 159 h 10000"/>
                  <a:gd name="connsiteX32" fmla="*/ 6961 w 9723"/>
                  <a:gd name="connsiteY32" fmla="*/ 0 h 10000"/>
                  <a:gd name="connsiteX33" fmla="*/ 6961 w 9723"/>
                  <a:gd name="connsiteY33" fmla="*/ 0 h 10000"/>
                  <a:gd name="connsiteX34" fmla="*/ 7121 w 9723"/>
                  <a:gd name="connsiteY34" fmla="*/ 159 h 10000"/>
                  <a:gd name="connsiteX35" fmla="*/ 7471 w 9723"/>
                  <a:gd name="connsiteY35" fmla="*/ 577 h 10000"/>
                  <a:gd name="connsiteX36" fmla="*/ 7952 w 9723"/>
                  <a:gd name="connsiteY36" fmla="*/ 1198 h 10000"/>
                  <a:gd name="connsiteX37" fmla="*/ 8248 w 9723"/>
                  <a:gd name="connsiteY37" fmla="*/ 1573 h 10000"/>
                  <a:gd name="connsiteX38" fmla="*/ 8515 w 9723"/>
                  <a:gd name="connsiteY38" fmla="*/ 1962 h 10000"/>
                  <a:gd name="connsiteX39" fmla="*/ 8785 w 9723"/>
                  <a:gd name="connsiteY39" fmla="*/ 2381 h 10000"/>
                  <a:gd name="connsiteX40" fmla="*/ 9052 w 9723"/>
                  <a:gd name="connsiteY40" fmla="*/ 2814 h 10000"/>
                  <a:gd name="connsiteX41" fmla="*/ 9267 w 9723"/>
                  <a:gd name="connsiteY41" fmla="*/ 3232 h 10000"/>
                  <a:gd name="connsiteX42" fmla="*/ 9455 w 9723"/>
                  <a:gd name="connsiteY42" fmla="*/ 3665 h 10000"/>
                  <a:gd name="connsiteX43" fmla="*/ 9617 w 9723"/>
                  <a:gd name="connsiteY43" fmla="*/ 4084 h 10000"/>
                  <a:gd name="connsiteX44" fmla="*/ 9697 w 9723"/>
                  <a:gd name="connsiteY44" fmla="*/ 4473 h 10000"/>
                  <a:gd name="connsiteX45" fmla="*/ 9723 w 9723"/>
                  <a:gd name="connsiteY45" fmla="*/ 4661 h 10000"/>
                  <a:gd name="connsiteX46" fmla="*/ 9723 w 9723"/>
                  <a:gd name="connsiteY46" fmla="*/ 4834 h 10000"/>
                  <a:gd name="connsiteX47" fmla="*/ 9697 w 9723"/>
                  <a:gd name="connsiteY47" fmla="*/ 5007 h 10000"/>
                  <a:gd name="connsiteX48" fmla="*/ 9642 w 9723"/>
                  <a:gd name="connsiteY48" fmla="*/ 5166 h 10000"/>
                  <a:gd name="connsiteX49" fmla="*/ 9642 w 9723"/>
                  <a:gd name="connsiteY49" fmla="*/ 5166 h 10000"/>
                  <a:gd name="connsiteX50" fmla="*/ 9535 w 9723"/>
                  <a:gd name="connsiteY50" fmla="*/ 5483 h 10000"/>
                  <a:gd name="connsiteX51" fmla="*/ 9373 w 9723"/>
                  <a:gd name="connsiteY51" fmla="*/ 5801 h 10000"/>
                  <a:gd name="connsiteX52" fmla="*/ 9214 w 9723"/>
                  <a:gd name="connsiteY52" fmla="*/ 6118 h 10000"/>
                  <a:gd name="connsiteX53" fmla="*/ 8999 w 9723"/>
                  <a:gd name="connsiteY53" fmla="*/ 6436 h 10000"/>
                  <a:gd name="connsiteX54" fmla="*/ 8596 w 9723"/>
                  <a:gd name="connsiteY54" fmla="*/ 7042 h 10000"/>
                  <a:gd name="connsiteX55" fmla="*/ 8168 w 9723"/>
                  <a:gd name="connsiteY55" fmla="*/ 7605 h 10000"/>
                  <a:gd name="connsiteX56" fmla="*/ 7765 w 9723"/>
                  <a:gd name="connsiteY56" fmla="*/ 8095 h 10000"/>
                  <a:gd name="connsiteX57" fmla="*/ 7417 w 9723"/>
                  <a:gd name="connsiteY57" fmla="*/ 8485 h 10000"/>
                  <a:gd name="connsiteX58" fmla="*/ 7096 w 9723"/>
                  <a:gd name="connsiteY58" fmla="*/ 8817 h 10000"/>
                  <a:gd name="connsiteX59" fmla="*/ 7096 w 9723"/>
                  <a:gd name="connsiteY59" fmla="*/ 8817 h 10000"/>
                  <a:gd name="connsiteX60" fmla="*/ 6317 w 9723"/>
                  <a:gd name="connsiteY60" fmla="*/ 8975 h 10000"/>
                  <a:gd name="connsiteX61" fmla="*/ 4468 w 9723"/>
                  <a:gd name="connsiteY61" fmla="*/ 9351 h 10000"/>
                  <a:gd name="connsiteX62" fmla="*/ 3369 w 9723"/>
                  <a:gd name="connsiteY62" fmla="*/ 9553 h 10000"/>
                  <a:gd name="connsiteX63" fmla="*/ 2242 w 9723"/>
                  <a:gd name="connsiteY63" fmla="*/ 9740 h 10000"/>
                  <a:gd name="connsiteX64" fmla="*/ 1223 w 9723"/>
                  <a:gd name="connsiteY64" fmla="*/ 9899 h 10000"/>
                  <a:gd name="connsiteX65" fmla="*/ 366 w 9723"/>
                  <a:gd name="connsiteY65" fmla="*/ 10000 h 10000"/>
                  <a:gd name="connsiteX66" fmla="*/ 366 w 9723"/>
                  <a:gd name="connsiteY66" fmla="*/ 10000 h 10000"/>
                  <a:gd name="connsiteX0" fmla="*/ 376 w 10000"/>
                  <a:gd name="connsiteY0" fmla="*/ 10000 h 10000"/>
                  <a:gd name="connsiteX1" fmla="*/ 0 w 10000"/>
                  <a:gd name="connsiteY1" fmla="*/ 6737 h 10000"/>
                  <a:gd name="connsiteX2" fmla="*/ 1783 w 10000"/>
                  <a:gd name="connsiteY2" fmla="*/ 6652 h 10000"/>
                  <a:gd name="connsiteX3" fmla="*/ 2774 w 10000"/>
                  <a:gd name="connsiteY3" fmla="*/ 6551 h 10000"/>
                  <a:gd name="connsiteX4" fmla="*/ 3740 w 10000"/>
                  <a:gd name="connsiteY4" fmla="*/ 6450 h 10000"/>
                  <a:gd name="connsiteX5" fmla="*/ 4209 w 10000"/>
                  <a:gd name="connsiteY5" fmla="*/ 6392 h 10000"/>
                  <a:gd name="connsiteX6" fmla="*/ 4622 w 10000"/>
                  <a:gd name="connsiteY6" fmla="*/ 6320 h 10000"/>
                  <a:gd name="connsiteX7" fmla="*/ 4622 w 10000"/>
                  <a:gd name="connsiteY7" fmla="*/ 6320 h 10000"/>
                  <a:gd name="connsiteX8" fmla="*/ 4815 w 10000"/>
                  <a:gd name="connsiteY8" fmla="*/ 6277 h 10000"/>
                  <a:gd name="connsiteX9" fmla="*/ 4982 w 10000"/>
                  <a:gd name="connsiteY9" fmla="*/ 6219 h 10000"/>
                  <a:gd name="connsiteX10" fmla="*/ 5146 w 10000"/>
                  <a:gd name="connsiteY10" fmla="*/ 6147 h 10000"/>
                  <a:gd name="connsiteX11" fmla="*/ 5312 w 10000"/>
                  <a:gd name="connsiteY11" fmla="*/ 6061 h 10000"/>
                  <a:gd name="connsiteX12" fmla="*/ 5451 w 10000"/>
                  <a:gd name="connsiteY12" fmla="*/ 5960 h 10000"/>
                  <a:gd name="connsiteX13" fmla="*/ 5559 w 10000"/>
                  <a:gd name="connsiteY13" fmla="*/ 5844 h 10000"/>
                  <a:gd name="connsiteX14" fmla="*/ 5698 w 10000"/>
                  <a:gd name="connsiteY14" fmla="*/ 5714 h 10000"/>
                  <a:gd name="connsiteX15" fmla="*/ 5808 w 10000"/>
                  <a:gd name="connsiteY15" fmla="*/ 5570 h 10000"/>
                  <a:gd name="connsiteX16" fmla="*/ 5890 w 10000"/>
                  <a:gd name="connsiteY16" fmla="*/ 5426 h 10000"/>
                  <a:gd name="connsiteX17" fmla="*/ 5973 w 10000"/>
                  <a:gd name="connsiteY17" fmla="*/ 5267 h 10000"/>
                  <a:gd name="connsiteX18" fmla="*/ 6085 w 10000"/>
                  <a:gd name="connsiteY18" fmla="*/ 4921 h 10000"/>
                  <a:gd name="connsiteX19" fmla="*/ 6167 w 10000"/>
                  <a:gd name="connsiteY19" fmla="*/ 4545 h 10000"/>
                  <a:gd name="connsiteX20" fmla="*/ 6195 w 10000"/>
                  <a:gd name="connsiteY20" fmla="*/ 4127 h 10000"/>
                  <a:gd name="connsiteX21" fmla="*/ 6167 w 10000"/>
                  <a:gd name="connsiteY21" fmla="*/ 3709 h 10000"/>
                  <a:gd name="connsiteX22" fmla="*/ 6085 w 10000"/>
                  <a:gd name="connsiteY22" fmla="*/ 3261 h 10000"/>
                  <a:gd name="connsiteX23" fmla="*/ 5973 w 10000"/>
                  <a:gd name="connsiteY23" fmla="*/ 2814 h 10000"/>
                  <a:gd name="connsiteX24" fmla="*/ 5808 w 10000"/>
                  <a:gd name="connsiteY24" fmla="*/ 2352 h 10000"/>
                  <a:gd name="connsiteX25" fmla="*/ 5588 w 10000"/>
                  <a:gd name="connsiteY25" fmla="*/ 1890 h 10000"/>
                  <a:gd name="connsiteX26" fmla="*/ 5312 w 10000"/>
                  <a:gd name="connsiteY26" fmla="*/ 1443 h 10000"/>
                  <a:gd name="connsiteX27" fmla="*/ 4982 w 10000"/>
                  <a:gd name="connsiteY27" fmla="*/ 1010 h 10000"/>
                  <a:gd name="connsiteX28" fmla="*/ 4622 w 10000"/>
                  <a:gd name="connsiteY28" fmla="*/ 592 h 10000"/>
                  <a:gd name="connsiteX29" fmla="*/ 4622 w 10000"/>
                  <a:gd name="connsiteY29" fmla="*/ 592 h 10000"/>
                  <a:gd name="connsiteX30" fmla="*/ 5642 w 10000"/>
                  <a:gd name="connsiteY30" fmla="*/ 332 h 10000"/>
                  <a:gd name="connsiteX31" fmla="*/ 6443 w 10000"/>
                  <a:gd name="connsiteY31" fmla="*/ 159 h 10000"/>
                  <a:gd name="connsiteX32" fmla="*/ 7159 w 10000"/>
                  <a:gd name="connsiteY32" fmla="*/ 0 h 10000"/>
                  <a:gd name="connsiteX33" fmla="*/ 7159 w 10000"/>
                  <a:gd name="connsiteY33" fmla="*/ 0 h 10000"/>
                  <a:gd name="connsiteX34" fmla="*/ 7324 w 10000"/>
                  <a:gd name="connsiteY34" fmla="*/ 159 h 10000"/>
                  <a:gd name="connsiteX35" fmla="*/ 7684 w 10000"/>
                  <a:gd name="connsiteY35" fmla="*/ 577 h 10000"/>
                  <a:gd name="connsiteX36" fmla="*/ 8179 w 10000"/>
                  <a:gd name="connsiteY36" fmla="*/ 1198 h 10000"/>
                  <a:gd name="connsiteX37" fmla="*/ 8483 w 10000"/>
                  <a:gd name="connsiteY37" fmla="*/ 1573 h 10000"/>
                  <a:gd name="connsiteX38" fmla="*/ 8758 w 10000"/>
                  <a:gd name="connsiteY38" fmla="*/ 1962 h 10000"/>
                  <a:gd name="connsiteX39" fmla="*/ 9035 w 10000"/>
                  <a:gd name="connsiteY39" fmla="*/ 2381 h 10000"/>
                  <a:gd name="connsiteX40" fmla="*/ 9310 w 10000"/>
                  <a:gd name="connsiteY40" fmla="*/ 2814 h 10000"/>
                  <a:gd name="connsiteX41" fmla="*/ 9531 w 10000"/>
                  <a:gd name="connsiteY41" fmla="*/ 3232 h 10000"/>
                  <a:gd name="connsiteX42" fmla="*/ 9724 w 10000"/>
                  <a:gd name="connsiteY42" fmla="*/ 3665 h 10000"/>
                  <a:gd name="connsiteX43" fmla="*/ 9891 w 10000"/>
                  <a:gd name="connsiteY43" fmla="*/ 4084 h 10000"/>
                  <a:gd name="connsiteX44" fmla="*/ 9973 w 10000"/>
                  <a:gd name="connsiteY44" fmla="*/ 4473 h 10000"/>
                  <a:gd name="connsiteX45" fmla="*/ 10000 w 10000"/>
                  <a:gd name="connsiteY45" fmla="*/ 4661 h 10000"/>
                  <a:gd name="connsiteX46" fmla="*/ 10000 w 10000"/>
                  <a:gd name="connsiteY46" fmla="*/ 4834 h 10000"/>
                  <a:gd name="connsiteX47" fmla="*/ 9973 w 10000"/>
                  <a:gd name="connsiteY47" fmla="*/ 5007 h 10000"/>
                  <a:gd name="connsiteX48" fmla="*/ 9917 w 10000"/>
                  <a:gd name="connsiteY48" fmla="*/ 5166 h 10000"/>
                  <a:gd name="connsiteX49" fmla="*/ 9917 w 10000"/>
                  <a:gd name="connsiteY49" fmla="*/ 5166 h 10000"/>
                  <a:gd name="connsiteX50" fmla="*/ 9807 w 10000"/>
                  <a:gd name="connsiteY50" fmla="*/ 5483 h 10000"/>
                  <a:gd name="connsiteX51" fmla="*/ 9640 w 10000"/>
                  <a:gd name="connsiteY51" fmla="*/ 5801 h 10000"/>
                  <a:gd name="connsiteX52" fmla="*/ 9476 w 10000"/>
                  <a:gd name="connsiteY52" fmla="*/ 6118 h 10000"/>
                  <a:gd name="connsiteX53" fmla="*/ 9255 w 10000"/>
                  <a:gd name="connsiteY53" fmla="*/ 6436 h 10000"/>
                  <a:gd name="connsiteX54" fmla="*/ 8841 w 10000"/>
                  <a:gd name="connsiteY54" fmla="*/ 7042 h 10000"/>
                  <a:gd name="connsiteX55" fmla="*/ 8401 w 10000"/>
                  <a:gd name="connsiteY55" fmla="*/ 7605 h 10000"/>
                  <a:gd name="connsiteX56" fmla="*/ 7986 w 10000"/>
                  <a:gd name="connsiteY56" fmla="*/ 8095 h 10000"/>
                  <a:gd name="connsiteX57" fmla="*/ 7628 w 10000"/>
                  <a:gd name="connsiteY57" fmla="*/ 8485 h 10000"/>
                  <a:gd name="connsiteX58" fmla="*/ 7298 w 10000"/>
                  <a:gd name="connsiteY58" fmla="*/ 8817 h 10000"/>
                  <a:gd name="connsiteX59" fmla="*/ 7298 w 10000"/>
                  <a:gd name="connsiteY59" fmla="*/ 8817 h 10000"/>
                  <a:gd name="connsiteX60" fmla="*/ 6497 w 10000"/>
                  <a:gd name="connsiteY60" fmla="*/ 8975 h 10000"/>
                  <a:gd name="connsiteX61" fmla="*/ 4595 w 10000"/>
                  <a:gd name="connsiteY61" fmla="*/ 9351 h 10000"/>
                  <a:gd name="connsiteX62" fmla="*/ 3465 w 10000"/>
                  <a:gd name="connsiteY62" fmla="*/ 9553 h 10000"/>
                  <a:gd name="connsiteX63" fmla="*/ 2306 w 10000"/>
                  <a:gd name="connsiteY63" fmla="*/ 9740 h 10000"/>
                  <a:gd name="connsiteX64" fmla="*/ 1258 w 10000"/>
                  <a:gd name="connsiteY64" fmla="*/ 9899 h 10000"/>
                  <a:gd name="connsiteX65" fmla="*/ 376 w 10000"/>
                  <a:gd name="connsiteY65" fmla="*/ 10000 h 10000"/>
                  <a:gd name="connsiteX0" fmla="*/ 376 w 10000"/>
                  <a:gd name="connsiteY0" fmla="*/ 10000 h 10000"/>
                  <a:gd name="connsiteX1" fmla="*/ 0 w 10000"/>
                  <a:gd name="connsiteY1" fmla="*/ 6737 h 10000"/>
                  <a:gd name="connsiteX2" fmla="*/ 1783 w 10000"/>
                  <a:gd name="connsiteY2" fmla="*/ 6652 h 10000"/>
                  <a:gd name="connsiteX3" fmla="*/ 2774 w 10000"/>
                  <a:gd name="connsiteY3" fmla="*/ 6551 h 10000"/>
                  <a:gd name="connsiteX4" fmla="*/ 3740 w 10000"/>
                  <a:gd name="connsiteY4" fmla="*/ 6450 h 10000"/>
                  <a:gd name="connsiteX5" fmla="*/ 4209 w 10000"/>
                  <a:gd name="connsiteY5" fmla="*/ 6392 h 10000"/>
                  <a:gd name="connsiteX6" fmla="*/ 4622 w 10000"/>
                  <a:gd name="connsiteY6" fmla="*/ 6320 h 10000"/>
                  <a:gd name="connsiteX7" fmla="*/ 4622 w 10000"/>
                  <a:gd name="connsiteY7" fmla="*/ 6320 h 10000"/>
                  <a:gd name="connsiteX8" fmla="*/ 4815 w 10000"/>
                  <a:gd name="connsiteY8" fmla="*/ 6277 h 10000"/>
                  <a:gd name="connsiteX9" fmla="*/ 4982 w 10000"/>
                  <a:gd name="connsiteY9" fmla="*/ 6219 h 10000"/>
                  <a:gd name="connsiteX10" fmla="*/ 5146 w 10000"/>
                  <a:gd name="connsiteY10" fmla="*/ 6147 h 10000"/>
                  <a:gd name="connsiteX11" fmla="*/ 5312 w 10000"/>
                  <a:gd name="connsiteY11" fmla="*/ 6061 h 10000"/>
                  <a:gd name="connsiteX12" fmla="*/ 5451 w 10000"/>
                  <a:gd name="connsiteY12" fmla="*/ 5960 h 10000"/>
                  <a:gd name="connsiteX13" fmla="*/ 5559 w 10000"/>
                  <a:gd name="connsiteY13" fmla="*/ 5844 h 10000"/>
                  <a:gd name="connsiteX14" fmla="*/ 5698 w 10000"/>
                  <a:gd name="connsiteY14" fmla="*/ 5714 h 10000"/>
                  <a:gd name="connsiteX15" fmla="*/ 5808 w 10000"/>
                  <a:gd name="connsiteY15" fmla="*/ 5570 h 10000"/>
                  <a:gd name="connsiteX16" fmla="*/ 5890 w 10000"/>
                  <a:gd name="connsiteY16" fmla="*/ 5426 h 10000"/>
                  <a:gd name="connsiteX17" fmla="*/ 5973 w 10000"/>
                  <a:gd name="connsiteY17" fmla="*/ 5267 h 10000"/>
                  <a:gd name="connsiteX18" fmla="*/ 6085 w 10000"/>
                  <a:gd name="connsiteY18" fmla="*/ 4921 h 10000"/>
                  <a:gd name="connsiteX19" fmla="*/ 6167 w 10000"/>
                  <a:gd name="connsiteY19" fmla="*/ 4545 h 10000"/>
                  <a:gd name="connsiteX20" fmla="*/ 6195 w 10000"/>
                  <a:gd name="connsiteY20" fmla="*/ 4127 h 10000"/>
                  <a:gd name="connsiteX21" fmla="*/ 6167 w 10000"/>
                  <a:gd name="connsiteY21" fmla="*/ 3709 h 10000"/>
                  <a:gd name="connsiteX22" fmla="*/ 6085 w 10000"/>
                  <a:gd name="connsiteY22" fmla="*/ 3261 h 10000"/>
                  <a:gd name="connsiteX23" fmla="*/ 5973 w 10000"/>
                  <a:gd name="connsiteY23" fmla="*/ 2814 h 10000"/>
                  <a:gd name="connsiteX24" fmla="*/ 5808 w 10000"/>
                  <a:gd name="connsiteY24" fmla="*/ 2352 h 10000"/>
                  <a:gd name="connsiteX25" fmla="*/ 5588 w 10000"/>
                  <a:gd name="connsiteY25" fmla="*/ 1890 h 10000"/>
                  <a:gd name="connsiteX26" fmla="*/ 5312 w 10000"/>
                  <a:gd name="connsiteY26" fmla="*/ 1443 h 10000"/>
                  <a:gd name="connsiteX27" fmla="*/ 4982 w 10000"/>
                  <a:gd name="connsiteY27" fmla="*/ 1010 h 10000"/>
                  <a:gd name="connsiteX28" fmla="*/ 4622 w 10000"/>
                  <a:gd name="connsiteY28" fmla="*/ 592 h 10000"/>
                  <a:gd name="connsiteX29" fmla="*/ 4622 w 10000"/>
                  <a:gd name="connsiteY29" fmla="*/ 592 h 10000"/>
                  <a:gd name="connsiteX30" fmla="*/ 5642 w 10000"/>
                  <a:gd name="connsiteY30" fmla="*/ 332 h 10000"/>
                  <a:gd name="connsiteX31" fmla="*/ 6443 w 10000"/>
                  <a:gd name="connsiteY31" fmla="*/ 159 h 10000"/>
                  <a:gd name="connsiteX32" fmla="*/ 7159 w 10000"/>
                  <a:gd name="connsiteY32" fmla="*/ 0 h 10000"/>
                  <a:gd name="connsiteX33" fmla="*/ 7159 w 10000"/>
                  <a:gd name="connsiteY33" fmla="*/ 0 h 10000"/>
                  <a:gd name="connsiteX34" fmla="*/ 7324 w 10000"/>
                  <a:gd name="connsiteY34" fmla="*/ 159 h 10000"/>
                  <a:gd name="connsiteX35" fmla="*/ 7684 w 10000"/>
                  <a:gd name="connsiteY35" fmla="*/ 577 h 10000"/>
                  <a:gd name="connsiteX36" fmla="*/ 8179 w 10000"/>
                  <a:gd name="connsiteY36" fmla="*/ 1198 h 10000"/>
                  <a:gd name="connsiteX37" fmla="*/ 8483 w 10000"/>
                  <a:gd name="connsiteY37" fmla="*/ 1573 h 10000"/>
                  <a:gd name="connsiteX38" fmla="*/ 8758 w 10000"/>
                  <a:gd name="connsiteY38" fmla="*/ 1962 h 10000"/>
                  <a:gd name="connsiteX39" fmla="*/ 9035 w 10000"/>
                  <a:gd name="connsiteY39" fmla="*/ 2381 h 10000"/>
                  <a:gd name="connsiteX40" fmla="*/ 9310 w 10000"/>
                  <a:gd name="connsiteY40" fmla="*/ 2814 h 10000"/>
                  <a:gd name="connsiteX41" fmla="*/ 9531 w 10000"/>
                  <a:gd name="connsiteY41" fmla="*/ 3232 h 10000"/>
                  <a:gd name="connsiteX42" fmla="*/ 9724 w 10000"/>
                  <a:gd name="connsiteY42" fmla="*/ 3665 h 10000"/>
                  <a:gd name="connsiteX43" fmla="*/ 9891 w 10000"/>
                  <a:gd name="connsiteY43" fmla="*/ 4084 h 10000"/>
                  <a:gd name="connsiteX44" fmla="*/ 9973 w 10000"/>
                  <a:gd name="connsiteY44" fmla="*/ 4473 h 10000"/>
                  <a:gd name="connsiteX45" fmla="*/ 10000 w 10000"/>
                  <a:gd name="connsiteY45" fmla="*/ 4661 h 10000"/>
                  <a:gd name="connsiteX46" fmla="*/ 10000 w 10000"/>
                  <a:gd name="connsiteY46" fmla="*/ 4834 h 10000"/>
                  <a:gd name="connsiteX47" fmla="*/ 9973 w 10000"/>
                  <a:gd name="connsiteY47" fmla="*/ 5007 h 10000"/>
                  <a:gd name="connsiteX48" fmla="*/ 9917 w 10000"/>
                  <a:gd name="connsiteY48" fmla="*/ 5166 h 10000"/>
                  <a:gd name="connsiteX49" fmla="*/ 9917 w 10000"/>
                  <a:gd name="connsiteY49" fmla="*/ 5166 h 10000"/>
                  <a:gd name="connsiteX50" fmla="*/ 9807 w 10000"/>
                  <a:gd name="connsiteY50" fmla="*/ 5483 h 10000"/>
                  <a:gd name="connsiteX51" fmla="*/ 9640 w 10000"/>
                  <a:gd name="connsiteY51" fmla="*/ 5801 h 10000"/>
                  <a:gd name="connsiteX52" fmla="*/ 9476 w 10000"/>
                  <a:gd name="connsiteY52" fmla="*/ 6118 h 10000"/>
                  <a:gd name="connsiteX53" fmla="*/ 9255 w 10000"/>
                  <a:gd name="connsiteY53" fmla="*/ 6436 h 10000"/>
                  <a:gd name="connsiteX54" fmla="*/ 8841 w 10000"/>
                  <a:gd name="connsiteY54" fmla="*/ 7042 h 10000"/>
                  <a:gd name="connsiteX55" fmla="*/ 8401 w 10000"/>
                  <a:gd name="connsiteY55" fmla="*/ 7605 h 10000"/>
                  <a:gd name="connsiteX56" fmla="*/ 7986 w 10000"/>
                  <a:gd name="connsiteY56" fmla="*/ 8095 h 10000"/>
                  <a:gd name="connsiteX57" fmla="*/ 7628 w 10000"/>
                  <a:gd name="connsiteY57" fmla="*/ 8485 h 10000"/>
                  <a:gd name="connsiteX58" fmla="*/ 7298 w 10000"/>
                  <a:gd name="connsiteY58" fmla="*/ 8817 h 10000"/>
                  <a:gd name="connsiteX59" fmla="*/ 7298 w 10000"/>
                  <a:gd name="connsiteY59" fmla="*/ 8817 h 10000"/>
                  <a:gd name="connsiteX60" fmla="*/ 6497 w 10000"/>
                  <a:gd name="connsiteY60" fmla="*/ 8975 h 10000"/>
                  <a:gd name="connsiteX61" fmla="*/ 4595 w 10000"/>
                  <a:gd name="connsiteY61" fmla="*/ 9351 h 10000"/>
                  <a:gd name="connsiteX62" fmla="*/ 3465 w 10000"/>
                  <a:gd name="connsiteY62" fmla="*/ 9553 h 10000"/>
                  <a:gd name="connsiteX63" fmla="*/ 2306 w 10000"/>
                  <a:gd name="connsiteY63" fmla="*/ 9740 h 10000"/>
                  <a:gd name="connsiteX64" fmla="*/ 376 w 10000"/>
                  <a:gd name="connsiteY64" fmla="*/ 10000 h 10000"/>
                  <a:gd name="connsiteX0" fmla="*/ 2306 w 10000"/>
                  <a:gd name="connsiteY0" fmla="*/ 9740 h 9740"/>
                  <a:gd name="connsiteX1" fmla="*/ 0 w 10000"/>
                  <a:gd name="connsiteY1" fmla="*/ 6737 h 9740"/>
                  <a:gd name="connsiteX2" fmla="*/ 1783 w 10000"/>
                  <a:gd name="connsiteY2" fmla="*/ 6652 h 9740"/>
                  <a:gd name="connsiteX3" fmla="*/ 2774 w 10000"/>
                  <a:gd name="connsiteY3" fmla="*/ 6551 h 9740"/>
                  <a:gd name="connsiteX4" fmla="*/ 3740 w 10000"/>
                  <a:gd name="connsiteY4" fmla="*/ 6450 h 9740"/>
                  <a:gd name="connsiteX5" fmla="*/ 4209 w 10000"/>
                  <a:gd name="connsiteY5" fmla="*/ 6392 h 9740"/>
                  <a:gd name="connsiteX6" fmla="*/ 4622 w 10000"/>
                  <a:gd name="connsiteY6" fmla="*/ 6320 h 9740"/>
                  <a:gd name="connsiteX7" fmla="*/ 4622 w 10000"/>
                  <a:gd name="connsiteY7" fmla="*/ 6320 h 9740"/>
                  <a:gd name="connsiteX8" fmla="*/ 4815 w 10000"/>
                  <a:gd name="connsiteY8" fmla="*/ 6277 h 9740"/>
                  <a:gd name="connsiteX9" fmla="*/ 4982 w 10000"/>
                  <a:gd name="connsiteY9" fmla="*/ 6219 h 9740"/>
                  <a:gd name="connsiteX10" fmla="*/ 5146 w 10000"/>
                  <a:gd name="connsiteY10" fmla="*/ 6147 h 9740"/>
                  <a:gd name="connsiteX11" fmla="*/ 5312 w 10000"/>
                  <a:gd name="connsiteY11" fmla="*/ 6061 h 9740"/>
                  <a:gd name="connsiteX12" fmla="*/ 5451 w 10000"/>
                  <a:gd name="connsiteY12" fmla="*/ 5960 h 9740"/>
                  <a:gd name="connsiteX13" fmla="*/ 5559 w 10000"/>
                  <a:gd name="connsiteY13" fmla="*/ 5844 h 9740"/>
                  <a:gd name="connsiteX14" fmla="*/ 5698 w 10000"/>
                  <a:gd name="connsiteY14" fmla="*/ 5714 h 9740"/>
                  <a:gd name="connsiteX15" fmla="*/ 5808 w 10000"/>
                  <a:gd name="connsiteY15" fmla="*/ 5570 h 9740"/>
                  <a:gd name="connsiteX16" fmla="*/ 5890 w 10000"/>
                  <a:gd name="connsiteY16" fmla="*/ 5426 h 9740"/>
                  <a:gd name="connsiteX17" fmla="*/ 5973 w 10000"/>
                  <a:gd name="connsiteY17" fmla="*/ 5267 h 9740"/>
                  <a:gd name="connsiteX18" fmla="*/ 6085 w 10000"/>
                  <a:gd name="connsiteY18" fmla="*/ 4921 h 9740"/>
                  <a:gd name="connsiteX19" fmla="*/ 6167 w 10000"/>
                  <a:gd name="connsiteY19" fmla="*/ 4545 h 9740"/>
                  <a:gd name="connsiteX20" fmla="*/ 6195 w 10000"/>
                  <a:gd name="connsiteY20" fmla="*/ 4127 h 9740"/>
                  <a:gd name="connsiteX21" fmla="*/ 6167 w 10000"/>
                  <a:gd name="connsiteY21" fmla="*/ 3709 h 9740"/>
                  <a:gd name="connsiteX22" fmla="*/ 6085 w 10000"/>
                  <a:gd name="connsiteY22" fmla="*/ 3261 h 9740"/>
                  <a:gd name="connsiteX23" fmla="*/ 5973 w 10000"/>
                  <a:gd name="connsiteY23" fmla="*/ 2814 h 9740"/>
                  <a:gd name="connsiteX24" fmla="*/ 5808 w 10000"/>
                  <a:gd name="connsiteY24" fmla="*/ 2352 h 9740"/>
                  <a:gd name="connsiteX25" fmla="*/ 5588 w 10000"/>
                  <a:gd name="connsiteY25" fmla="*/ 1890 h 9740"/>
                  <a:gd name="connsiteX26" fmla="*/ 5312 w 10000"/>
                  <a:gd name="connsiteY26" fmla="*/ 1443 h 9740"/>
                  <a:gd name="connsiteX27" fmla="*/ 4982 w 10000"/>
                  <a:gd name="connsiteY27" fmla="*/ 1010 h 9740"/>
                  <a:gd name="connsiteX28" fmla="*/ 4622 w 10000"/>
                  <a:gd name="connsiteY28" fmla="*/ 592 h 9740"/>
                  <a:gd name="connsiteX29" fmla="*/ 4622 w 10000"/>
                  <a:gd name="connsiteY29" fmla="*/ 592 h 9740"/>
                  <a:gd name="connsiteX30" fmla="*/ 5642 w 10000"/>
                  <a:gd name="connsiteY30" fmla="*/ 332 h 9740"/>
                  <a:gd name="connsiteX31" fmla="*/ 6443 w 10000"/>
                  <a:gd name="connsiteY31" fmla="*/ 159 h 9740"/>
                  <a:gd name="connsiteX32" fmla="*/ 7159 w 10000"/>
                  <a:gd name="connsiteY32" fmla="*/ 0 h 9740"/>
                  <a:gd name="connsiteX33" fmla="*/ 7159 w 10000"/>
                  <a:gd name="connsiteY33" fmla="*/ 0 h 9740"/>
                  <a:gd name="connsiteX34" fmla="*/ 7324 w 10000"/>
                  <a:gd name="connsiteY34" fmla="*/ 159 h 9740"/>
                  <a:gd name="connsiteX35" fmla="*/ 7684 w 10000"/>
                  <a:gd name="connsiteY35" fmla="*/ 577 h 9740"/>
                  <a:gd name="connsiteX36" fmla="*/ 8179 w 10000"/>
                  <a:gd name="connsiteY36" fmla="*/ 1198 h 9740"/>
                  <a:gd name="connsiteX37" fmla="*/ 8483 w 10000"/>
                  <a:gd name="connsiteY37" fmla="*/ 1573 h 9740"/>
                  <a:gd name="connsiteX38" fmla="*/ 8758 w 10000"/>
                  <a:gd name="connsiteY38" fmla="*/ 1962 h 9740"/>
                  <a:gd name="connsiteX39" fmla="*/ 9035 w 10000"/>
                  <a:gd name="connsiteY39" fmla="*/ 2381 h 9740"/>
                  <a:gd name="connsiteX40" fmla="*/ 9310 w 10000"/>
                  <a:gd name="connsiteY40" fmla="*/ 2814 h 9740"/>
                  <a:gd name="connsiteX41" fmla="*/ 9531 w 10000"/>
                  <a:gd name="connsiteY41" fmla="*/ 3232 h 9740"/>
                  <a:gd name="connsiteX42" fmla="*/ 9724 w 10000"/>
                  <a:gd name="connsiteY42" fmla="*/ 3665 h 9740"/>
                  <a:gd name="connsiteX43" fmla="*/ 9891 w 10000"/>
                  <a:gd name="connsiteY43" fmla="*/ 4084 h 9740"/>
                  <a:gd name="connsiteX44" fmla="*/ 9973 w 10000"/>
                  <a:gd name="connsiteY44" fmla="*/ 4473 h 9740"/>
                  <a:gd name="connsiteX45" fmla="*/ 10000 w 10000"/>
                  <a:gd name="connsiteY45" fmla="*/ 4661 h 9740"/>
                  <a:gd name="connsiteX46" fmla="*/ 10000 w 10000"/>
                  <a:gd name="connsiteY46" fmla="*/ 4834 h 9740"/>
                  <a:gd name="connsiteX47" fmla="*/ 9973 w 10000"/>
                  <a:gd name="connsiteY47" fmla="*/ 5007 h 9740"/>
                  <a:gd name="connsiteX48" fmla="*/ 9917 w 10000"/>
                  <a:gd name="connsiteY48" fmla="*/ 5166 h 9740"/>
                  <a:gd name="connsiteX49" fmla="*/ 9917 w 10000"/>
                  <a:gd name="connsiteY49" fmla="*/ 5166 h 9740"/>
                  <a:gd name="connsiteX50" fmla="*/ 9807 w 10000"/>
                  <a:gd name="connsiteY50" fmla="*/ 5483 h 9740"/>
                  <a:gd name="connsiteX51" fmla="*/ 9640 w 10000"/>
                  <a:gd name="connsiteY51" fmla="*/ 5801 h 9740"/>
                  <a:gd name="connsiteX52" fmla="*/ 9476 w 10000"/>
                  <a:gd name="connsiteY52" fmla="*/ 6118 h 9740"/>
                  <a:gd name="connsiteX53" fmla="*/ 9255 w 10000"/>
                  <a:gd name="connsiteY53" fmla="*/ 6436 h 9740"/>
                  <a:gd name="connsiteX54" fmla="*/ 8841 w 10000"/>
                  <a:gd name="connsiteY54" fmla="*/ 7042 h 9740"/>
                  <a:gd name="connsiteX55" fmla="*/ 8401 w 10000"/>
                  <a:gd name="connsiteY55" fmla="*/ 7605 h 9740"/>
                  <a:gd name="connsiteX56" fmla="*/ 7986 w 10000"/>
                  <a:gd name="connsiteY56" fmla="*/ 8095 h 9740"/>
                  <a:gd name="connsiteX57" fmla="*/ 7628 w 10000"/>
                  <a:gd name="connsiteY57" fmla="*/ 8485 h 9740"/>
                  <a:gd name="connsiteX58" fmla="*/ 7298 w 10000"/>
                  <a:gd name="connsiteY58" fmla="*/ 8817 h 9740"/>
                  <a:gd name="connsiteX59" fmla="*/ 7298 w 10000"/>
                  <a:gd name="connsiteY59" fmla="*/ 8817 h 9740"/>
                  <a:gd name="connsiteX60" fmla="*/ 6497 w 10000"/>
                  <a:gd name="connsiteY60" fmla="*/ 8975 h 9740"/>
                  <a:gd name="connsiteX61" fmla="*/ 4595 w 10000"/>
                  <a:gd name="connsiteY61" fmla="*/ 9351 h 9740"/>
                  <a:gd name="connsiteX62" fmla="*/ 3465 w 10000"/>
                  <a:gd name="connsiteY62" fmla="*/ 9553 h 9740"/>
                  <a:gd name="connsiteX63" fmla="*/ 2306 w 10000"/>
                  <a:gd name="connsiteY63" fmla="*/ 9740 h 9740"/>
                  <a:gd name="connsiteX0" fmla="*/ 3465 w 10000"/>
                  <a:gd name="connsiteY0" fmla="*/ 9808 h 9808"/>
                  <a:gd name="connsiteX1" fmla="*/ 0 w 10000"/>
                  <a:gd name="connsiteY1" fmla="*/ 6917 h 9808"/>
                  <a:gd name="connsiteX2" fmla="*/ 1783 w 10000"/>
                  <a:gd name="connsiteY2" fmla="*/ 6830 h 9808"/>
                  <a:gd name="connsiteX3" fmla="*/ 2774 w 10000"/>
                  <a:gd name="connsiteY3" fmla="*/ 6726 h 9808"/>
                  <a:gd name="connsiteX4" fmla="*/ 3740 w 10000"/>
                  <a:gd name="connsiteY4" fmla="*/ 6622 h 9808"/>
                  <a:gd name="connsiteX5" fmla="*/ 4209 w 10000"/>
                  <a:gd name="connsiteY5" fmla="*/ 6563 h 9808"/>
                  <a:gd name="connsiteX6" fmla="*/ 4622 w 10000"/>
                  <a:gd name="connsiteY6" fmla="*/ 6489 h 9808"/>
                  <a:gd name="connsiteX7" fmla="*/ 4622 w 10000"/>
                  <a:gd name="connsiteY7" fmla="*/ 6489 h 9808"/>
                  <a:gd name="connsiteX8" fmla="*/ 4815 w 10000"/>
                  <a:gd name="connsiteY8" fmla="*/ 6445 h 9808"/>
                  <a:gd name="connsiteX9" fmla="*/ 4982 w 10000"/>
                  <a:gd name="connsiteY9" fmla="*/ 6385 h 9808"/>
                  <a:gd name="connsiteX10" fmla="*/ 5146 w 10000"/>
                  <a:gd name="connsiteY10" fmla="*/ 6311 h 9808"/>
                  <a:gd name="connsiteX11" fmla="*/ 5312 w 10000"/>
                  <a:gd name="connsiteY11" fmla="*/ 6223 h 9808"/>
                  <a:gd name="connsiteX12" fmla="*/ 5451 w 10000"/>
                  <a:gd name="connsiteY12" fmla="*/ 6119 h 9808"/>
                  <a:gd name="connsiteX13" fmla="*/ 5559 w 10000"/>
                  <a:gd name="connsiteY13" fmla="*/ 6000 h 9808"/>
                  <a:gd name="connsiteX14" fmla="*/ 5698 w 10000"/>
                  <a:gd name="connsiteY14" fmla="*/ 5867 h 9808"/>
                  <a:gd name="connsiteX15" fmla="*/ 5808 w 10000"/>
                  <a:gd name="connsiteY15" fmla="*/ 5719 h 9808"/>
                  <a:gd name="connsiteX16" fmla="*/ 5890 w 10000"/>
                  <a:gd name="connsiteY16" fmla="*/ 5571 h 9808"/>
                  <a:gd name="connsiteX17" fmla="*/ 5973 w 10000"/>
                  <a:gd name="connsiteY17" fmla="*/ 5408 h 9808"/>
                  <a:gd name="connsiteX18" fmla="*/ 6085 w 10000"/>
                  <a:gd name="connsiteY18" fmla="*/ 5052 h 9808"/>
                  <a:gd name="connsiteX19" fmla="*/ 6167 w 10000"/>
                  <a:gd name="connsiteY19" fmla="*/ 4666 h 9808"/>
                  <a:gd name="connsiteX20" fmla="*/ 6195 w 10000"/>
                  <a:gd name="connsiteY20" fmla="*/ 4237 h 9808"/>
                  <a:gd name="connsiteX21" fmla="*/ 6167 w 10000"/>
                  <a:gd name="connsiteY21" fmla="*/ 3808 h 9808"/>
                  <a:gd name="connsiteX22" fmla="*/ 6085 w 10000"/>
                  <a:gd name="connsiteY22" fmla="*/ 3348 h 9808"/>
                  <a:gd name="connsiteX23" fmla="*/ 5973 w 10000"/>
                  <a:gd name="connsiteY23" fmla="*/ 2889 h 9808"/>
                  <a:gd name="connsiteX24" fmla="*/ 5808 w 10000"/>
                  <a:gd name="connsiteY24" fmla="*/ 2415 h 9808"/>
                  <a:gd name="connsiteX25" fmla="*/ 5588 w 10000"/>
                  <a:gd name="connsiteY25" fmla="*/ 1940 h 9808"/>
                  <a:gd name="connsiteX26" fmla="*/ 5312 w 10000"/>
                  <a:gd name="connsiteY26" fmla="*/ 1482 h 9808"/>
                  <a:gd name="connsiteX27" fmla="*/ 4982 w 10000"/>
                  <a:gd name="connsiteY27" fmla="*/ 1037 h 9808"/>
                  <a:gd name="connsiteX28" fmla="*/ 4622 w 10000"/>
                  <a:gd name="connsiteY28" fmla="*/ 608 h 9808"/>
                  <a:gd name="connsiteX29" fmla="*/ 4622 w 10000"/>
                  <a:gd name="connsiteY29" fmla="*/ 608 h 9808"/>
                  <a:gd name="connsiteX30" fmla="*/ 5642 w 10000"/>
                  <a:gd name="connsiteY30" fmla="*/ 341 h 9808"/>
                  <a:gd name="connsiteX31" fmla="*/ 6443 w 10000"/>
                  <a:gd name="connsiteY31" fmla="*/ 163 h 9808"/>
                  <a:gd name="connsiteX32" fmla="*/ 7159 w 10000"/>
                  <a:gd name="connsiteY32" fmla="*/ 0 h 9808"/>
                  <a:gd name="connsiteX33" fmla="*/ 7159 w 10000"/>
                  <a:gd name="connsiteY33" fmla="*/ 0 h 9808"/>
                  <a:gd name="connsiteX34" fmla="*/ 7324 w 10000"/>
                  <a:gd name="connsiteY34" fmla="*/ 163 h 9808"/>
                  <a:gd name="connsiteX35" fmla="*/ 7684 w 10000"/>
                  <a:gd name="connsiteY35" fmla="*/ 592 h 9808"/>
                  <a:gd name="connsiteX36" fmla="*/ 8179 w 10000"/>
                  <a:gd name="connsiteY36" fmla="*/ 1230 h 9808"/>
                  <a:gd name="connsiteX37" fmla="*/ 8483 w 10000"/>
                  <a:gd name="connsiteY37" fmla="*/ 1615 h 9808"/>
                  <a:gd name="connsiteX38" fmla="*/ 8758 w 10000"/>
                  <a:gd name="connsiteY38" fmla="*/ 2014 h 9808"/>
                  <a:gd name="connsiteX39" fmla="*/ 9035 w 10000"/>
                  <a:gd name="connsiteY39" fmla="*/ 2445 h 9808"/>
                  <a:gd name="connsiteX40" fmla="*/ 9310 w 10000"/>
                  <a:gd name="connsiteY40" fmla="*/ 2889 h 9808"/>
                  <a:gd name="connsiteX41" fmla="*/ 9531 w 10000"/>
                  <a:gd name="connsiteY41" fmla="*/ 3318 h 9808"/>
                  <a:gd name="connsiteX42" fmla="*/ 9724 w 10000"/>
                  <a:gd name="connsiteY42" fmla="*/ 3763 h 9808"/>
                  <a:gd name="connsiteX43" fmla="*/ 9891 w 10000"/>
                  <a:gd name="connsiteY43" fmla="*/ 4193 h 9808"/>
                  <a:gd name="connsiteX44" fmla="*/ 9973 w 10000"/>
                  <a:gd name="connsiteY44" fmla="*/ 4592 h 9808"/>
                  <a:gd name="connsiteX45" fmla="*/ 10000 w 10000"/>
                  <a:gd name="connsiteY45" fmla="*/ 4785 h 9808"/>
                  <a:gd name="connsiteX46" fmla="*/ 10000 w 10000"/>
                  <a:gd name="connsiteY46" fmla="*/ 4963 h 9808"/>
                  <a:gd name="connsiteX47" fmla="*/ 9973 w 10000"/>
                  <a:gd name="connsiteY47" fmla="*/ 5141 h 9808"/>
                  <a:gd name="connsiteX48" fmla="*/ 9917 w 10000"/>
                  <a:gd name="connsiteY48" fmla="*/ 5304 h 9808"/>
                  <a:gd name="connsiteX49" fmla="*/ 9917 w 10000"/>
                  <a:gd name="connsiteY49" fmla="*/ 5304 h 9808"/>
                  <a:gd name="connsiteX50" fmla="*/ 9807 w 10000"/>
                  <a:gd name="connsiteY50" fmla="*/ 5629 h 9808"/>
                  <a:gd name="connsiteX51" fmla="*/ 9640 w 10000"/>
                  <a:gd name="connsiteY51" fmla="*/ 5956 h 9808"/>
                  <a:gd name="connsiteX52" fmla="*/ 9476 w 10000"/>
                  <a:gd name="connsiteY52" fmla="*/ 6281 h 9808"/>
                  <a:gd name="connsiteX53" fmla="*/ 9255 w 10000"/>
                  <a:gd name="connsiteY53" fmla="*/ 6608 h 9808"/>
                  <a:gd name="connsiteX54" fmla="*/ 8841 w 10000"/>
                  <a:gd name="connsiteY54" fmla="*/ 7230 h 9808"/>
                  <a:gd name="connsiteX55" fmla="*/ 8401 w 10000"/>
                  <a:gd name="connsiteY55" fmla="*/ 7808 h 9808"/>
                  <a:gd name="connsiteX56" fmla="*/ 7986 w 10000"/>
                  <a:gd name="connsiteY56" fmla="*/ 8311 h 9808"/>
                  <a:gd name="connsiteX57" fmla="*/ 7628 w 10000"/>
                  <a:gd name="connsiteY57" fmla="*/ 8711 h 9808"/>
                  <a:gd name="connsiteX58" fmla="*/ 7298 w 10000"/>
                  <a:gd name="connsiteY58" fmla="*/ 9052 h 9808"/>
                  <a:gd name="connsiteX59" fmla="*/ 7298 w 10000"/>
                  <a:gd name="connsiteY59" fmla="*/ 9052 h 9808"/>
                  <a:gd name="connsiteX60" fmla="*/ 6497 w 10000"/>
                  <a:gd name="connsiteY60" fmla="*/ 9215 h 9808"/>
                  <a:gd name="connsiteX61" fmla="*/ 4595 w 10000"/>
                  <a:gd name="connsiteY61" fmla="*/ 9601 h 9808"/>
                  <a:gd name="connsiteX62" fmla="*/ 3465 w 10000"/>
                  <a:gd name="connsiteY62" fmla="*/ 9808 h 9808"/>
                  <a:gd name="connsiteX0" fmla="*/ 4595 w 10000"/>
                  <a:gd name="connsiteY0" fmla="*/ 9789 h 9789"/>
                  <a:gd name="connsiteX1" fmla="*/ 0 w 10000"/>
                  <a:gd name="connsiteY1" fmla="*/ 7052 h 9789"/>
                  <a:gd name="connsiteX2" fmla="*/ 1783 w 10000"/>
                  <a:gd name="connsiteY2" fmla="*/ 6964 h 9789"/>
                  <a:gd name="connsiteX3" fmla="*/ 2774 w 10000"/>
                  <a:gd name="connsiteY3" fmla="*/ 6858 h 9789"/>
                  <a:gd name="connsiteX4" fmla="*/ 3740 w 10000"/>
                  <a:gd name="connsiteY4" fmla="*/ 6752 h 9789"/>
                  <a:gd name="connsiteX5" fmla="*/ 4209 w 10000"/>
                  <a:gd name="connsiteY5" fmla="*/ 6691 h 9789"/>
                  <a:gd name="connsiteX6" fmla="*/ 4622 w 10000"/>
                  <a:gd name="connsiteY6" fmla="*/ 6616 h 9789"/>
                  <a:gd name="connsiteX7" fmla="*/ 4622 w 10000"/>
                  <a:gd name="connsiteY7" fmla="*/ 6616 h 9789"/>
                  <a:gd name="connsiteX8" fmla="*/ 4815 w 10000"/>
                  <a:gd name="connsiteY8" fmla="*/ 6571 h 9789"/>
                  <a:gd name="connsiteX9" fmla="*/ 4982 w 10000"/>
                  <a:gd name="connsiteY9" fmla="*/ 6510 h 9789"/>
                  <a:gd name="connsiteX10" fmla="*/ 5146 w 10000"/>
                  <a:gd name="connsiteY10" fmla="*/ 6435 h 9789"/>
                  <a:gd name="connsiteX11" fmla="*/ 5312 w 10000"/>
                  <a:gd name="connsiteY11" fmla="*/ 6345 h 9789"/>
                  <a:gd name="connsiteX12" fmla="*/ 5451 w 10000"/>
                  <a:gd name="connsiteY12" fmla="*/ 6239 h 9789"/>
                  <a:gd name="connsiteX13" fmla="*/ 5559 w 10000"/>
                  <a:gd name="connsiteY13" fmla="*/ 6117 h 9789"/>
                  <a:gd name="connsiteX14" fmla="*/ 5698 w 10000"/>
                  <a:gd name="connsiteY14" fmla="*/ 5982 h 9789"/>
                  <a:gd name="connsiteX15" fmla="*/ 5808 w 10000"/>
                  <a:gd name="connsiteY15" fmla="*/ 5831 h 9789"/>
                  <a:gd name="connsiteX16" fmla="*/ 5890 w 10000"/>
                  <a:gd name="connsiteY16" fmla="*/ 5680 h 9789"/>
                  <a:gd name="connsiteX17" fmla="*/ 5973 w 10000"/>
                  <a:gd name="connsiteY17" fmla="*/ 5514 h 9789"/>
                  <a:gd name="connsiteX18" fmla="*/ 6085 w 10000"/>
                  <a:gd name="connsiteY18" fmla="*/ 5151 h 9789"/>
                  <a:gd name="connsiteX19" fmla="*/ 6167 w 10000"/>
                  <a:gd name="connsiteY19" fmla="*/ 4757 h 9789"/>
                  <a:gd name="connsiteX20" fmla="*/ 6195 w 10000"/>
                  <a:gd name="connsiteY20" fmla="*/ 4320 h 9789"/>
                  <a:gd name="connsiteX21" fmla="*/ 6167 w 10000"/>
                  <a:gd name="connsiteY21" fmla="*/ 3883 h 9789"/>
                  <a:gd name="connsiteX22" fmla="*/ 6085 w 10000"/>
                  <a:gd name="connsiteY22" fmla="*/ 3414 h 9789"/>
                  <a:gd name="connsiteX23" fmla="*/ 5973 w 10000"/>
                  <a:gd name="connsiteY23" fmla="*/ 2946 h 9789"/>
                  <a:gd name="connsiteX24" fmla="*/ 5808 w 10000"/>
                  <a:gd name="connsiteY24" fmla="*/ 2462 h 9789"/>
                  <a:gd name="connsiteX25" fmla="*/ 5588 w 10000"/>
                  <a:gd name="connsiteY25" fmla="*/ 1978 h 9789"/>
                  <a:gd name="connsiteX26" fmla="*/ 5312 w 10000"/>
                  <a:gd name="connsiteY26" fmla="*/ 1511 h 9789"/>
                  <a:gd name="connsiteX27" fmla="*/ 4982 w 10000"/>
                  <a:gd name="connsiteY27" fmla="*/ 1057 h 9789"/>
                  <a:gd name="connsiteX28" fmla="*/ 4622 w 10000"/>
                  <a:gd name="connsiteY28" fmla="*/ 620 h 9789"/>
                  <a:gd name="connsiteX29" fmla="*/ 4622 w 10000"/>
                  <a:gd name="connsiteY29" fmla="*/ 620 h 9789"/>
                  <a:gd name="connsiteX30" fmla="*/ 5642 w 10000"/>
                  <a:gd name="connsiteY30" fmla="*/ 348 h 9789"/>
                  <a:gd name="connsiteX31" fmla="*/ 6443 w 10000"/>
                  <a:gd name="connsiteY31" fmla="*/ 166 h 9789"/>
                  <a:gd name="connsiteX32" fmla="*/ 7159 w 10000"/>
                  <a:gd name="connsiteY32" fmla="*/ 0 h 9789"/>
                  <a:gd name="connsiteX33" fmla="*/ 7159 w 10000"/>
                  <a:gd name="connsiteY33" fmla="*/ 0 h 9789"/>
                  <a:gd name="connsiteX34" fmla="*/ 7324 w 10000"/>
                  <a:gd name="connsiteY34" fmla="*/ 166 h 9789"/>
                  <a:gd name="connsiteX35" fmla="*/ 7684 w 10000"/>
                  <a:gd name="connsiteY35" fmla="*/ 604 h 9789"/>
                  <a:gd name="connsiteX36" fmla="*/ 8179 w 10000"/>
                  <a:gd name="connsiteY36" fmla="*/ 1254 h 9789"/>
                  <a:gd name="connsiteX37" fmla="*/ 8483 w 10000"/>
                  <a:gd name="connsiteY37" fmla="*/ 1647 h 9789"/>
                  <a:gd name="connsiteX38" fmla="*/ 8758 w 10000"/>
                  <a:gd name="connsiteY38" fmla="*/ 2053 h 9789"/>
                  <a:gd name="connsiteX39" fmla="*/ 9035 w 10000"/>
                  <a:gd name="connsiteY39" fmla="*/ 2493 h 9789"/>
                  <a:gd name="connsiteX40" fmla="*/ 9310 w 10000"/>
                  <a:gd name="connsiteY40" fmla="*/ 2946 h 9789"/>
                  <a:gd name="connsiteX41" fmla="*/ 9531 w 10000"/>
                  <a:gd name="connsiteY41" fmla="*/ 3383 h 9789"/>
                  <a:gd name="connsiteX42" fmla="*/ 9724 w 10000"/>
                  <a:gd name="connsiteY42" fmla="*/ 3837 h 9789"/>
                  <a:gd name="connsiteX43" fmla="*/ 9891 w 10000"/>
                  <a:gd name="connsiteY43" fmla="*/ 4275 h 9789"/>
                  <a:gd name="connsiteX44" fmla="*/ 9973 w 10000"/>
                  <a:gd name="connsiteY44" fmla="*/ 4682 h 9789"/>
                  <a:gd name="connsiteX45" fmla="*/ 10000 w 10000"/>
                  <a:gd name="connsiteY45" fmla="*/ 4879 h 9789"/>
                  <a:gd name="connsiteX46" fmla="*/ 10000 w 10000"/>
                  <a:gd name="connsiteY46" fmla="*/ 5060 h 9789"/>
                  <a:gd name="connsiteX47" fmla="*/ 9973 w 10000"/>
                  <a:gd name="connsiteY47" fmla="*/ 5242 h 9789"/>
                  <a:gd name="connsiteX48" fmla="*/ 9917 w 10000"/>
                  <a:gd name="connsiteY48" fmla="*/ 5408 h 9789"/>
                  <a:gd name="connsiteX49" fmla="*/ 9917 w 10000"/>
                  <a:gd name="connsiteY49" fmla="*/ 5408 h 9789"/>
                  <a:gd name="connsiteX50" fmla="*/ 9807 w 10000"/>
                  <a:gd name="connsiteY50" fmla="*/ 5739 h 9789"/>
                  <a:gd name="connsiteX51" fmla="*/ 9640 w 10000"/>
                  <a:gd name="connsiteY51" fmla="*/ 6073 h 9789"/>
                  <a:gd name="connsiteX52" fmla="*/ 9476 w 10000"/>
                  <a:gd name="connsiteY52" fmla="*/ 6404 h 9789"/>
                  <a:gd name="connsiteX53" fmla="*/ 9255 w 10000"/>
                  <a:gd name="connsiteY53" fmla="*/ 6737 h 9789"/>
                  <a:gd name="connsiteX54" fmla="*/ 8841 w 10000"/>
                  <a:gd name="connsiteY54" fmla="*/ 7372 h 9789"/>
                  <a:gd name="connsiteX55" fmla="*/ 8401 w 10000"/>
                  <a:gd name="connsiteY55" fmla="*/ 7961 h 9789"/>
                  <a:gd name="connsiteX56" fmla="*/ 7986 w 10000"/>
                  <a:gd name="connsiteY56" fmla="*/ 8474 h 9789"/>
                  <a:gd name="connsiteX57" fmla="*/ 7628 w 10000"/>
                  <a:gd name="connsiteY57" fmla="*/ 8882 h 9789"/>
                  <a:gd name="connsiteX58" fmla="*/ 7298 w 10000"/>
                  <a:gd name="connsiteY58" fmla="*/ 9229 h 9789"/>
                  <a:gd name="connsiteX59" fmla="*/ 7298 w 10000"/>
                  <a:gd name="connsiteY59" fmla="*/ 9229 h 9789"/>
                  <a:gd name="connsiteX60" fmla="*/ 6497 w 10000"/>
                  <a:gd name="connsiteY60" fmla="*/ 9395 h 9789"/>
                  <a:gd name="connsiteX61" fmla="*/ 4595 w 10000"/>
                  <a:gd name="connsiteY61" fmla="*/ 9789 h 9789"/>
                  <a:gd name="connsiteX0" fmla="*/ 6497 w 10000"/>
                  <a:gd name="connsiteY0" fmla="*/ 9598 h 9598"/>
                  <a:gd name="connsiteX1" fmla="*/ 0 w 10000"/>
                  <a:gd name="connsiteY1" fmla="*/ 7204 h 9598"/>
                  <a:gd name="connsiteX2" fmla="*/ 1783 w 10000"/>
                  <a:gd name="connsiteY2" fmla="*/ 7114 h 9598"/>
                  <a:gd name="connsiteX3" fmla="*/ 2774 w 10000"/>
                  <a:gd name="connsiteY3" fmla="*/ 7006 h 9598"/>
                  <a:gd name="connsiteX4" fmla="*/ 3740 w 10000"/>
                  <a:gd name="connsiteY4" fmla="*/ 6898 h 9598"/>
                  <a:gd name="connsiteX5" fmla="*/ 4209 w 10000"/>
                  <a:gd name="connsiteY5" fmla="*/ 6835 h 9598"/>
                  <a:gd name="connsiteX6" fmla="*/ 4622 w 10000"/>
                  <a:gd name="connsiteY6" fmla="*/ 6759 h 9598"/>
                  <a:gd name="connsiteX7" fmla="*/ 4622 w 10000"/>
                  <a:gd name="connsiteY7" fmla="*/ 6759 h 9598"/>
                  <a:gd name="connsiteX8" fmla="*/ 4815 w 10000"/>
                  <a:gd name="connsiteY8" fmla="*/ 6713 h 9598"/>
                  <a:gd name="connsiteX9" fmla="*/ 4982 w 10000"/>
                  <a:gd name="connsiteY9" fmla="*/ 6650 h 9598"/>
                  <a:gd name="connsiteX10" fmla="*/ 5146 w 10000"/>
                  <a:gd name="connsiteY10" fmla="*/ 6574 h 9598"/>
                  <a:gd name="connsiteX11" fmla="*/ 5312 w 10000"/>
                  <a:gd name="connsiteY11" fmla="*/ 6482 h 9598"/>
                  <a:gd name="connsiteX12" fmla="*/ 5451 w 10000"/>
                  <a:gd name="connsiteY12" fmla="*/ 6373 h 9598"/>
                  <a:gd name="connsiteX13" fmla="*/ 5559 w 10000"/>
                  <a:gd name="connsiteY13" fmla="*/ 6249 h 9598"/>
                  <a:gd name="connsiteX14" fmla="*/ 5698 w 10000"/>
                  <a:gd name="connsiteY14" fmla="*/ 6111 h 9598"/>
                  <a:gd name="connsiteX15" fmla="*/ 5808 w 10000"/>
                  <a:gd name="connsiteY15" fmla="*/ 5957 h 9598"/>
                  <a:gd name="connsiteX16" fmla="*/ 5890 w 10000"/>
                  <a:gd name="connsiteY16" fmla="*/ 5802 h 9598"/>
                  <a:gd name="connsiteX17" fmla="*/ 5973 w 10000"/>
                  <a:gd name="connsiteY17" fmla="*/ 5633 h 9598"/>
                  <a:gd name="connsiteX18" fmla="*/ 6085 w 10000"/>
                  <a:gd name="connsiteY18" fmla="*/ 5262 h 9598"/>
                  <a:gd name="connsiteX19" fmla="*/ 6167 w 10000"/>
                  <a:gd name="connsiteY19" fmla="*/ 4860 h 9598"/>
                  <a:gd name="connsiteX20" fmla="*/ 6195 w 10000"/>
                  <a:gd name="connsiteY20" fmla="*/ 4413 h 9598"/>
                  <a:gd name="connsiteX21" fmla="*/ 6167 w 10000"/>
                  <a:gd name="connsiteY21" fmla="*/ 3967 h 9598"/>
                  <a:gd name="connsiteX22" fmla="*/ 6085 w 10000"/>
                  <a:gd name="connsiteY22" fmla="*/ 3488 h 9598"/>
                  <a:gd name="connsiteX23" fmla="*/ 5973 w 10000"/>
                  <a:gd name="connsiteY23" fmla="*/ 3010 h 9598"/>
                  <a:gd name="connsiteX24" fmla="*/ 5808 w 10000"/>
                  <a:gd name="connsiteY24" fmla="*/ 2515 h 9598"/>
                  <a:gd name="connsiteX25" fmla="*/ 5588 w 10000"/>
                  <a:gd name="connsiteY25" fmla="*/ 2021 h 9598"/>
                  <a:gd name="connsiteX26" fmla="*/ 5312 w 10000"/>
                  <a:gd name="connsiteY26" fmla="*/ 1544 h 9598"/>
                  <a:gd name="connsiteX27" fmla="*/ 4982 w 10000"/>
                  <a:gd name="connsiteY27" fmla="*/ 1080 h 9598"/>
                  <a:gd name="connsiteX28" fmla="*/ 4622 w 10000"/>
                  <a:gd name="connsiteY28" fmla="*/ 633 h 9598"/>
                  <a:gd name="connsiteX29" fmla="*/ 4622 w 10000"/>
                  <a:gd name="connsiteY29" fmla="*/ 633 h 9598"/>
                  <a:gd name="connsiteX30" fmla="*/ 5642 w 10000"/>
                  <a:gd name="connsiteY30" fmla="*/ 356 h 9598"/>
                  <a:gd name="connsiteX31" fmla="*/ 6443 w 10000"/>
                  <a:gd name="connsiteY31" fmla="*/ 170 h 9598"/>
                  <a:gd name="connsiteX32" fmla="*/ 7159 w 10000"/>
                  <a:gd name="connsiteY32" fmla="*/ 0 h 9598"/>
                  <a:gd name="connsiteX33" fmla="*/ 7159 w 10000"/>
                  <a:gd name="connsiteY33" fmla="*/ 0 h 9598"/>
                  <a:gd name="connsiteX34" fmla="*/ 7324 w 10000"/>
                  <a:gd name="connsiteY34" fmla="*/ 170 h 9598"/>
                  <a:gd name="connsiteX35" fmla="*/ 7684 w 10000"/>
                  <a:gd name="connsiteY35" fmla="*/ 617 h 9598"/>
                  <a:gd name="connsiteX36" fmla="*/ 8179 w 10000"/>
                  <a:gd name="connsiteY36" fmla="*/ 1281 h 9598"/>
                  <a:gd name="connsiteX37" fmla="*/ 8483 w 10000"/>
                  <a:gd name="connsiteY37" fmla="*/ 1683 h 9598"/>
                  <a:gd name="connsiteX38" fmla="*/ 8758 w 10000"/>
                  <a:gd name="connsiteY38" fmla="*/ 2097 h 9598"/>
                  <a:gd name="connsiteX39" fmla="*/ 9035 w 10000"/>
                  <a:gd name="connsiteY39" fmla="*/ 2547 h 9598"/>
                  <a:gd name="connsiteX40" fmla="*/ 9310 w 10000"/>
                  <a:gd name="connsiteY40" fmla="*/ 3010 h 9598"/>
                  <a:gd name="connsiteX41" fmla="*/ 9531 w 10000"/>
                  <a:gd name="connsiteY41" fmla="*/ 3456 h 9598"/>
                  <a:gd name="connsiteX42" fmla="*/ 9724 w 10000"/>
                  <a:gd name="connsiteY42" fmla="*/ 3920 h 9598"/>
                  <a:gd name="connsiteX43" fmla="*/ 9891 w 10000"/>
                  <a:gd name="connsiteY43" fmla="*/ 4367 h 9598"/>
                  <a:gd name="connsiteX44" fmla="*/ 9973 w 10000"/>
                  <a:gd name="connsiteY44" fmla="*/ 4783 h 9598"/>
                  <a:gd name="connsiteX45" fmla="*/ 10000 w 10000"/>
                  <a:gd name="connsiteY45" fmla="*/ 4984 h 9598"/>
                  <a:gd name="connsiteX46" fmla="*/ 10000 w 10000"/>
                  <a:gd name="connsiteY46" fmla="*/ 5169 h 9598"/>
                  <a:gd name="connsiteX47" fmla="*/ 9973 w 10000"/>
                  <a:gd name="connsiteY47" fmla="*/ 5355 h 9598"/>
                  <a:gd name="connsiteX48" fmla="*/ 9917 w 10000"/>
                  <a:gd name="connsiteY48" fmla="*/ 5525 h 9598"/>
                  <a:gd name="connsiteX49" fmla="*/ 9917 w 10000"/>
                  <a:gd name="connsiteY49" fmla="*/ 5525 h 9598"/>
                  <a:gd name="connsiteX50" fmla="*/ 9807 w 10000"/>
                  <a:gd name="connsiteY50" fmla="*/ 5863 h 9598"/>
                  <a:gd name="connsiteX51" fmla="*/ 9640 w 10000"/>
                  <a:gd name="connsiteY51" fmla="*/ 6204 h 9598"/>
                  <a:gd name="connsiteX52" fmla="*/ 9476 w 10000"/>
                  <a:gd name="connsiteY52" fmla="*/ 6542 h 9598"/>
                  <a:gd name="connsiteX53" fmla="*/ 9255 w 10000"/>
                  <a:gd name="connsiteY53" fmla="*/ 6882 h 9598"/>
                  <a:gd name="connsiteX54" fmla="*/ 8841 w 10000"/>
                  <a:gd name="connsiteY54" fmla="*/ 7531 h 9598"/>
                  <a:gd name="connsiteX55" fmla="*/ 8401 w 10000"/>
                  <a:gd name="connsiteY55" fmla="*/ 8133 h 9598"/>
                  <a:gd name="connsiteX56" fmla="*/ 7986 w 10000"/>
                  <a:gd name="connsiteY56" fmla="*/ 8657 h 9598"/>
                  <a:gd name="connsiteX57" fmla="*/ 7628 w 10000"/>
                  <a:gd name="connsiteY57" fmla="*/ 9073 h 9598"/>
                  <a:gd name="connsiteX58" fmla="*/ 7298 w 10000"/>
                  <a:gd name="connsiteY58" fmla="*/ 9428 h 9598"/>
                  <a:gd name="connsiteX59" fmla="*/ 7298 w 10000"/>
                  <a:gd name="connsiteY59" fmla="*/ 9428 h 9598"/>
                  <a:gd name="connsiteX60" fmla="*/ 6497 w 10000"/>
                  <a:gd name="connsiteY60" fmla="*/ 9598 h 9598"/>
                  <a:gd name="connsiteX0" fmla="*/ 6497 w 10000"/>
                  <a:gd name="connsiteY0" fmla="*/ 10000 h 10000"/>
                  <a:gd name="connsiteX1" fmla="*/ 0 w 10000"/>
                  <a:gd name="connsiteY1" fmla="*/ 7506 h 10000"/>
                  <a:gd name="connsiteX2" fmla="*/ 1783 w 10000"/>
                  <a:gd name="connsiteY2" fmla="*/ 7412 h 10000"/>
                  <a:gd name="connsiteX3" fmla="*/ 2774 w 10000"/>
                  <a:gd name="connsiteY3" fmla="*/ 7299 h 10000"/>
                  <a:gd name="connsiteX4" fmla="*/ 3740 w 10000"/>
                  <a:gd name="connsiteY4" fmla="*/ 7187 h 10000"/>
                  <a:gd name="connsiteX5" fmla="*/ 4209 w 10000"/>
                  <a:gd name="connsiteY5" fmla="*/ 7121 h 10000"/>
                  <a:gd name="connsiteX6" fmla="*/ 4622 w 10000"/>
                  <a:gd name="connsiteY6" fmla="*/ 7042 h 10000"/>
                  <a:gd name="connsiteX7" fmla="*/ 4622 w 10000"/>
                  <a:gd name="connsiteY7" fmla="*/ 7042 h 10000"/>
                  <a:gd name="connsiteX8" fmla="*/ 4815 w 10000"/>
                  <a:gd name="connsiteY8" fmla="*/ 6994 h 10000"/>
                  <a:gd name="connsiteX9" fmla="*/ 4982 w 10000"/>
                  <a:gd name="connsiteY9" fmla="*/ 6929 h 10000"/>
                  <a:gd name="connsiteX10" fmla="*/ 5146 w 10000"/>
                  <a:gd name="connsiteY10" fmla="*/ 6849 h 10000"/>
                  <a:gd name="connsiteX11" fmla="*/ 5312 w 10000"/>
                  <a:gd name="connsiteY11" fmla="*/ 6753 h 10000"/>
                  <a:gd name="connsiteX12" fmla="*/ 5451 w 10000"/>
                  <a:gd name="connsiteY12" fmla="*/ 6640 h 10000"/>
                  <a:gd name="connsiteX13" fmla="*/ 5559 w 10000"/>
                  <a:gd name="connsiteY13" fmla="*/ 6511 h 10000"/>
                  <a:gd name="connsiteX14" fmla="*/ 5698 w 10000"/>
                  <a:gd name="connsiteY14" fmla="*/ 6367 h 10000"/>
                  <a:gd name="connsiteX15" fmla="*/ 5808 w 10000"/>
                  <a:gd name="connsiteY15" fmla="*/ 6207 h 10000"/>
                  <a:gd name="connsiteX16" fmla="*/ 5890 w 10000"/>
                  <a:gd name="connsiteY16" fmla="*/ 6045 h 10000"/>
                  <a:gd name="connsiteX17" fmla="*/ 5973 w 10000"/>
                  <a:gd name="connsiteY17" fmla="*/ 5869 h 10000"/>
                  <a:gd name="connsiteX18" fmla="*/ 6085 w 10000"/>
                  <a:gd name="connsiteY18" fmla="*/ 5482 h 10000"/>
                  <a:gd name="connsiteX19" fmla="*/ 6167 w 10000"/>
                  <a:gd name="connsiteY19" fmla="*/ 5064 h 10000"/>
                  <a:gd name="connsiteX20" fmla="*/ 6195 w 10000"/>
                  <a:gd name="connsiteY20" fmla="*/ 4598 h 10000"/>
                  <a:gd name="connsiteX21" fmla="*/ 6167 w 10000"/>
                  <a:gd name="connsiteY21" fmla="*/ 4133 h 10000"/>
                  <a:gd name="connsiteX22" fmla="*/ 6085 w 10000"/>
                  <a:gd name="connsiteY22" fmla="*/ 3634 h 10000"/>
                  <a:gd name="connsiteX23" fmla="*/ 5973 w 10000"/>
                  <a:gd name="connsiteY23" fmla="*/ 3136 h 10000"/>
                  <a:gd name="connsiteX24" fmla="*/ 5808 w 10000"/>
                  <a:gd name="connsiteY24" fmla="*/ 2620 h 10000"/>
                  <a:gd name="connsiteX25" fmla="*/ 5588 w 10000"/>
                  <a:gd name="connsiteY25" fmla="*/ 2106 h 10000"/>
                  <a:gd name="connsiteX26" fmla="*/ 5312 w 10000"/>
                  <a:gd name="connsiteY26" fmla="*/ 1609 h 10000"/>
                  <a:gd name="connsiteX27" fmla="*/ 4982 w 10000"/>
                  <a:gd name="connsiteY27" fmla="*/ 1125 h 10000"/>
                  <a:gd name="connsiteX28" fmla="*/ 4622 w 10000"/>
                  <a:gd name="connsiteY28" fmla="*/ 660 h 10000"/>
                  <a:gd name="connsiteX29" fmla="*/ 4622 w 10000"/>
                  <a:gd name="connsiteY29" fmla="*/ 660 h 10000"/>
                  <a:gd name="connsiteX30" fmla="*/ 5642 w 10000"/>
                  <a:gd name="connsiteY30" fmla="*/ 371 h 10000"/>
                  <a:gd name="connsiteX31" fmla="*/ 6443 w 10000"/>
                  <a:gd name="connsiteY31" fmla="*/ 177 h 10000"/>
                  <a:gd name="connsiteX32" fmla="*/ 7159 w 10000"/>
                  <a:gd name="connsiteY32" fmla="*/ 0 h 10000"/>
                  <a:gd name="connsiteX33" fmla="*/ 7159 w 10000"/>
                  <a:gd name="connsiteY33" fmla="*/ 0 h 10000"/>
                  <a:gd name="connsiteX34" fmla="*/ 7324 w 10000"/>
                  <a:gd name="connsiteY34" fmla="*/ 177 h 10000"/>
                  <a:gd name="connsiteX35" fmla="*/ 7684 w 10000"/>
                  <a:gd name="connsiteY35" fmla="*/ 643 h 10000"/>
                  <a:gd name="connsiteX36" fmla="*/ 8179 w 10000"/>
                  <a:gd name="connsiteY36" fmla="*/ 1335 h 10000"/>
                  <a:gd name="connsiteX37" fmla="*/ 8483 w 10000"/>
                  <a:gd name="connsiteY37" fmla="*/ 1753 h 10000"/>
                  <a:gd name="connsiteX38" fmla="*/ 8758 w 10000"/>
                  <a:gd name="connsiteY38" fmla="*/ 2185 h 10000"/>
                  <a:gd name="connsiteX39" fmla="*/ 9035 w 10000"/>
                  <a:gd name="connsiteY39" fmla="*/ 2654 h 10000"/>
                  <a:gd name="connsiteX40" fmla="*/ 9310 w 10000"/>
                  <a:gd name="connsiteY40" fmla="*/ 3136 h 10000"/>
                  <a:gd name="connsiteX41" fmla="*/ 9531 w 10000"/>
                  <a:gd name="connsiteY41" fmla="*/ 3601 h 10000"/>
                  <a:gd name="connsiteX42" fmla="*/ 9724 w 10000"/>
                  <a:gd name="connsiteY42" fmla="*/ 4084 h 10000"/>
                  <a:gd name="connsiteX43" fmla="*/ 9891 w 10000"/>
                  <a:gd name="connsiteY43" fmla="*/ 4550 h 10000"/>
                  <a:gd name="connsiteX44" fmla="*/ 9973 w 10000"/>
                  <a:gd name="connsiteY44" fmla="*/ 4983 h 10000"/>
                  <a:gd name="connsiteX45" fmla="*/ 10000 w 10000"/>
                  <a:gd name="connsiteY45" fmla="*/ 5193 h 10000"/>
                  <a:gd name="connsiteX46" fmla="*/ 10000 w 10000"/>
                  <a:gd name="connsiteY46" fmla="*/ 5385 h 10000"/>
                  <a:gd name="connsiteX47" fmla="*/ 9973 w 10000"/>
                  <a:gd name="connsiteY47" fmla="*/ 5579 h 10000"/>
                  <a:gd name="connsiteX48" fmla="*/ 9917 w 10000"/>
                  <a:gd name="connsiteY48" fmla="*/ 5756 h 10000"/>
                  <a:gd name="connsiteX49" fmla="*/ 9917 w 10000"/>
                  <a:gd name="connsiteY49" fmla="*/ 5756 h 10000"/>
                  <a:gd name="connsiteX50" fmla="*/ 9807 w 10000"/>
                  <a:gd name="connsiteY50" fmla="*/ 6109 h 10000"/>
                  <a:gd name="connsiteX51" fmla="*/ 9640 w 10000"/>
                  <a:gd name="connsiteY51" fmla="*/ 6464 h 10000"/>
                  <a:gd name="connsiteX52" fmla="*/ 9476 w 10000"/>
                  <a:gd name="connsiteY52" fmla="*/ 6816 h 10000"/>
                  <a:gd name="connsiteX53" fmla="*/ 9255 w 10000"/>
                  <a:gd name="connsiteY53" fmla="*/ 7170 h 10000"/>
                  <a:gd name="connsiteX54" fmla="*/ 8841 w 10000"/>
                  <a:gd name="connsiteY54" fmla="*/ 7846 h 10000"/>
                  <a:gd name="connsiteX55" fmla="*/ 8401 w 10000"/>
                  <a:gd name="connsiteY55" fmla="*/ 8474 h 10000"/>
                  <a:gd name="connsiteX56" fmla="*/ 7986 w 10000"/>
                  <a:gd name="connsiteY56" fmla="*/ 9020 h 10000"/>
                  <a:gd name="connsiteX57" fmla="*/ 7628 w 10000"/>
                  <a:gd name="connsiteY57" fmla="*/ 9453 h 10000"/>
                  <a:gd name="connsiteX58" fmla="*/ 7298 w 10000"/>
                  <a:gd name="connsiteY58" fmla="*/ 9823 h 10000"/>
                  <a:gd name="connsiteX59" fmla="*/ 6497 w 10000"/>
                  <a:gd name="connsiteY59" fmla="*/ 10000 h 10000"/>
                  <a:gd name="connsiteX0" fmla="*/ 6497 w 10000"/>
                  <a:gd name="connsiteY0" fmla="*/ 10000 h 10000"/>
                  <a:gd name="connsiteX1" fmla="*/ 0 w 10000"/>
                  <a:gd name="connsiteY1" fmla="*/ 7506 h 10000"/>
                  <a:gd name="connsiteX2" fmla="*/ 1783 w 10000"/>
                  <a:gd name="connsiteY2" fmla="*/ 7412 h 10000"/>
                  <a:gd name="connsiteX3" fmla="*/ 2774 w 10000"/>
                  <a:gd name="connsiteY3" fmla="*/ 7299 h 10000"/>
                  <a:gd name="connsiteX4" fmla="*/ 3740 w 10000"/>
                  <a:gd name="connsiteY4" fmla="*/ 7187 h 10000"/>
                  <a:gd name="connsiteX5" fmla="*/ 4209 w 10000"/>
                  <a:gd name="connsiteY5" fmla="*/ 7121 h 10000"/>
                  <a:gd name="connsiteX6" fmla="*/ 4622 w 10000"/>
                  <a:gd name="connsiteY6" fmla="*/ 7042 h 10000"/>
                  <a:gd name="connsiteX7" fmla="*/ 4622 w 10000"/>
                  <a:gd name="connsiteY7" fmla="*/ 7042 h 10000"/>
                  <a:gd name="connsiteX8" fmla="*/ 4815 w 10000"/>
                  <a:gd name="connsiteY8" fmla="*/ 6994 h 10000"/>
                  <a:gd name="connsiteX9" fmla="*/ 4982 w 10000"/>
                  <a:gd name="connsiteY9" fmla="*/ 6929 h 10000"/>
                  <a:gd name="connsiteX10" fmla="*/ 5146 w 10000"/>
                  <a:gd name="connsiteY10" fmla="*/ 6849 h 10000"/>
                  <a:gd name="connsiteX11" fmla="*/ 5312 w 10000"/>
                  <a:gd name="connsiteY11" fmla="*/ 6753 h 10000"/>
                  <a:gd name="connsiteX12" fmla="*/ 5451 w 10000"/>
                  <a:gd name="connsiteY12" fmla="*/ 6640 h 10000"/>
                  <a:gd name="connsiteX13" fmla="*/ 5559 w 10000"/>
                  <a:gd name="connsiteY13" fmla="*/ 6511 h 10000"/>
                  <a:gd name="connsiteX14" fmla="*/ 5698 w 10000"/>
                  <a:gd name="connsiteY14" fmla="*/ 6367 h 10000"/>
                  <a:gd name="connsiteX15" fmla="*/ 5808 w 10000"/>
                  <a:gd name="connsiteY15" fmla="*/ 6207 h 10000"/>
                  <a:gd name="connsiteX16" fmla="*/ 5890 w 10000"/>
                  <a:gd name="connsiteY16" fmla="*/ 6045 h 10000"/>
                  <a:gd name="connsiteX17" fmla="*/ 5973 w 10000"/>
                  <a:gd name="connsiteY17" fmla="*/ 5869 h 10000"/>
                  <a:gd name="connsiteX18" fmla="*/ 6085 w 10000"/>
                  <a:gd name="connsiteY18" fmla="*/ 5482 h 10000"/>
                  <a:gd name="connsiteX19" fmla="*/ 6167 w 10000"/>
                  <a:gd name="connsiteY19" fmla="*/ 5064 h 10000"/>
                  <a:gd name="connsiteX20" fmla="*/ 6195 w 10000"/>
                  <a:gd name="connsiteY20" fmla="*/ 4598 h 10000"/>
                  <a:gd name="connsiteX21" fmla="*/ 6167 w 10000"/>
                  <a:gd name="connsiteY21" fmla="*/ 4133 h 10000"/>
                  <a:gd name="connsiteX22" fmla="*/ 6085 w 10000"/>
                  <a:gd name="connsiteY22" fmla="*/ 3634 h 10000"/>
                  <a:gd name="connsiteX23" fmla="*/ 5973 w 10000"/>
                  <a:gd name="connsiteY23" fmla="*/ 3136 h 10000"/>
                  <a:gd name="connsiteX24" fmla="*/ 5808 w 10000"/>
                  <a:gd name="connsiteY24" fmla="*/ 2620 h 10000"/>
                  <a:gd name="connsiteX25" fmla="*/ 5588 w 10000"/>
                  <a:gd name="connsiteY25" fmla="*/ 2106 h 10000"/>
                  <a:gd name="connsiteX26" fmla="*/ 5312 w 10000"/>
                  <a:gd name="connsiteY26" fmla="*/ 1609 h 10000"/>
                  <a:gd name="connsiteX27" fmla="*/ 4982 w 10000"/>
                  <a:gd name="connsiteY27" fmla="*/ 1125 h 10000"/>
                  <a:gd name="connsiteX28" fmla="*/ 4622 w 10000"/>
                  <a:gd name="connsiteY28" fmla="*/ 660 h 10000"/>
                  <a:gd name="connsiteX29" fmla="*/ 4622 w 10000"/>
                  <a:gd name="connsiteY29" fmla="*/ 660 h 10000"/>
                  <a:gd name="connsiteX30" fmla="*/ 5642 w 10000"/>
                  <a:gd name="connsiteY30" fmla="*/ 371 h 10000"/>
                  <a:gd name="connsiteX31" fmla="*/ 6443 w 10000"/>
                  <a:gd name="connsiteY31" fmla="*/ 177 h 10000"/>
                  <a:gd name="connsiteX32" fmla="*/ 7159 w 10000"/>
                  <a:gd name="connsiteY32" fmla="*/ 0 h 10000"/>
                  <a:gd name="connsiteX33" fmla="*/ 7159 w 10000"/>
                  <a:gd name="connsiteY33" fmla="*/ 0 h 10000"/>
                  <a:gd name="connsiteX34" fmla="*/ 7324 w 10000"/>
                  <a:gd name="connsiteY34" fmla="*/ 177 h 10000"/>
                  <a:gd name="connsiteX35" fmla="*/ 7684 w 10000"/>
                  <a:gd name="connsiteY35" fmla="*/ 643 h 10000"/>
                  <a:gd name="connsiteX36" fmla="*/ 8179 w 10000"/>
                  <a:gd name="connsiteY36" fmla="*/ 1335 h 10000"/>
                  <a:gd name="connsiteX37" fmla="*/ 8483 w 10000"/>
                  <a:gd name="connsiteY37" fmla="*/ 1753 h 10000"/>
                  <a:gd name="connsiteX38" fmla="*/ 8758 w 10000"/>
                  <a:gd name="connsiteY38" fmla="*/ 2185 h 10000"/>
                  <a:gd name="connsiteX39" fmla="*/ 9035 w 10000"/>
                  <a:gd name="connsiteY39" fmla="*/ 2654 h 10000"/>
                  <a:gd name="connsiteX40" fmla="*/ 9310 w 10000"/>
                  <a:gd name="connsiteY40" fmla="*/ 3136 h 10000"/>
                  <a:gd name="connsiteX41" fmla="*/ 9531 w 10000"/>
                  <a:gd name="connsiteY41" fmla="*/ 3601 h 10000"/>
                  <a:gd name="connsiteX42" fmla="*/ 9724 w 10000"/>
                  <a:gd name="connsiteY42" fmla="*/ 4084 h 10000"/>
                  <a:gd name="connsiteX43" fmla="*/ 9891 w 10000"/>
                  <a:gd name="connsiteY43" fmla="*/ 4550 h 10000"/>
                  <a:gd name="connsiteX44" fmla="*/ 9973 w 10000"/>
                  <a:gd name="connsiteY44" fmla="*/ 4983 h 10000"/>
                  <a:gd name="connsiteX45" fmla="*/ 10000 w 10000"/>
                  <a:gd name="connsiteY45" fmla="*/ 5193 h 10000"/>
                  <a:gd name="connsiteX46" fmla="*/ 10000 w 10000"/>
                  <a:gd name="connsiteY46" fmla="*/ 5385 h 10000"/>
                  <a:gd name="connsiteX47" fmla="*/ 9973 w 10000"/>
                  <a:gd name="connsiteY47" fmla="*/ 5579 h 10000"/>
                  <a:gd name="connsiteX48" fmla="*/ 9917 w 10000"/>
                  <a:gd name="connsiteY48" fmla="*/ 5756 h 10000"/>
                  <a:gd name="connsiteX49" fmla="*/ 9917 w 10000"/>
                  <a:gd name="connsiteY49" fmla="*/ 5756 h 10000"/>
                  <a:gd name="connsiteX50" fmla="*/ 9807 w 10000"/>
                  <a:gd name="connsiteY50" fmla="*/ 6109 h 10000"/>
                  <a:gd name="connsiteX51" fmla="*/ 9640 w 10000"/>
                  <a:gd name="connsiteY51" fmla="*/ 6464 h 10000"/>
                  <a:gd name="connsiteX52" fmla="*/ 9476 w 10000"/>
                  <a:gd name="connsiteY52" fmla="*/ 6816 h 10000"/>
                  <a:gd name="connsiteX53" fmla="*/ 9255 w 10000"/>
                  <a:gd name="connsiteY53" fmla="*/ 7170 h 10000"/>
                  <a:gd name="connsiteX54" fmla="*/ 8841 w 10000"/>
                  <a:gd name="connsiteY54" fmla="*/ 7846 h 10000"/>
                  <a:gd name="connsiteX55" fmla="*/ 8401 w 10000"/>
                  <a:gd name="connsiteY55" fmla="*/ 8474 h 10000"/>
                  <a:gd name="connsiteX56" fmla="*/ 7986 w 10000"/>
                  <a:gd name="connsiteY56" fmla="*/ 9020 h 10000"/>
                  <a:gd name="connsiteX57" fmla="*/ 7628 w 10000"/>
                  <a:gd name="connsiteY57" fmla="*/ 9453 h 10000"/>
                  <a:gd name="connsiteX58" fmla="*/ 6497 w 10000"/>
                  <a:gd name="connsiteY58" fmla="*/ 10000 h 10000"/>
                  <a:gd name="connsiteX0" fmla="*/ 6497 w 10000"/>
                  <a:gd name="connsiteY0" fmla="*/ 10000 h 10000"/>
                  <a:gd name="connsiteX1" fmla="*/ 0 w 10000"/>
                  <a:gd name="connsiteY1" fmla="*/ 7506 h 10000"/>
                  <a:gd name="connsiteX2" fmla="*/ 1783 w 10000"/>
                  <a:gd name="connsiteY2" fmla="*/ 7412 h 10000"/>
                  <a:gd name="connsiteX3" fmla="*/ 2774 w 10000"/>
                  <a:gd name="connsiteY3" fmla="*/ 7299 h 10000"/>
                  <a:gd name="connsiteX4" fmla="*/ 3740 w 10000"/>
                  <a:gd name="connsiteY4" fmla="*/ 7187 h 10000"/>
                  <a:gd name="connsiteX5" fmla="*/ 4209 w 10000"/>
                  <a:gd name="connsiteY5" fmla="*/ 7121 h 10000"/>
                  <a:gd name="connsiteX6" fmla="*/ 4622 w 10000"/>
                  <a:gd name="connsiteY6" fmla="*/ 7042 h 10000"/>
                  <a:gd name="connsiteX7" fmla="*/ 4622 w 10000"/>
                  <a:gd name="connsiteY7" fmla="*/ 7042 h 10000"/>
                  <a:gd name="connsiteX8" fmla="*/ 4815 w 10000"/>
                  <a:gd name="connsiteY8" fmla="*/ 6994 h 10000"/>
                  <a:gd name="connsiteX9" fmla="*/ 4982 w 10000"/>
                  <a:gd name="connsiteY9" fmla="*/ 6929 h 10000"/>
                  <a:gd name="connsiteX10" fmla="*/ 5146 w 10000"/>
                  <a:gd name="connsiteY10" fmla="*/ 6849 h 10000"/>
                  <a:gd name="connsiteX11" fmla="*/ 5312 w 10000"/>
                  <a:gd name="connsiteY11" fmla="*/ 6753 h 10000"/>
                  <a:gd name="connsiteX12" fmla="*/ 5451 w 10000"/>
                  <a:gd name="connsiteY12" fmla="*/ 6640 h 10000"/>
                  <a:gd name="connsiteX13" fmla="*/ 5559 w 10000"/>
                  <a:gd name="connsiteY13" fmla="*/ 6511 h 10000"/>
                  <a:gd name="connsiteX14" fmla="*/ 5698 w 10000"/>
                  <a:gd name="connsiteY14" fmla="*/ 6367 h 10000"/>
                  <a:gd name="connsiteX15" fmla="*/ 5808 w 10000"/>
                  <a:gd name="connsiteY15" fmla="*/ 6207 h 10000"/>
                  <a:gd name="connsiteX16" fmla="*/ 5890 w 10000"/>
                  <a:gd name="connsiteY16" fmla="*/ 6045 h 10000"/>
                  <a:gd name="connsiteX17" fmla="*/ 5973 w 10000"/>
                  <a:gd name="connsiteY17" fmla="*/ 5869 h 10000"/>
                  <a:gd name="connsiteX18" fmla="*/ 6085 w 10000"/>
                  <a:gd name="connsiteY18" fmla="*/ 5482 h 10000"/>
                  <a:gd name="connsiteX19" fmla="*/ 6167 w 10000"/>
                  <a:gd name="connsiteY19" fmla="*/ 5064 h 10000"/>
                  <a:gd name="connsiteX20" fmla="*/ 6195 w 10000"/>
                  <a:gd name="connsiteY20" fmla="*/ 4598 h 10000"/>
                  <a:gd name="connsiteX21" fmla="*/ 6167 w 10000"/>
                  <a:gd name="connsiteY21" fmla="*/ 4133 h 10000"/>
                  <a:gd name="connsiteX22" fmla="*/ 6085 w 10000"/>
                  <a:gd name="connsiteY22" fmla="*/ 3634 h 10000"/>
                  <a:gd name="connsiteX23" fmla="*/ 5973 w 10000"/>
                  <a:gd name="connsiteY23" fmla="*/ 3136 h 10000"/>
                  <a:gd name="connsiteX24" fmla="*/ 5808 w 10000"/>
                  <a:gd name="connsiteY24" fmla="*/ 2620 h 10000"/>
                  <a:gd name="connsiteX25" fmla="*/ 5588 w 10000"/>
                  <a:gd name="connsiteY25" fmla="*/ 2106 h 10000"/>
                  <a:gd name="connsiteX26" fmla="*/ 5312 w 10000"/>
                  <a:gd name="connsiteY26" fmla="*/ 1609 h 10000"/>
                  <a:gd name="connsiteX27" fmla="*/ 4982 w 10000"/>
                  <a:gd name="connsiteY27" fmla="*/ 1125 h 10000"/>
                  <a:gd name="connsiteX28" fmla="*/ 4622 w 10000"/>
                  <a:gd name="connsiteY28" fmla="*/ 660 h 10000"/>
                  <a:gd name="connsiteX29" fmla="*/ 4622 w 10000"/>
                  <a:gd name="connsiteY29" fmla="*/ 660 h 10000"/>
                  <a:gd name="connsiteX30" fmla="*/ 5642 w 10000"/>
                  <a:gd name="connsiteY30" fmla="*/ 371 h 10000"/>
                  <a:gd name="connsiteX31" fmla="*/ 6443 w 10000"/>
                  <a:gd name="connsiteY31" fmla="*/ 177 h 10000"/>
                  <a:gd name="connsiteX32" fmla="*/ 7159 w 10000"/>
                  <a:gd name="connsiteY32" fmla="*/ 0 h 10000"/>
                  <a:gd name="connsiteX33" fmla="*/ 7159 w 10000"/>
                  <a:gd name="connsiteY33" fmla="*/ 0 h 10000"/>
                  <a:gd name="connsiteX34" fmla="*/ 7324 w 10000"/>
                  <a:gd name="connsiteY34" fmla="*/ 177 h 10000"/>
                  <a:gd name="connsiteX35" fmla="*/ 7684 w 10000"/>
                  <a:gd name="connsiteY35" fmla="*/ 643 h 10000"/>
                  <a:gd name="connsiteX36" fmla="*/ 8179 w 10000"/>
                  <a:gd name="connsiteY36" fmla="*/ 1335 h 10000"/>
                  <a:gd name="connsiteX37" fmla="*/ 8483 w 10000"/>
                  <a:gd name="connsiteY37" fmla="*/ 1753 h 10000"/>
                  <a:gd name="connsiteX38" fmla="*/ 8758 w 10000"/>
                  <a:gd name="connsiteY38" fmla="*/ 2185 h 10000"/>
                  <a:gd name="connsiteX39" fmla="*/ 9035 w 10000"/>
                  <a:gd name="connsiteY39" fmla="*/ 2654 h 10000"/>
                  <a:gd name="connsiteX40" fmla="*/ 9310 w 10000"/>
                  <a:gd name="connsiteY40" fmla="*/ 3136 h 10000"/>
                  <a:gd name="connsiteX41" fmla="*/ 9531 w 10000"/>
                  <a:gd name="connsiteY41" fmla="*/ 3601 h 10000"/>
                  <a:gd name="connsiteX42" fmla="*/ 9724 w 10000"/>
                  <a:gd name="connsiteY42" fmla="*/ 4084 h 10000"/>
                  <a:gd name="connsiteX43" fmla="*/ 9891 w 10000"/>
                  <a:gd name="connsiteY43" fmla="*/ 4550 h 10000"/>
                  <a:gd name="connsiteX44" fmla="*/ 9973 w 10000"/>
                  <a:gd name="connsiteY44" fmla="*/ 4983 h 10000"/>
                  <a:gd name="connsiteX45" fmla="*/ 10000 w 10000"/>
                  <a:gd name="connsiteY45" fmla="*/ 5193 h 10000"/>
                  <a:gd name="connsiteX46" fmla="*/ 10000 w 10000"/>
                  <a:gd name="connsiteY46" fmla="*/ 5385 h 10000"/>
                  <a:gd name="connsiteX47" fmla="*/ 9973 w 10000"/>
                  <a:gd name="connsiteY47" fmla="*/ 5579 h 10000"/>
                  <a:gd name="connsiteX48" fmla="*/ 9917 w 10000"/>
                  <a:gd name="connsiteY48" fmla="*/ 5756 h 10000"/>
                  <a:gd name="connsiteX49" fmla="*/ 9917 w 10000"/>
                  <a:gd name="connsiteY49" fmla="*/ 5756 h 10000"/>
                  <a:gd name="connsiteX50" fmla="*/ 9807 w 10000"/>
                  <a:gd name="connsiteY50" fmla="*/ 6109 h 10000"/>
                  <a:gd name="connsiteX51" fmla="*/ 9640 w 10000"/>
                  <a:gd name="connsiteY51" fmla="*/ 6464 h 10000"/>
                  <a:gd name="connsiteX52" fmla="*/ 9476 w 10000"/>
                  <a:gd name="connsiteY52" fmla="*/ 6816 h 10000"/>
                  <a:gd name="connsiteX53" fmla="*/ 9255 w 10000"/>
                  <a:gd name="connsiteY53" fmla="*/ 7170 h 10000"/>
                  <a:gd name="connsiteX54" fmla="*/ 8841 w 10000"/>
                  <a:gd name="connsiteY54" fmla="*/ 7846 h 10000"/>
                  <a:gd name="connsiteX55" fmla="*/ 8401 w 10000"/>
                  <a:gd name="connsiteY55" fmla="*/ 8474 h 10000"/>
                  <a:gd name="connsiteX56" fmla="*/ 7986 w 10000"/>
                  <a:gd name="connsiteY56" fmla="*/ 9020 h 10000"/>
                  <a:gd name="connsiteX57" fmla="*/ 6497 w 10000"/>
                  <a:gd name="connsiteY57" fmla="*/ 10000 h 10000"/>
                  <a:gd name="connsiteX0" fmla="*/ 6497 w 10000"/>
                  <a:gd name="connsiteY0" fmla="*/ 10000 h 10000"/>
                  <a:gd name="connsiteX1" fmla="*/ 0 w 10000"/>
                  <a:gd name="connsiteY1" fmla="*/ 7506 h 10000"/>
                  <a:gd name="connsiteX2" fmla="*/ 1783 w 10000"/>
                  <a:gd name="connsiteY2" fmla="*/ 7412 h 10000"/>
                  <a:gd name="connsiteX3" fmla="*/ 2774 w 10000"/>
                  <a:gd name="connsiteY3" fmla="*/ 7299 h 10000"/>
                  <a:gd name="connsiteX4" fmla="*/ 3740 w 10000"/>
                  <a:gd name="connsiteY4" fmla="*/ 7187 h 10000"/>
                  <a:gd name="connsiteX5" fmla="*/ 4209 w 10000"/>
                  <a:gd name="connsiteY5" fmla="*/ 7121 h 10000"/>
                  <a:gd name="connsiteX6" fmla="*/ 4622 w 10000"/>
                  <a:gd name="connsiteY6" fmla="*/ 7042 h 10000"/>
                  <a:gd name="connsiteX7" fmla="*/ 4622 w 10000"/>
                  <a:gd name="connsiteY7" fmla="*/ 7042 h 10000"/>
                  <a:gd name="connsiteX8" fmla="*/ 4815 w 10000"/>
                  <a:gd name="connsiteY8" fmla="*/ 6994 h 10000"/>
                  <a:gd name="connsiteX9" fmla="*/ 4982 w 10000"/>
                  <a:gd name="connsiteY9" fmla="*/ 6929 h 10000"/>
                  <a:gd name="connsiteX10" fmla="*/ 5146 w 10000"/>
                  <a:gd name="connsiteY10" fmla="*/ 6849 h 10000"/>
                  <a:gd name="connsiteX11" fmla="*/ 5312 w 10000"/>
                  <a:gd name="connsiteY11" fmla="*/ 6753 h 10000"/>
                  <a:gd name="connsiteX12" fmla="*/ 5451 w 10000"/>
                  <a:gd name="connsiteY12" fmla="*/ 6640 h 10000"/>
                  <a:gd name="connsiteX13" fmla="*/ 5559 w 10000"/>
                  <a:gd name="connsiteY13" fmla="*/ 6511 h 10000"/>
                  <a:gd name="connsiteX14" fmla="*/ 5698 w 10000"/>
                  <a:gd name="connsiteY14" fmla="*/ 6367 h 10000"/>
                  <a:gd name="connsiteX15" fmla="*/ 5808 w 10000"/>
                  <a:gd name="connsiteY15" fmla="*/ 6207 h 10000"/>
                  <a:gd name="connsiteX16" fmla="*/ 5890 w 10000"/>
                  <a:gd name="connsiteY16" fmla="*/ 6045 h 10000"/>
                  <a:gd name="connsiteX17" fmla="*/ 5973 w 10000"/>
                  <a:gd name="connsiteY17" fmla="*/ 5869 h 10000"/>
                  <a:gd name="connsiteX18" fmla="*/ 6085 w 10000"/>
                  <a:gd name="connsiteY18" fmla="*/ 5482 h 10000"/>
                  <a:gd name="connsiteX19" fmla="*/ 6167 w 10000"/>
                  <a:gd name="connsiteY19" fmla="*/ 5064 h 10000"/>
                  <a:gd name="connsiteX20" fmla="*/ 6195 w 10000"/>
                  <a:gd name="connsiteY20" fmla="*/ 4598 h 10000"/>
                  <a:gd name="connsiteX21" fmla="*/ 6167 w 10000"/>
                  <a:gd name="connsiteY21" fmla="*/ 4133 h 10000"/>
                  <a:gd name="connsiteX22" fmla="*/ 6085 w 10000"/>
                  <a:gd name="connsiteY22" fmla="*/ 3634 h 10000"/>
                  <a:gd name="connsiteX23" fmla="*/ 5973 w 10000"/>
                  <a:gd name="connsiteY23" fmla="*/ 3136 h 10000"/>
                  <a:gd name="connsiteX24" fmla="*/ 5808 w 10000"/>
                  <a:gd name="connsiteY24" fmla="*/ 2620 h 10000"/>
                  <a:gd name="connsiteX25" fmla="*/ 5588 w 10000"/>
                  <a:gd name="connsiteY25" fmla="*/ 2106 h 10000"/>
                  <a:gd name="connsiteX26" fmla="*/ 5312 w 10000"/>
                  <a:gd name="connsiteY26" fmla="*/ 1609 h 10000"/>
                  <a:gd name="connsiteX27" fmla="*/ 4982 w 10000"/>
                  <a:gd name="connsiteY27" fmla="*/ 1125 h 10000"/>
                  <a:gd name="connsiteX28" fmla="*/ 4622 w 10000"/>
                  <a:gd name="connsiteY28" fmla="*/ 660 h 10000"/>
                  <a:gd name="connsiteX29" fmla="*/ 4622 w 10000"/>
                  <a:gd name="connsiteY29" fmla="*/ 660 h 10000"/>
                  <a:gd name="connsiteX30" fmla="*/ 5642 w 10000"/>
                  <a:gd name="connsiteY30" fmla="*/ 371 h 10000"/>
                  <a:gd name="connsiteX31" fmla="*/ 6443 w 10000"/>
                  <a:gd name="connsiteY31" fmla="*/ 177 h 10000"/>
                  <a:gd name="connsiteX32" fmla="*/ 7159 w 10000"/>
                  <a:gd name="connsiteY32" fmla="*/ 0 h 10000"/>
                  <a:gd name="connsiteX33" fmla="*/ 7159 w 10000"/>
                  <a:gd name="connsiteY33" fmla="*/ 0 h 10000"/>
                  <a:gd name="connsiteX34" fmla="*/ 7324 w 10000"/>
                  <a:gd name="connsiteY34" fmla="*/ 177 h 10000"/>
                  <a:gd name="connsiteX35" fmla="*/ 7684 w 10000"/>
                  <a:gd name="connsiteY35" fmla="*/ 643 h 10000"/>
                  <a:gd name="connsiteX36" fmla="*/ 8179 w 10000"/>
                  <a:gd name="connsiteY36" fmla="*/ 1335 h 10000"/>
                  <a:gd name="connsiteX37" fmla="*/ 8483 w 10000"/>
                  <a:gd name="connsiteY37" fmla="*/ 1753 h 10000"/>
                  <a:gd name="connsiteX38" fmla="*/ 8758 w 10000"/>
                  <a:gd name="connsiteY38" fmla="*/ 2185 h 10000"/>
                  <a:gd name="connsiteX39" fmla="*/ 9035 w 10000"/>
                  <a:gd name="connsiteY39" fmla="*/ 2654 h 10000"/>
                  <a:gd name="connsiteX40" fmla="*/ 9310 w 10000"/>
                  <a:gd name="connsiteY40" fmla="*/ 3136 h 10000"/>
                  <a:gd name="connsiteX41" fmla="*/ 9531 w 10000"/>
                  <a:gd name="connsiteY41" fmla="*/ 3601 h 10000"/>
                  <a:gd name="connsiteX42" fmla="*/ 9724 w 10000"/>
                  <a:gd name="connsiteY42" fmla="*/ 4084 h 10000"/>
                  <a:gd name="connsiteX43" fmla="*/ 9891 w 10000"/>
                  <a:gd name="connsiteY43" fmla="*/ 4550 h 10000"/>
                  <a:gd name="connsiteX44" fmla="*/ 9973 w 10000"/>
                  <a:gd name="connsiteY44" fmla="*/ 4983 h 10000"/>
                  <a:gd name="connsiteX45" fmla="*/ 10000 w 10000"/>
                  <a:gd name="connsiteY45" fmla="*/ 5193 h 10000"/>
                  <a:gd name="connsiteX46" fmla="*/ 10000 w 10000"/>
                  <a:gd name="connsiteY46" fmla="*/ 5385 h 10000"/>
                  <a:gd name="connsiteX47" fmla="*/ 9973 w 10000"/>
                  <a:gd name="connsiteY47" fmla="*/ 5579 h 10000"/>
                  <a:gd name="connsiteX48" fmla="*/ 9917 w 10000"/>
                  <a:gd name="connsiteY48" fmla="*/ 5756 h 10000"/>
                  <a:gd name="connsiteX49" fmla="*/ 9917 w 10000"/>
                  <a:gd name="connsiteY49" fmla="*/ 5756 h 10000"/>
                  <a:gd name="connsiteX50" fmla="*/ 9807 w 10000"/>
                  <a:gd name="connsiteY50" fmla="*/ 6109 h 10000"/>
                  <a:gd name="connsiteX51" fmla="*/ 9640 w 10000"/>
                  <a:gd name="connsiteY51" fmla="*/ 6464 h 10000"/>
                  <a:gd name="connsiteX52" fmla="*/ 9476 w 10000"/>
                  <a:gd name="connsiteY52" fmla="*/ 6816 h 10000"/>
                  <a:gd name="connsiteX53" fmla="*/ 9255 w 10000"/>
                  <a:gd name="connsiteY53" fmla="*/ 7170 h 10000"/>
                  <a:gd name="connsiteX54" fmla="*/ 8841 w 10000"/>
                  <a:gd name="connsiteY54" fmla="*/ 7846 h 10000"/>
                  <a:gd name="connsiteX55" fmla="*/ 8401 w 10000"/>
                  <a:gd name="connsiteY55" fmla="*/ 8474 h 10000"/>
                  <a:gd name="connsiteX56" fmla="*/ 6497 w 10000"/>
                  <a:gd name="connsiteY56" fmla="*/ 10000 h 10000"/>
                  <a:gd name="connsiteX0" fmla="*/ 6497 w 10000"/>
                  <a:gd name="connsiteY0" fmla="*/ 10000 h 10000"/>
                  <a:gd name="connsiteX1" fmla="*/ 0 w 10000"/>
                  <a:gd name="connsiteY1" fmla="*/ 7506 h 10000"/>
                  <a:gd name="connsiteX2" fmla="*/ 1783 w 10000"/>
                  <a:gd name="connsiteY2" fmla="*/ 7412 h 10000"/>
                  <a:gd name="connsiteX3" fmla="*/ 2774 w 10000"/>
                  <a:gd name="connsiteY3" fmla="*/ 7299 h 10000"/>
                  <a:gd name="connsiteX4" fmla="*/ 3740 w 10000"/>
                  <a:gd name="connsiteY4" fmla="*/ 7187 h 10000"/>
                  <a:gd name="connsiteX5" fmla="*/ 4209 w 10000"/>
                  <a:gd name="connsiteY5" fmla="*/ 7121 h 10000"/>
                  <a:gd name="connsiteX6" fmla="*/ 4622 w 10000"/>
                  <a:gd name="connsiteY6" fmla="*/ 7042 h 10000"/>
                  <a:gd name="connsiteX7" fmla="*/ 4622 w 10000"/>
                  <a:gd name="connsiteY7" fmla="*/ 7042 h 10000"/>
                  <a:gd name="connsiteX8" fmla="*/ 4815 w 10000"/>
                  <a:gd name="connsiteY8" fmla="*/ 6994 h 10000"/>
                  <a:gd name="connsiteX9" fmla="*/ 4982 w 10000"/>
                  <a:gd name="connsiteY9" fmla="*/ 6929 h 10000"/>
                  <a:gd name="connsiteX10" fmla="*/ 5146 w 10000"/>
                  <a:gd name="connsiteY10" fmla="*/ 6849 h 10000"/>
                  <a:gd name="connsiteX11" fmla="*/ 5312 w 10000"/>
                  <a:gd name="connsiteY11" fmla="*/ 6753 h 10000"/>
                  <a:gd name="connsiteX12" fmla="*/ 5451 w 10000"/>
                  <a:gd name="connsiteY12" fmla="*/ 6640 h 10000"/>
                  <a:gd name="connsiteX13" fmla="*/ 5559 w 10000"/>
                  <a:gd name="connsiteY13" fmla="*/ 6511 h 10000"/>
                  <a:gd name="connsiteX14" fmla="*/ 5698 w 10000"/>
                  <a:gd name="connsiteY14" fmla="*/ 6367 h 10000"/>
                  <a:gd name="connsiteX15" fmla="*/ 5808 w 10000"/>
                  <a:gd name="connsiteY15" fmla="*/ 6207 h 10000"/>
                  <a:gd name="connsiteX16" fmla="*/ 5890 w 10000"/>
                  <a:gd name="connsiteY16" fmla="*/ 6045 h 10000"/>
                  <a:gd name="connsiteX17" fmla="*/ 5973 w 10000"/>
                  <a:gd name="connsiteY17" fmla="*/ 5869 h 10000"/>
                  <a:gd name="connsiteX18" fmla="*/ 6085 w 10000"/>
                  <a:gd name="connsiteY18" fmla="*/ 5482 h 10000"/>
                  <a:gd name="connsiteX19" fmla="*/ 6167 w 10000"/>
                  <a:gd name="connsiteY19" fmla="*/ 5064 h 10000"/>
                  <a:gd name="connsiteX20" fmla="*/ 6195 w 10000"/>
                  <a:gd name="connsiteY20" fmla="*/ 4598 h 10000"/>
                  <a:gd name="connsiteX21" fmla="*/ 6167 w 10000"/>
                  <a:gd name="connsiteY21" fmla="*/ 4133 h 10000"/>
                  <a:gd name="connsiteX22" fmla="*/ 6085 w 10000"/>
                  <a:gd name="connsiteY22" fmla="*/ 3634 h 10000"/>
                  <a:gd name="connsiteX23" fmla="*/ 5973 w 10000"/>
                  <a:gd name="connsiteY23" fmla="*/ 3136 h 10000"/>
                  <a:gd name="connsiteX24" fmla="*/ 5808 w 10000"/>
                  <a:gd name="connsiteY24" fmla="*/ 2620 h 10000"/>
                  <a:gd name="connsiteX25" fmla="*/ 5588 w 10000"/>
                  <a:gd name="connsiteY25" fmla="*/ 2106 h 10000"/>
                  <a:gd name="connsiteX26" fmla="*/ 5312 w 10000"/>
                  <a:gd name="connsiteY26" fmla="*/ 1609 h 10000"/>
                  <a:gd name="connsiteX27" fmla="*/ 4982 w 10000"/>
                  <a:gd name="connsiteY27" fmla="*/ 1125 h 10000"/>
                  <a:gd name="connsiteX28" fmla="*/ 4622 w 10000"/>
                  <a:gd name="connsiteY28" fmla="*/ 660 h 10000"/>
                  <a:gd name="connsiteX29" fmla="*/ 4622 w 10000"/>
                  <a:gd name="connsiteY29" fmla="*/ 660 h 10000"/>
                  <a:gd name="connsiteX30" fmla="*/ 5642 w 10000"/>
                  <a:gd name="connsiteY30" fmla="*/ 371 h 10000"/>
                  <a:gd name="connsiteX31" fmla="*/ 6443 w 10000"/>
                  <a:gd name="connsiteY31" fmla="*/ 177 h 10000"/>
                  <a:gd name="connsiteX32" fmla="*/ 7159 w 10000"/>
                  <a:gd name="connsiteY32" fmla="*/ 0 h 10000"/>
                  <a:gd name="connsiteX33" fmla="*/ 7159 w 10000"/>
                  <a:gd name="connsiteY33" fmla="*/ 0 h 10000"/>
                  <a:gd name="connsiteX34" fmla="*/ 7324 w 10000"/>
                  <a:gd name="connsiteY34" fmla="*/ 177 h 10000"/>
                  <a:gd name="connsiteX35" fmla="*/ 7684 w 10000"/>
                  <a:gd name="connsiteY35" fmla="*/ 643 h 10000"/>
                  <a:gd name="connsiteX36" fmla="*/ 8179 w 10000"/>
                  <a:gd name="connsiteY36" fmla="*/ 1335 h 10000"/>
                  <a:gd name="connsiteX37" fmla="*/ 8483 w 10000"/>
                  <a:gd name="connsiteY37" fmla="*/ 1753 h 10000"/>
                  <a:gd name="connsiteX38" fmla="*/ 8758 w 10000"/>
                  <a:gd name="connsiteY38" fmla="*/ 2185 h 10000"/>
                  <a:gd name="connsiteX39" fmla="*/ 9035 w 10000"/>
                  <a:gd name="connsiteY39" fmla="*/ 2654 h 10000"/>
                  <a:gd name="connsiteX40" fmla="*/ 9310 w 10000"/>
                  <a:gd name="connsiteY40" fmla="*/ 3136 h 10000"/>
                  <a:gd name="connsiteX41" fmla="*/ 9531 w 10000"/>
                  <a:gd name="connsiteY41" fmla="*/ 3601 h 10000"/>
                  <a:gd name="connsiteX42" fmla="*/ 9724 w 10000"/>
                  <a:gd name="connsiteY42" fmla="*/ 4084 h 10000"/>
                  <a:gd name="connsiteX43" fmla="*/ 9891 w 10000"/>
                  <a:gd name="connsiteY43" fmla="*/ 4550 h 10000"/>
                  <a:gd name="connsiteX44" fmla="*/ 9973 w 10000"/>
                  <a:gd name="connsiteY44" fmla="*/ 4983 h 10000"/>
                  <a:gd name="connsiteX45" fmla="*/ 10000 w 10000"/>
                  <a:gd name="connsiteY45" fmla="*/ 5193 h 10000"/>
                  <a:gd name="connsiteX46" fmla="*/ 10000 w 10000"/>
                  <a:gd name="connsiteY46" fmla="*/ 5385 h 10000"/>
                  <a:gd name="connsiteX47" fmla="*/ 9973 w 10000"/>
                  <a:gd name="connsiteY47" fmla="*/ 5579 h 10000"/>
                  <a:gd name="connsiteX48" fmla="*/ 9917 w 10000"/>
                  <a:gd name="connsiteY48" fmla="*/ 5756 h 10000"/>
                  <a:gd name="connsiteX49" fmla="*/ 9917 w 10000"/>
                  <a:gd name="connsiteY49" fmla="*/ 5756 h 10000"/>
                  <a:gd name="connsiteX50" fmla="*/ 9807 w 10000"/>
                  <a:gd name="connsiteY50" fmla="*/ 6109 h 10000"/>
                  <a:gd name="connsiteX51" fmla="*/ 9640 w 10000"/>
                  <a:gd name="connsiteY51" fmla="*/ 6464 h 10000"/>
                  <a:gd name="connsiteX52" fmla="*/ 9476 w 10000"/>
                  <a:gd name="connsiteY52" fmla="*/ 6816 h 10000"/>
                  <a:gd name="connsiteX53" fmla="*/ 9255 w 10000"/>
                  <a:gd name="connsiteY53" fmla="*/ 7170 h 10000"/>
                  <a:gd name="connsiteX54" fmla="*/ 8841 w 10000"/>
                  <a:gd name="connsiteY54" fmla="*/ 7846 h 10000"/>
                  <a:gd name="connsiteX55" fmla="*/ 6497 w 10000"/>
                  <a:gd name="connsiteY55" fmla="*/ 10000 h 10000"/>
                  <a:gd name="connsiteX0" fmla="*/ 6497 w 10000"/>
                  <a:gd name="connsiteY0" fmla="*/ 10000 h 10000"/>
                  <a:gd name="connsiteX1" fmla="*/ 0 w 10000"/>
                  <a:gd name="connsiteY1" fmla="*/ 7506 h 10000"/>
                  <a:gd name="connsiteX2" fmla="*/ 1783 w 10000"/>
                  <a:gd name="connsiteY2" fmla="*/ 7412 h 10000"/>
                  <a:gd name="connsiteX3" fmla="*/ 2774 w 10000"/>
                  <a:gd name="connsiteY3" fmla="*/ 7299 h 10000"/>
                  <a:gd name="connsiteX4" fmla="*/ 3740 w 10000"/>
                  <a:gd name="connsiteY4" fmla="*/ 7187 h 10000"/>
                  <a:gd name="connsiteX5" fmla="*/ 4209 w 10000"/>
                  <a:gd name="connsiteY5" fmla="*/ 7121 h 10000"/>
                  <a:gd name="connsiteX6" fmla="*/ 4622 w 10000"/>
                  <a:gd name="connsiteY6" fmla="*/ 7042 h 10000"/>
                  <a:gd name="connsiteX7" fmla="*/ 4622 w 10000"/>
                  <a:gd name="connsiteY7" fmla="*/ 7042 h 10000"/>
                  <a:gd name="connsiteX8" fmla="*/ 4815 w 10000"/>
                  <a:gd name="connsiteY8" fmla="*/ 6994 h 10000"/>
                  <a:gd name="connsiteX9" fmla="*/ 4982 w 10000"/>
                  <a:gd name="connsiteY9" fmla="*/ 6929 h 10000"/>
                  <a:gd name="connsiteX10" fmla="*/ 5146 w 10000"/>
                  <a:gd name="connsiteY10" fmla="*/ 6849 h 10000"/>
                  <a:gd name="connsiteX11" fmla="*/ 5312 w 10000"/>
                  <a:gd name="connsiteY11" fmla="*/ 6753 h 10000"/>
                  <a:gd name="connsiteX12" fmla="*/ 5451 w 10000"/>
                  <a:gd name="connsiteY12" fmla="*/ 6640 h 10000"/>
                  <a:gd name="connsiteX13" fmla="*/ 5559 w 10000"/>
                  <a:gd name="connsiteY13" fmla="*/ 6511 h 10000"/>
                  <a:gd name="connsiteX14" fmla="*/ 5698 w 10000"/>
                  <a:gd name="connsiteY14" fmla="*/ 6367 h 10000"/>
                  <a:gd name="connsiteX15" fmla="*/ 5808 w 10000"/>
                  <a:gd name="connsiteY15" fmla="*/ 6207 h 10000"/>
                  <a:gd name="connsiteX16" fmla="*/ 5890 w 10000"/>
                  <a:gd name="connsiteY16" fmla="*/ 6045 h 10000"/>
                  <a:gd name="connsiteX17" fmla="*/ 5973 w 10000"/>
                  <a:gd name="connsiteY17" fmla="*/ 5869 h 10000"/>
                  <a:gd name="connsiteX18" fmla="*/ 6085 w 10000"/>
                  <a:gd name="connsiteY18" fmla="*/ 5482 h 10000"/>
                  <a:gd name="connsiteX19" fmla="*/ 6167 w 10000"/>
                  <a:gd name="connsiteY19" fmla="*/ 5064 h 10000"/>
                  <a:gd name="connsiteX20" fmla="*/ 6195 w 10000"/>
                  <a:gd name="connsiteY20" fmla="*/ 4598 h 10000"/>
                  <a:gd name="connsiteX21" fmla="*/ 6167 w 10000"/>
                  <a:gd name="connsiteY21" fmla="*/ 4133 h 10000"/>
                  <a:gd name="connsiteX22" fmla="*/ 6085 w 10000"/>
                  <a:gd name="connsiteY22" fmla="*/ 3634 h 10000"/>
                  <a:gd name="connsiteX23" fmla="*/ 5973 w 10000"/>
                  <a:gd name="connsiteY23" fmla="*/ 3136 h 10000"/>
                  <a:gd name="connsiteX24" fmla="*/ 5808 w 10000"/>
                  <a:gd name="connsiteY24" fmla="*/ 2620 h 10000"/>
                  <a:gd name="connsiteX25" fmla="*/ 5588 w 10000"/>
                  <a:gd name="connsiteY25" fmla="*/ 2106 h 10000"/>
                  <a:gd name="connsiteX26" fmla="*/ 5312 w 10000"/>
                  <a:gd name="connsiteY26" fmla="*/ 1609 h 10000"/>
                  <a:gd name="connsiteX27" fmla="*/ 4982 w 10000"/>
                  <a:gd name="connsiteY27" fmla="*/ 1125 h 10000"/>
                  <a:gd name="connsiteX28" fmla="*/ 4622 w 10000"/>
                  <a:gd name="connsiteY28" fmla="*/ 660 h 10000"/>
                  <a:gd name="connsiteX29" fmla="*/ 4622 w 10000"/>
                  <a:gd name="connsiteY29" fmla="*/ 660 h 10000"/>
                  <a:gd name="connsiteX30" fmla="*/ 5642 w 10000"/>
                  <a:gd name="connsiteY30" fmla="*/ 371 h 10000"/>
                  <a:gd name="connsiteX31" fmla="*/ 6443 w 10000"/>
                  <a:gd name="connsiteY31" fmla="*/ 177 h 10000"/>
                  <a:gd name="connsiteX32" fmla="*/ 7159 w 10000"/>
                  <a:gd name="connsiteY32" fmla="*/ 0 h 10000"/>
                  <a:gd name="connsiteX33" fmla="*/ 7159 w 10000"/>
                  <a:gd name="connsiteY33" fmla="*/ 0 h 10000"/>
                  <a:gd name="connsiteX34" fmla="*/ 7324 w 10000"/>
                  <a:gd name="connsiteY34" fmla="*/ 177 h 10000"/>
                  <a:gd name="connsiteX35" fmla="*/ 7684 w 10000"/>
                  <a:gd name="connsiteY35" fmla="*/ 643 h 10000"/>
                  <a:gd name="connsiteX36" fmla="*/ 8179 w 10000"/>
                  <a:gd name="connsiteY36" fmla="*/ 1335 h 10000"/>
                  <a:gd name="connsiteX37" fmla="*/ 8483 w 10000"/>
                  <a:gd name="connsiteY37" fmla="*/ 1753 h 10000"/>
                  <a:gd name="connsiteX38" fmla="*/ 8758 w 10000"/>
                  <a:gd name="connsiteY38" fmla="*/ 2185 h 10000"/>
                  <a:gd name="connsiteX39" fmla="*/ 9035 w 10000"/>
                  <a:gd name="connsiteY39" fmla="*/ 2654 h 10000"/>
                  <a:gd name="connsiteX40" fmla="*/ 9310 w 10000"/>
                  <a:gd name="connsiteY40" fmla="*/ 3136 h 10000"/>
                  <a:gd name="connsiteX41" fmla="*/ 9531 w 10000"/>
                  <a:gd name="connsiteY41" fmla="*/ 3601 h 10000"/>
                  <a:gd name="connsiteX42" fmla="*/ 9724 w 10000"/>
                  <a:gd name="connsiteY42" fmla="*/ 4084 h 10000"/>
                  <a:gd name="connsiteX43" fmla="*/ 9891 w 10000"/>
                  <a:gd name="connsiteY43" fmla="*/ 4550 h 10000"/>
                  <a:gd name="connsiteX44" fmla="*/ 9973 w 10000"/>
                  <a:gd name="connsiteY44" fmla="*/ 4983 h 10000"/>
                  <a:gd name="connsiteX45" fmla="*/ 10000 w 10000"/>
                  <a:gd name="connsiteY45" fmla="*/ 5193 h 10000"/>
                  <a:gd name="connsiteX46" fmla="*/ 10000 w 10000"/>
                  <a:gd name="connsiteY46" fmla="*/ 5385 h 10000"/>
                  <a:gd name="connsiteX47" fmla="*/ 9973 w 10000"/>
                  <a:gd name="connsiteY47" fmla="*/ 5579 h 10000"/>
                  <a:gd name="connsiteX48" fmla="*/ 9917 w 10000"/>
                  <a:gd name="connsiteY48" fmla="*/ 5756 h 10000"/>
                  <a:gd name="connsiteX49" fmla="*/ 9917 w 10000"/>
                  <a:gd name="connsiteY49" fmla="*/ 5756 h 10000"/>
                  <a:gd name="connsiteX50" fmla="*/ 9807 w 10000"/>
                  <a:gd name="connsiteY50" fmla="*/ 6109 h 10000"/>
                  <a:gd name="connsiteX51" fmla="*/ 9640 w 10000"/>
                  <a:gd name="connsiteY51" fmla="*/ 6464 h 10000"/>
                  <a:gd name="connsiteX52" fmla="*/ 9476 w 10000"/>
                  <a:gd name="connsiteY52" fmla="*/ 6816 h 10000"/>
                  <a:gd name="connsiteX53" fmla="*/ 9255 w 10000"/>
                  <a:gd name="connsiteY53" fmla="*/ 7170 h 10000"/>
                  <a:gd name="connsiteX54" fmla="*/ 6497 w 10000"/>
                  <a:gd name="connsiteY54" fmla="*/ 10000 h 10000"/>
                  <a:gd name="connsiteX0" fmla="*/ 9255 w 10000"/>
                  <a:gd name="connsiteY0" fmla="*/ 7170 h 7506"/>
                  <a:gd name="connsiteX1" fmla="*/ 0 w 10000"/>
                  <a:gd name="connsiteY1" fmla="*/ 7506 h 7506"/>
                  <a:gd name="connsiteX2" fmla="*/ 1783 w 10000"/>
                  <a:gd name="connsiteY2" fmla="*/ 7412 h 7506"/>
                  <a:gd name="connsiteX3" fmla="*/ 2774 w 10000"/>
                  <a:gd name="connsiteY3" fmla="*/ 7299 h 7506"/>
                  <a:gd name="connsiteX4" fmla="*/ 3740 w 10000"/>
                  <a:gd name="connsiteY4" fmla="*/ 7187 h 7506"/>
                  <a:gd name="connsiteX5" fmla="*/ 4209 w 10000"/>
                  <a:gd name="connsiteY5" fmla="*/ 7121 h 7506"/>
                  <a:gd name="connsiteX6" fmla="*/ 4622 w 10000"/>
                  <a:gd name="connsiteY6" fmla="*/ 7042 h 7506"/>
                  <a:gd name="connsiteX7" fmla="*/ 4622 w 10000"/>
                  <a:gd name="connsiteY7" fmla="*/ 7042 h 7506"/>
                  <a:gd name="connsiteX8" fmla="*/ 4815 w 10000"/>
                  <a:gd name="connsiteY8" fmla="*/ 6994 h 7506"/>
                  <a:gd name="connsiteX9" fmla="*/ 4982 w 10000"/>
                  <a:gd name="connsiteY9" fmla="*/ 6929 h 7506"/>
                  <a:gd name="connsiteX10" fmla="*/ 5146 w 10000"/>
                  <a:gd name="connsiteY10" fmla="*/ 6849 h 7506"/>
                  <a:gd name="connsiteX11" fmla="*/ 5312 w 10000"/>
                  <a:gd name="connsiteY11" fmla="*/ 6753 h 7506"/>
                  <a:gd name="connsiteX12" fmla="*/ 5451 w 10000"/>
                  <a:gd name="connsiteY12" fmla="*/ 6640 h 7506"/>
                  <a:gd name="connsiteX13" fmla="*/ 5559 w 10000"/>
                  <a:gd name="connsiteY13" fmla="*/ 6511 h 7506"/>
                  <a:gd name="connsiteX14" fmla="*/ 5698 w 10000"/>
                  <a:gd name="connsiteY14" fmla="*/ 6367 h 7506"/>
                  <a:gd name="connsiteX15" fmla="*/ 5808 w 10000"/>
                  <a:gd name="connsiteY15" fmla="*/ 6207 h 7506"/>
                  <a:gd name="connsiteX16" fmla="*/ 5890 w 10000"/>
                  <a:gd name="connsiteY16" fmla="*/ 6045 h 7506"/>
                  <a:gd name="connsiteX17" fmla="*/ 5973 w 10000"/>
                  <a:gd name="connsiteY17" fmla="*/ 5869 h 7506"/>
                  <a:gd name="connsiteX18" fmla="*/ 6085 w 10000"/>
                  <a:gd name="connsiteY18" fmla="*/ 5482 h 7506"/>
                  <a:gd name="connsiteX19" fmla="*/ 6167 w 10000"/>
                  <a:gd name="connsiteY19" fmla="*/ 5064 h 7506"/>
                  <a:gd name="connsiteX20" fmla="*/ 6195 w 10000"/>
                  <a:gd name="connsiteY20" fmla="*/ 4598 h 7506"/>
                  <a:gd name="connsiteX21" fmla="*/ 6167 w 10000"/>
                  <a:gd name="connsiteY21" fmla="*/ 4133 h 7506"/>
                  <a:gd name="connsiteX22" fmla="*/ 6085 w 10000"/>
                  <a:gd name="connsiteY22" fmla="*/ 3634 h 7506"/>
                  <a:gd name="connsiteX23" fmla="*/ 5973 w 10000"/>
                  <a:gd name="connsiteY23" fmla="*/ 3136 h 7506"/>
                  <a:gd name="connsiteX24" fmla="*/ 5808 w 10000"/>
                  <a:gd name="connsiteY24" fmla="*/ 2620 h 7506"/>
                  <a:gd name="connsiteX25" fmla="*/ 5588 w 10000"/>
                  <a:gd name="connsiteY25" fmla="*/ 2106 h 7506"/>
                  <a:gd name="connsiteX26" fmla="*/ 5312 w 10000"/>
                  <a:gd name="connsiteY26" fmla="*/ 1609 h 7506"/>
                  <a:gd name="connsiteX27" fmla="*/ 4982 w 10000"/>
                  <a:gd name="connsiteY27" fmla="*/ 1125 h 7506"/>
                  <a:gd name="connsiteX28" fmla="*/ 4622 w 10000"/>
                  <a:gd name="connsiteY28" fmla="*/ 660 h 7506"/>
                  <a:gd name="connsiteX29" fmla="*/ 4622 w 10000"/>
                  <a:gd name="connsiteY29" fmla="*/ 660 h 7506"/>
                  <a:gd name="connsiteX30" fmla="*/ 5642 w 10000"/>
                  <a:gd name="connsiteY30" fmla="*/ 371 h 7506"/>
                  <a:gd name="connsiteX31" fmla="*/ 6443 w 10000"/>
                  <a:gd name="connsiteY31" fmla="*/ 177 h 7506"/>
                  <a:gd name="connsiteX32" fmla="*/ 7159 w 10000"/>
                  <a:gd name="connsiteY32" fmla="*/ 0 h 7506"/>
                  <a:gd name="connsiteX33" fmla="*/ 7159 w 10000"/>
                  <a:gd name="connsiteY33" fmla="*/ 0 h 7506"/>
                  <a:gd name="connsiteX34" fmla="*/ 7324 w 10000"/>
                  <a:gd name="connsiteY34" fmla="*/ 177 h 7506"/>
                  <a:gd name="connsiteX35" fmla="*/ 7684 w 10000"/>
                  <a:gd name="connsiteY35" fmla="*/ 643 h 7506"/>
                  <a:gd name="connsiteX36" fmla="*/ 8179 w 10000"/>
                  <a:gd name="connsiteY36" fmla="*/ 1335 h 7506"/>
                  <a:gd name="connsiteX37" fmla="*/ 8483 w 10000"/>
                  <a:gd name="connsiteY37" fmla="*/ 1753 h 7506"/>
                  <a:gd name="connsiteX38" fmla="*/ 8758 w 10000"/>
                  <a:gd name="connsiteY38" fmla="*/ 2185 h 7506"/>
                  <a:gd name="connsiteX39" fmla="*/ 9035 w 10000"/>
                  <a:gd name="connsiteY39" fmla="*/ 2654 h 7506"/>
                  <a:gd name="connsiteX40" fmla="*/ 9310 w 10000"/>
                  <a:gd name="connsiteY40" fmla="*/ 3136 h 7506"/>
                  <a:gd name="connsiteX41" fmla="*/ 9531 w 10000"/>
                  <a:gd name="connsiteY41" fmla="*/ 3601 h 7506"/>
                  <a:gd name="connsiteX42" fmla="*/ 9724 w 10000"/>
                  <a:gd name="connsiteY42" fmla="*/ 4084 h 7506"/>
                  <a:gd name="connsiteX43" fmla="*/ 9891 w 10000"/>
                  <a:gd name="connsiteY43" fmla="*/ 4550 h 7506"/>
                  <a:gd name="connsiteX44" fmla="*/ 9973 w 10000"/>
                  <a:gd name="connsiteY44" fmla="*/ 4983 h 7506"/>
                  <a:gd name="connsiteX45" fmla="*/ 10000 w 10000"/>
                  <a:gd name="connsiteY45" fmla="*/ 5193 h 7506"/>
                  <a:gd name="connsiteX46" fmla="*/ 10000 w 10000"/>
                  <a:gd name="connsiteY46" fmla="*/ 5385 h 7506"/>
                  <a:gd name="connsiteX47" fmla="*/ 9973 w 10000"/>
                  <a:gd name="connsiteY47" fmla="*/ 5579 h 7506"/>
                  <a:gd name="connsiteX48" fmla="*/ 9917 w 10000"/>
                  <a:gd name="connsiteY48" fmla="*/ 5756 h 7506"/>
                  <a:gd name="connsiteX49" fmla="*/ 9917 w 10000"/>
                  <a:gd name="connsiteY49" fmla="*/ 5756 h 7506"/>
                  <a:gd name="connsiteX50" fmla="*/ 9807 w 10000"/>
                  <a:gd name="connsiteY50" fmla="*/ 6109 h 7506"/>
                  <a:gd name="connsiteX51" fmla="*/ 9640 w 10000"/>
                  <a:gd name="connsiteY51" fmla="*/ 6464 h 7506"/>
                  <a:gd name="connsiteX52" fmla="*/ 9476 w 10000"/>
                  <a:gd name="connsiteY52" fmla="*/ 6816 h 7506"/>
                  <a:gd name="connsiteX53" fmla="*/ 9255 w 10000"/>
                  <a:gd name="connsiteY53" fmla="*/ 7170 h 7506"/>
                  <a:gd name="connsiteX0" fmla="*/ 7472 w 8217"/>
                  <a:gd name="connsiteY0" fmla="*/ 9552 h 9875"/>
                  <a:gd name="connsiteX1" fmla="*/ 0 w 8217"/>
                  <a:gd name="connsiteY1" fmla="*/ 9875 h 9875"/>
                  <a:gd name="connsiteX2" fmla="*/ 991 w 8217"/>
                  <a:gd name="connsiteY2" fmla="*/ 9724 h 9875"/>
                  <a:gd name="connsiteX3" fmla="*/ 1957 w 8217"/>
                  <a:gd name="connsiteY3" fmla="*/ 9575 h 9875"/>
                  <a:gd name="connsiteX4" fmla="*/ 2426 w 8217"/>
                  <a:gd name="connsiteY4" fmla="*/ 9487 h 9875"/>
                  <a:gd name="connsiteX5" fmla="*/ 2839 w 8217"/>
                  <a:gd name="connsiteY5" fmla="*/ 9382 h 9875"/>
                  <a:gd name="connsiteX6" fmla="*/ 2839 w 8217"/>
                  <a:gd name="connsiteY6" fmla="*/ 9382 h 9875"/>
                  <a:gd name="connsiteX7" fmla="*/ 3032 w 8217"/>
                  <a:gd name="connsiteY7" fmla="*/ 9318 h 9875"/>
                  <a:gd name="connsiteX8" fmla="*/ 3199 w 8217"/>
                  <a:gd name="connsiteY8" fmla="*/ 9231 h 9875"/>
                  <a:gd name="connsiteX9" fmla="*/ 3363 w 8217"/>
                  <a:gd name="connsiteY9" fmla="*/ 9125 h 9875"/>
                  <a:gd name="connsiteX10" fmla="*/ 3529 w 8217"/>
                  <a:gd name="connsiteY10" fmla="*/ 8997 h 9875"/>
                  <a:gd name="connsiteX11" fmla="*/ 3668 w 8217"/>
                  <a:gd name="connsiteY11" fmla="*/ 8846 h 9875"/>
                  <a:gd name="connsiteX12" fmla="*/ 3776 w 8217"/>
                  <a:gd name="connsiteY12" fmla="*/ 8674 h 9875"/>
                  <a:gd name="connsiteX13" fmla="*/ 3915 w 8217"/>
                  <a:gd name="connsiteY13" fmla="*/ 8483 h 9875"/>
                  <a:gd name="connsiteX14" fmla="*/ 4025 w 8217"/>
                  <a:gd name="connsiteY14" fmla="*/ 8269 h 9875"/>
                  <a:gd name="connsiteX15" fmla="*/ 4107 w 8217"/>
                  <a:gd name="connsiteY15" fmla="*/ 8054 h 9875"/>
                  <a:gd name="connsiteX16" fmla="*/ 4190 w 8217"/>
                  <a:gd name="connsiteY16" fmla="*/ 7819 h 9875"/>
                  <a:gd name="connsiteX17" fmla="*/ 4302 w 8217"/>
                  <a:gd name="connsiteY17" fmla="*/ 7303 h 9875"/>
                  <a:gd name="connsiteX18" fmla="*/ 4384 w 8217"/>
                  <a:gd name="connsiteY18" fmla="*/ 6747 h 9875"/>
                  <a:gd name="connsiteX19" fmla="*/ 4412 w 8217"/>
                  <a:gd name="connsiteY19" fmla="*/ 6126 h 9875"/>
                  <a:gd name="connsiteX20" fmla="*/ 4384 w 8217"/>
                  <a:gd name="connsiteY20" fmla="*/ 5506 h 9875"/>
                  <a:gd name="connsiteX21" fmla="*/ 4302 w 8217"/>
                  <a:gd name="connsiteY21" fmla="*/ 4841 h 9875"/>
                  <a:gd name="connsiteX22" fmla="*/ 4190 w 8217"/>
                  <a:gd name="connsiteY22" fmla="*/ 4178 h 9875"/>
                  <a:gd name="connsiteX23" fmla="*/ 4025 w 8217"/>
                  <a:gd name="connsiteY23" fmla="*/ 3491 h 9875"/>
                  <a:gd name="connsiteX24" fmla="*/ 3805 w 8217"/>
                  <a:gd name="connsiteY24" fmla="*/ 2806 h 9875"/>
                  <a:gd name="connsiteX25" fmla="*/ 3529 w 8217"/>
                  <a:gd name="connsiteY25" fmla="*/ 2144 h 9875"/>
                  <a:gd name="connsiteX26" fmla="*/ 3199 w 8217"/>
                  <a:gd name="connsiteY26" fmla="*/ 1499 h 9875"/>
                  <a:gd name="connsiteX27" fmla="*/ 2839 w 8217"/>
                  <a:gd name="connsiteY27" fmla="*/ 879 h 9875"/>
                  <a:gd name="connsiteX28" fmla="*/ 2839 w 8217"/>
                  <a:gd name="connsiteY28" fmla="*/ 879 h 9875"/>
                  <a:gd name="connsiteX29" fmla="*/ 3859 w 8217"/>
                  <a:gd name="connsiteY29" fmla="*/ 494 h 9875"/>
                  <a:gd name="connsiteX30" fmla="*/ 4660 w 8217"/>
                  <a:gd name="connsiteY30" fmla="*/ 236 h 9875"/>
                  <a:gd name="connsiteX31" fmla="*/ 5376 w 8217"/>
                  <a:gd name="connsiteY31" fmla="*/ 0 h 9875"/>
                  <a:gd name="connsiteX32" fmla="*/ 5376 w 8217"/>
                  <a:gd name="connsiteY32" fmla="*/ 0 h 9875"/>
                  <a:gd name="connsiteX33" fmla="*/ 5541 w 8217"/>
                  <a:gd name="connsiteY33" fmla="*/ 236 h 9875"/>
                  <a:gd name="connsiteX34" fmla="*/ 5901 w 8217"/>
                  <a:gd name="connsiteY34" fmla="*/ 857 h 9875"/>
                  <a:gd name="connsiteX35" fmla="*/ 6396 w 8217"/>
                  <a:gd name="connsiteY35" fmla="*/ 1779 h 9875"/>
                  <a:gd name="connsiteX36" fmla="*/ 6700 w 8217"/>
                  <a:gd name="connsiteY36" fmla="*/ 2335 h 9875"/>
                  <a:gd name="connsiteX37" fmla="*/ 6975 w 8217"/>
                  <a:gd name="connsiteY37" fmla="*/ 2911 h 9875"/>
                  <a:gd name="connsiteX38" fmla="*/ 7252 w 8217"/>
                  <a:gd name="connsiteY38" fmla="*/ 3536 h 9875"/>
                  <a:gd name="connsiteX39" fmla="*/ 7527 w 8217"/>
                  <a:gd name="connsiteY39" fmla="*/ 4178 h 9875"/>
                  <a:gd name="connsiteX40" fmla="*/ 7748 w 8217"/>
                  <a:gd name="connsiteY40" fmla="*/ 4797 h 9875"/>
                  <a:gd name="connsiteX41" fmla="*/ 7941 w 8217"/>
                  <a:gd name="connsiteY41" fmla="*/ 5441 h 9875"/>
                  <a:gd name="connsiteX42" fmla="*/ 8108 w 8217"/>
                  <a:gd name="connsiteY42" fmla="*/ 6062 h 9875"/>
                  <a:gd name="connsiteX43" fmla="*/ 8190 w 8217"/>
                  <a:gd name="connsiteY43" fmla="*/ 6639 h 9875"/>
                  <a:gd name="connsiteX44" fmla="*/ 8217 w 8217"/>
                  <a:gd name="connsiteY44" fmla="*/ 6918 h 9875"/>
                  <a:gd name="connsiteX45" fmla="*/ 8217 w 8217"/>
                  <a:gd name="connsiteY45" fmla="*/ 7174 h 9875"/>
                  <a:gd name="connsiteX46" fmla="*/ 8190 w 8217"/>
                  <a:gd name="connsiteY46" fmla="*/ 7433 h 9875"/>
                  <a:gd name="connsiteX47" fmla="*/ 8134 w 8217"/>
                  <a:gd name="connsiteY47" fmla="*/ 7669 h 9875"/>
                  <a:gd name="connsiteX48" fmla="*/ 8134 w 8217"/>
                  <a:gd name="connsiteY48" fmla="*/ 7669 h 9875"/>
                  <a:gd name="connsiteX49" fmla="*/ 8024 w 8217"/>
                  <a:gd name="connsiteY49" fmla="*/ 8139 h 9875"/>
                  <a:gd name="connsiteX50" fmla="*/ 7857 w 8217"/>
                  <a:gd name="connsiteY50" fmla="*/ 8612 h 9875"/>
                  <a:gd name="connsiteX51" fmla="*/ 7693 w 8217"/>
                  <a:gd name="connsiteY51" fmla="*/ 9081 h 9875"/>
                  <a:gd name="connsiteX52" fmla="*/ 7472 w 8217"/>
                  <a:gd name="connsiteY52" fmla="*/ 9552 h 9875"/>
                  <a:gd name="connsiteX0" fmla="*/ 7887 w 8794"/>
                  <a:gd name="connsiteY0" fmla="*/ 9673 h 9847"/>
                  <a:gd name="connsiteX1" fmla="*/ 0 w 8794"/>
                  <a:gd name="connsiteY1" fmla="*/ 9847 h 9847"/>
                  <a:gd name="connsiteX2" fmla="*/ 1176 w 8794"/>
                  <a:gd name="connsiteY2" fmla="*/ 9696 h 9847"/>
                  <a:gd name="connsiteX3" fmla="*/ 1746 w 8794"/>
                  <a:gd name="connsiteY3" fmla="*/ 9607 h 9847"/>
                  <a:gd name="connsiteX4" fmla="*/ 2249 w 8794"/>
                  <a:gd name="connsiteY4" fmla="*/ 9501 h 9847"/>
                  <a:gd name="connsiteX5" fmla="*/ 2249 w 8794"/>
                  <a:gd name="connsiteY5" fmla="*/ 9501 h 9847"/>
                  <a:gd name="connsiteX6" fmla="*/ 2484 w 8794"/>
                  <a:gd name="connsiteY6" fmla="*/ 9436 h 9847"/>
                  <a:gd name="connsiteX7" fmla="*/ 2687 w 8794"/>
                  <a:gd name="connsiteY7" fmla="*/ 9348 h 9847"/>
                  <a:gd name="connsiteX8" fmla="*/ 2887 w 8794"/>
                  <a:gd name="connsiteY8" fmla="*/ 9241 h 9847"/>
                  <a:gd name="connsiteX9" fmla="*/ 3089 w 8794"/>
                  <a:gd name="connsiteY9" fmla="*/ 9111 h 9847"/>
                  <a:gd name="connsiteX10" fmla="*/ 3258 w 8794"/>
                  <a:gd name="connsiteY10" fmla="*/ 8958 h 9847"/>
                  <a:gd name="connsiteX11" fmla="*/ 3389 w 8794"/>
                  <a:gd name="connsiteY11" fmla="*/ 8784 h 9847"/>
                  <a:gd name="connsiteX12" fmla="*/ 3559 w 8794"/>
                  <a:gd name="connsiteY12" fmla="*/ 8590 h 9847"/>
                  <a:gd name="connsiteX13" fmla="*/ 3692 w 8794"/>
                  <a:gd name="connsiteY13" fmla="*/ 8374 h 9847"/>
                  <a:gd name="connsiteX14" fmla="*/ 3792 w 8794"/>
                  <a:gd name="connsiteY14" fmla="*/ 8156 h 9847"/>
                  <a:gd name="connsiteX15" fmla="*/ 3893 w 8794"/>
                  <a:gd name="connsiteY15" fmla="*/ 7918 h 9847"/>
                  <a:gd name="connsiteX16" fmla="*/ 4029 w 8794"/>
                  <a:gd name="connsiteY16" fmla="*/ 7395 h 9847"/>
                  <a:gd name="connsiteX17" fmla="*/ 4129 w 8794"/>
                  <a:gd name="connsiteY17" fmla="*/ 6832 h 9847"/>
                  <a:gd name="connsiteX18" fmla="*/ 4163 w 8794"/>
                  <a:gd name="connsiteY18" fmla="*/ 6204 h 9847"/>
                  <a:gd name="connsiteX19" fmla="*/ 4129 w 8794"/>
                  <a:gd name="connsiteY19" fmla="*/ 5576 h 9847"/>
                  <a:gd name="connsiteX20" fmla="*/ 4029 w 8794"/>
                  <a:gd name="connsiteY20" fmla="*/ 4902 h 9847"/>
                  <a:gd name="connsiteX21" fmla="*/ 3893 w 8794"/>
                  <a:gd name="connsiteY21" fmla="*/ 4231 h 9847"/>
                  <a:gd name="connsiteX22" fmla="*/ 3692 w 8794"/>
                  <a:gd name="connsiteY22" fmla="*/ 3535 h 9847"/>
                  <a:gd name="connsiteX23" fmla="*/ 3425 w 8794"/>
                  <a:gd name="connsiteY23" fmla="*/ 2842 h 9847"/>
                  <a:gd name="connsiteX24" fmla="*/ 3089 w 8794"/>
                  <a:gd name="connsiteY24" fmla="*/ 2171 h 9847"/>
                  <a:gd name="connsiteX25" fmla="*/ 2687 w 8794"/>
                  <a:gd name="connsiteY25" fmla="*/ 1518 h 9847"/>
                  <a:gd name="connsiteX26" fmla="*/ 2249 w 8794"/>
                  <a:gd name="connsiteY26" fmla="*/ 890 h 9847"/>
                  <a:gd name="connsiteX27" fmla="*/ 2249 w 8794"/>
                  <a:gd name="connsiteY27" fmla="*/ 890 h 9847"/>
                  <a:gd name="connsiteX28" fmla="*/ 3490 w 8794"/>
                  <a:gd name="connsiteY28" fmla="*/ 500 h 9847"/>
                  <a:gd name="connsiteX29" fmla="*/ 4465 w 8794"/>
                  <a:gd name="connsiteY29" fmla="*/ 239 h 9847"/>
                  <a:gd name="connsiteX30" fmla="*/ 5337 w 8794"/>
                  <a:gd name="connsiteY30" fmla="*/ 0 h 9847"/>
                  <a:gd name="connsiteX31" fmla="*/ 5337 w 8794"/>
                  <a:gd name="connsiteY31" fmla="*/ 0 h 9847"/>
                  <a:gd name="connsiteX32" fmla="*/ 5537 w 8794"/>
                  <a:gd name="connsiteY32" fmla="*/ 239 h 9847"/>
                  <a:gd name="connsiteX33" fmla="*/ 5975 w 8794"/>
                  <a:gd name="connsiteY33" fmla="*/ 868 h 9847"/>
                  <a:gd name="connsiteX34" fmla="*/ 6578 w 8794"/>
                  <a:gd name="connsiteY34" fmla="*/ 1802 h 9847"/>
                  <a:gd name="connsiteX35" fmla="*/ 6948 w 8794"/>
                  <a:gd name="connsiteY35" fmla="*/ 2365 h 9847"/>
                  <a:gd name="connsiteX36" fmla="*/ 7282 w 8794"/>
                  <a:gd name="connsiteY36" fmla="*/ 2948 h 9847"/>
                  <a:gd name="connsiteX37" fmla="*/ 7620 w 8794"/>
                  <a:gd name="connsiteY37" fmla="*/ 3581 h 9847"/>
                  <a:gd name="connsiteX38" fmla="*/ 7954 w 8794"/>
                  <a:gd name="connsiteY38" fmla="*/ 4231 h 9847"/>
                  <a:gd name="connsiteX39" fmla="*/ 8223 w 8794"/>
                  <a:gd name="connsiteY39" fmla="*/ 4858 h 9847"/>
                  <a:gd name="connsiteX40" fmla="*/ 8458 w 8794"/>
                  <a:gd name="connsiteY40" fmla="*/ 5510 h 9847"/>
                  <a:gd name="connsiteX41" fmla="*/ 8661 w 8794"/>
                  <a:gd name="connsiteY41" fmla="*/ 6139 h 9847"/>
                  <a:gd name="connsiteX42" fmla="*/ 8761 w 8794"/>
                  <a:gd name="connsiteY42" fmla="*/ 6723 h 9847"/>
                  <a:gd name="connsiteX43" fmla="*/ 8794 w 8794"/>
                  <a:gd name="connsiteY43" fmla="*/ 7006 h 9847"/>
                  <a:gd name="connsiteX44" fmla="*/ 8794 w 8794"/>
                  <a:gd name="connsiteY44" fmla="*/ 7265 h 9847"/>
                  <a:gd name="connsiteX45" fmla="*/ 8761 w 8794"/>
                  <a:gd name="connsiteY45" fmla="*/ 7527 h 9847"/>
                  <a:gd name="connsiteX46" fmla="*/ 8693 w 8794"/>
                  <a:gd name="connsiteY46" fmla="*/ 7766 h 9847"/>
                  <a:gd name="connsiteX47" fmla="*/ 8693 w 8794"/>
                  <a:gd name="connsiteY47" fmla="*/ 7766 h 9847"/>
                  <a:gd name="connsiteX48" fmla="*/ 8559 w 8794"/>
                  <a:gd name="connsiteY48" fmla="*/ 8242 h 9847"/>
                  <a:gd name="connsiteX49" fmla="*/ 8356 w 8794"/>
                  <a:gd name="connsiteY49" fmla="*/ 8721 h 9847"/>
                  <a:gd name="connsiteX50" fmla="*/ 8156 w 8794"/>
                  <a:gd name="connsiteY50" fmla="*/ 9196 h 9847"/>
                  <a:gd name="connsiteX51" fmla="*/ 7887 w 8794"/>
                  <a:gd name="connsiteY51" fmla="*/ 9673 h 9847"/>
                  <a:gd name="connsiteX0" fmla="*/ 7632 w 8663"/>
                  <a:gd name="connsiteY0" fmla="*/ 9823 h 9847"/>
                  <a:gd name="connsiteX1" fmla="*/ 0 w 8663"/>
                  <a:gd name="connsiteY1" fmla="*/ 9847 h 9847"/>
                  <a:gd name="connsiteX2" fmla="*/ 648 w 8663"/>
                  <a:gd name="connsiteY2" fmla="*/ 9756 h 9847"/>
                  <a:gd name="connsiteX3" fmla="*/ 1220 w 8663"/>
                  <a:gd name="connsiteY3" fmla="*/ 9649 h 9847"/>
                  <a:gd name="connsiteX4" fmla="*/ 1220 w 8663"/>
                  <a:gd name="connsiteY4" fmla="*/ 9649 h 9847"/>
                  <a:gd name="connsiteX5" fmla="*/ 1488 w 8663"/>
                  <a:gd name="connsiteY5" fmla="*/ 9583 h 9847"/>
                  <a:gd name="connsiteX6" fmla="*/ 1718 w 8663"/>
                  <a:gd name="connsiteY6" fmla="*/ 9493 h 9847"/>
                  <a:gd name="connsiteX7" fmla="*/ 1946 w 8663"/>
                  <a:gd name="connsiteY7" fmla="*/ 9385 h 9847"/>
                  <a:gd name="connsiteX8" fmla="*/ 2176 w 8663"/>
                  <a:gd name="connsiteY8" fmla="*/ 9253 h 9847"/>
                  <a:gd name="connsiteX9" fmla="*/ 2368 w 8663"/>
                  <a:gd name="connsiteY9" fmla="*/ 9097 h 9847"/>
                  <a:gd name="connsiteX10" fmla="*/ 2517 w 8663"/>
                  <a:gd name="connsiteY10" fmla="*/ 8920 h 9847"/>
                  <a:gd name="connsiteX11" fmla="*/ 2710 w 8663"/>
                  <a:gd name="connsiteY11" fmla="*/ 8723 h 9847"/>
                  <a:gd name="connsiteX12" fmla="*/ 2861 w 8663"/>
                  <a:gd name="connsiteY12" fmla="*/ 8504 h 9847"/>
                  <a:gd name="connsiteX13" fmla="*/ 2975 w 8663"/>
                  <a:gd name="connsiteY13" fmla="*/ 8283 h 9847"/>
                  <a:gd name="connsiteX14" fmla="*/ 3090 w 8663"/>
                  <a:gd name="connsiteY14" fmla="*/ 8041 h 9847"/>
                  <a:gd name="connsiteX15" fmla="*/ 3245 w 8663"/>
                  <a:gd name="connsiteY15" fmla="*/ 7510 h 9847"/>
                  <a:gd name="connsiteX16" fmla="*/ 3358 w 8663"/>
                  <a:gd name="connsiteY16" fmla="*/ 6938 h 9847"/>
                  <a:gd name="connsiteX17" fmla="*/ 3397 w 8663"/>
                  <a:gd name="connsiteY17" fmla="*/ 6300 h 9847"/>
                  <a:gd name="connsiteX18" fmla="*/ 3358 w 8663"/>
                  <a:gd name="connsiteY18" fmla="*/ 5663 h 9847"/>
                  <a:gd name="connsiteX19" fmla="*/ 3245 w 8663"/>
                  <a:gd name="connsiteY19" fmla="*/ 4978 h 9847"/>
                  <a:gd name="connsiteX20" fmla="*/ 3090 w 8663"/>
                  <a:gd name="connsiteY20" fmla="*/ 4297 h 9847"/>
                  <a:gd name="connsiteX21" fmla="*/ 2861 w 8663"/>
                  <a:gd name="connsiteY21" fmla="*/ 3590 h 9847"/>
                  <a:gd name="connsiteX22" fmla="*/ 2558 w 8663"/>
                  <a:gd name="connsiteY22" fmla="*/ 2886 h 9847"/>
                  <a:gd name="connsiteX23" fmla="*/ 2176 w 8663"/>
                  <a:gd name="connsiteY23" fmla="*/ 2205 h 9847"/>
                  <a:gd name="connsiteX24" fmla="*/ 1718 w 8663"/>
                  <a:gd name="connsiteY24" fmla="*/ 1542 h 9847"/>
                  <a:gd name="connsiteX25" fmla="*/ 1220 w 8663"/>
                  <a:gd name="connsiteY25" fmla="*/ 904 h 9847"/>
                  <a:gd name="connsiteX26" fmla="*/ 1220 w 8663"/>
                  <a:gd name="connsiteY26" fmla="*/ 904 h 9847"/>
                  <a:gd name="connsiteX27" fmla="*/ 2632 w 8663"/>
                  <a:gd name="connsiteY27" fmla="*/ 508 h 9847"/>
                  <a:gd name="connsiteX28" fmla="*/ 3740 w 8663"/>
                  <a:gd name="connsiteY28" fmla="*/ 243 h 9847"/>
                  <a:gd name="connsiteX29" fmla="*/ 4732 w 8663"/>
                  <a:gd name="connsiteY29" fmla="*/ 0 h 9847"/>
                  <a:gd name="connsiteX30" fmla="*/ 4732 w 8663"/>
                  <a:gd name="connsiteY30" fmla="*/ 0 h 9847"/>
                  <a:gd name="connsiteX31" fmla="*/ 4959 w 8663"/>
                  <a:gd name="connsiteY31" fmla="*/ 243 h 9847"/>
                  <a:gd name="connsiteX32" fmla="*/ 5457 w 8663"/>
                  <a:gd name="connsiteY32" fmla="*/ 881 h 9847"/>
                  <a:gd name="connsiteX33" fmla="*/ 6143 w 8663"/>
                  <a:gd name="connsiteY33" fmla="*/ 1830 h 9847"/>
                  <a:gd name="connsiteX34" fmla="*/ 6564 w 8663"/>
                  <a:gd name="connsiteY34" fmla="*/ 2402 h 9847"/>
                  <a:gd name="connsiteX35" fmla="*/ 6944 w 8663"/>
                  <a:gd name="connsiteY35" fmla="*/ 2994 h 9847"/>
                  <a:gd name="connsiteX36" fmla="*/ 7328 w 8663"/>
                  <a:gd name="connsiteY36" fmla="*/ 3637 h 9847"/>
                  <a:gd name="connsiteX37" fmla="*/ 7708 w 8663"/>
                  <a:gd name="connsiteY37" fmla="*/ 4297 h 9847"/>
                  <a:gd name="connsiteX38" fmla="*/ 8014 w 8663"/>
                  <a:gd name="connsiteY38" fmla="*/ 4933 h 9847"/>
                  <a:gd name="connsiteX39" fmla="*/ 8281 w 8663"/>
                  <a:gd name="connsiteY39" fmla="*/ 5596 h 9847"/>
                  <a:gd name="connsiteX40" fmla="*/ 8512 w 8663"/>
                  <a:gd name="connsiteY40" fmla="*/ 6234 h 9847"/>
                  <a:gd name="connsiteX41" fmla="*/ 8625 w 8663"/>
                  <a:gd name="connsiteY41" fmla="*/ 6827 h 9847"/>
                  <a:gd name="connsiteX42" fmla="*/ 8663 w 8663"/>
                  <a:gd name="connsiteY42" fmla="*/ 7115 h 9847"/>
                  <a:gd name="connsiteX43" fmla="*/ 8663 w 8663"/>
                  <a:gd name="connsiteY43" fmla="*/ 7378 h 9847"/>
                  <a:gd name="connsiteX44" fmla="*/ 8625 w 8663"/>
                  <a:gd name="connsiteY44" fmla="*/ 7644 h 9847"/>
                  <a:gd name="connsiteX45" fmla="*/ 8548 w 8663"/>
                  <a:gd name="connsiteY45" fmla="*/ 7887 h 9847"/>
                  <a:gd name="connsiteX46" fmla="*/ 8548 w 8663"/>
                  <a:gd name="connsiteY46" fmla="*/ 7887 h 9847"/>
                  <a:gd name="connsiteX47" fmla="*/ 8396 w 8663"/>
                  <a:gd name="connsiteY47" fmla="*/ 8370 h 9847"/>
                  <a:gd name="connsiteX48" fmla="*/ 8165 w 8663"/>
                  <a:gd name="connsiteY48" fmla="*/ 8857 h 9847"/>
                  <a:gd name="connsiteX49" fmla="*/ 7938 w 8663"/>
                  <a:gd name="connsiteY49" fmla="*/ 9339 h 9847"/>
                  <a:gd name="connsiteX50" fmla="*/ 7632 w 8663"/>
                  <a:gd name="connsiteY50" fmla="*/ 9823 h 9847"/>
                  <a:gd name="connsiteX0" fmla="*/ 8810 w 10000"/>
                  <a:gd name="connsiteY0" fmla="*/ 9976 h 10000"/>
                  <a:gd name="connsiteX1" fmla="*/ 0 w 10000"/>
                  <a:gd name="connsiteY1" fmla="*/ 10000 h 10000"/>
                  <a:gd name="connsiteX2" fmla="*/ 1408 w 10000"/>
                  <a:gd name="connsiteY2" fmla="*/ 9799 h 10000"/>
                  <a:gd name="connsiteX3" fmla="*/ 1408 w 10000"/>
                  <a:gd name="connsiteY3" fmla="*/ 9799 h 10000"/>
                  <a:gd name="connsiteX4" fmla="*/ 1718 w 10000"/>
                  <a:gd name="connsiteY4" fmla="*/ 9732 h 10000"/>
                  <a:gd name="connsiteX5" fmla="*/ 1983 w 10000"/>
                  <a:gd name="connsiteY5" fmla="*/ 9640 h 10000"/>
                  <a:gd name="connsiteX6" fmla="*/ 2246 w 10000"/>
                  <a:gd name="connsiteY6" fmla="*/ 9531 h 10000"/>
                  <a:gd name="connsiteX7" fmla="*/ 2512 w 10000"/>
                  <a:gd name="connsiteY7" fmla="*/ 9397 h 10000"/>
                  <a:gd name="connsiteX8" fmla="*/ 2733 w 10000"/>
                  <a:gd name="connsiteY8" fmla="*/ 9238 h 10000"/>
                  <a:gd name="connsiteX9" fmla="*/ 2905 w 10000"/>
                  <a:gd name="connsiteY9" fmla="*/ 9059 h 10000"/>
                  <a:gd name="connsiteX10" fmla="*/ 3128 w 10000"/>
                  <a:gd name="connsiteY10" fmla="*/ 8859 h 10000"/>
                  <a:gd name="connsiteX11" fmla="*/ 3303 w 10000"/>
                  <a:gd name="connsiteY11" fmla="*/ 8636 h 10000"/>
                  <a:gd name="connsiteX12" fmla="*/ 3434 w 10000"/>
                  <a:gd name="connsiteY12" fmla="*/ 8412 h 10000"/>
                  <a:gd name="connsiteX13" fmla="*/ 3567 w 10000"/>
                  <a:gd name="connsiteY13" fmla="*/ 8166 h 10000"/>
                  <a:gd name="connsiteX14" fmla="*/ 3746 w 10000"/>
                  <a:gd name="connsiteY14" fmla="*/ 7627 h 10000"/>
                  <a:gd name="connsiteX15" fmla="*/ 3876 w 10000"/>
                  <a:gd name="connsiteY15" fmla="*/ 7046 h 10000"/>
                  <a:gd name="connsiteX16" fmla="*/ 3921 w 10000"/>
                  <a:gd name="connsiteY16" fmla="*/ 6398 h 10000"/>
                  <a:gd name="connsiteX17" fmla="*/ 3876 w 10000"/>
                  <a:gd name="connsiteY17" fmla="*/ 5751 h 10000"/>
                  <a:gd name="connsiteX18" fmla="*/ 3746 w 10000"/>
                  <a:gd name="connsiteY18" fmla="*/ 5055 h 10000"/>
                  <a:gd name="connsiteX19" fmla="*/ 3567 w 10000"/>
                  <a:gd name="connsiteY19" fmla="*/ 4364 h 10000"/>
                  <a:gd name="connsiteX20" fmla="*/ 3303 w 10000"/>
                  <a:gd name="connsiteY20" fmla="*/ 3646 h 10000"/>
                  <a:gd name="connsiteX21" fmla="*/ 2953 w 10000"/>
                  <a:gd name="connsiteY21" fmla="*/ 2931 h 10000"/>
                  <a:gd name="connsiteX22" fmla="*/ 2512 w 10000"/>
                  <a:gd name="connsiteY22" fmla="*/ 2239 h 10000"/>
                  <a:gd name="connsiteX23" fmla="*/ 1983 w 10000"/>
                  <a:gd name="connsiteY23" fmla="*/ 1566 h 10000"/>
                  <a:gd name="connsiteX24" fmla="*/ 1408 w 10000"/>
                  <a:gd name="connsiteY24" fmla="*/ 918 h 10000"/>
                  <a:gd name="connsiteX25" fmla="*/ 1408 w 10000"/>
                  <a:gd name="connsiteY25" fmla="*/ 918 h 10000"/>
                  <a:gd name="connsiteX26" fmla="*/ 3038 w 10000"/>
                  <a:gd name="connsiteY26" fmla="*/ 516 h 10000"/>
                  <a:gd name="connsiteX27" fmla="*/ 4317 w 10000"/>
                  <a:gd name="connsiteY27" fmla="*/ 247 h 10000"/>
                  <a:gd name="connsiteX28" fmla="*/ 5462 w 10000"/>
                  <a:gd name="connsiteY28" fmla="*/ 0 h 10000"/>
                  <a:gd name="connsiteX29" fmla="*/ 5462 w 10000"/>
                  <a:gd name="connsiteY29" fmla="*/ 0 h 10000"/>
                  <a:gd name="connsiteX30" fmla="*/ 5724 w 10000"/>
                  <a:gd name="connsiteY30" fmla="*/ 247 h 10000"/>
                  <a:gd name="connsiteX31" fmla="*/ 6299 w 10000"/>
                  <a:gd name="connsiteY31" fmla="*/ 895 h 10000"/>
                  <a:gd name="connsiteX32" fmla="*/ 7091 w 10000"/>
                  <a:gd name="connsiteY32" fmla="*/ 1858 h 10000"/>
                  <a:gd name="connsiteX33" fmla="*/ 7577 w 10000"/>
                  <a:gd name="connsiteY33" fmla="*/ 2439 h 10000"/>
                  <a:gd name="connsiteX34" fmla="*/ 8016 w 10000"/>
                  <a:gd name="connsiteY34" fmla="*/ 3041 h 10000"/>
                  <a:gd name="connsiteX35" fmla="*/ 8459 w 10000"/>
                  <a:gd name="connsiteY35" fmla="*/ 3694 h 10000"/>
                  <a:gd name="connsiteX36" fmla="*/ 8898 w 10000"/>
                  <a:gd name="connsiteY36" fmla="*/ 4364 h 10000"/>
                  <a:gd name="connsiteX37" fmla="*/ 9251 w 10000"/>
                  <a:gd name="connsiteY37" fmla="*/ 5010 h 10000"/>
                  <a:gd name="connsiteX38" fmla="*/ 9559 w 10000"/>
                  <a:gd name="connsiteY38" fmla="*/ 5683 h 10000"/>
                  <a:gd name="connsiteX39" fmla="*/ 9826 w 10000"/>
                  <a:gd name="connsiteY39" fmla="*/ 6331 h 10000"/>
                  <a:gd name="connsiteX40" fmla="*/ 9956 w 10000"/>
                  <a:gd name="connsiteY40" fmla="*/ 6933 h 10000"/>
                  <a:gd name="connsiteX41" fmla="*/ 10000 w 10000"/>
                  <a:gd name="connsiteY41" fmla="*/ 7226 h 10000"/>
                  <a:gd name="connsiteX42" fmla="*/ 10000 w 10000"/>
                  <a:gd name="connsiteY42" fmla="*/ 7493 h 10000"/>
                  <a:gd name="connsiteX43" fmla="*/ 9956 w 10000"/>
                  <a:gd name="connsiteY43" fmla="*/ 7763 h 10000"/>
                  <a:gd name="connsiteX44" fmla="*/ 9867 w 10000"/>
                  <a:gd name="connsiteY44" fmla="*/ 8010 h 10000"/>
                  <a:gd name="connsiteX45" fmla="*/ 9867 w 10000"/>
                  <a:gd name="connsiteY45" fmla="*/ 8010 h 10000"/>
                  <a:gd name="connsiteX46" fmla="*/ 9692 w 10000"/>
                  <a:gd name="connsiteY46" fmla="*/ 8500 h 10000"/>
                  <a:gd name="connsiteX47" fmla="*/ 9425 w 10000"/>
                  <a:gd name="connsiteY47" fmla="*/ 8995 h 10000"/>
                  <a:gd name="connsiteX48" fmla="*/ 9163 w 10000"/>
                  <a:gd name="connsiteY48" fmla="*/ 9484 h 10000"/>
                  <a:gd name="connsiteX49" fmla="*/ 8810 w 10000"/>
                  <a:gd name="connsiteY49" fmla="*/ 9976 h 10000"/>
                  <a:gd name="connsiteX0" fmla="*/ 7402 w 8592"/>
                  <a:gd name="connsiteY0" fmla="*/ 9976 h 9976"/>
                  <a:gd name="connsiteX1" fmla="*/ 0 w 8592"/>
                  <a:gd name="connsiteY1" fmla="*/ 9799 h 9976"/>
                  <a:gd name="connsiteX2" fmla="*/ 0 w 8592"/>
                  <a:gd name="connsiteY2" fmla="*/ 9799 h 9976"/>
                  <a:gd name="connsiteX3" fmla="*/ 310 w 8592"/>
                  <a:gd name="connsiteY3" fmla="*/ 9732 h 9976"/>
                  <a:gd name="connsiteX4" fmla="*/ 575 w 8592"/>
                  <a:gd name="connsiteY4" fmla="*/ 9640 h 9976"/>
                  <a:gd name="connsiteX5" fmla="*/ 838 w 8592"/>
                  <a:gd name="connsiteY5" fmla="*/ 9531 h 9976"/>
                  <a:gd name="connsiteX6" fmla="*/ 1104 w 8592"/>
                  <a:gd name="connsiteY6" fmla="*/ 9397 h 9976"/>
                  <a:gd name="connsiteX7" fmla="*/ 1325 w 8592"/>
                  <a:gd name="connsiteY7" fmla="*/ 9238 h 9976"/>
                  <a:gd name="connsiteX8" fmla="*/ 1497 w 8592"/>
                  <a:gd name="connsiteY8" fmla="*/ 9059 h 9976"/>
                  <a:gd name="connsiteX9" fmla="*/ 1720 w 8592"/>
                  <a:gd name="connsiteY9" fmla="*/ 8859 h 9976"/>
                  <a:gd name="connsiteX10" fmla="*/ 1895 w 8592"/>
                  <a:gd name="connsiteY10" fmla="*/ 8636 h 9976"/>
                  <a:gd name="connsiteX11" fmla="*/ 2026 w 8592"/>
                  <a:gd name="connsiteY11" fmla="*/ 8412 h 9976"/>
                  <a:gd name="connsiteX12" fmla="*/ 2159 w 8592"/>
                  <a:gd name="connsiteY12" fmla="*/ 8166 h 9976"/>
                  <a:gd name="connsiteX13" fmla="*/ 2338 w 8592"/>
                  <a:gd name="connsiteY13" fmla="*/ 7627 h 9976"/>
                  <a:gd name="connsiteX14" fmla="*/ 2468 w 8592"/>
                  <a:gd name="connsiteY14" fmla="*/ 7046 h 9976"/>
                  <a:gd name="connsiteX15" fmla="*/ 2513 w 8592"/>
                  <a:gd name="connsiteY15" fmla="*/ 6398 h 9976"/>
                  <a:gd name="connsiteX16" fmla="*/ 2468 w 8592"/>
                  <a:gd name="connsiteY16" fmla="*/ 5751 h 9976"/>
                  <a:gd name="connsiteX17" fmla="*/ 2338 w 8592"/>
                  <a:gd name="connsiteY17" fmla="*/ 5055 h 9976"/>
                  <a:gd name="connsiteX18" fmla="*/ 2159 w 8592"/>
                  <a:gd name="connsiteY18" fmla="*/ 4364 h 9976"/>
                  <a:gd name="connsiteX19" fmla="*/ 1895 w 8592"/>
                  <a:gd name="connsiteY19" fmla="*/ 3646 h 9976"/>
                  <a:gd name="connsiteX20" fmla="*/ 1545 w 8592"/>
                  <a:gd name="connsiteY20" fmla="*/ 2931 h 9976"/>
                  <a:gd name="connsiteX21" fmla="*/ 1104 w 8592"/>
                  <a:gd name="connsiteY21" fmla="*/ 2239 h 9976"/>
                  <a:gd name="connsiteX22" fmla="*/ 575 w 8592"/>
                  <a:gd name="connsiteY22" fmla="*/ 1566 h 9976"/>
                  <a:gd name="connsiteX23" fmla="*/ 0 w 8592"/>
                  <a:gd name="connsiteY23" fmla="*/ 918 h 9976"/>
                  <a:gd name="connsiteX24" fmla="*/ 0 w 8592"/>
                  <a:gd name="connsiteY24" fmla="*/ 918 h 9976"/>
                  <a:gd name="connsiteX25" fmla="*/ 1630 w 8592"/>
                  <a:gd name="connsiteY25" fmla="*/ 516 h 9976"/>
                  <a:gd name="connsiteX26" fmla="*/ 2909 w 8592"/>
                  <a:gd name="connsiteY26" fmla="*/ 247 h 9976"/>
                  <a:gd name="connsiteX27" fmla="*/ 4054 w 8592"/>
                  <a:gd name="connsiteY27" fmla="*/ 0 h 9976"/>
                  <a:gd name="connsiteX28" fmla="*/ 4054 w 8592"/>
                  <a:gd name="connsiteY28" fmla="*/ 0 h 9976"/>
                  <a:gd name="connsiteX29" fmla="*/ 4316 w 8592"/>
                  <a:gd name="connsiteY29" fmla="*/ 247 h 9976"/>
                  <a:gd name="connsiteX30" fmla="*/ 4891 w 8592"/>
                  <a:gd name="connsiteY30" fmla="*/ 895 h 9976"/>
                  <a:gd name="connsiteX31" fmla="*/ 5683 w 8592"/>
                  <a:gd name="connsiteY31" fmla="*/ 1858 h 9976"/>
                  <a:gd name="connsiteX32" fmla="*/ 6169 w 8592"/>
                  <a:gd name="connsiteY32" fmla="*/ 2439 h 9976"/>
                  <a:gd name="connsiteX33" fmla="*/ 6608 w 8592"/>
                  <a:gd name="connsiteY33" fmla="*/ 3041 h 9976"/>
                  <a:gd name="connsiteX34" fmla="*/ 7051 w 8592"/>
                  <a:gd name="connsiteY34" fmla="*/ 3694 h 9976"/>
                  <a:gd name="connsiteX35" fmla="*/ 7490 w 8592"/>
                  <a:gd name="connsiteY35" fmla="*/ 4364 h 9976"/>
                  <a:gd name="connsiteX36" fmla="*/ 7843 w 8592"/>
                  <a:gd name="connsiteY36" fmla="*/ 5010 h 9976"/>
                  <a:gd name="connsiteX37" fmla="*/ 8151 w 8592"/>
                  <a:gd name="connsiteY37" fmla="*/ 5683 h 9976"/>
                  <a:gd name="connsiteX38" fmla="*/ 8418 w 8592"/>
                  <a:gd name="connsiteY38" fmla="*/ 6331 h 9976"/>
                  <a:gd name="connsiteX39" fmla="*/ 8548 w 8592"/>
                  <a:gd name="connsiteY39" fmla="*/ 6933 h 9976"/>
                  <a:gd name="connsiteX40" fmla="*/ 8592 w 8592"/>
                  <a:gd name="connsiteY40" fmla="*/ 7226 h 9976"/>
                  <a:gd name="connsiteX41" fmla="*/ 8592 w 8592"/>
                  <a:gd name="connsiteY41" fmla="*/ 7493 h 9976"/>
                  <a:gd name="connsiteX42" fmla="*/ 8548 w 8592"/>
                  <a:gd name="connsiteY42" fmla="*/ 7763 h 9976"/>
                  <a:gd name="connsiteX43" fmla="*/ 8459 w 8592"/>
                  <a:gd name="connsiteY43" fmla="*/ 8010 h 9976"/>
                  <a:gd name="connsiteX44" fmla="*/ 8459 w 8592"/>
                  <a:gd name="connsiteY44" fmla="*/ 8010 h 9976"/>
                  <a:gd name="connsiteX45" fmla="*/ 8284 w 8592"/>
                  <a:gd name="connsiteY45" fmla="*/ 8500 h 9976"/>
                  <a:gd name="connsiteX46" fmla="*/ 8017 w 8592"/>
                  <a:gd name="connsiteY46" fmla="*/ 8995 h 9976"/>
                  <a:gd name="connsiteX47" fmla="*/ 7755 w 8592"/>
                  <a:gd name="connsiteY47" fmla="*/ 9484 h 9976"/>
                  <a:gd name="connsiteX48" fmla="*/ 7402 w 8592"/>
                  <a:gd name="connsiteY48" fmla="*/ 9976 h 9976"/>
                  <a:gd name="connsiteX0" fmla="*/ 8615 w 10000"/>
                  <a:gd name="connsiteY0" fmla="*/ 10000 h 10000"/>
                  <a:gd name="connsiteX1" fmla="*/ 0 w 10000"/>
                  <a:gd name="connsiteY1" fmla="*/ 9823 h 10000"/>
                  <a:gd name="connsiteX2" fmla="*/ 0 w 10000"/>
                  <a:gd name="connsiteY2" fmla="*/ 9823 h 10000"/>
                  <a:gd name="connsiteX3" fmla="*/ 361 w 10000"/>
                  <a:gd name="connsiteY3" fmla="*/ 9755 h 10000"/>
                  <a:gd name="connsiteX4" fmla="*/ 975 w 10000"/>
                  <a:gd name="connsiteY4" fmla="*/ 9554 h 10000"/>
                  <a:gd name="connsiteX5" fmla="*/ 1285 w 10000"/>
                  <a:gd name="connsiteY5" fmla="*/ 9420 h 10000"/>
                  <a:gd name="connsiteX6" fmla="*/ 1542 w 10000"/>
                  <a:gd name="connsiteY6" fmla="*/ 9260 h 10000"/>
                  <a:gd name="connsiteX7" fmla="*/ 1742 w 10000"/>
                  <a:gd name="connsiteY7" fmla="*/ 9081 h 10000"/>
                  <a:gd name="connsiteX8" fmla="*/ 2002 w 10000"/>
                  <a:gd name="connsiteY8" fmla="*/ 8880 h 10000"/>
                  <a:gd name="connsiteX9" fmla="*/ 2206 w 10000"/>
                  <a:gd name="connsiteY9" fmla="*/ 8657 h 10000"/>
                  <a:gd name="connsiteX10" fmla="*/ 2358 w 10000"/>
                  <a:gd name="connsiteY10" fmla="*/ 8432 h 10000"/>
                  <a:gd name="connsiteX11" fmla="*/ 2513 w 10000"/>
                  <a:gd name="connsiteY11" fmla="*/ 8186 h 10000"/>
                  <a:gd name="connsiteX12" fmla="*/ 2721 w 10000"/>
                  <a:gd name="connsiteY12" fmla="*/ 7645 h 10000"/>
                  <a:gd name="connsiteX13" fmla="*/ 2872 w 10000"/>
                  <a:gd name="connsiteY13" fmla="*/ 7063 h 10000"/>
                  <a:gd name="connsiteX14" fmla="*/ 2925 w 10000"/>
                  <a:gd name="connsiteY14" fmla="*/ 6413 h 10000"/>
                  <a:gd name="connsiteX15" fmla="*/ 2872 w 10000"/>
                  <a:gd name="connsiteY15" fmla="*/ 5765 h 10000"/>
                  <a:gd name="connsiteX16" fmla="*/ 2721 w 10000"/>
                  <a:gd name="connsiteY16" fmla="*/ 5067 h 10000"/>
                  <a:gd name="connsiteX17" fmla="*/ 2513 w 10000"/>
                  <a:gd name="connsiteY17" fmla="*/ 4374 h 10000"/>
                  <a:gd name="connsiteX18" fmla="*/ 2206 w 10000"/>
                  <a:gd name="connsiteY18" fmla="*/ 3655 h 10000"/>
                  <a:gd name="connsiteX19" fmla="*/ 1798 w 10000"/>
                  <a:gd name="connsiteY19" fmla="*/ 2938 h 10000"/>
                  <a:gd name="connsiteX20" fmla="*/ 1285 w 10000"/>
                  <a:gd name="connsiteY20" fmla="*/ 2244 h 10000"/>
                  <a:gd name="connsiteX21" fmla="*/ 669 w 10000"/>
                  <a:gd name="connsiteY21" fmla="*/ 1570 h 10000"/>
                  <a:gd name="connsiteX22" fmla="*/ 0 w 10000"/>
                  <a:gd name="connsiteY22" fmla="*/ 920 h 10000"/>
                  <a:gd name="connsiteX23" fmla="*/ 0 w 10000"/>
                  <a:gd name="connsiteY23" fmla="*/ 920 h 10000"/>
                  <a:gd name="connsiteX24" fmla="*/ 1897 w 10000"/>
                  <a:gd name="connsiteY24" fmla="*/ 517 h 10000"/>
                  <a:gd name="connsiteX25" fmla="*/ 3386 w 10000"/>
                  <a:gd name="connsiteY25" fmla="*/ 248 h 10000"/>
                  <a:gd name="connsiteX26" fmla="*/ 4718 w 10000"/>
                  <a:gd name="connsiteY26" fmla="*/ 0 h 10000"/>
                  <a:gd name="connsiteX27" fmla="*/ 4718 w 10000"/>
                  <a:gd name="connsiteY27" fmla="*/ 0 h 10000"/>
                  <a:gd name="connsiteX28" fmla="*/ 5023 w 10000"/>
                  <a:gd name="connsiteY28" fmla="*/ 248 h 10000"/>
                  <a:gd name="connsiteX29" fmla="*/ 5693 w 10000"/>
                  <a:gd name="connsiteY29" fmla="*/ 897 h 10000"/>
                  <a:gd name="connsiteX30" fmla="*/ 6614 w 10000"/>
                  <a:gd name="connsiteY30" fmla="*/ 1862 h 10000"/>
                  <a:gd name="connsiteX31" fmla="*/ 7180 w 10000"/>
                  <a:gd name="connsiteY31" fmla="*/ 2445 h 10000"/>
                  <a:gd name="connsiteX32" fmla="*/ 7691 w 10000"/>
                  <a:gd name="connsiteY32" fmla="*/ 3048 h 10000"/>
                  <a:gd name="connsiteX33" fmla="*/ 8206 w 10000"/>
                  <a:gd name="connsiteY33" fmla="*/ 3703 h 10000"/>
                  <a:gd name="connsiteX34" fmla="*/ 8717 w 10000"/>
                  <a:gd name="connsiteY34" fmla="*/ 4374 h 10000"/>
                  <a:gd name="connsiteX35" fmla="*/ 9128 w 10000"/>
                  <a:gd name="connsiteY35" fmla="*/ 5022 h 10000"/>
                  <a:gd name="connsiteX36" fmla="*/ 9487 w 10000"/>
                  <a:gd name="connsiteY36" fmla="*/ 5697 h 10000"/>
                  <a:gd name="connsiteX37" fmla="*/ 9797 w 10000"/>
                  <a:gd name="connsiteY37" fmla="*/ 6346 h 10000"/>
                  <a:gd name="connsiteX38" fmla="*/ 9949 w 10000"/>
                  <a:gd name="connsiteY38" fmla="*/ 6950 h 10000"/>
                  <a:gd name="connsiteX39" fmla="*/ 10000 w 10000"/>
                  <a:gd name="connsiteY39" fmla="*/ 7243 h 10000"/>
                  <a:gd name="connsiteX40" fmla="*/ 10000 w 10000"/>
                  <a:gd name="connsiteY40" fmla="*/ 7511 h 10000"/>
                  <a:gd name="connsiteX41" fmla="*/ 9949 w 10000"/>
                  <a:gd name="connsiteY41" fmla="*/ 7782 h 10000"/>
                  <a:gd name="connsiteX42" fmla="*/ 9845 w 10000"/>
                  <a:gd name="connsiteY42" fmla="*/ 8029 h 10000"/>
                  <a:gd name="connsiteX43" fmla="*/ 9845 w 10000"/>
                  <a:gd name="connsiteY43" fmla="*/ 8029 h 10000"/>
                  <a:gd name="connsiteX44" fmla="*/ 9642 w 10000"/>
                  <a:gd name="connsiteY44" fmla="*/ 8520 h 10000"/>
                  <a:gd name="connsiteX45" fmla="*/ 9331 w 10000"/>
                  <a:gd name="connsiteY45" fmla="*/ 9017 h 10000"/>
                  <a:gd name="connsiteX46" fmla="*/ 9026 w 10000"/>
                  <a:gd name="connsiteY46" fmla="*/ 9507 h 10000"/>
                  <a:gd name="connsiteX47" fmla="*/ 8615 w 10000"/>
                  <a:gd name="connsiteY47" fmla="*/ 10000 h 10000"/>
                  <a:gd name="connsiteX0" fmla="*/ 9026 w 10000"/>
                  <a:gd name="connsiteY0" fmla="*/ 9507 h 9823"/>
                  <a:gd name="connsiteX1" fmla="*/ 0 w 10000"/>
                  <a:gd name="connsiteY1" fmla="*/ 9823 h 9823"/>
                  <a:gd name="connsiteX2" fmla="*/ 0 w 10000"/>
                  <a:gd name="connsiteY2" fmla="*/ 9823 h 9823"/>
                  <a:gd name="connsiteX3" fmla="*/ 361 w 10000"/>
                  <a:gd name="connsiteY3" fmla="*/ 9755 h 9823"/>
                  <a:gd name="connsiteX4" fmla="*/ 975 w 10000"/>
                  <a:gd name="connsiteY4" fmla="*/ 9554 h 9823"/>
                  <a:gd name="connsiteX5" fmla="*/ 1285 w 10000"/>
                  <a:gd name="connsiteY5" fmla="*/ 9420 h 9823"/>
                  <a:gd name="connsiteX6" fmla="*/ 1542 w 10000"/>
                  <a:gd name="connsiteY6" fmla="*/ 9260 h 9823"/>
                  <a:gd name="connsiteX7" fmla="*/ 1742 w 10000"/>
                  <a:gd name="connsiteY7" fmla="*/ 9081 h 9823"/>
                  <a:gd name="connsiteX8" fmla="*/ 2002 w 10000"/>
                  <a:gd name="connsiteY8" fmla="*/ 8880 h 9823"/>
                  <a:gd name="connsiteX9" fmla="*/ 2206 w 10000"/>
                  <a:gd name="connsiteY9" fmla="*/ 8657 h 9823"/>
                  <a:gd name="connsiteX10" fmla="*/ 2358 w 10000"/>
                  <a:gd name="connsiteY10" fmla="*/ 8432 h 9823"/>
                  <a:gd name="connsiteX11" fmla="*/ 2513 w 10000"/>
                  <a:gd name="connsiteY11" fmla="*/ 8186 h 9823"/>
                  <a:gd name="connsiteX12" fmla="*/ 2721 w 10000"/>
                  <a:gd name="connsiteY12" fmla="*/ 7645 h 9823"/>
                  <a:gd name="connsiteX13" fmla="*/ 2872 w 10000"/>
                  <a:gd name="connsiteY13" fmla="*/ 7063 h 9823"/>
                  <a:gd name="connsiteX14" fmla="*/ 2925 w 10000"/>
                  <a:gd name="connsiteY14" fmla="*/ 6413 h 9823"/>
                  <a:gd name="connsiteX15" fmla="*/ 2872 w 10000"/>
                  <a:gd name="connsiteY15" fmla="*/ 5765 h 9823"/>
                  <a:gd name="connsiteX16" fmla="*/ 2721 w 10000"/>
                  <a:gd name="connsiteY16" fmla="*/ 5067 h 9823"/>
                  <a:gd name="connsiteX17" fmla="*/ 2513 w 10000"/>
                  <a:gd name="connsiteY17" fmla="*/ 4374 h 9823"/>
                  <a:gd name="connsiteX18" fmla="*/ 2206 w 10000"/>
                  <a:gd name="connsiteY18" fmla="*/ 3655 h 9823"/>
                  <a:gd name="connsiteX19" fmla="*/ 1798 w 10000"/>
                  <a:gd name="connsiteY19" fmla="*/ 2938 h 9823"/>
                  <a:gd name="connsiteX20" fmla="*/ 1285 w 10000"/>
                  <a:gd name="connsiteY20" fmla="*/ 2244 h 9823"/>
                  <a:gd name="connsiteX21" fmla="*/ 669 w 10000"/>
                  <a:gd name="connsiteY21" fmla="*/ 1570 h 9823"/>
                  <a:gd name="connsiteX22" fmla="*/ 0 w 10000"/>
                  <a:gd name="connsiteY22" fmla="*/ 920 h 9823"/>
                  <a:gd name="connsiteX23" fmla="*/ 0 w 10000"/>
                  <a:gd name="connsiteY23" fmla="*/ 920 h 9823"/>
                  <a:gd name="connsiteX24" fmla="*/ 1897 w 10000"/>
                  <a:gd name="connsiteY24" fmla="*/ 517 h 9823"/>
                  <a:gd name="connsiteX25" fmla="*/ 3386 w 10000"/>
                  <a:gd name="connsiteY25" fmla="*/ 248 h 9823"/>
                  <a:gd name="connsiteX26" fmla="*/ 4718 w 10000"/>
                  <a:gd name="connsiteY26" fmla="*/ 0 h 9823"/>
                  <a:gd name="connsiteX27" fmla="*/ 4718 w 10000"/>
                  <a:gd name="connsiteY27" fmla="*/ 0 h 9823"/>
                  <a:gd name="connsiteX28" fmla="*/ 5023 w 10000"/>
                  <a:gd name="connsiteY28" fmla="*/ 248 h 9823"/>
                  <a:gd name="connsiteX29" fmla="*/ 5693 w 10000"/>
                  <a:gd name="connsiteY29" fmla="*/ 897 h 9823"/>
                  <a:gd name="connsiteX30" fmla="*/ 6614 w 10000"/>
                  <a:gd name="connsiteY30" fmla="*/ 1862 h 9823"/>
                  <a:gd name="connsiteX31" fmla="*/ 7180 w 10000"/>
                  <a:gd name="connsiteY31" fmla="*/ 2445 h 9823"/>
                  <a:gd name="connsiteX32" fmla="*/ 7691 w 10000"/>
                  <a:gd name="connsiteY32" fmla="*/ 3048 h 9823"/>
                  <a:gd name="connsiteX33" fmla="*/ 8206 w 10000"/>
                  <a:gd name="connsiteY33" fmla="*/ 3703 h 9823"/>
                  <a:gd name="connsiteX34" fmla="*/ 8717 w 10000"/>
                  <a:gd name="connsiteY34" fmla="*/ 4374 h 9823"/>
                  <a:gd name="connsiteX35" fmla="*/ 9128 w 10000"/>
                  <a:gd name="connsiteY35" fmla="*/ 5022 h 9823"/>
                  <a:gd name="connsiteX36" fmla="*/ 9487 w 10000"/>
                  <a:gd name="connsiteY36" fmla="*/ 5697 h 9823"/>
                  <a:gd name="connsiteX37" fmla="*/ 9797 w 10000"/>
                  <a:gd name="connsiteY37" fmla="*/ 6346 h 9823"/>
                  <a:gd name="connsiteX38" fmla="*/ 9949 w 10000"/>
                  <a:gd name="connsiteY38" fmla="*/ 6950 h 9823"/>
                  <a:gd name="connsiteX39" fmla="*/ 10000 w 10000"/>
                  <a:gd name="connsiteY39" fmla="*/ 7243 h 9823"/>
                  <a:gd name="connsiteX40" fmla="*/ 10000 w 10000"/>
                  <a:gd name="connsiteY40" fmla="*/ 7511 h 9823"/>
                  <a:gd name="connsiteX41" fmla="*/ 9949 w 10000"/>
                  <a:gd name="connsiteY41" fmla="*/ 7782 h 9823"/>
                  <a:gd name="connsiteX42" fmla="*/ 9845 w 10000"/>
                  <a:gd name="connsiteY42" fmla="*/ 8029 h 9823"/>
                  <a:gd name="connsiteX43" fmla="*/ 9845 w 10000"/>
                  <a:gd name="connsiteY43" fmla="*/ 8029 h 9823"/>
                  <a:gd name="connsiteX44" fmla="*/ 9642 w 10000"/>
                  <a:gd name="connsiteY44" fmla="*/ 8520 h 9823"/>
                  <a:gd name="connsiteX45" fmla="*/ 9331 w 10000"/>
                  <a:gd name="connsiteY45" fmla="*/ 9017 h 9823"/>
                  <a:gd name="connsiteX46" fmla="*/ 9026 w 10000"/>
                  <a:gd name="connsiteY46" fmla="*/ 9507 h 9823"/>
                  <a:gd name="connsiteX0" fmla="*/ 9331 w 10000"/>
                  <a:gd name="connsiteY0" fmla="*/ 9179 h 10000"/>
                  <a:gd name="connsiteX1" fmla="*/ 0 w 10000"/>
                  <a:gd name="connsiteY1" fmla="*/ 10000 h 10000"/>
                  <a:gd name="connsiteX2" fmla="*/ 0 w 10000"/>
                  <a:gd name="connsiteY2" fmla="*/ 10000 h 10000"/>
                  <a:gd name="connsiteX3" fmla="*/ 361 w 10000"/>
                  <a:gd name="connsiteY3" fmla="*/ 9931 h 10000"/>
                  <a:gd name="connsiteX4" fmla="*/ 975 w 10000"/>
                  <a:gd name="connsiteY4" fmla="*/ 9726 h 10000"/>
                  <a:gd name="connsiteX5" fmla="*/ 1285 w 10000"/>
                  <a:gd name="connsiteY5" fmla="*/ 9590 h 10000"/>
                  <a:gd name="connsiteX6" fmla="*/ 1542 w 10000"/>
                  <a:gd name="connsiteY6" fmla="*/ 9427 h 10000"/>
                  <a:gd name="connsiteX7" fmla="*/ 1742 w 10000"/>
                  <a:gd name="connsiteY7" fmla="*/ 9245 h 10000"/>
                  <a:gd name="connsiteX8" fmla="*/ 2002 w 10000"/>
                  <a:gd name="connsiteY8" fmla="*/ 9040 h 10000"/>
                  <a:gd name="connsiteX9" fmla="*/ 2206 w 10000"/>
                  <a:gd name="connsiteY9" fmla="*/ 8813 h 10000"/>
                  <a:gd name="connsiteX10" fmla="*/ 2358 w 10000"/>
                  <a:gd name="connsiteY10" fmla="*/ 8584 h 10000"/>
                  <a:gd name="connsiteX11" fmla="*/ 2513 w 10000"/>
                  <a:gd name="connsiteY11" fmla="*/ 8334 h 10000"/>
                  <a:gd name="connsiteX12" fmla="*/ 2721 w 10000"/>
                  <a:gd name="connsiteY12" fmla="*/ 7783 h 10000"/>
                  <a:gd name="connsiteX13" fmla="*/ 2872 w 10000"/>
                  <a:gd name="connsiteY13" fmla="*/ 7190 h 10000"/>
                  <a:gd name="connsiteX14" fmla="*/ 2925 w 10000"/>
                  <a:gd name="connsiteY14" fmla="*/ 6529 h 10000"/>
                  <a:gd name="connsiteX15" fmla="*/ 2872 w 10000"/>
                  <a:gd name="connsiteY15" fmla="*/ 5869 h 10000"/>
                  <a:gd name="connsiteX16" fmla="*/ 2721 w 10000"/>
                  <a:gd name="connsiteY16" fmla="*/ 5158 h 10000"/>
                  <a:gd name="connsiteX17" fmla="*/ 2513 w 10000"/>
                  <a:gd name="connsiteY17" fmla="*/ 4453 h 10000"/>
                  <a:gd name="connsiteX18" fmla="*/ 2206 w 10000"/>
                  <a:gd name="connsiteY18" fmla="*/ 3721 h 10000"/>
                  <a:gd name="connsiteX19" fmla="*/ 1798 w 10000"/>
                  <a:gd name="connsiteY19" fmla="*/ 2991 h 10000"/>
                  <a:gd name="connsiteX20" fmla="*/ 1285 w 10000"/>
                  <a:gd name="connsiteY20" fmla="*/ 2284 h 10000"/>
                  <a:gd name="connsiteX21" fmla="*/ 669 w 10000"/>
                  <a:gd name="connsiteY21" fmla="*/ 1598 h 10000"/>
                  <a:gd name="connsiteX22" fmla="*/ 0 w 10000"/>
                  <a:gd name="connsiteY22" fmla="*/ 937 h 10000"/>
                  <a:gd name="connsiteX23" fmla="*/ 0 w 10000"/>
                  <a:gd name="connsiteY23" fmla="*/ 937 h 10000"/>
                  <a:gd name="connsiteX24" fmla="*/ 1897 w 10000"/>
                  <a:gd name="connsiteY24" fmla="*/ 526 h 10000"/>
                  <a:gd name="connsiteX25" fmla="*/ 3386 w 10000"/>
                  <a:gd name="connsiteY25" fmla="*/ 252 h 10000"/>
                  <a:gd name="connsiteX26" fmla="*/ 4718 w 10000"/>
                  <a:gd name="connsiteY26" fmla="*/ 0 h 10000"/>
                  <a:gd name="connsiteX27" fmla="*/ 4718 w 10000"/>
                  <a:gd name="connsiteY27" fmla="*/ 0 h 10000"/>
                  <a:gd name="connsiteX28" fmla="*/ 5023 w 10000"/>
                  <a:gd name="connsiteY28" fmla="*/ 252 h 10000"/>
                  <a:gd name="connsiteX29" fmla="*/ 5693 w 10000"/>
                  <a:gd name="connsiteY29" fmla="*/ 913 h 10000"/>
                  <a:gd name="connsiteX30" fmla="*/ 6614 w 10000"/>
                  <a:gd name="connsiteY30" fmla="*/ 1896 h 10000"/>
                  <a:gd name="connsiteX31" fmla="*/ 7180 w 10000"/>
                  <a:gd name="connsiteY31" fmla="*/ 2489 h 10000"/>
                  <a:gd name="connsiteX32" fmla="*/ 7691 w 10000"/>
                  <a:gd name="connsiteY32" fmla="*/ 3103 h 10000"/>
                  <a:gd name="connsiteX33" fmla="*/ 8206 w 10000"/>
                  <a:gd name="connsiteY33" fmla="*/ 3770 h 10000"/>
                  <a:gd name="connsiteX34" fmla="*/ 8717 w 10000"/>
                  <a:gd name="connsiteY34" fmla="*/ 4453 h 10000"/>
                  <a:gd name="connsiteX35" fmla="*/ 9128 w 10000"/>
                  <a:gd name="connsiteY35" fmla="*/ 5112 h 10000"/>
                  <a:gd name="connsiteX36" fmla="*/ 9487 w 10000"/>
                  <a:gd name="connsiteY36" fmla="*/ 5800 h 10000"/>
                  <a:gd name="connsiteX37" fmla="*/ 9797 w 10000"/>
                  <a:gd name="connsiteY37" fmla="*/ 6460 h 10000"/>
                  <a:gd name="connsiteX38" fmla="*/ 9949 w 10000"/>
                  <a:gd name="connsiteY38" fmla="*/ 7075 h 10000"/>
                  <a:gd name="connsiteX39" fmla="*/ 10000 w 10000"/>
                  <a:gd name="connsiteY39" fmla="*/ 7374 h 10000"/>
                  <a:gd name="connsiteX40" fmla="*/ 10000 w 10000"/>
                  <a:gd name="connsiteY40" fmla="*/ 7646 h 10000"/>
                  <a:gd name="connsiteX41" fmla="*/ 9949 w 10000"/>
                  <a:gd name="connsiteY41" fmla="*/ 7922 h 10000"/>
                  <a:gd name="connsiteX42" fmla="*/ 9845 w 10000"/>
                  <a:gd name="connsiteY42" fmla="*/ 8174 h 10000"/>
                  <a:gd name="connsiteX43" fmla="*/ 9845 w 10000"/>
                  <a:gd name="connsiteY43" fmla="*/ 8174 h 10000"/>
                  <a:gd name="connsiteX44" fmla="*/ 9642 w 10000"/>
                  <a:gd name="connsiteY44" fmla="*/ 8674 h 10000"/>
                  <a:gd name="connsiteX45" fmla="*/ 9331 w 10000"/>
                  <a:gd name="connsiteY45" fmla="*/ 9179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0000" h="10000">
                    <a:moveTo>
                      <a:pt x="9331" y="9179"/>
                    </a:moveTo>
                    <a:cubicBezTo>
                      <a:pt x="7724" y="9400"/>
                      <a:pt x="1555" y="9863"/>
                      <a:pt x="0" y="10000"/>
                    </a:cubicBezTo>
                    <a:lnTo>
                      <a:pt x="0" y="10000"/>
                    </a:lnTo>
                    <a:lnTo>
                      <a:pt x="361" y="9931"/>
                    </a:lnTo>
                    <a:lnTo>
                      <a:pt x="975" y="9726"/>
                    </a:lnTo>
                    <a:cubicBezTo>
                      <a:pt x="1078" y="9679"/>
                      <a:pt x="1181" y="9634"/>
                      <a:pt x="1285" y="9590"/>
                    </a:cubicBezTo>
                    <a:cubicBezTo>
                      <a:pt x="1368" y="9534"/>
                      <a:pt x="1457" y="9481"/>
                      <a:pt x="1542" y="9427"/>
                    </a:cubicBezTo>
                    <a:cubicBezTo>
                      <a:pt x="1608" y="9366"/>
                      <a:pt x="1679" y="9307"/>
                      <a:pt x="1742" y="9245"/>
                    </a:cubicBezTo>
                    <a:cubicBezTo>
                      <a:pt x="1833" y="9179"/>
                      <a:pt x="1916" y="9107"/>
                      <a:pt x="2002" y="9040"/>
                    </a:cubicBezTo>
                    <a:cubicBezTo>
                      <a:pt x="2068" y="8963"/>
                      <a:pt x="2139" y="8888"/>
                      <a:pt x="2206" y="8813"/>
                    </a:cubicBezTo>
                    <a:cubicBezTo>
                      <a:pt x="2257" y="8737"/>
                      <a:pt x="2307" y="8660"/>
                      <a:pt x="2358" y="8584"/>
                    </a:cubicBezTo>
                    <a:cubicBezTo>
                      <a:pt x="2412" y="8498"/>
                      <a:pt x="2465" y="8415"/>
                      <a:pt x="2513" y="8334"/>
                    </a:cubicBezTo>
                    <a:cubicBezTo>
                      <a:pt x="2580" y="8151"/>
                      <a:pt x="2648" y="7967"/>
                      <a:pt x="2721" y="7783"/>
                    </a:cubicBezTo>
                    <a:cubicBezTo>
                      <a:pt x="2769" y="7586"/>
                      <a:pt x="2824" y="7388"/>
                      <a:pt x="2872" y="7190"/>
                    </a:cubicBezTo>
                    <a:cubicBezTo>
                      <a:pt x="2889" y="6970"/>
                      <a:pt x="2906" y="6748"/>
                      <a:pt x="2925" y="6529"/>
                    </a:cubicBezTo>
                    <a:cubicBezTo>
                      <a:pt x="2906" y="6309"/>
                      <a:pt x="2889" y="6086"/>
                      <a:pt x="2872" y="5869"/>
                    </a:cubicBezTo>
                    <a:cubicBezTo>
                      <a:pt x="2824" y="5631"/>
                      <a:pt x="2769" y="5397"/>
                      <a:pt x="2721" y="5158"/>
                    </a:cubicBezTo>
                    <a:cubicBezTo>
                      <a:pt x="2648" y="4923"/>
                      <a:pt x="2580" y="4688"/>
                      <a:pt x="2513" y="4453"/>
                    </a:cubicBezTo>
                    <a:cubicBezTo>
                      <a:pt x="2415" y="4207"/>
                      <a:pt x="2306" y="3964"/>
                      <a:pt x="2206" y="3721"/>
                    </a:cubicBezTo>
                    <a:cubicBezTo>
                      <a:pt x="2071" y="3474"/>
                      <a:pt x="1932" y="3234"/>
                      <a:pt x="1798" y="2991"/>
                    </a:cubicBezTo>
                    <a:lnTo>
                      <a:pt x="1285" y="2284"/>
                    </a:lnTo>
                    <a:lnTo>
                      <a:pt x="669" y="1598"/>
                    </a:lnTo>
                    <a:lnTo>
                      <a:pt x="0" y="937"/>
                    </a:lnTo>
                    <a:lnTo>
                      <a:pt x="0" y="937"/>
                    </a:lnTo>
                    <a:lnTo>
                      <a:pt x="1897" y="526"/>
                    </a:lnTo>
                    <a:lnTo>
                      <a:pt x="3386" y="252"/>
                    </a:lnTo>
                    <a:lnTo>
                      <a:pt x="4718" y="0"/>
                    </a:lnTo>
                    <a:lnTo>
                      <a:pt x="4718" y="0"/>
                    </a:lnTo>
                    <a:lnTo>
                      <a:pt x="5023" y="252"/>
                    </a:lnTo>
                    <a:lnTo>
                      <a:pt x="5693" y="913"/>
                    </a:lnTo>
                    <a:lnTo>
                      <a:pt x="6614" y="1896"/>
                    </a:lnTo>
                    <a:lnTo>
                      <a:pt x="7180" y="2489"/>
                    </a:lnTo>
                    <a:lnTo>
                      <a:pt x="7691" y="3103"/>
                    </a:lnTo>
                    <a:lnTo>
                      <a:pt x="8206" y="3770"/>
                    </a:lnTo>
                    <a:cubicBezTo>
                      <a:pt x="8379" y="3994"/>
                      <a:pt x="8545" y="4223"/>
                      <a:pt x="8717" y="4453"/>
                    </a:cubicBezTo>
                    <a:cubicBezTo>
                      <a:pt x="8854" y="4671"/>
                      <a:pt x="8990" y="4894"/>
                      <a:pt x="9128" y="5112"/>
                    </a:cubicBezTo>
                    <a:cubicBezTo>
                      <a:pt x="9249" y="5341"/>
                      <a:pt x="9367" y="5569"/>
                      <a:pt x="9487" y="5800"/>
                    </a:cubicBezTo>
                    <a:cubicBezTo>
                      <a:pt x="9589" y="6018"/>
                      <a:pt x="9692" y="6239"/>
                      <a:pt x="9797" y="6460"/>
                    </a:cubicBezTo>
                    <a:cubicBezTo>
                      <a:pt x="9845" y="6666"/>
                      <a:pt x="9896" y="6871"/>
                      <a:pt x="9949" y="7075"/>
                    </a:cubicBezTo>
                    <a:cubicBezTo>
                      <a:pt x="9967" y="7175"/>
                      <a:pt x="9985" y="7273"/>
                      <a:pt x="10000" y="7374"/>
                    </a:cubicBezTo>
                    <a:lnTo>
                      <a:pt x="10000" y="7646"/>
                    </a:lnTo>
                    <a:cubicBezTo>
                      <a:pt x="9985" y="7738"/>
                      <a:pt x="9967" y="7829"/>
                      <a:pt x="9949" y="7922"/>
                    </a:cubicBezTo>
                    <a:cubicBezTo>
                      <a:pt x="9915" y="8005"/>
                      <a:pt x="9879" y="8087"/>
                      <a:pt x="9845" y="8174"/>
                    </a:cubicBezTo>
                    <a:lnTo>
                      <a:pt x="9845" y="8174"/>
                    </a:lnTo>
                    <a:cubicBezTo>
                      <a:pt x="9779" y="8341"/>
                      <a:pt x="9710" y="8508"/>
                      <a:pt x="9642" y="8674"/>
                    </a:cubicBezTo>
                    <a:lnTo>
                      <a:pt x="9331" y="917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88"/>
              <p:cNvSpPr>
                <a:spLocks/>
              </p:cNvSpPr>
              <p:nvPr/>
            </p:nvSpPr>
            <p:spPr bwMode="auto">
              <a:xfrm>
                <a:off x="4481503" y="5221596"/>
                <a:ext cx="289193" cy="938044"/>
              </a:xfrm>
              <a:custGeom>
                <a:avLst/>
                <a:gdLst>
                  <a:gd name="T0" fmla="*/ 482 w 780"/>
                  <a:gd name="T1" fmla="*/ 1130 h 1386"/>
                  <a:gd name="T2" fmla="*/ 532 w 780"/>
                  <a:gd name="T3" fmla="*/ 1030 h 1386"/>
                  <a:gd name="T4" fmla="*/ 594 w 780"/>
                  <a:gd name="T5" fmla="*/ 884 h 1386"/>
                  <a:gd name="T6" fmla="*/ 638 w 780"/>
                  <a:gd name="T7" fmla="*/ 754 h 1386"/>
                  <a:gd name="T8" fmla="*/ 664 w 780"/>
                  <a:gd name="T9" fmla="*/ 666 h 1386"/>
                  <a:gd name="T10" fmla="*/ 672 w 780"/>
                  <a:gd name="T11" fmla="*/ 624 h 1386"/>
                  <a:gd name="T12" fmla="*/ 678 w 780"/>
                  <a:gd name="T13" fmla="*/ 558 h 1386"/>
                  <a:gd name="T14" fmla="*/ 672 w 780"/>
                  <a:gd name="T15" fmla="*/ 484 h 1386"/>
                  <a:gd name="T16" fmla="*/ 656 w 780"/>
                  <a:gd name="T17" fmla="*/ 404 h 1386"/>
                  <a:gd name="T18" fmla="*/ 634 w 780"/>
                  <a:gd name="T19" fmla="*/ 322 h 1386"/>
                  <a:gd name="T20" fmla="*/ 580 w 780"/>
                  <a:gd name="T21" fmla="*/ 158 h 1386"/>
                  <a:gd name="T22" fmla="*/ 524 w 780"/>
                  <a:gd name="T23" fmla="*/ 20 h 1386"/>
                  <a:gd name="T24" fmla="*/ 574 w 780"/>
                  <a:gd name="T25" fmla="*/ 0 h 1386"/>
                  <a:gd name="T26" fmla="*/ 586 w 780"/>
                  <a:gd name="T27" fmla="*/ 22 h 1386"/>
                  <a:gd name="T28" fmla="*/ 648 w 780"/>
                  <a:gd name="T29" fmla="*/ 166 h 1386"/>
                  <a:gd name="T30" fmla="*/ 690 w 780"/>
                  <a:gd name="T31" fmla="*/ 272 h 1386"/>
                  <a:gd name="T32" fmla="*/ 730 w 780"/>
                  <a:gd name="T33" fmla="*/ 390 h 1386"/>
                  <a:gd name="T34" fmla="*/ 760 w 780"/>
                  <a:gd name="T35" fmla="*/ 508 h 1386"/>
                  <a:gd name="T36" fmla="*/ 778 w 780"/>
                  <a:gd name="T37" fmla="*/ 620 h 1386"/>
                  <a:gd name="T38" fmla="*/ 780 w 780"/>
                  <a:gd name="T39" fmla="*/ 670 h 1386"/>
                  <a:gd name="T40" fmla="*/ 774 w 780"/>
                  <a:gd name="T41" fmla="*/ 716 h 1386"/>
                  <a:gd name="T42" fmla="*/ 766 w 780"/>
                  <a:gd name="T43" fmla="*/ 760 h 1386"/>
                  <a:gd name="T44" fmla="*/ 742 w 780"/>
                  <a:gd name="T45" fmla="*/ 848 h 1386"/>
                  <a:gd name="T46" fmla="*/ 696 w 780"/>
                  <a:gd name="T47" fmla="*/ 976 h 1386"/>
                  <a:gd name="T48" fmla="*/ 634 w 780"/>
                  <a:gd name="T49" fmla="*/ 1122 h 1386"/>
                  <a:gd name="T50" fmla="*/ 584 w 780"/>
                  <a:gd name="T51" fmla="*/ 1222 h 1386"/>
                  <a:gd name="T52" fmla="*/ 526 w 780"/>
                  <a:gd name="T53" fmla="*/ 1244 h 1386"/>
                  <a:gd name="T54" fmla="*/ 306 w 780"/>
                  <a:gd name="T55" fmla="*/ 1324 h 1386"/>
                  <a:gd name="T56" fmla="*/ 146 w 780"/>
                  <a:gd name="T57" fmla="*/ 1372 h 1386"/>
                  <a:gd name="T58" fmla="*/ 82 w 780"/>
                  <a:gd name="T59" fmla="*/ 1386 h 1386"/>
                  <a:gd name="T60" fmla="*/ 66 w 780"/>
                  <a:gd name="T61" fmla="*/ 1386 h 1386"/>
                  <a:gd name="T62" fmla="*/ 40 w 780"/>
                  <a:gd name="T63" fmla="*/ 1374 h 1386"/>
                  <a:gd name="T64" fmla="*/ 20 w 780"/>
                  <a:gd name="T65" fmla="*/ 1350 h 1386"/>
                  <a:gd name="T66" fmla="*/ 6 w 780"/>
                  <a:gd name="T67" fmla="*/ 1312 h 1386"/>
                  <a:gd name="T68" fmla="*/ 0 w 780"/>
                  <a:gd name="T69" fmla="*/ 1290 h 1386"/>
                  <a:gd name="T70" fmla="*/ 66 w 780"/>
                  <a:gd name="T71" fmla="*/ 1274 h 1386"/>
                  <a:gd name="T72" fmla="*/ 222 w 780"/>
                  <a:gd name="T73" fmla="*/ 1226 h 1386"/>
                  <a:gd name="T74" fmla="*/ 430 w 780"/>
                  <a:gd name="T75" fmla="*/ 1150 h 1386"/>
                  <a:gd name="T76" fmla="*/ 482 w 780"/>
                  <a:gd name="T77" fmla="*/ 1130 h 1386"/>
                  <a:gd name="connsiteX0" fmla="*/ 6179 w 10000"/>
                  <a:gd name="connsiteY0" fmla="*/ 8153 h 10000"/>
                  <a:gd name="connsiteX1" fmla="*/ 6179 w 10000"/>
                  <a:gd name="connsiteY1" fmla="*/ 8153 h 10000"/>
                  <a:gd name="connsiteX2" fmla="*/ 6487 w 10000"/>
                  <a:gd name="connsiteY2" fmla="*/ 7807 h 10000"/>
                  <a:gd name="connsiteX3" fmla="*/ 6821 w 10000"/>
                  <a:gd name="connsiteY3" fmla="*/ 7431 h 10000"/>
                  <a:gd name="connsiteX4" fmla="*/ 7205 w 10000"/>
                  <a:gd name="connsiteY4" fmla="*/ 6941 h 10000"/>
                  <a:gd name="connsiteX5" fmla="*/ 7615 w 10000"/>
                  <a:gd name="connsiteY5" fmla="*/ 6378 h 10000"/>
                  <a:gd name="connsiteX6" fmla="*/ 8000 w 10000"/>
                  <a:gd name="connsiteY6" fmla="*/ 5758 h 10000"/>
                  <a:gd name="connsiteX7" fmla="*/ 8179 w 10000"/>
                  <a:gd name="connsiteY7" fmla="*/ 5440 h 10000"/>
                  <a:gd name="connsiteX8" fmla="*/ 8359 w 10000"/>
                  <a:gd name="connsiteY8" fmla="*/ 5123 h 10000"/>
                  <a:gd name="connsiteX9" fmla="*/ 8513 w 10000"/>
                  <a:gd name="connsiteY9" fmla="*/ 4805 h 10000"/>
                  <a:gd name="connsiteX10" fmla="*/ 8615 w 10000"/>
                  <a:gd name="connsiteY10" fmla="*/ 4502 h 10000"/>
                  <a:gd name="connsiteX11" fmla="*/ 8615 w 10000"/>
                  <a:gd name="connsiteY11" fmla="*/ 4502 h 10000"/>
                  <a:gd name="connsiteX12" fmla="*/ 8667 w 10000"/>
                  <a:gd name="connsiteY12" fmla="*/ 4271 h 10000"/>
                  <a:gd name="connsiteX13" fmla="*/ 8692 w 10000"/>
                  <a:gd name="connsiteY13" fmla="*/ 4026 h 10000"/>
                  <a:gd name="connsiteX14" fmla="*/ 8667 w 10000"/>
                  <a:gd name="connsiteY14" fmla="*/ 3766 h 10000"/>
                  <a:gd name="connsiteX15" fmla="*/ 8615 w 10000"/>
                  <a:gd name="connsiteY15" fmla="*/ 3492 h 10000"/>
                  <a:gd name="connsiteX16" fmla="*/ 8513 w 10000"/>
                  <a:gd name="connsiteY16" fmla="*/ 3218 h 10000"/>
                  <a:gd name="connsiteX17" fmla="*/ 8410 w 10000"/>
                  <a:gd name="connsiteY17" fmla="*/ 2915 h 10000"/>
                  <a:gd name="connsiteX18" fmla="*/ 8282 w 10000"/>
                  <a:gd name="connsiteY18" fmla="*/ 2626 h 10000"/>
                  <a:gd name="connsiteX19" fmla="*/ 8128 w 10000"/>
                  <a:gd name="connsiteY19" fmla="*/ 2323 h 10000"/>
                  <a:gd name="connsiteX20" fmla="*/ 7795 w 10000"/>
                  <a:gd name="connsiteY20" fmla="*/ 1717 h 10000"/>
                  <a:gd name="connsiteX21" fmla="*/ 7436 w 10000"/>
                  <a:gd name="connsiteY21" fmla="*/ 1140 h 10000"/>
                  <a:gd name="connsiteX22" fmla="*/ 7077 w 10000"/>
                  <a:gd name="connsiteY22" fmla="*/ 620 h 10000"/>
                  <a:gd name="connsiteX23" fmla="*/ 6718 w 10000"/>
                  <a:gd name="connsiteY23" fmla="*/ 144 h 10000"/>
                  <a:gd name="connsiteX24" fmla="*/ 6718 w 10000"/>
                  <a:gd name="connsiteY24" fmla="*/ 144 h 10000"/>
                  <a:gd name="connsiteX25" fmla="*/ 7359 w 10000"/>
                  <a:gd name="connsiteY25" fmla="*/ 0 h 10000"/>
                  <a:gd name="connsiteX26" fmla="*/ 7359 w 10000"/>
                  <a:gd name="connsiteY26" fmla="*/ 0 h 10000"/>
                  <a:gd name="connsiteX27" fmla="*/ 7513 w 10000"/>
                  <a:gd name="connsiteY27" fmla="*/ 159 h 10000"/>
                  <a:gd name="connsiteX28" fmla="*/ 7846 w 10000"/>
                  <a:gd name="connsiteY28" fmla="*/ 577 h 10000"/>
                  <a:gd name="connsiteX29" fmla="*/ 8308 w 10000"/>
                  <a:gd name="connsiteY29" fmla="*/ 1198 h 10000"/>
                  <a:gd name="connsiteX30" fmla="*/ 8590 w 10000"/>
                  <a:gd name="connsiteY30" fmla="*/ 1573 h 10000"/>
                  <a:gd name="connsiteX31" fmla="*/ 8846 w 10000"/>
                  <a:gd name="connsiteY31" fmla="*/ 1962 h 10000"/>
                  <a:gd name="connsiteX32" fmla="*/ 9103 w 10000"/>
                  <a:gd name="connsiteY32" fmla="*/ 2381 h 10000"/>
                  <a:gd name="connsiteX33" fmla="*/ 9359 w 10000"/>
                  <a:gd name="connsiteY33" fmla="*/ 2814 h 10000"/>
                  <a:gd name="connsiteX34" fmla="*/ 9564 w 10000"/>
                  <a:gd name="connsiteY34" fmla="*/ 3232 h 10000"/>
                  <a:gd name="connsiteX35" fmla="*/ 9744 w 10000"/>
                  <a:gd name="connsiteY35" fmla="*/ 3665 h 10000"/>
                  <a:gd name="connsiteX36" fmla="*/ 9897 w 10000"/>
                  <a:gd name="connsiteY36" fmla="*/ 4084 h 10000"/>
                  <a:gd name="connsiteX37" fmla="*/ 9974 w 10000"/>
                  <a:gd name="connsiteY37" fmla="*/ 4473 h 10000"/>
                  <a:gd name="connsiteX38" fmla="*/ 10000 w 10000"/>
                  <a:gd name="connsiteY38" fmla="*/ 4661 h 10000"/>
                  <a:gd name="connsiteX39" fmla="*/ 10000 w 10000"/>
                  <a:gd name="connsiteY39" fmla="*/ 4834 h 10000"/>
                  <a:gd name="connsiteX40" fmla="*/ 9974 w 10000"/>
                  <a:gd name="connsiteY40" fmla="*/ 5007 h 10000"/>
                  <a:gd name="connsiteX41" fmla="*/ 9923 w 10000"/>
                  <a:gd name="connsiteY41" fmla="*/ 5166 h 10000"/>
                  <a:gd name="connsiteX42" fmla="*/ 9923 w 10000"/>
                  <a:gd name="connsiteY42" fmla="*/ 5166 h 10000"/>
                  <a:gd name="connsiteX43" fmla="*/ 9821 w 10000"/>
                  <a:gd name="connsiteY43" fmla="*/ 5483 h 10000"/>
                  <a:gd name="connsiteX44" fmla="*/ 9667 w 10000"/>
                  <a:gd name="connsiteY44" fmla="*/ 5801 h 10000"/>
                  <a:gd name="connsiteX45" fmla="*/ 9513 w 10000"/>
                  <a:gd name="connsiteY45" fmla="*/ 6118 h 10000"/>
                  <a:gd name="connsiteX46" fmla="*/ 9308 w 10000"/>
                  <a:gd name="connsiteY46" fmla="*/ 6436 h 10000"/>
                  <a:gd name="connsiteX47" fmla="*/ 8923 w 10000"/>
                  <a:gd name="connsiteY47" fmla="*/ 7042 h 10000"/>
                  <a:gd name="connsiteX48" fmla="*/ 8513 w 10000"/>
                  <a:gd name="connsiteY48" fmla="*/ 7605 h 10000"/>
                  <a:gd name="connsiteX49" fmla="*/ 8128 w 10000"/>
                  <a:gd name="connsiteY49" fmla="*/ 8095 h 10000"/>
                  <a:gd name="connsiteX50" fmla="*/ 7795 w 10000"/>
                  <a:gd name="connsiteY50" fmla="*/ 8485 h 10000"/>
                  <a:gd name="connsiteX51" fmla="*/ 7487 w 10000"/>
                  <a:gd name="connsiteY51" fmla="*/ 8817 h 10000"/>
                  <a:gd name="connsiteX52" fmla="*/ 7487 w 10000"/>
                  <a:gd name="connsiteY52" fmla="*/ 8817 h 10000"/>
                  <a:gd name="connsiteX53" fmla="*/ 6744 w 10000"/>
                  <a:gd name="connsiteY53" fmla="*/ 8975 h 10000"/>
                  <a:gd name="connsiteX54" fmla="*/ 4974 w 10000"/>
                  <a:gd name="connsiteY54" fmla="*/ 9351 h 10000"/>
                  <a:gd name="connsiteX55" fmla="*/ 3923 w 10000"/>
                  <a:gd name="connsiteY55" fmla="*/ 9553 h 10000"/>
                  <a:gd name="connsiteX56" fmla="*/ 2846 w 10000"/>
                  <a:gd name="connsiteY56" fmla="*/ 9740 h 10000"/>
                  <a:gd name="connsiteX57" fmla="*/ 1872 w 10000"/>
                  <a:gd name="connsiteY57" fmla="*/ 9899 h 10000"/>
                  <a:gd name="connsiteX58" fmla="*/ 1436 w 10000"/>
                  <a:gd name="connsiteY58" fmla="*/ 9957 h 10000"/>
                  <a:gd name="connsiteX59" fmla="*/ 1051 w 10000"/>
                  <a:gd name="connsiteY59" fmla="*/ 10000 h 10000"/>
                  <a:gd name="connsiteX60" fmla="*/ 1051 w 10000"/>
                  <a:gd name="connsiteY60" fmla="*/ 10000 h 10000"/>
                  <a:gd name="connsiteX61" fmla="*/ 846 w 10000"/>
                  <a:gd name="connsiteY61" fmla="*/ 10000 h 10000"/>
                  <a:gd name="connsiteX62" fmla="*/ 667 w 10000"/>
                  <a:gd name="connsiteY62" fmla="*/ 9971 h 10000"/>
                  <a:gd name="connsiteX63" fmla="*/ 513 w 10000"/>
                  <a:gd name="connsiteY63" fmla="*/ 9913 h 10000"/>
                  <a:gd name="connsiteX64" fmla="*/ 385 w 10000"/>
                  <a:gd name="connsiteY64" fmla="*/ 9841 h 10000"/>
                  <a:gd name="connsiteX65" fmla="*/ 256 w 10000"/>
                  <a:gd name="connsiteY65" fmla="*/ 9740 h 10000"/>
                  <a:gd name="connsiteX66" fmla="*/ 154 w 10000"/>
                  <a:gd name="connsiteY66" fmla="*/ 9610 h 10000"/>
                  <a:gd name="connsiteX67" fmla="*/ 77 w 10000"/>
                  <a:gd name="connsiteY67" fmla="*/ 9466 h 10000"/>
                  <a:gd name="connsiteX68" fmla="*/ 0 w 10000"/>
                  <a:gd name="connsiteY68" fmla="*/ 9307 h 10000"/>
                  <a:gd name="connsiteX69" fmla="*/ 0 w 10000"/>
                  <a:gd name="connsiteY69" fmla="*/ 9307 h 10000"/>
                  <a:gd name="connsiteX70" fmla="*/ 846 w 10000"/>
                  <a:gd name="connsiteY70" fmla="*/ 9192 h 10000"/>
                  <a:gd name="connsiteX71" fmla="*/ 1821 w 10000"/>
                  <a:gd name="connsiteY71" fmla="*/ 9033 h 10000"/>
                  <a:gd name="connsiteX72" fmla="*/ 2846 w 10000"/>
                  <a:gd name="connsiteY72" fmla="*/ 8846 h 10000"/>
                  <a:gd name="connsiteX73" fmla="*/ 3846 w 10000"/>
                  <a:gd name="connsiteY73" fmla="*/ 8644 h 10000"/>
                  <a:gd name="connsiteX74" fmla="*/ 5513 w 10000"/>
                  <a:gd name="connsiteY74" fmla="*/ 8297 h 10000"/>
                  <a:gd name="connsiteX75" fmla="*/ 6179 w 10000"/>
                  <a:gd name="connsiteY75" fmla="*/ 8153 h 10000"/>
                  <a:gd name="connsiteX76" fmla="*/ 6179 w 10000"/>
                  <a:gd name="connsiteY76" fmla="*/ 8153 h 10000"/>
                  <a:gd name="connsiteX0" fmla="*/ 6179 w 10000"/>
                  <a:gd name="connsiteY0" fmla="*/ 8153 h 10000"/>
                  <a:gd name="connsiteX1" fmla="*/ 6179 w 10000"/>
                  <a:gd name="connsiteY1" fmla="*/ 8153 h 10000"/>
                  <a:gd name="connsiteX2" fmla="*/ 6487 w 10000"/>
                  <a:gd name="connsiteY2" fmla="*/ 7807 h 10000"/>
                  <a:gd name="connsiteX3" fmla="*/ 6821 w 10000"/>
                  <a:gd name="connsiteY3" fmla="*/ 7431 h 10000"/>
                  <a:gd name="connsiteX4" fmla="*/ 7205 w 10000"/>
                  <a:gd name="connsiteY4" fmla="*/ 6941 h 10000"/>
                  <a:gd name="connsiteX5" fmla="*/ 7615 w 10000"/>
                  <a:gd name="connsiteY5" fmla="*/ 6378 h 10000"/>
                  <a:gd name="connsiteX6" fmla="*/ 8000 w 10000"/>
                  <a:gd name="connsiteY6" fmla="*/ 5758 h 10000"/>
                  <a:gd name="connsiteX7" fmla="*/ 8179 w 10000"/>
                  <a:gd name="connsiteY7" fmla="*/ 5440 h 10000"/>
                  <a:gd name="connsiteX8" fmla="*/ 8359 w 10000"/>
                  <a:gd name="connsiteY8" fmla="*/ 5123 h 10000"/>
                  <a:gd name="connsiteX9" fmla="*/ 8513 w 10000"/>
                  <a:gd name="connsiteY9" fmla="*/ 4805 h 10000"/>
                  <a:gd name="connsiteX10" fmla="*/ 8615 w 10000"/>
                  <a:gd name="connsiteY10" fmla="*/ 4502 h 10000"/>
                  <a:gd name="connsiteX11" fmla="*/ 8615 w 10000"/>
                  <a:gd name="connsiteY11" fmla="*/ 4502 h 10000"/>
                  <a:gd name="connsiteX12" fmla="*/ 8667 w 10000"/>
                  <a:gd name="connsiteY12" fmla="*/ 4271 h 10000"/>
                  <a:gd name="connsiteX13" fmla="*/ 8692 w 10000"/>
                  <a:gd name="connsiteY13" fmla="*/ 4026 h 10000"/>
                  <a:gd name="connsiteX14" fmla="*/ 8667 w 10000"/>
                  <a:gd name="connsiteY14" fmla="*/ 3766 h 10000"/>
                  <a:gd name="connsiteX15" fmla="*/ 8615 w 10000"/>
                  <a:gd name="connsiteY15" fmla="*/ 3492 h 10000"/>
                  <a:gd name="connsiteX16" fmla="*/ 8513 w 10000"/>
                  <a:gd name="connsiteY16" fmla="*/ 3218 h 10000"/>
                  <a:gd name="connsiteX17" fmla="*/ 8410 w 10000"/>
                  <a:gd name="connsiteY17" fmla="*/ 2915 h 10000"/>
                  <a:gd name="connsiteX18" fmla="*/ 8282 w 10000"/>
                  <a:gd name="connsiteY18" fmla="*/ 2626 h 10000"/>
                  <a:gd name="connsiteX19" fmla="*/ 8128 w 10000"/>
                  <a:gd name="connsiteY19" fmla="*/ 2323 h 10000"/>
                  <a:gd name="connsiteX20" fmla="*/ 7795 w 10000"/>
                  <a:gd name="connsiteY20" fmla="*/ 1717 h 10000"/>
                  <a:gd name="connsiteX21" fmla="*/ 7436 w 10000"/>
                  <a:gd name="connsiteY21" fmla="*/ 1140 h 10000"/>
                  <a:gd name="connsiteX22" fmla="*/ 7077 w 10000"/>
                  <a:gd name="connsiteY22" fmla="*/ 620 h 10000"/>
                  <a:gd name="connsiteX23" fmla="*/ 6718 w 10000"/>
                  <a:gd name="connsiteY23" fmla="*/ 144 h 10000"/>
                  <a:gd name="connsiteX24" fmla="*/ 6718 w 10000"/>
                  <a:gd name="connsiteY24" fmla="*/ 144 h 10000"/>
                  <a:gd name="connsiteX25" fmla="*/ 7359 w 10000"/>
                  <a:gd name="connsiteY25" fmla="*/ 0 h 10000"/>
                  <a:gd name="connsiteX26" fmla="*/ 7359 w 10000"/>
                  <a:gd name="connsiteY26" fmla="*/ 0 h 10000"/>
                  <a:gd name="connsiteX27" fmla="*/ 7513 w 10000"/>
                  <a:gd name="connsiteY27" fmla="*/ 159 h 10000"/>
                  <a:gd name="connsiteX28" fmla="*/ 7846 w 10000"/>
                  <a:gd name="connsiteY28" fmla="*/ 577 h 10000"/>
                  <a:gd name="connsiteX29" fmla="*/ 8308 w 10000"/>
                  <a:gd name="connsiteY29" fmla="*/ 1198 h 10000"/>
                  <a:gd name="connsiteX30" fmla="*/ 8590 w 10000"/>
                  <a:gd name="connsiteY30" fmla="*/ 1573 h 10000"/>
                  <a:gd name="connsiteX31" fmla="*/ 8846 w 10000"/>
                  <a:gd name="connsiteY31" fmla="*/ 1962 h 10000"/>
                  <a:gd name="connsiteX32" fmla="*/ 9103 w 10000"/>
                  <a:gd name="connsiteY32" fmla="*/ 2381 h 10000"/>
                  <a:gd name="connsiteX33" fmla="*/ 9359 w 10000"/>
                  <a:gd name="connsiteY33" fmla="*/ 2814 h 10000"/>
                  <a:gd name="connsiteX34" fmla="*/ 9564 w 10000"/>
                  <a:gd name="connsiteY34" fmla="*/ 3232 h 10000"/>
                  <a:gd name="connsiteX35" fmla="*/ 9744 w 10000"/>
                  <a:gd name="connsiteY35" fmla="*/ 3665 h 10000"/>
                  <a:gd name="connsiteX36" fmla="*/ 9897 w 10000"/>
                  <a:gd name="connsiteY36" fmla="*/ 4084 h 10000"/>
                  <a:gd name="connsiteX37" fmla="*/ 9974 w 10000"/>
                  <a:gd name="connsiteY37" fmla="*/ 4473 h 10000"/>
                  <a:gd name="connsiteX38" fmla="*/ 10000 w 10000"/>
                  <a:gd name="connsiteY38" fmla="*/ 4661 h 10000"/>
                  <a:gd name="connsiteX39" fmla="*/ 10000 w 10000"/>
                  <a:gd name="connsiteY39" fmla="*/ 4834 h 10000"/>
                  <a:gd name="connsiteX40" fmla="*/ 9974 w 10000"/>
                  <a:gd name="connsiteY40" fmla="*/ 5007 h 10000"/>
                  <a:gd name="connsiteX41" fmla="*/ 9923 w 10000"/>
                  <a:gd name="connsiteY41" fmla="*/ 5166 h 10000"/>
                  <a:gd name="connsiteX42" fmla="*/ 9923 w 10000"/>
                  <a:gd name="connsiteY42" fmla="*/ 5166 h 10000"/>
                  <a:gd name="connsiteX43" fmla="*/ 9821 w 10000"/>
                  <a:gd name="connsiteY43" fmla="*/ 5483 h 10000"/>
                  <a:gd name="connsiteX44" fmla="*/ 9667 w 10000"/>
                  <a:gd name="connsiteY44" fmla="*/ 5801 h 10000"/>
                  <a:gd name="connsiteX45" fmla="*/ 9513 w 10000"/>
                  <a:gd name="connsiteY45" fmla="*/ 6118 h 10000"/>
                  <a:gd name="connsiteX46" fmla="*/ 9308 w 10000"/>
                  <a:gd name="connsiteY46" fmla="*/ 6436 h 10000"/>
                  <a:gd name="connsiteX47" fmla="*/ 8923 w 10000"/>
                  <a:gd name="connsiteY47" fmla="*/ 7042 h 10000"/>
                  <a:gd name="connsiteX48" fmla="*/ 8513 w 10000"/>
                  <a:gd name="connsiteY48" fmla="*/ 7605 h 10000"/>
                  <a:gd name="connsiteX49" fmla="*/ 8128 w 10000"/>
                  <a:gd name="connsiteY49" fmla="*/ 8095 h 10000"/>
                  <a:gd name="connsiteX50" fmla="*/ 7795 w 10000"/>
                  <a:gd name="connsiteY50" fmla="*/ 8485 h 10000"/>
                  <a:gd name="connsiteX51" fmla="*/ 7487 w 10000"/>
                  <a:gd name="connsiteY51" fmla="*/ 8817 h 10000"/>
                  <a:gd name="connsiteX52" fmla="*/ 7487 w 10000"/>
                  <a:gd name="connsiteY52" fmla="*/ 8817 h 10000"/>
                  <a:gd name="connsiteX53" fmla="*/ 6744 w 10000"/>
                  <a:gd name="connsiteY53" fmla="*/ 8975 h 10000"/>
                  <a:gd name="connsiteX54" fmla="*/ 4974 w 10000"/>
                  <a:gd name="connsiteY54" fmla="*/ 9351 h 10000"/>
                  <a:gd name="connsiteX55" fmla="*/ 3923 w 10000"/>
                  <a:gd name="connsiteY55" fmla="*/ 9553 h 10000"/>
                  <a:gd name="connsiteX56" fmla="*/ 2846 w 10000"/>
                  <a:gd name="connsiteY56" fmla="*/ 9740 h 10000"/>
                  <a:gd name="connsiteX57" fmla="*/ 1872 w 10000"/>
                  <a:gd name="connsiteY57" fmla="*/ 9899 h 10000"/>
                  <a:gd name="connsiteX58" fmla="*/ 1436 w 10000"/>
                  <a:gd name="connsiteY58" fmla="*/ 9957 h 10000"/>
                  <a:gd name="connsiteX59" fmla="*/ 1051 w 10000"/>
                  <a:gd name="connsiteY59" fmla="*/ 10000 h 10000"/>
                  <a:gd name="connsiteX60" fmla="*/ 1051 w 10000"/>
                  <a:gd name="connsiteY60" fmla="*/ 10000 h 10000"/>
                  <a:gd name="connsiteX61" fmla="*/ 846 w 10000"/>
                  <a:gd name="connsiteY61" fmla="*/ 10000 h 10000"/>
                  <a:gd name="connsiteX62" fmla="*/ 667 w 10000"/>
                  <a:gd name="connsiteY62" fmla="*/ 9971 h 10000"/>
                  <a:gd name="connsiteX63" fmla="*/ 513 w 10000"/>
                  <a:gd name="connsiteY63" fmla="*/ 9913 h 10000"/>
                  <a:gd name="connsiteX64" fmla="*/ 385 w 10000"/>
                  <a:gd name="connsiteY64" fmla="*/ 9841 h 10000"/>
                  <a:gd name="connsiteX65" fmla="*/ 256 w 10000"/>
                  <a:gd name="connsiteY65" fmla="*/ 9740 h 10000"/>
                  <a:gd name="connsiteX66" fmla="*/ 154 w 10000"/>
                  <a:gd name="connsiteY66" fmla="*/ 9610 h 10000"/>
                  <a:gd name="connsiteX67" fmla="*/ 77 w 10000"/>
                  <a:gd name="connsiteY67" fmla="*/ 9466 h 10000"/>
                  <a:gd name="connsiteX68" fmla="*/ 0 w 10000"/>
                  <a:gd name="connsiteY68" fmla="*/ 9307 h 10000"/>
                  <a:gd name="connsiteX69" fmla="*/ 846 w 10000"/>
                  <a:gd name="connsiteY69" fmla="*/ 9192 h 10000"/>
                  <a:gd name="connsiteX70" fmla="*/ 1821 w 10000"/>
                  <a:gd name="connsiteY70" fmla="*/ 9033 h 10000"/>
                  <a:gd name="connsiteX71" fmla="*/ 2846 w 10000"/>
                  <a:gd name="connsiteY71" fmla="*/ 8846 h 10000"/>
                  <a:gd name="connsiteX72" fmla="*/ 3846 w 10000"/>
                  <a:gd name="connsiteY72" fmla="*/ 8644 h 10000"/>
                  <a:gd name="connsiteX73" fmla="*/ 5513 w 10000"/>
                  <a:gd name="connsiteY73" fmla="*/ 8297 h 10000"/>
                  <a:gd name="connsiteX74" fmla="*/ 6179 w 10000"/>
                  <a:gd name="connsiteY74" fmla="*/ 8153 h 10000"/>
                  <a:gd name="connsiteX75" fmla="*/ 6179 w 10000"/>
                  <a:gd name="connsiteY75" fmla="*/ 8153 h 10000"/>
                  <a:gd name="connsiteX0" fmla="*/ 6102 w 9923"/>
                  <a:gd name="connsiteY0" fmla="*/ 8153 h 10000"/>
                  <a:gd name="connsiteX1" fmla="*/ 6102 w 9923"/>
                  <a:gd name="connsiteY1" fmla="*/ 8153 h 10000"/>
                  <a:gd name="connsiteX2" fmla="*/ 6410 w 9923"/>
                  <a:gd name="connsiteY2" fmla="*/ 7807 h 10000"/>
                  <a:gd name="connsiteX3" fmla="*/ 6744 w 9923"/>
                  <a:gd name="connsiteY3" fmla="*/ 7431 h 10000"/>
                  <a:gd name="connsiteX4" fmla="*/ 7128 w 9923"/>
                  <a:gd name="connsiteY4" fmla="*/ 6941 h 10000"/>
                  <a:gd name="connsiteX5" fmla="*/ 7538 w 9923"/>
                  <a:gd name="connsiteY5" fmla="*/ 6378 h 10000"/>
                  <a:gd name="connsiteX6" fmla="*/ 7923 w 9923"/>
                  <a:gd name="connsiteY6" fmla="*/ 5758 h 10000"/>
                  <a:gd name="connsiteX7" fmla="*/ 8102 w 9923"/>
                  <a:gd name="connsiteY7" fmla="*/ 5440 h 10000"/>
                  <a:gd name="connsiteX8" fmla="*/ 8282 w 9923"/>
                  <a:gd name="connsiteY8" fmla="*/ 5123 h 10000"/>
                  <a:gd name="connsiteX9" fmla="*/ 8436 w 9923"/>
                  <a:gd name="connsiteY9" fmla="*/ 4805 h 10000"/>
                  <a:gd name="connsiteX10" fmla="*/ 8538 w 9923"/>
                  <a:gd name="connsiteY10" fmla="*/ 4502 h 10000"/>
                  <a:gd name="connsiteX11" fmla="*/ 8538 w 9923"/>
                  <a:gd name="connsiteY11" fmla="*/ 4502 h 10000"/>
                  <a:gd name="connsiteX12" fmla="*/ 8590 w 9923"/>
                  <a:gd name="connsiteY12" fmla="*/ 4271 h 10000"/>
                  <a:gd name="connsiteX13" fmla="*/ 8615 w 9923"/>
                  <a:gd name="connsiteY13" fmla="*/ 4026 h 10000"/>
                  <a:gd name="connsiteX14" fmla="*/ 8590 w 9923"/>
                  <a:gd name="connsiteY14" fmla="*/ 3766 h 10000"/>
                  <a:gd name="connsiteX15" fmla="*/ 8538 w 9923"/>
                  <a:gd name="connsiteY15" fmla="*/ 3492 h 10000"/>
                  <a:gd name="connsiteX16" fmla="*/ 8436 w 9923"/>
                  <a:gd name="connsiteY16" fmla="*/ 3218 h 10000"/>
                  <a:gd name="connsiteX17" fmla="*/ 8333 w 9923"/>
                  <a:gd name="connsiteY17" fmla="*/ 2915 h 10000"/>
                  <a:gd name="connsiteX18" fmla="*/ 8205 w 9923"/>
                  <a:gd name="connsiteY18" fmla="*/ 2626 h 10000"/>
                  <a:gd name="connsiteX19" fmla="*/ 8051 w 9923"/>
                  <a:gd name="connsiteY19" fmla="*/ 2323 h 10000"/>
                  <a:gd name="connsiteX20" fmla="*/ 7718 w 9923"/>
                  <a:gd name="connsiteY20" fmla="*/ 1717 h 10000"/>
                  <a:gd name="connsiteX21" fmla="*/ 7359 w 9923"/>
                  <a:gd name="connsiteY21" fmla="*/ 1140 h 10000"/>
                  <a:gd name="connsiteX22" fmla="*/ 7000 w 9923"/>
                  <a:gd name="connsiteY22" fmla="*/ 620 h 10000"/>
                  <a:gd name="connsiteX23" fmla="*/ 6641 w 9923"/>
                  <a:gd name="connsiteY23" fmla="*/ 144 h 10000"/>
                  <a:gd name="connsiteX24" fmla="*/ 6641 w 9923"/>
                  <a:gd name="connsiteY24" fmla="*/ 144 h 10000"/>
                  <a:gd name="connsiteX25" fmla="*/ 7282 w 9923"/>
                  <a:gd name="connsiteY25" fmla="*/ 0 h 10000"/>
                  <a:gd name="connsiteX26" fmla="*/ 7282 w 9923"/>
                  <a:gd name="connsiteY26" fmla="*/ 0 h 10000"/>
                  <a:gd name="connsiteX27" fmla="*/ 7436 w 9923"/>
                  <a:gd name="connsiteY27" fmla="*/ 159 h 10000"/>
                  <a:gd name="connsiteX28" fmla="*/ 7769 w 9923"/>
                  <a:gd name="connsiteY28" fmla="*/ 577 h 10000"/>
                  <a:gd name="connsiteX29" fmla="*/ 8231 w 9923"/>
                  <a:gd name="connsiteY29" fmla="*/ 1198 h 10000"/>
                  <a:gd name="connsiteX30" fmla="*/ 8513 w 9923"/>
                  <a:gd name="connsiteY30" fmla="*/ 1573 h 10000"/>
                  <a:gd name="connsiteX31" fmla="*/ 8769 w 9923"/>
                  <a:gd name="connsiteY31" fmla="*/ 1962 h 10000"/>
                  <a:gd name="connsiteX32" fmla="*/ 9026 w 9923"/>
                  <a:gd name="connsiteY32" fmla="*/ 2381 h 10000"/>
                  <a:gd name="connsiteX33" fmla="*/ 9282 w 9923"/>
                  <a:gd name="connsiteY33" fmla="*/ 2814 h 10000"/>
                  <a:gd name="connsiteX34" fmla="*/ 9487 w 9923"/>
                  <a:gd name="connsiteY34" fmla="*/ 3232 h 10000"/>
                  <a:gd name="connsiteX35" fmla="*/ 9667 w 9923"/>
                  <a:gd name="connsiteY35" fmla="*/ 3665 h 10000"/>
                  <a:gd name="connsiteX36" fmla="*/ 9820 w 9923"/>
                  <a:gd name="connsiteY36" fmla="*/ 4084 h 10000"/>
                  <a:gd name="connsiteX37" fmla="*/ 9897 w 9923"/>
                  <a:gd name="connsiteY37" fmla="*/ 4473 h 10000"/>
                  <a:gd name="connsiteX38" fmla="*/ 9923 w 9923"/>
                  <a:gd name="connsiteY38" fmla="*/ 4661 h 10000"/>
                  <a:gd name="connsiteX39" fmla="*/ 9923 w 9923"/>
                  <a:gd name="connsiteY39" fmla="*/ 4834 h 10000"/>
                  <a:gd name="connsiteX40" fmla="*/ 9897 w 9923"/>
                  <a:gd name="connsiteY40" fmla="*/ 5007 h 10000"/>
                  <a:gd name="connsiteX41" fmla="*/ 9846 w 9923"/>
                  <a:gd name="connsiteY41" fmla="*/ 5166 h 10000"/>
                  <a:gd name="connsiteX42" fmla="*/ 9846 w 9923"/>
                  <a:gd name="connsiteY42" fmla="*/ 5166 h 10000"/>
                  <a:gd name="connsiteX43" fmla="*/ 9744 w 9923"/>
                  <a:gd name="connsiteY43" fmla="*/ 5483 h 10000"/>
                  <a:gd name="connsiteX44" fmla="*/ 9590 w 9923"/>
                  <a:gd name="connsiteY44" fmla="*/ 5801 h 10000"/>
                  <a:gd name="connsiteX45" fmla="*/ 9436 w 9923"/>
                  <a:gd name="connsiteY45" fmla="*/ 6118 h 10000"/>
                  <a:gd name="connsiteX46" fmla="*/ 9231 w 9923"/>
                  <a:gd name="connsiteY46" fmla="*/ 6436 h 10000"/>
                  <a:gd name="connsiteX47" fmla="*/ 8846 w 9923"/>
                  <a:gd name="connsiteY47" fmla="*/ 7042 h 10000"/>
                  <a:gd name="connsiteX48" fmla="*/ 8436 w 9923"/>
                  <a:gd name="connsiteY48" fmla="*/ 7605 h 10000"/>
                  <a:gd name="connsiteX49" fmla="*/ 8051 w 9923"/>
                  <a:gd name="connsiteY49" fmla="*/ 8095 h 10000"/>
                  <a:gd name="connsiteX50" fmla="*/ 7718 w 9923"/>
                  <a:gd name="connsiteY50" fmla="*/ 8485 h 10000"/>
                  <a:gd name="connsiteX51" fmla="*/ 7410 w 9923"/>
                  <a:gd name="connsiteY51" fmla="*/ 8817 h 10000"/>
                  <a:gd name="connsiteX52" fmla="*/ 7410 w 9923"/>
                  <a:gd name="connsiteY52" fmla="*/ 8817 h 10000"/>
                  <a:gd name="connsiteX53" fmla="*/ 6667 w 9923"/>
                  <a:gd name="connsiteY53" fmla="*/ 8975 h 10000"/>
                  <a:gd name="connsiteX54" fmla="*/ 4897 w 9923"/>
                  <a:gd name="connsiteY54" fmla="*/ 9351 h 10000"/>
                  <a:gd name="connsiteX55" fmla="*/ 3846 w 9923"/>
                  <a:gd name="connsiteY55" fmla="*/ 9553 h 10000"/>
                  <a:gd name="connsiteX56" fmla="*/ 2769 w 9923"/>
                  <a:gd name="connsiteY56" fmla="*/ 9740 h 10000"/>
                  <a:gd name="connsiteX57" fmla="*/ 1795 w 9923"/>
                  <a:gd name="connsiteY57" fmla="*/ 9899 h 10000"/>
                  <a:gd name="connsiteX58" fmla="*/ 1359 w 9923"/>
                  <a:gd name="connsiteY58" fmla="*/ 9957 h 10000"/>
                  <a:gd name="connsiteX59" fmla="*/ 974 w 9923"/>
                  <a:gd name="connsiteY59" fmla="*/ 10000 h 10000"/>
                  <a:gd name="connsiteX60" fmla="*/ 974 w 9923"/>
                  <a:gd name="connsiteY60" fmla="*/ 10000 h 10000"/>
                  <a:gd name="connsiteX61" fmla="*/ 769 w 9923"/>
                  <a:gd name="connsiteY61" fmla="*/ 10000 h 10000"/>
                  <a:gd name="connsiteX62" fmla="*/ 590 w 9923"/>
                  <a:gd name="connsiteY62" fmla="*/ 9971 h 10000"/>
                  <a:gd name="connsiteX63" fmla="*/ 436 w 9923"/>
                  <a:gd name="connsiteY63" fmla="*/ 9913 h 10000"/>
                  <a:gd name="connsiteX64" fmla="*/ 308 w 9923"/>
                  <a:gd name="connsiteY64" fmla="*/ 9841 h 10000"/>
                  <a:gd name="connsiteX65" fmla="*/ 179 w 9923"/>
                  <a:gd name="connsiteY65" fmla="*/ 9740 h 10000"/>
                  <a:gd name="connsiteX66" fmla="*/ 77 w 9923"/>
                  <a:gd name="connsiteY66" fmla="*/ 9610 h 10000"/>
                  <a:gd name="connsiteX67" fmla="*/ 0 w 9923"/>
                  <a:gd name="connsiteY67" fmla="*/ 9466 h 10000"/>
                  <a:gd name="connsiteX68" fmla="*/ 769 w 9923"/>
                  <a:gd name="connsiteY68" fmla="*/ 9192 h 10000"/>
                  <a:gd name="connsiteX69" fmla="*/ 1744 w 9923"/>
                  <a:gd name="connsiteY69" fmla="*/ 9033 h 10000"/>
                  <a:gd name="connsiteX70" fmla="*/ 2769 w 9923"/>
                  <a:gd name="connsiteY70" fmla="*/ 8846 h 10000"/>
                  <a:gd name="connsiteX71" fmla="*/ 3769 w 9923"/>
                  <a:gd name="connsiteY71" fmla="*/ 8644 h 10000"/>
                  <a:gd name="connsiteX72" fmla="*/ 5436 w 9923"/>
                  <a:gd name="connsiteY72" fmla="*/ 8297 h 10000"/>
                  <a:gd name="connsiteX73" fmla="*/ 6102 w 9923"/>
                  <a:gd name="connsiteY73" fmla="*/ 8153 h 10000"/>
                  <a:gd name="connsiteX74" fmla="*/ 6102 w 9923"/>
                  <a:gd name="connsiteY74" fmla="*/ 8153 h 10000"/>
                  <a:gd name="connsiteX0" fmla="*/ 6071 w 9922"/>
                  <a:gd name="connsiteY0" fmla="*/ 8153 h 10000"/>
                  <a:gd name="connsiteX1" fmla="*/ 6071 w 9922"/>
                  <a:gd name="connsiteY1" fmla="*/ 8153 h 10000"/>
                  <a:gd name="connsiteX2" fmla="*/ 6382 w 9922"/>
                  <a:gd name="connsiteY2" fmla="*/ 7807 h 10000"/>
                  <a:gd name="connsiteX3" fmla="*/ 6718 w 9922"/>
                  <a:gd name="connsiteY3" fmla="*/ 7431 h 10000"/>
                  <a:gd name="connsiteX4" fmla="*/ 7105 w 9922"/>
                  <a:gd name="connsiteY4" fmla="*/ 6941 h 10000"/>
                  <a:gd name="connsiteX5" fmla="*/ 7518 w 9922"/>
                  <a:gd name="connsiteY5" fmla="*/ 6378 h 10000"/>
                  <a:gd name="connsiteX6" fmla="*/ 7906 w 9922"/>
                  <a:gd name="connsiteY6" fmla="*/ 5758 h 10000"/>
                  <a:gd name="connsiteX7" fmla="*/ 8087 w 9922"/>
                  <a:gd name="connsiteY7" fmla="*/ 5440 h 10000"/>
                  <a:gd name="connsiteX8" fmla="*/ 8268 w 9922"/>
                  <a:gd name="connsiteY8" fmla="*/ 5123 h 10000"/>
                  <a:gd name="connsiteX9" fmla="*/ 8423 w 9922"/>
                  <a:gd name="connsiteY9" fmla="*/ 4805 h 10000"/>
                  <a:gd name="connsiteX10" fmla="*/ 8526 w 9922"/>
                  <a:gd name="connsiteY10" fmla="*/ 4502 h 10000"/>
                  <a:gd name="connsiteX11" fmla="*/ 8526 w 9922"/>
                  <a:gd name="connsiteY11" fmla="*/ 4502 h 10000"/>
                  <a:gd name="connsiteX12" fmla="*/ 8579 w 9922"/>
                  <a:gd name="connsiteY12" fmla="*/ 4271 h 10000"/>
                  <a:gd name="connsiteX13" fmla="*/ 8604 w 9922"/>
                  <a:gd name="connsiteY13" fmla="*/ 4026 h 10000"/>
                  <a:gd name="connsiteX14" fmla="*/ 8579 w 9922"/>
                  <a:gd name="connsiteY14" fmla="*/ 3766 h 10000"/>
                  <a:gd name="connsiteX15" fmla="*/ 8526 w 9922"/>
                  <a:gd name="connsiteY15" fmla="*/ 3492 h 10000"/>
                  <a:gd name="connsiteX16" fmla="*/ 8423 w 9922"/>
                  <a:gd name="connsiteY16" fmla="*/ 3218 h 10000"/>
                  <a:gd name="connsiteX17" fmla="*/ 8320 w 9922"/>
                  <a:gd name="connsiteY17" fmla="*/ 2915 h 10000"/>
                  <a:gd name="connsiteX18" fmla="*/ 8191 w 9922"/>
                  <a:gd name="connsiteY18" fmla="*/ 2626 h 10000"/>
                  <a:gd name="connsiteX19" fmla="*/ 8035 w 9922"/>
                  <a:gd name="connsiteY19" fmla="*/ 2323 h 10000"/>
                  <a:gd name="connsiteX20" fmla="*/ 7700 w 9922"/>
                  <a:gd name="connsiteY20" fmla="*/ 1717 h 10000"/>
                  <a:gd name="connsiteX21" fmla="*/ 7338 w 9922"/>
                  <a:gd name="connsiteY21" fmla="*/ 1140 h 10000"/>
                  <a:gd name="connsiteX22" fmla="*/ 6976 w 9922"/>
                  <a:gd name="connsiteY22" fmla="*/ 620 h 10000"/>
                  <a:gd name="connsiteX23" fmla="*/ 6615 w 9922"/>
                  <a:gd name="connsiteY23" fmla="*/ 144 h 10000"/>
                  <a:gd name="connsiteX24" fmla="*/ 6615 w 9922"/>
                  <a:gd name="connsiteY24" fmla="*/ 144 h 10000"/>
                  <a:gd name="connsiteX25" fmla="*/ 7261 w 9922"/>
                  <a:gd name="connsiteY25" fmla="*/ 0 h 10000"/>
                  <a:gd name="connsiteX26" fmla="*/ 7261 w 9922"/>
                  <a:gd name="connsiteY26" fmla="*/ 0 h 10000"/>
                  <a:gd name="connsiteX27" fmla="*/ 7416 w 9922"/>
                  <a:gd name="connsiteY27" fmla="*/ 159 h 10000"/>
                  <a:gd name="connsiteX28" fmla="*/ 7751 w 9922"/>
                  <a:gd name="connsiteY28" fmla="*/ 577 h 10000"/>
                  <a:gd name="connsiteX29" fmla="*/ 8217 w 9922"/>
                  <a:gd name="connsiteY29" fmla="*/ 1198 h 10000"/>
                  <a:gd name="connsiteX30" fmla="*/ 8501 w 9922"/>
                  <a:gd name="connsiteY30" fmla="*/ 1573 h 10000"/>
                  <a:gd name="connsiteX31" fmla="*/ 8759 w 9922"/>
                  <a:gd name="connsiteY31" fmla="*/ 1962 h 10000"/>
                  <a:gd name="connsiteX32" fmla="*/ 9018 w 9922"/>
                  <a:gd name="connsiteY32" fmla="*/ 2381 h 10000"/>
                  <a:gd name="connsiteX33" fmla="*/ 9276 w 9922"/>
                  <a:gd name="connsiteY33" fmla="*/ 2814 h 10000"/>
                  <a:gd name="connsiteX34" fmla="*/ 9483 w 9922"/>
                  <a:gd name="connsiteY34" fmla="*/ 3232 h 10000"/>
                  <a:gd name="connsiteX35" fmla="*/ 9664 w 9922"/>
                  <a:gd name="connsiteY35" fmla="*/ 3665 h 10000"/>
                  <a:gd name="connsiteX36" fmla="*/ 9818 w 9922"/>
                  <a:gd name="connsiteY36" fmla="*/ 4084 h 10000"/>
                  <a:gd name="connsiteX37" fmla="*/ 9896 w 9922"/>
                  <a:gd name="connsiteY37" fmla="*/ 4473 h 10000"/>
                  <a:gd name="connsiteX38" fmla="*/ 9922 w 9922"/>
                  <a:gd name="connsiteY38" fmla="*/ 4661 h 10000"/>
                  <a:gd name="connsiteX39" fmla="*/ 9922 w 9922"/>
                  <a:gd name="connsiteY39" fmla="*/ 4834 h 10000"/>
                  <a:gd name="connsiteX40" fmla="*/ 9896 w 9922"/>
                  <a:gd name="connsiteY40" fmla="*/ 5007 h 10000"/>
                  <a:gd name="connsiteX41" fmla="*/ 9844 w 9922"/>
                  <a:gd name="connsiteY41" fmla="*/ 5166 h 10000"/>
                  <a:gd name="connsiteX42" fmla="*/ 9844 w 9922"/>
                  <a:gd name="connsiteY42" fmla="*/ 5166 h 10000"/>
                  <a:gd name="connsiteX43" fmla="*/ 9742 w 9922"/>
                  <a:gd name="connsiteY43" fmla="*/ 5483 h 10000"/>
                  <a:gd name="connsiteX44" fmla="*/ 9586 w 9922"/>
                  <a:gd name="connsiteY44" fmla="*/ 5801 h 10000"/>
                  <a:gd name="connsiteX45" fmla="*/ 9431 w 9922"/>
                  <a:gd name="connsiteY45" fmla="*/ 6118 h 10000"/>
                  <a:gd name="connsiteX46" fmla="*/ 9225 w 9922"/>
                  <a:gd name="connsiteY46" fmla="*/ 6436 h 10000"/>
                  <a:gd name="connsiteX47" fmla="*/ 8837 w 9922"/>
                  <a:gd name="connsiteY47" fmla="*/ 7042 h 10000"/>
                  <a:gd name="connsiteX48" fmla="*/ 8423 w 9922"/>
                  <a:gd name="connsiteY48" fmla="*/ 7605 h 10000"/>
                  <a:gd name="connsiteX49" fmla="*/ 8035 w 9922"/>
                  <a:gd name="connsiteY49" fmla="*/ 8095 h 10000"/>
                  <a:gd name="connsiteX50" fmla="*/ 7700 w 9922"/>
                  <a:gd name="connsiteY50" fmla="*/ 8485 h 10000"/>
                  <a:gd name="connsiteX51" fmla="*/ 7389 w 9922"/>
                  <a:gd name="connsiteY51" fmla="*/ 8817 h 10000"/>
                  <a:gd name="connsiteX52" fmla="*/ 7389 w 9922"/>
                  <a:gd name="connsiteY52" fmla="*/ 8817 h 10000"/>
                  <a:gd name="connsiteX53" fmla="*/ 6641 w 9922"/>
                  <a:gd name="connsiteY53" fmla="*/ 8975 h 10000"/>
                  <a:gd name="connsiteX54" fmla="*/ 4857 w 9922"/>
                  <a:gd name="connsiteY54" fmla="*/ 9351 h 10000"/>
                  <a:gd name="connsiteX55" fmla="*/ 3798 w 9922"/>
                  <a:gd name="connsiteY55" fmla="*/ 9553 h 10000"/>
                  <a:gd name="connsiteX56" fmla="*/ 2712 w 9922"/>
                  <a:gd name="connsiteY56" fmla="*/ 9740 h 10000"/>
                  <a:gd name="connsiteX57" fmla="*/ 1731 w 9922"/>
                  <a:gd name="connsiteY57" fmla="*/ 9899 h 10000"/>
                  <a:gd name="connsiteX58" fmla="*/ 1292 w 9922"/>
                  <a:gd name="connsiteY58" fmla="*/ 9957 h 10000"/>
                  <a:gd name="connsiteX59" fmla="*/ 904 w 9922"/>
                  <a:gd name="connsiteY59" fmla="*/ 10000 h 10000"/>
                  <a:gd name="connsiteX60" fmla="*/ 904 w 9922"/>
                  <a:gd name="connsiteY60" fmla="*/ 10000 h 10000"/>
                  <a:gd name="connsiteX61" fmla="*/ 697 w 9922"/>
                  <a:gd name="connsiteY61" fmla="*/ 10000 h 10000"/>
                  <a:gd name="connsiteX62" fmla="*/ 517 w 9922"/>
                  <a:gd name="connsiteY62" fmla="*/ 9971 h 10000"/>
                  <a:gd name="connsiteX63" fmla="*/ 361 w 9922"/>
                  <a:gd name="connsiteY63" fmla="*/ 9913 h 10000"/>
                  <a:gd name="connsiteX64" fmla="*/ 232 w 9922"/>
                  <a:gd name="connsiteY64" fmla="*/ 9841 h 10000"/>
                  <a:gd name="connsiteX65" fmla="*/ 102 w 9922"/>
                  <a:gd name="connsiteY65" fmla="*/ 9740 h 10000"/>
                  <a:gd name="connsiteX66" fmla="*/ 0 w 9922"/>
                  <a:gd name="connsiteY66" fmla="*/ 9610 h 10000"/>
                  <a:gd name="connsiteX67" fmla="*/ 697 w 9922"/>
                  <a:gd name="connsiteY67" fmla="*/ 9192 h 10000"/>
                  <a:gd name="connsiteX68" fmla="*/ 1680 w 9922"/>
                  <a:gd name="connsiteY68" fmla="*/ 9033 h 10000"/>
                  <a:gd name="connsiteX69" fmla="*/ 2712 w 9922"/>
                  <a:gd name="connsiteY69" fmla="*/ 8846 h 10000"/>
                  <a:gd name="connsiteX70" fmla="*/ 3720 w 9922"/>
                  <a:gd name="connsiteY70" fmla="*/ 8644 h 10000"/>
                  <a:gd name="connsiteX71" fmla="*/ 5400 w 9922"/>
                  <a:gd name="connsiteY71" fmla="*/ 8297 h 10000"/>
                  <a:gd name="connsiteX72" fmla="*/ 6071 w 9922"/>
                  <a:gd name="connsiteY72" fmla="*/ 8153 h 10000"/>
                  <a:gd name="connsiteX73" fmla="*/ 6071 w 9922"/>
                  <a:gd name="connsiteY73" fmla="*/ 8153 h 10000"/>
                  <a:gd name="connsiteX0" fmla="*/ 6119 w 10000"/>
                  <a:gd name="connsiteY0" fmla="*/ 8153 h 10000"/>
                  <a:gd name="connsiteX1" fmla="*/ 6119 w 10000"/>
                  <a:gd name="connsiteY1" fmla="*/ 8153 h 10000"/>
                  <a:gd name="connsiteX2" fmla="*/ 6432 w 10000"/>
                  <a:gd name="connsiteY2" fmla="*/ 7807 h 10000"/>
                  <a:gd name="connsiteX3" fmla="*/ 6771 w 10000"/>
                  <a:gd name="connsiteY3" fmla="*/ 7431 h 10000"/>
                  <a:gd name="connsiteX4" fmla="*/ 7161 w 10000"/>
                  <a:gd name="connsiteY4" fmla="*/ 6941 h 10000"/>
                  <a:gd name="connsiteX5" fmla="*/ 7577 w 10000"/>
                  <a:gd name="connsiteY5" fmla="*/ 6378 h 10000"/>
                  <a:gd name="connsiteX6" fmla="*/ 7968 w 10000"/>
                  <a:gd name="connsiteY6" fmla="*/ 5758 h 10000"/>
                  <a:gd name="connsiteX7" fmla="*/ 8151 w 10000"/>
                  <a:gd name="connsiteY7" fmla="*/ 5440 h 10000"/>
                  <a:gd name="connsiteX8" fmla="*/ 8333 w 10000"/>
                  <a:gd name="connsiteY8" fmla="*/ 5123 h 10000"/>
                  <a:gd name="connsiteX9" fmla="*/ 8489 w 10000"/>
                  <a:gd name="connsiteY9" fmla="*/ 4805 h 10000"/>
                  <a:gd name="connsiteX10" fmla="*/ 8593 w 10000"/>
                  <a:gd name="connsiteY10" fmla="*/ 4502 h 10000"/>
                  <a:gd name="connsiteX11" fmla="*/ 8593 w 10000"/>
                  <a:gd name="connsiteY11" fmla="*/ 4502 h 10000"/>
                  <a:gd name="connsiteX12" fmla="*/ 8646 w 10000"/>
                  <a:gd name="connsiteY12" fmla="*/ 4271 h 10000"/>
                  <a:gd name="connsiteX13" fmla="*/ 8672 w 10000"/>
                  <a:gd name="connsiteY13" fmla="*/ 4026 h 10000"/>
                  <a:gd name="connsiteX14" fmla="*/ 8646 w 10000"/>
                  <a:gd name="connsiteY14" fmla="*/ 3766 h 10000"/>
                  <a:gd name="connsiteX15" fmla="*/ 8593 w 10000"/>
                  <a:gd name="connsiteY15" fmla="*/ 3492 h 10000"/>
                  <a:gd name="connsiteX16" fmla="*/ 8489 w 10000"/>
                  <a:gd name="connsiteY16" fmla="*/ 3218 h 10000"/>
                  <a:gd name="connsiteX17" fmla="*/ 8385 w 10000"/>
                  <a:gd name="connsiteY17" fmla="*/ 2915 h 10000"/>
                  <a:gd name="connsiteX18" fmla="*/ 8255 w 10000"/>
                  <a:gd name="connsiteY18" fmla="*/ 2626 h 10000"/>
                  <a:gd name="connsiteX19" fmla="*/ 8098 w 10000"/>
                  <a:gd name="connsiteY19" fmla="*/ 2323 h 10000"/>
                  <a:gd name="connsiteX20" fmla="*/ 7761 w 10000"/>
                  <a:gd name="connsiteY20" fmla="*/ 1717 h 10000"/>
                  <a:gd name="connsiteX21" fmla="*/ 7396 w 10000"/>
                  <a:gd name="connsiteY21" fmla="*/ 1140 h 10000"/>
                  <a:gd name="connsiteX22" fmla="*/ 7031 w 10000"/>
                  <a:gd name="connsiteY22" fmla="*/ 620 h 10000"/>
                  <a:gd name="connsiteX23" fmla="*/ 6667 w 10000"/>
                  <a:gd name="connsiteY23" fmla="*/ 144 h 10000"/>
                  <a:gd name="connsiteX24" fmla="*/ 6667 w 10000"/>
                  <a:gd name="connsiteY24" fmla="*/ 144 h 10000"/>
                  <a:gd name="connsiteX25" fmla="*/ 7318 w 10000"/>
                  <a:gd name="connsiteY25" fmla="*/ 0 h 10000"/>
                  <a:gd name="connsiteX26" fmla="*/ 7318 w 10000"/>
                  <a:gd name="connsiteY26" fmla="*/ 0 h 10000"/>
                  <a:gd name="connsiteX27" fmla="*/ 7474 w 10000"/>
                  <a:gd name="connsiteY27" fmla="*/ 159 h 10000"/>
                  <a:gd name="connsiteX28" fmla="*/ 7812 w 10000"/>
                  <a:gd name="connsiteY28" fmla="*/ 577 h 10000"/>
                  <a:gd name="connsiteX29" fmla="*/ 8282 w 10000"/>
                  <a:gd name="connsiteY29" fmla="*/ 1198 h 10000"/>
                  <a:gd name="connsiteX30" fmla="*/ 8568 w 10000"/>
                  <a:gd name="connsiteY30" fmla="*/ 1573 h 10000"/>
                  <a:gd name="connsiteX31" fmla="*/ 8828 w 10000"/>
                  <a:gd name="connsiteY31" fmla="*/ 1962 h 10000"/>
                  <a:gd name="connsiteX32" fmla="*/ 9089 w 10000"/>
                  <a:gd name="connsiteY32" fmla="*/ 2381 h 10000"/>
                  <a:gd name="connsiteX33" fmla="*/ 9349 w 10000"/>
                  <a:gd name="connsiteY33" fmla="*/ 2814 h 10000"/>
                  <a:gd name="connsiteX34" fmla="*/ 9558 w 10000"/>
                  <a:gd name="connsiteY34" fmla="*/ 3232 h 10000"/>
                  <a:gd name="connsiteX35" fmla="*/ 9740 w 10000"/>
                  <a:gd name="connsiteY35" fmla="*/ 3665 h 10000"/>
                  <a:gd name="connsiteX36" fmla="*/ 9895 w 10000"/>
                  <a:gd name="connsiteY36" fmla="*/ 4084 h 10000"/>
                  <a:gd name="connsiteX37" fmla="*/ 9974 w 10000"/>
                  <a:gd name="connsiteY37" fmla="*/ 4473 h 10000"/>
                  <a:gd name="connsiteX38" fmla="*/ 10000 w 10000"/>
                  <a:gd name="connsiteY38" fmla="*/ 4661 h 10000"/>
                  <a:gd name="connsiteX39" fmla="*/ 10000 w 10000"/>
                  <a:gd name="connsiteY39" fmla="*/ 4834 h 10000"/>
                  <a:gd name="connsiteX40" fmla="*/ 9974 w 10000"/>
                  <a:gd name="connsiteY40" fmla="*/ 5007 h 10000"/>
                  <a:gd name="connsiteX41" fmla="*/ 9921 w 10000"/>
                  <a:gd name="connsiteY41" fmla="*/ 5166 h 10000"/>
                  <a:gd name="connsiteX42" fmla="*/ 9921 w 10000"/>
                  <a:gd name="connsiteY42" fmla="*/ 5166 h 10000"/>
                  <a:gd name="connsiteX43" fmla="*/ 9819 w 10000"/>
                  <a:gd name="connsiteY43" fmla="*/ 5483 h 10000"/>
                  <a:gd name="connsiteX44" fmla="*/ 9661 w 10000"/>
                  <a:gd name="connsiteY44" fmla="*/ 5801 h 10000"/>
                  <a:gd name="connsiteX45" fmla="*/ 9505 w 10000"/>
                  <a:gd name="connsiteY45" fmla="*/ 6118 h 10000"/>
                  <a:gd name="connsiteX46" fmla="*/ 9298 w 10000"/>
                  <a:gd name="connsiteY46" fmla="*/ 6436 h 10000"/>
                  <a:gd name="connsiteX47" fmla="*/ 8906 w 10000"/>
                  <a:gd name="connsiteY47" fmla="*/ 7042 h 10000"/>
                  <a:gd name="connsiteX48" fmla="*/ 8489 w 10000"/>
                  <a:gd name="connsiteY48" fmla="*/ 7605 h 10000"/>
                  <a:gd name="connsiteX49" fmla="*/ 8098 w 10000"/>
                  <a:gd name="connsiteY49" fmla="*/ 8095 h 10000"/>
                  <a:gd name="connsiteX50" fmla="*/ 7761 w 10000"/>
                  <a:gd name="connsiteY50" fmla="*/ 8485 h 10000"/>
                  <a:gd name="connsiteX51" fmla="*/ 7447 w 10000"/>
                  <a:gd name="connsiteY51" fmla="*/ 8817 h 10000"/>
                  <a:gd name="connsiteX52" fmla="*/ 7447 w 10000"/>
                  <a:gd name="connsiteY52" fmla="*/ 8817 h 10000"/>
                  <a:gd name="connsiteX53" fmla="*/ 6693 w 10000"/>
                  <a:gd name="connsiteY53" fmla="*/ 8975 h 10000"/>
                  <a:gd name="connsiteX54" fmla="*/ 4895 w 10000"/>
                  <a:gd name="connsiteY54" fmla="*/ 9351 h 10000"/>
                  <a:gd name="connsiteX55" fmla="*/ 3828 w 10000"/>
                  <a:gd name="connsiteY55" fmla="*/ 9553 h 10000"/>
                  <a:gd name="connsiteX56" fmla="*/ 2733 w 10000"/>
                  <a:gd name="connsiteY56" fmla="*/ 9740 h 10000"/>
                  <a:gd name="connsiteX57" fmla="*/ 1745 w 10000"/>
                  <a:gd name="connsiteY57" fmla="*/ 9899 h 10000"/>
                  <a:gd name="connsiteX58" fmla="*/ 1302 w 10000"/>
                  <a:gd name="connsiteY58" fmla="*/ 9957 h 10000"/>
                  <a:gd name="connsiteX59" fmla="*/ 911 w 10000"/>
                  <a:gd name="connsiteY59" fmla="*/ 10000 h 10000"/>
                  <a:gd name="connsiteX60" fmla="*/ 911 w 10000"/>
                  <a:gd name="connsiteY60" fmla="*/ 10000 h 10000"/>
                  <a:gd name="connsiteX61" fmla="*/ 702 w 10000"/>
                  <a:gd name="connsiteY61" fmla="*/ 10000 h 10000"/>
                  <a:gd name="connsiteX62" fmla="*/ 364 w 10000"/>
                  <a:gd name="connsiteY62" fmla="*/ 9913 h 10000"/>
                  <a:gd name="connsiteX63" fmla="*/ 234 w 10000"/>
                  <a:gd name="connsiteY63" fmla="*/ 9841 h 10000"/>
                  <a:gd name="connsiteX64" fmla="*/ 103 w 10000"/>
                  <a:gd name="connsiteY64" fmla="*/ 9740 h 10000"/>
                  <a:gd name="connsiteX65" fmla="*/ 0 w 10000"/>
                  <a:gd name="connsiteY65" fmla="*/ 9610 h 10000"/>
                  <a:gd name="connsiteX66" fmla="*/ 702 w 10000"/>
                  <a:gd name="connsiteY66" fmla="*/ 9192 h 10000"/>
                  <a:gd name="connsiteX67" fmla="*/ 1693 w 10000"/>
                  <a:gd name="connsiteY67" fmla="*/ 9033 h 10000"/>
                  <a:gd name="connsiteX68" fmla="*/ 2733 w 10000"/>
                  <a:gd name="connsiteY68" fmla="*/ 8846 h 10000"/>
                  <a:gd name="connsiteX69" fmla="*/ 3749 w 10000"/>
                  <a:gd name="connsiteY69" fmla="*/ 8644 h 10000"/>
                  <a:gd name="connsiteX70" fmla="*/ 5442 w 10000"/>
                  <a:gd name="connsiteY70" fmla="*/ 8297 h 10000"/>
                  <a:gd name="connsiteX71" fmla="*/ 6119 w 10000"/>
                  <a:gd name="connsiteY71" fmla="*/ 8153 h 10000"/>
                  <a:gd name="connsiteX72" fmla="*/ 6119 w 10000"/>
                  <a:gd name="connsiteY72" fmla="*/ 8153 h 10000"/>
                  <a:gd name="connsiteX0" fmla="*/ 6119 w 10000"/>
                  <a:gd name="connsiteY0" fmla="*/ 8153 h 10000"/>
                  <a:gd name="connsiteX1" fmla="*/ 6119 w 10000"/>
                  <a:gd name="connsiteY1" fmla="*/ 8153 h 10000"/>
                  <a:gd name="connsiteX2" fmla="*/ 6432 w 10000"/>
                  <a:gd name="connsiteY2" fmla="*/ 7807 h 10000"/>
                  <a:gd name="connsiteX3" fmla="*/ 6771 w 10000"/>
                  <a:gd name="connsiteY3" fmla="*/ 7431 h 10000"/>
                  <a:gd name="connsiteX4" fmla="*/ 7161 w 10000"/>
                  <a:gd name="connsiteY4" fmla="*/ 6941 h 10000"/>
                  <a:gd name="connsiteX5" fmla="*/ 7577 w 10000"/>
                  <a:gd name="connsiteY5" fmla="*/ 6378 h 10000"/>
                  <a:gd name="connsiteX6" fmla="*/ 7968 w 10000"/>
                  <a:gd name="connsiteY6" fmla="*/ 5758 h 10000"/>
                  <a:gd name="connsiteX7" fmla="*/ 8151 w 10000"/>
                  <a:gd name="connsiteY7" fmla="*/ 5440 h 10000"/>
                  <a:gd name="connsiteX8" fmla="*/ 8333 w 10000"/>
                  <a:gd name="connsiteY8" fmla="*/ 5123 h 10000"/>
                  <a:gd name="connsiteX9" fmla="*/ 8489 w 10000"/>
                  <a:gd name="connsiteY9" fmla="*/ 4805 h 10000"/>
                  <a:gd name="connsiteX10" fmla="*/ 8593 w 10000"/>
                  <a:gd name="connsiteY10" fmla="*/ 4502 h 10000"/>
                  <a:gd name="connsiteX11" fmla="*/ 8593 w 10000"/>
                  <a:gd name="connsiteY11" fmla="*/ 4502 h 10000"/>
                  <a:gd name="connsiteX12" fmla="*/ 8646 w 10000"/>
                  <a:gd name="connsiteY12" fmla="*/ 4271 h 10000"/>
                  <a:gd name="connsiteX13" fmla="*/ 8672 w 10000"/>
                  <a:gd name="connsiteY13" fmla="*/ 4026 h 10000"/>
                  <a:gd name="connsiteX14" fmla="*/ 8646 w 10000"/>
                  <a:gd name="connsiteY14" fmla="*/ 3766 h 10000"/>
                  <a:gd name="connsiteX15" fmla="*/ 8593 w 10000"/>
                  <a:gd name="connsiteY15" fmla="*/ 3492 h 10000"/>
                  <a:gd name="connsiteX16" fmla="*/ 8489 w 10000"/>
                  <a:gd name="connsiteY16" fmla="*/ 3218 h 10000"/>
                  <a:gd name="connsiteX17" fmla="*/ 8385 w 10000"/>
                  <a:gd name="connsiteY17" fmla="*/ 2915 h 10000"/>
                  <a:gd name="connsiteX18" fmla="*/ 8255 w 10000"/>
                  <a:gd name="connsiteY18" fmla="*/ 2626 h 10000"/>
                  <a:gd name="connsiteX19" fmla="*/ 8098 w 10000"/>
                  <a:gd name="connsiteY19" fmla="*/ 2323 h 10000"/>
                  <a:gd name="connsiteX20" fmla="*/ 7761 w 10000"/>
                  <a:gd name="connsiteY20" fmla="*/ 1717 h 10000"/>
                  <a:gd name="connsiteX21" fmla="*/ 7396 w 10000"/>
                  <a:gd name="connsiteY21" fmla="*/ 1140 h 10000"/>
                  <a:gd name="connsiteX22" fmla="*/ 7031 w 10000"/>
                  <a:gd name="connsiteY22" fmla="*/ 620 h 10000"/>
                  <a:gd name="connsiteX23" fmla="*/ 6667 w 10000"/>
                  <a:gd name="connsiteY23" fmla="*/ 144 h 10000"/>
                  <a:gd name="connsiteX24" fmla="*/ 6667 w 10000"/>
                  <a:gd name="connsiteY24" fmla="*/ 144 h 10000"/>
                  <a:gd name="connsiteX25" fmla="*/ 7318 w 10000"/>
                  <a:gd name="connsiteY25" fmla="*/ 0 h 10000"/>
                  <a:gd name="connsiteX26" fmla="*/ 7318 w 10000"/>
                  <a:gd name="connsiteY26" fmla="*/ 0 h 10000"/>
                  <a:gd name="connsiteX27" fmla="*/ 7474 w 10000"/>
                  <a:gd name="connsiteY27" fmla="*/ 159 h 10000"/>
                  <a:gd name="connsiteX28" fmla="*/ 7812 w 10000"/>
                  <a:gd name="connsiteY28" fmla="*/ 577 h 10000"/>
                  <a:gd name="connsiteX29" fmla="*/ 8282 w 10000"/>
                  <a:gd name="connsiteY29" fmla="*/ 1198 h 10000"/>
                  <a:gd name="connsiteX30" fmla="*/ 8568 w 10000"/>
                  <a:gd name="connsiteY30" fmla="*/ 1573 h 10000"/>
                  <a:gd name="connsiteX31" fmla="*/ 8828 w 10000"/>
                  <a:gd name="connsiteY31" fmla="*/ 1962 h 10000"/>
                  <a:gd name="connsiteX32" fmla="*/ 9089 w 10000"/>
                  <a:gd name="connsiteY32" fmla="*/ 2381 h 10000"/>
                  <a:gd name="connsiteX33" fmla="*/ 9349 w 10000"/>
                  <a:gd name="connsiteY33" fmla="*/ 2814 h 10000"/>
                  <a:gd name="connsiteX34" fmla="*/ 9558 w 10000"/>
                  <a:gd name="connsiteY34" fmla="*/ 3232 h 10000"/>
                  <a:gd name="connsiteX35" fmla="*/ 9740 w 10000"/>
                  <a:gd name="connsiteY35" fmla="*/ 3665 h 10000"/>
                  <a:gd name="connsiteX36" fmla="*/ 9895 w 10000"/>
                  <a:gd name="connsiteY36" fmla="*/ 4084 h 10000"/>
                  <a:gd name="connsiteX37" fmla="*/ 9974 w 10000"/>
                  <a:gd name="connsiteY37" fmla="*/ 4473 h 10000"/>
                  <a:gd name="connsiteX38" fmla="*/ 10000 w 10000"/>
                  <a:gd name="connsiteY38" fmla="*/ 4661 h 10000"/>
                  <a:gd name="connsiteX39" fmla="*/ 10000 w 10000"/>
                  <a:gd name="connsiteY39" fmla="*/ 4834 h 10000"/>
                  <a:gd name="connsiteX40" fmla="*/ 9974 w 10000"/>
                  <a:gd name="connsiteY40" fmla="*/ 5007 h 10000"/>
                  <a:gd name="connsiteX41" fmla="*/ 9921 w 10000"/>
                  <a:gd name="connsiteY41" fmla="*/ 5166 h 10000"/>
                  <a:gd name="connsiteX42" fmla="*/ 9921 w 10000"/>
                  <a:gd name="connsiteY42" fmla="*/ 5166 h 10000"/>
                  <a:gd name="connsiteX43" fmla="*/ 9819 w 10000"/>
                  <a:gd name="connsiteY43" fmla="*/ 5483 h 10000"/>
                  <a:gd name="connsiteX44" fmla="*/ 9661 w 10000"/>
                  <a:gd name="connsiteY44" fmla="*/ 5801 h 10000"/>
                  <a:gd name="connsiteX45" fmla="*/ 9505 w 10000"/>
                  <a:gd name="connsiteY45" fmla="*/ 6118 h 10000"/>
                  <a:gd name="connsiteX46" fmla="*/ 9298 w 10000"/>
                  <a:gd name="connsiteY46" fmla="*/ 6436 h 10000"/>
                  <a:gd name="connsiteX47" fmla="*/ 8906 w 10000"/>
                  <a:gd name="connsiteY47" fmla="*/ 7042 h 10000"/>
                  <a:gd name="connsiteX48" fmla="*/ 8489 w 10000"/>
                  <a:gd name="connsiteY48" fmla="*/ 7605 h 10000"/>
                  <a:gd name="connsiteX49" fmla="*/ 8098 w 10000"/>
                  <a:gd name="connsiteY49" fmla="*/ 8095 h 10000"/>
                  <a:gd name="connsiteX50" fmla="*/ 7761 w 10000"/>
                  <a:gd name="connsiteY50" fmla="*/ 8485 h 10000"/>
                  <a:gd name="connsiteX51" fmla="*/ 7447 w 10000"/>
                  <a:gd name="connsiteY51" fmla="*/ 8817 h 10000"/>
                  <a:gd name="connsiteX52" fmla="*/ 7447 w 10000"/>
                  <a:gd name="connsiteY52" fmla="*/ 8817 h 10000"/>
                  <a:gd name="connsiteX53" fmla="*/ 6693 w 10000"/>
                  <a:gd name="connsiteY53" fmla="*/ 8975 h 10000"/>
                  <a:gd name="connsiteX54" fmla="*/ 4895 w 10000"/>
                  <a:gd name="connsiteY54" fmla="*/ 9351 h 10000"/>
                  <a:gd name="connsiteX55" fmla="*/ 3828 w 10000"/>
                  <a:gd name="connsiteY55" fmla="*/ 9553 h 10000"/>
                  <a:gd name="connsiteX56" fmla="*/ 2733 w 10000"/>
                  <a:gd name="connsiteY56" fmla="*/ 9740 h 10000"/>
                  <a:gd name="connsiteX57" fmla="*/ 1302 w 10000"/>
                  <a:gd name="connsiteY57" fmla="*/ 9957 h 10000"/>
                  <a:gd name="connsiteX58" fmla="*/ 911 w 10000"/>
                  <a:gd name="connsiteY58" fmla="*/ 10000 h 10000"/>
                  <a:gd name="connsiteX59" fmla="*/ 911 w 10000"/>
                  <a:gd name="connsiteY59" fmla="*/ 10000 h 10000"/>
                  <a:gd name="connsiteX60" fmla="*/ 702 w 10000"/>
                  <a:gd name="connsiteY60" fmla="*/ 10000 h 10000"/>
                  <a:gd name="connsiteX61" fmla="*/ 364 w 10000"/>
                  <a:gd name="connsiteY61" fmla="*/ 9913 h 10000"/>
                  <a:gd name="connsiteX62" fmla="*/ 234 w 10000"/>
                  <a:gd name="connsiteY62" fmla="*/ 9841 h 10000"/>
                  <a:gd name="connsiteX63" fmla="*/ 103 w 10000"/>
                  <a:gd name="connsiteY63" fmla="*/ 9740 h 10000"/>
                  <a:gd name="connsiteX64" fmla="*/ 0 w 10000"/>
                  <a:gd name="connsiteY64" fmla="*/ 9610 h 10000"/>
                  <a:gd name="connsiteX65" fmla="*/ 702 w 10000"/>
                  <a:gd name="connsiteY65" fmla="*/ 9192 h 10000"/>
                  <a:gd name="connsiteX66" fmla="*/ 1693 w 10000"/>
                  <a:gd name="connsiteY66" fmla="*/ 9033 h 10000"/>
                  <a:gd name="connsiteX67" fmla="*/ 2733 w 10000"/>
                  <a:gd name="connsiteY67" fmla="*/ 8846 h 10000"/>
                  <a:gd name="connsiteX68" fmla="*/ 3749 w 10000"/>
                  <a:gd name="connsiteY68" fmla="*/ 8644 h 10000"/>
                  <a:gd name="connsiteX69" fmla="*/ 5442 w 10000"/>
                  <a:gd name="connsiteY69" fmla="*/ 8297 h 10000"/>
                  <a:gd name="connsiteX70" fmla="*/ 6119 w 10000"/>
                  <a:gd name="connsiteY70" fmla="*/ 8153 h 10000"/>
                  <a:gd name="connsiteX71" fmla="*/ 6119 w 10000"/>
                  <a:gd name="connsiteY71" fmla="*/ 8153 h 10000"/>
                  <a:gd name="connsiteX0" fmla="*/ 6119 w 10000"/>
                  <a:gd name="connsiteY0" fmla="*/ 8153 h 10000"/>
                  <a:gd name="connsiteX1" fmla="*/ 6119 w 10000"/>
                  <a:gd name="connsiteY1" fmla="*/ 8153 h 10000"/>
                  <a:gd name="connsiteX2" fmla="*/ 6432 w 10000"/>
                  <a:gd name="connsiteY2" fmla="*/ 7807 h 10000"/>
                  <a:gd name="connsiteX3" fmla="*/ 6771 w 10000"/>
                  <a:gd name="connsiteY3" fmla="*/ 7431 h 10000"/>
                  <a:gd name="connsiteX4" fmla="*/ 7161 w 10000"/>
                  <a:gd name="connsiteY4" fmla="*/ 6941 h 10000"/>
                  <a:gd name="connsiteX5" fmla="*/ 7577 w 10000"/>
                  <a:gd name="connsiteY5" fmla="*/ 6378 h 10000"/>
                  <a:gd name="connsiteX6" fmla="*/ 7968 w 10000"/>
                  <a:gd name="connsiteY6" fmla="*/ 5758 h 10000"/>
                  <a:gd name="connsiteX7" fmla="*/ 8151 w 10000"/>
                  <a:gd name="connsiteY7" fmla="*/ 5440 h 10000"/>
                  <a:gd name="connsiteX8" fmla="*/ 8333 w 10000"/>
                  <a:gd name="connsiteY8" fmla="*/ 5123 h 10000"/>
                  <a:gd name="connsiteX9" fmla="*/ 8489 w 10000"/>
                  <a:gd name="connsiteY9" fmla="*/ 4805 h 10000"/>
                  <a:gd name="connsiteX10" fmla="*/ 8593 w 10000"/>
                  <a:gd name="connsiteY10" fmla="*/ 4502 h 10000"/>
                  <a:gd name="connsiteX11" fmla="*/ 8593 w 10000"/>
                  <a:gd name="connsiteY11" fmla="*/ 4502 h 10000"/>
                  <a:gd name="connsiteX12" fmla="*/ 8646 w 10000"/>
                  <a:gd name="connsiteY12" fmla="*/ 4271 h 10000"/>
                  <a:gd name="connsiteX13" fmla="*/ 8672 w 10000"/>
                  <a:gd name="connsiteY13" fmla="*/ 4026 h 10000"/>
                  <a:gd name="connsiteX14" fmla="*/ 8646 w 10000"/>
                  <a:gd name="connsiteY14" fmla="*/ 3766 h 10000"/>
                  <a:gd name="connsiteX15" fmla="*/ 8593 w 10000"/>
                  <a:gd name="connsiteY15" fmla="*/ 3492 h 10000"/>
                  <a:gd name="connsiteX16" fmla="*/ 8489 w 10000"/>
                  <a:gd name="connsiteY16" fmla="*/ 3218 h 10000"/>
                  <a:gd name="connsiteX17" fmla="*/ 8385 w 10000"/>
                  <a:gd name="connsiteY17" fmla="*/ 2915 h 10000"/>
                  <a:gd name="connsiteX18" fmla="*/ 8255 w 10000"/>
                  <a:gd name="connsiteY18" fmla="*/ 2626 h 10000"/>
                  <a:gd name="connsiteX19" fmla="*/ 8098 w 10000"/>
                  <a:gd name="connsiteY19" fmla="*/ 2323 h 10000"/>
                  <a:gd name="connsiteX20" fmla="*/ 7761 w 10000"/>
                  <a:gd name="connsiteY20" fmla="*/ 1717 h 10000"/>
                  <a:gd name="connsiteX21" fmla="*/ 7396 w 10000"/>
                  <a:gd name="connsiteY21" fmla="*/ 1140 h 10000"/>
                  <a:gd name="connsiteX22" fmla="*/ 7031 w 10000"/>
                  <a:gd name="connsiteY22" fmla="*/ 620 h 10000"/>
                  <a:gd name="connsiteX23" fmla="*/ 6667 w 10000"/>
                  <a:gd name="connsiteY23" fmla="*/ 144 h 10000"/>
                  <a:gd name="connsiteX24" fmla="*/ 6667 w 10000"/>
                  <a:gd name="connsiteY24" fmla="*/ 144 h 10000"/>
                  <a:gd name="connsiteX25" fmla="*/ 7318 w 10000"/>
                  <a:gd name="connsiteY25" fmla="*/ 0 h 10000"/>
                  <a:gd name="connsiteX26" fmla="*/ 7318 w 10000"/>
                  <a:gd name="connsiteY26" fmla="*/ 0 h 10000"/>
                  <a:gd name="connsiteX27" fmla="*/ 7474 w 10000"/>
                  <a:gd name="connsiteY27" fmla="*/ 159 h 10000"/>
                  <a:gd name="connsiteX28" fmla="*/ 7812 w 10000"/>
                  <a:gd name="connsiteY28" fmla="*/ 577 h 10000"/>
                  <a:gd name="connsiteX29" fmla="*/ 8282 w 10000"/>
                  <a:gd name="connsiteY29" fmla="*/ 1198 h 10000"/>
                  <a:gd name="connsiteX30" fmla="*/ 8568 w 10000"/>
                  <a:gd name="connsiteY30" fmla="*/ 1573 h 10000"/>
                  <a:gd name="connsiteX31" fmla="*/ 8828 w 10000"/>
                  <a:gd name="connsiteY31" fmla="*/ 1962 h 10000"/>
                  <a:gd name="connsiteX32" fmla="*/ 9089 w 10000"/>
                  <a:gd name="connsiteY32" fmla="*/ 2381 h 10000"/>
                  <a:gd name="connsiteX33" fmla="*/ 9349 w 10000"/>
                  <a:gd name="connsiteY33" fmla="*/ 2814 h 10000"/>
                  <a:gd name="connsiteX34" fmla="*/ 9558 w 10000"/>
                  <a:gd name="connsiteY34" fmla="*/ 3232 h 10000"/>
                  <a:gd name="connsiteX35" fmla="*/ 9740 w 10000"/>
                  <a:gd name="connsiteY35" fmla="*/ 3665 h 10000"/>
                  <a:gd name="connsiteX36" fmla="*/ 9895 w 10000"/>
                  <a:gd name="connsiteY36" fmla="*/ 4084 h 10000"/>
                  <a:gd name="connsiteX37" fmla="*/ 9974 w 10000"/>
                  <a:gd name="connsiteY37" fmla="*/ 4473 h 10000"/>
                  <a:gd name="connsiteX38" fmla="*/ 10000 w 10000"/>
                  <a:gd name="connsiteY38" fmla="*/ 4661 h 10000"/>
                  <a:gd name="connsiteX39" fmla="*/ 10000 w 10000"/>
                  <a:gd name="connsiteY39" fmla="*/ 4834 h 10000"/>
                  <a:gd name="connsiteX40" fmla="*/ 9974 w 10000"/>
                  <a:gd name="connsiteY40" fmla="*/ 5007 h 10000"/>
                  <a:gd name="connsiteX41" fmla="*/ 9921 w 10000"/>
                  <a:gd name="connsiteY41" fmla="*/ 5166 h 10000"/>
                  <a:gd name="connsiteX42" fmla="*/ 9921 w 10000"/>
                  <a:gd name="connsiteY42" fmla="*/ 5166 h 10000"/>
                  <a:gd name="connsiteX43" fmla="*/ 9819 w 10000"/>
                  <a:gd name="connsiteY43" fmla="*/ 5483 h 10000"/>
                  <a:gd name="connsiteX44" fmla="*/ 9661 w 10000"/>
                  <a:gd name="connsiteY44" fmla="*/ 5801 h 10000"/>
                  <a:gd name="connsiteX45" fmla="*/ 9505 w 10000"/>
                  <a:gd name="connsiteY45" fmla="*/ 6118 h 10000"/>
                  <a:gd name="connsiteX46" fmla="*/ 9298 w 10000"/>
                  <a:gd name="connsiteY46" fmla="*/ 6436 h 10000"/>
                  <a:gd name="connsiteX47" fmla="*/ 8906 w 10000"/>
                  <a:gd name="connsiteY47" fmla="*/ 7042 h 10000"/>
                  <a:gd name="connsiteX48" fmla="*/ 8489 w 10000"/>
                  <a:gd name="connsiteY48" fmla="*/ 7605 h 10000"/>
                  <a:gd name="connsiteX49" fmla="*/ 8098 w 10000"/>
                  <a:gd name="connsiteY49" fmla="*/ 8095 h 10000"/>
                  <a:gd name="connsiteX50" fmla="*/ 7761 w 10000"/>
                  <a:gd name="connsiteY50" fmla="*/ 8485 h 10000"/>
                  <a:gd name="connsiteX51" fmla="*/ 7447 w 10000"/>
                  <a:gd name="connsiteY51" fmla="*/ 8817 h 10000"/>
                  <a:gd name="connsiteX52" fmla="*/ 7447 w 10000"/>
                  <a:gd name="connsiteY52" fmla="*/ 8817 h 10000"/>
                  <a:gd name="connsiteX53" fmla="*/ 6693 w 10000"/>
                  <a:gd name="connsiteY53" fmla="*/ 8975 h 10000"/>
                  <a:gd name="connsiteX54" fmla="*/ 4895 w 10000"/>
                  <a:gd name="connsiteY54" fmla="*/ 9351 h 10000"/>
                  <a:gd name="connsiteX55" fmla="*/ 3828 w 10000"/>
                  <a:gd name="connsiteY55" fmla="*/ 9553 h 10000"/>
                  <a:gd name="connsiteX56" fmla="*/ 2733 w 10000"/>
                  <a:gd name="connsiteY56" fmla="*/ 9740 h 10000"/>
                  <a:gd name="connsiteX57" fmla="*/ 1302 w 10000"/>
                  <a:gd name="connsiteY57" fmla="*/ 9957 h 10000"/>
                  <a:gd name="connsiteX58" fmla="*/ 911 w 10000"/>
                  <a:gd name="connsiteY58" fmla="*/ 10000 h 10000"/>
                  <a:gd name="connsiteX59" fmla="*/ 702 w 10000"/>
                  <a:gd name="connsiteY59" fmla="*/ 10000 h 10000"/>
                  <a:gd name="connsiteX60" fmla="*/ 364 w 10000"/>
                  <a:gd name="connsiteY60" fmla="*/ 9913 h 10000"/>
                  <a:gd name="connsiteX61" fmla="*/ 234 w 10000"/>
                  <a:gd name="connsiteY61" fmla="*/ 9841 h 10000"/>
                  <a:gd name="connsiteX62" fmla="*/ 103 w 10000"/>
                  <a:gd name="connsiteY62" fmla="*/ 9740 h 10000"/>
                  <a:gd name="connsiteX63" fmla="*/ 0 w 10000"/>
                  <a:gd name="connsiteY63" fmla="*/ 9610 h 10000"/>
                  <a:gd name="connsiteX64" fmla="*/ 702 w 10000"/>
                  <a:gd name="connsiteY64" fmla="*/ 9192 h 10000"/>
                  <a:gd name="connsiteX65" fmla="*/ 1693 w 10000"/>
                  <a:gd name="connsiteY65" fmla="*/ 9033 h 10000"/>
                  <a:gd name="connsiteX66" fmla="*/ 2733 w 10000"/>
                  <a:gd name="connsiteY66" fmla="*/ 8846 h 10000"/>
                  <a:gd name="connsiteX67" fmla="*/ 3749 w 10000"/>
                  <a:gd name="connsiteY67" fmla="*/ 8644 h 10000"/>
                  <a:gd name="connsiteX68" fmla="*/ 5442 w 10000"/>
                  <a:gd name="connsiteY68" fmla="*/ 8297 h 10000"/>
                  <a:gd name="connsiteX69" fmla="*/ 6119 w 10000"/>
                  <a:gd name="connsiteY69" fmla="*/ 8153 h 10000"/>
                  <a:gd name="connsiteX70" fmla="*/ 6119 w 10000"/>
                  <a:gd name="connsiteY70" fmla="*/ 8153 h 10000"/>
                  <a:gd name="connsiteX0" fmla="*/ 6119 w 10000"/>
                  <a:gd name="connsiteY0" fmla="*/ 8153 h 10000"/>
                  <a:gd name="connsiteX1" fmla="*/ 6119 w 10000"/>
                  <a:gd name="connsiteY1" fmla="*/ 8153 h 10000"/>
                  <a:gd name="connsiteX2" fmla="*/ 6432 w 10000"/>
                  <a:gd name="connsiteY2" fmla="*/ 7807 h 10000"/>
                  <a:gd name="connsiteX3" fmla="*/ 6771 w 10000"/>
                  <a:gd name="connsiteY3" fmla="*/ 7431 h 10000"/>
                  <a:gd name="connsiteX4" fmla="*/ 7161 w 10000"/>
                  <a:gd name="connsiteY4" fmla="*/ 6941 h 10000"/>
                  <a:gd name="connsiteX5" fmla="*/ 7577 w 10000"/>
                  <a:gd name="connsiteY5" fmla="*/ 6378 h 10000"/>
                  <a:gd name="connsiteX6" fmla="*/ 7968 w 10000"/>
                  <a:gd name="connsiteY6" fmla="*/ 5758 h 10000"/>
                  <a:gd name="connsiteX7" fmla="*/ 8151 w 10000"/>
                  <a:gd name="connsiteY7" fmla="*/ 5440 h 10000"/>
                  <a:gd name="connsiteX8" fmla="*/ 8333 w 10000"/>
                  <a:gd name="connsiteY8" fmla="*/ 5123 h 10000"/>
                  <a:gd name="connsiteX9" fmla="*/ 8489 w 10000"/>
                  <a:gd name="connsiteY9" fmla="*/ 4805 h 10000"/>
                  <a:gd name="connsiteX10" fmla="*/ 8593 w 10000"/>
                  <a:gd name="connsiteY10" fmla="*/ 4502 h 10000"/>
                  <a:gd name="connsiteX11" fmla="*/ 8593 w 10000"/>
                  <a:gd name="connsiteY11" fmla="*/ 4502 h 10000"/>
                  <a:gd name="connsiteX12" fmla="*/ 8646 w 10000"/>
                  <a:gd name="connsiteY12" fmla="*/ 4271 h 10000"/>
                  <a:gd name="connsiteX13" fmla="*/ 8672 w 10000"/>
                  <a:gd name="connsiteY13" fmla="*/ 4026 h 10000"/>
                  <a:gd name="connsiteX14" fmla="*/ 8646 w 10000"/>
                  <a:gd name="connsiteY14" fmla="*/ 3766 h 10000"/>
                  <a:gd name="connsiteX15" fmla="*/ 8593 w 10000"/>
                  <a:gd name="connsiteY15" fmla="*/ 3492 h 10000"/>
                  <a:gd name="connsiteX16" fmla="*/ 8489 w 10000"/>
                  <a:gd name="connsiteY16" fmla="*/ 3218 h 10000"/>
                  <a:gd name="connsiteX17" fmla="*/ 8385 w 10000"/>
                  <a:gd name="connsiteY17" fmla="*/ 2915 h 10000"/>
                  <a:gd name="connsiteX18" fmla="*/ 8255 w 10000"/>
                  <a:gd name="connsiteY18" fmla="*/ 2626 h 10000"/>
                  <a:gd name="connsiteX19" fmla="*/ 8098 w 10000"/>
                  <a:gd name="connsiteY19" fmla="*/ 2323 h 10000"/>
                  <a:gd name="connsiteX20" fmla="*/ 7761 w 10000"/>
                  <a:gd name="connsiteY20" fmla="*/ 1717 h 10000"/>
                  <a:gd name="connsiteX21" fmla="*/ 7396 w 10000"/>
                  <a:gd name="connsiteY21" fmla="*/ 1140 h 10000"/>
                  <a:gd name="connsiteX22" fmla="*/ 7031 w 10000"/>
                  <a:gd name="connsiteY22" fmla="*/ 620 h 10000"/>
                  <a:gd name="connsiteX23" fmla="*/ 6667 w 10000"/>
                  <a:gd name="connsiteY23" fmla="*/ 144 h 10000"/>
                  <a:gd name="connsiteX24" fmla="*/ 6667 w 10000"/>
                  <a:gd name="connsiteY24" fmla="*/ 144 h 10000"/>
                  <a:gd name="connsiteX25" fmla="*/ 7318 w 10000"/>
                  <a:gd name="connsiteY25" fmla="*/ 0 h 10000"/>
                  <a:gd name="connsiteX26" fmla="*/ 7318 w 10000"/>
                  <a:gd name="connsiteY26" fmla="*/ 0 h 10000"/>
                  <a:gd name="connsiteX27" fmla="*/ 7474 w 10000"/>
                  <a:gd name="connsiteY27" fmla="*/ 159 h 10000"/>
                  <a:gd name="connsiteX28" fmla="*/ 7812 w 10000"/>
                  <a:gd name="connsiteY28" fmla="*/ 577 h 10000"/>
                  <a:gd name="connsiteX29" fmla="*/ 8282 w 10000"/>
                  <a:gd name="connsiteY29" fmla="*/ 1198 h 10000"/>
                  <a:gd name="connsiteX30" fmla="*/ 8568 w 10000"/>
                  <a:gd name="connsiteY30" fmla="*/ 1573 h 10000"/>
                  <a:gd name="connsiteX31" fmla="*/ 8828 w 10000"/>
                  <a:gd name="connsiteY31" fmla="*/ 1962 h 10000"/>
                  <a:gd name="connsiteX32" fmla="*/ 9089 w 10000"/>
                  <a:gd name="connsiteY32" fmla="*/ 2381 h 10000"/>
                  <a:gd name="connsiteX33" fmla="*/ 9349 w 10000"/>
                  <a:gd name="connsiteY33" fmla="*/ 2814 h 10000"/>
                  <a:gd name="connsiteX34" fmla="*/ 9558 w 10000"/>
                  <a:gd name="connsiteY34" fmla="*/ 3232 h 10000"/>
                  <a:gd name="connsiteX35" fmla="*/ 9740 w 10000"/>
                  <a:gd name="connsiteY35" fmla="*/ 3665 h 10000"/>
                  <a:gd name="connsiteX36" fmla="*/ 9895 w 10000"/>
                  <a:gd name="connsiteY36" fmla="*/ 4084 h 10000"/>
                  <a:gd name="connsiteX37" fmla="*/ 9974 w 10000"/>
                  <a:gd name="connsiteY37" fmla="*/ 4473 h 10000"/>
                  <a:gd name="connsiteX38" fmla="*/ 10000 w 10000"/>
                  <a:gd name="connsiteY38" fmla="*/ 4661 h 10000"/>
                  <a:gd name="connsiteX39" fmla="*/ 10000 w 10000"/>
                  <a:gd name="connsiteY39" fmla="*/ 4834 h 10000"/>
                  <a:gd name="connsiteX40" fmla="*/ 9974 w 10000"/>
                  <a:gd name="connsiteY40" fmla="*/ 5007 h 10000"/>
                  <a:gd name="connsiteX41" fmla="*/ 9921 w 10000"/>
                  <a:gd name="connsiteY41" fmla="*/ 5166 h 10000"/>
                  <a:gd name="connsiteX42" fmla="*/ 9921 w 10000"/>
                  <a:gd name="connsiteY42" fmla="*/ 5166 h 10000"/>
                  <a:gd name="connsiteX43" fmla="*/ 9819 w 10000"/>
                  <a:gd name="connsiteY43" fmla="*/ 5483 h 10000"/>
                  <a:gd name="connsiteX44" fmla="*/ 9661 w 10000"/>
                  <a:gd name="connsiteY44" fmla="*/ 5801 h 10000"/>
                  <a:gd name="connsiteX45" fmla="*/ 9505 w 10000"/>
                  <a:gd name="connsiteY45" fmla="*/ 6118 h 10000"/>
                  <a:gd name="connsiteX46" fmla="*/ 9298 w 10000"/>
                  <a:gd name="connsiteY46" fmla="*/ 6436 h 10000"/>
                  <a:gd name="connsiteX47" fmla="*/ 8906 w 10000"/>
                  <a:gd name="connsiteY47" fmla="*/ 7042 h 10000"/>
                  <a:gd name="connsiteX48" fmla="*/ 8489 w 10000"/>
                  <a:gd name="connsiteY48" fmla="*/ 7605 h 10000"/>
                  <a:gd name="connsiteX49" fmla="*/ 8098 w 10000"/>
                  <a:gd name="connsiteY49" fmla="*/ 8095 h 10000"/>
                  <a:gd name="connsiteX50" fmla="*/ 7761 w 10000"/>
                  <a:gd name="connsiteY50" fmla="*/ 8485 h 10000"/>
                  <a:gd name="connsiteX51" fmla="*/ 7447 w 10000"/>
                  <a:gd name="connsiteY51" fmla="*/ 8817 h 10000"/>
                  <a:gd name="connsiteX52" fmla="*/ 7447 w 10000"/>
                  <a:gd name="connsiteY52" fmla="*/ 8817 h 10000"/>
                  <a:gd name="connsiteX53" fmla="*/ 6693 w 10000"/>
                  <a:gd name="connsiteY53" fmla="*/ 8975 h 10000"/>
                  <a:gd name="connsiteX54" fmla="*/ 4895 w 10000"/>
                  <a:gd name="connsiteY54" fmla="*/ 9351 h 10000"/>
                  <a:gd name="connsiteX55" fmla="*/ 3828 w 10000"/>
                  <a:gd name="connsiteY55" fmla="*/ 9553 h 10000"/>
                  <a:gd name="connsiteX56" fmla="*/ 2733 w 10000"/>
                  <a:gd name="connsiteY56" fmla="*/ 9740 h 10000"/>
                  <a:gd name="connsiteX57" fmla="*/ 1302 w 10000"/>
                  <a:gd name="connsiteY57" fmla="*/ 9957 h 10000"/>
                  <a:gd name="connsiteX58" fmla="*/ 911 w 10000"/>
                  <a:gd name="connsiteY58" fmla="*/ 10000 h 10000"/>
                  <a:gd name="connsiteX59" fmla="*/ 702 w 10000"/>
                  <a:gd name="connsiteY59" fmla="*/ 10000 h 10000"/>
                  <a:gd name="connsiteX60" fmla="*/ 234 w 10000"/>
                  <a:gd name="connsiteY60" fmla="*/ 9841 h 10000"/>
                  <a:gd name="connsiteX61" fmla="*/ 103 w 10000"/>
                  <a:gd name="connsiteY61" fmla="*/ 9740 h 10000"/>
                  <a:gd name="connsiteX62" fmla="*/ 0 w 10000"/>
                  <a:gd name="connsiteY62" fmla="*/ 9610 h 10000"/>
                  <a:gd name="connsiteX63" fmla="*/ 702 w 10000"/>
                  <a:gd name="connsiteY63" fmla="*/ 9192 h 10000"/>
                  <a:gd name="connsiteX64" fmla="*/ 1693 w 10000"/>
                  <a:gd name="connsiteY64" fmla="*/ 9033 h 10000"/>
                  <a:gd name="connsiteX65" fmla="*/ 2733 w 10000"/>
                  <a:gd name="connsiteY65" fmla="*/ 8846 h 10000"/>
                  <a:gd name="connsiteX66" fmla="*/ 3749 w 10000"/>
                  <a:gd name="connsiteY66" fmla="*/ 8644 h 10000"/>
                  <a:gd name="connsiteX67" fmla="*/ 5442 w 10000"/>
                  <a:gd name="connsiteY67" fmla="*/ 8297 h 10000"/>
                  <a:gd name="connsiteX68" fmla="*/ 6119 w 10000"/>
                  <a:gd name="connsiteY68" fmla="*/ 8153 h 10000"/>
                  <a:gd name="connsiteX69" fmla="*/ 6119 w 10000"/>
                  <a:gd name="connsiteY69" fmla="*/ 8153 h 10000"/>
                  <a:gd name="connsiteX0" fmla="*/ 6016 w 9897"/>
                  <a:gd name="connsiteY0" fmla="*/ 8153 h 10000"/>
                  <a:gd name="connsiteX1" fmla="*/ 6016 w 9897"/>
                  <a:gd name="connsiteY1" fmla="*/ 8153 h 10000"/>
                  <a:gd name="connsiteX2" fmla="*/ 6329 w 9897"/>
                  <a:gd name="connsiteY2" fmla="*/ 7807 h 10000"/>
                  <a:gd name="connsiteX3" fmla="*/ 6668 w 9897"/>
                  <a:gd name="connsiteY3" fmla="*/ 7431 h 10000"/>
                  <a:gd name="connsiteX4" fmla="*/ 7058 w 9897"/>
                  <a:gd name="connsiteY4" fmla="*/ 6941 h 10000"/>
                  <a:gd name="connsiteX5" fmla="*/ 7474 w 9897"/>
                  <a:gd name="connsiteY5" fmla="*/ 6378 h 10000"/>
                  <a:gd name="connsiteX6" fmla="*/ 7865 w 9897"/>
                  <a:gd name="connsiteY6" fmla="*/ 5758 h 10000"/>
                  <a:gd name="connsiteX7" fmla="*/ 8048 w 9897"/>
                  <a:gd name="connsiteY7" fmla="*/ 5440 h 10000"/>
                  <a:gd name="connsiteX8" fmla="*/ 8230 w 9897"/>
                  <a:gd name="connsiteY8" fmla="*/ 5123 h 10000"/>
                  <a:gd name="connsiteX9" fmla="*/ 8386 w 9897"/>
                  <a:gd name="connsiteY9" fmla="*/ 4805 h 10000"/>
                  <a:gd name="connsiteX10" fmla="*/ 8490 w 9897"/>
                  <a:gd name="connsiteY10" fmla="*/ 4502 h 10000"/>
                  <a:gd name="connsiteX11" fmla="*/ 8490 w 9897"/>
                  <a:gd name="connsiteY11" fmla="*/ 4502 h 10000"/>
                  <a:gd name="connsiteX12" fmla="*/ 8543 w 9897"/>
                  <a:gd name="connsiteY12" fmla="*/ 4271 h 10000"/>
                  <a:gd name="connsiteX13" fmla="*/ 8569 w 9897"/>
                  <a:gd name="connsiteY13" fmla="*/ 4026 h 10000"/>
                  <a:gd name="connsiteX14" fmla="*/ 8543 w 9897"/>
                  <a:gd name="connsiteY14" fmla="*/ 3766 h 10000"/>
                  <a:gd name="connsiteX15" fmla="*/ 8490 w 9897"/>
                  <a:gd name="connsiteY15" fmla="*/ 3492 h 10000"/>
                  <a:gd name="connsiteX16" fmla="*/ 8386 w 9897"/>
                  <a:gd name="connsiteY16" fmla="*/ 3218 h 10000"/>
                  <a:gd name="connsiteX17" fmla="*/ 8282 w 9897"/>
                  <a:gd name="connsiteY17" fmla="*/ 2915 h 10000"/>
                  <a:gd name="connsiteX18" fmla="*/ 8152 w 9897"/>
                  <a:gd name="connsiteY18" fmla="*/ 2626 h 10000"/>
                  <a:gd name="connsiteX19" fmla="*/ 7995 w 9897"/>
                  <a:gd name="connsiteY19" fmla="*/ 2323 h 10000"/>
                  <a:gd name="connsiteX20" fmla="*/ 7658 w 9897"/>
                  <a:gd name="connsiteY20" fmla="*/ 1717 h 10000"/>
                  <a:gd name="connsiteX21" fmla="*/ 7293 w 9897"/>
                  <a:gd name="connsiteY21" fmla="*/ 1140 h 10000"/>
                  <a:gd name="connsiteX22" fmla="*/ 6928 w 9897"/>
                  <a:gd name="connsiteY22" fmla="*/ 620 h 10000"/>
                  <a:gd name="connsiteX23" fmla="*/ 6564 w 9897"/>
                  <a:gd name="connsiteY23" fmla="*/ 144 h 10000"/>
                  <a:gd name="connsiteX24" fmla="*/ 6564 w 9897"/>
                  <a:gd name="connsiteY24" fmla="*/ 144 h 10000"/>
                  <a:gd name="connsiteX25" fmla="*/ 7215 w 9897"/>
                  <a:gd name="connsiteY25" fmla="*/ 0 h 10000"/>
                  <a:gd name="connsiteX26" fmla="*/ 7215 w 9897"/>
                  <a:gd name="connsiteY26" fmla="*/ 0 h 10000"/>
                  <a:gd name="connsiteX27" fmla="*/ 7371 w 9897"/>
                  <a:gd name="connsiteY27" fmla="*/ 159 h 10000"/>
                  <a:gd name="connsiteX28" fmla="*/ 7709 w 9897"/>
                  <a:gd name="connsiteY28" fmla="*/ 577 h 10000"/>
                  <a:gd name="connsiteX29" fmla="*/ 8179 w 9897"/>
                  <a:gd name="connsiteY29" fmla="*/ 1198 h 10000"/>
                  <a:gd name="connsiteX30" fmla="*/ 8465 w 9897"/>
                  <a:gd name="connsiteY30" fmla="*/ 1573 h 10000"/>
                  <a:gd name="connsiteX31" fmla="*/ 8725 w 9897"/>
                  <a:gd name="connsiteY31" fmla="*/ 1962 h 10000"/>
                  <a:gd name="connsiteX32" fmla="*/ 8986 w 9897"/>
                  <a:gd name="connsiteY32" fmla="*/ 2381 h 10000"/>
                  <a:gd name="connsiteX33" fmla="*/ 9246 w 9897"/>
                  <a:gd name="connsiteY33" fmla="*/ 2814 h 10000"/>
                  <a:gd name="connsiteX34" fmla="*/ 9455 w 9897"/>
                  <a:gd name="connsiteY34" fmla="*/ 3232 h 10000"/>
                  <a:gd name="connsiteX35" fmla="*/ 9637 w 9897"/>
                  <a:gd name="connsiteY35" fmla="*/ 3665 h 10000"/>
                  <a:gd name="connsiteX36" fmla="*/ 9792 w 9897"/>
                  <a:gd name="connsiteY36" fmla="*/ 4084 h 10000"/>
                  <a:gd name="connsiteX37" fmla="*/ 9871 w 9897"/>
                  <a:gd name="connsiteY37" fmla="*/ 4473 h 10000"/>
                  <a:gd name="connsiteX38" fmla="*/ 9897 w 9897"/>
                  <a:gd name="connsiteY38" fmla="*/ 4661 h 10000"/>
                  <a:gd name="connsiteX39" fmla="*/ 9897 w 9897"/>
                  <a:gd name="connsiteY39" fmla="*/ 4834 h 10000"/>
                  <a:gd name="connsiteX40" fmla="*/ 9871 w 9897"/>
                  <a:gd name="connsiteY40" fmla="*/ 5007 h 10000"/>
                  <a:gd name="connsiteX41" fmla="*/ 9818 w 9897"/>
                  <a:gd name="connsiteY41" fmla="*/ 5166 h 10000"/>
                  <a:gd name="connsiteX42" fmla="*/ 9818 w 9897"/>
                  <a:gd name="connsiteY42" fmla="*/ 5166 h 10000"/>
                  <a:gd name="connsiteX43" fmla="*/ 9716 w 9897"/>
                  <a:gd name="connsiteY43" fmla="*/ 5483 h 10000"/>
                  <a:gd name="connsiteX44" fmla="*/ 9558 w 9897"/>
                  <a:gd name="connsiteY44" fmla="*/ 5801 h 10000"/>
                  <a:gd name="connsiteX45" fmla="*/ 9402 w 9897"/>
                  <a:gd name="connsiteY45" fmla="*/ 6118 h 10000"/>
                  <a:gd name="connsiteX46" fmla="*/ 9195 w 9897"/>
                  <a:gd name="connsiteY46" fmla="*/ 6436 h 10000"/>
                  <a:gd name="connsiteX47" fmla="*/ 8803 w 9897"/>
                  <a:gd name="connsiteY47" fmla="*/ 7042 h 10000"/>
                  <a:gd name="connsiteX48" fmla="*/ 8386 w 9897"/>
                  <a:gd name="connsiteY48" fmla="*/ 7605 h 10000"/>
                  <a:gd name="connsiteX49" fmla="*/ 7995 w 9897"/>
                  <a:gd name="connsiteY49" fmla="*/ 8095 h 10000"/>
                  <a:gd name="connsiteX50" fmla="*/ 7658 w 9897"/>
                  <a:gd name="connsiteY50" fmla="*/ 8485 h 10000"/>
                  <a:gd name="connsiteX51" fmla="*/ 7344 w 9897"/>
                  <a:gd name="connsiteY51" fmla="*/ 8817 h 10000"/>
                  <a:gd name="connsiteX52" fmla="*/ 7344 w 9897"/>
                  <a:gd name="connsiteY52" fmla="*/ 8817 h 10000"/>
                  <a:gd name="connsiteX53" fmla="*/ 6590 w 9897"/>
                  <a:gd name="connsiteY53" fmla="*/ 8975 h 10000"/>
                  <a:gd name="connsiteX54" fmla="*/ 4792 w 9897"/>
                  <a:gd name="connsiteY54" fmla="*/ 9351 h 10000"/>
                  <a:gd name="connsiteX55" fmla="*/ 3725 w 9897"/>
                  <a:gd name="connsiteY55" fmla="*/ 9553 h 10000"/>
                  <a:gd name="connsiteX56" fmla="*/ 2630 w 9897"/>
                  <a:gd name="connsiteY56" fmla="*/ 9740 h 10000"/>
                  <a:gd name="connsiteX57" fmla="*/ 1199 w 9897"/>
                  <a:gd name="connsiteY57" fmla="*/ 9957 h 10000"/>
                  <a:gd name="connsiteX58" fmla="*/ 808 w 9897"/>
                  <a:gd name="connsiteY58" fmla="*/ 10000 h 10000"/>
                  <a:gd name="connsiteX59" fmla="*/ 599 w 9897"/>
                  <a:gd name="connsiteY59" fmla="*/ 10000 h 10000"/>
                  <a:gd name="connsiteX60" fmla="*/ 131 w 9897"/>
                  <a:gd name="connsiteY60" fmla="*/ 9841 h 10000"/>
                  <a:gd name="connsiteX61" fmla="*/ 0 w 9897"/>
                  <a:gd name="connsiteY61" fmla="*/ 9740 h 10000"/>
                  <a:gd name="connsiteX62" fmla="*/ 599 w 9897"/>
                  <a:gd name="connsiteY62" fmla="*/ 9192 h 10000"/>
                  <a:gd name="connsiteX63" fmla="*/ 1590 w 9897"/>
                  <a:gd name="connsiteY63" fmla="*/ 9033 h 10000"/>
                  <a:gd name="connsiteX64" fmla="*/ 2630 w 9897"/>
                  <a:gd name="connsiteY64" fmla="*/ 8846 h 10000"/>
                  <a:gd name="connsiteX65" fmla="*/ 3646 w 9897"/>
                  <a:gd name="connsiteY65" fmla="*/ 8644 h 10000"/>
                  <a:gd name="connsiteX66" fmla="*/ 5339 w 9897"/>
                  <a:gd name="connsiteY66" fmla="*/ 8297 h 10000"/>
                  <a:gd name="connsiteX67" fmla="*/ 6016 w 9897"/>
                  <a:gd name="connsiteY67" fmla="*/ 8153 h 10000"/>
                  <a:gd name="connsiteX68" fmla="*/ 6016 w 9897"/>
                  <a:gd name="connsiteY68" fmla="*/ 8153 h 10000"/>
                  <a:gd name="connsiteX0" fmla="*/ 5947 w 9868"/>
                  <a:gd name="connsiteY0" fmla="*/ 8153 h 10000"/>
                  <a:gd name="connsiteX1" fmla="*/ 5947 w 9868"/>
                  <a:gd name="connsiteY1" fmla="*/ 8153 h 10000"/>
                  <a:gd name="connsiteX2" fmla="*/ 6263 w 9868"/>
                  <a:gd name="connsiteY2" fmla="*/ 7807 h 10000"/>
                  <a:gd name="connsiteX3" fmla="*/ 6605 w 9868"/>
                  <a:gd name="connsiteY3" fmla="*/ 7431 h 10000"/>
                  <a:gd name="connsiteX4" fmla="*/ 6999 w 9868"/>
                  <a:gd name="connsiteY4" fmla="*/ 6941 h 10000"/>
                  <a:gd name="connsiteX5" fmla="*/ 7420 w 9868"/>
                  <a:gd name="connsiteY5" fmla="*/ 6378 h 10000"/>
                  <a:gd name="connsiteX6" fmla="*/ 7815 w 9868"/>
                  <a:gd name="connsiteY6" fmla="*/ 5758 h 10000"/>
                  <a:gd name="connsiteX7" fmla="*/ 8000 w 9868"/>
                  <a:gd name="connsiteY7" fmla="*/ 5440 h 10000"/>
                  <a:gd name="connsiteX8" fmla="*/ 8184 w 9868"/>
                  <a:gd name="connsiteY8" fmla="*/ 5123 h 10000"/>
                  <a:gd name="connsiteX9" fmla="*/ 8341 w 9868"/>
                  <a:gd name="connsiteY9" fmla="*/ 4805 h 10000"/>
                  <a:gd name="connsiteX10" fmla="*/ 8446 w 9868"/>
                  <a:gd name="connsiteY10" fmla="*/ 4502 h 10000"/>
                  <a:gd name="connsiteX11" fmla="*/ 8446 w 9868"/>
                  <a:gd name="connsiteY11" fmla="*/ 4502 h 10000"/>
                  <a:gd name="connsiteX12" fmla="*/ 8500 w 9868"/>
                  <a:gd name="connsiteY12" fmla="*/ 4271 h 10000"/>
                  <a:gd name="connsiteX13" fmla="*/ 8526 w 9868"/>
                  <a:gd name="connsiteY13" fmla="*/ 4026 h 10000"/>
                  <a:gd name="connsiteX14" fmla="*/ 8500 w 9868"/>
                  <a:gd name="connsiteY14" fmla="*/ 3766 h 10000"/>
                  <a:gd name="connsiteX15" fmla="*/ 8446 w 9868"/>
                  <a:gd name="connsiteY15" fmla="*/ 3492 h 10000"/>
                  <a:gd name="connsiteX16" fmla="*/ 8341 w 9868"/>
                  <a:gd name="connsiteY16" fmla="*/ 3218 h 10000"/>
                  <a:gd name="connsiteX17" fmla="*/ 8236 w 9868"/>
                  <a:gd name="connsiteY17" fmla="*/ 2915 h 10000"/>
                  <a:gd name="connsiteX18" fmla="*/ 8105 w 9868"/>
                  <a:gd name="connsiteY18" fmla="*/ 2626 h 10000"/>
                  <a:gd name="connsiteX19" fmla="*/ 7946 w 9868"/>
                  <a:gd name="connsiteY19" fmla="*/ 2323 h 10000"/>
                  <a:gd name="connsiteX20" fmla="*/ 7606 w 9868"/>
                  <a:gd name="connsiteY20" fmla="*/ 1717 h 10000"/>
                  <a:gd name="connsiteX21" fmla="*/ 7237 w 9868"/>
                  <a:gd name="connsiteY21" fmla="*/ 1140 h 10000"/>
                  <a:gd name="connsiteX22" fmla="*/ 6868 w 9868"/>
                  <a:gd name="connsiteY22" fmla="*/ 620 h 10000"/>
                  <a:gd name="connsiteX23" fmla="*/ 6500 w 9868"/>
                  <a:gd name="connsiteY23" fmla="*/ 144 h 10000"/>
                  <a:gd name="connsiteX24" fmla="*/ 6500 w 9868"/>
                  <a:gd name="connsiteY24" fmla="*/ 144 h 10000"/>
                  <a:gd name="connsiteX25" fmla="*/ 7158 w 9868"/>
                  <a:gd name="connsiteY25" fmla="*/ 0 h 10000"/>
                  <a:gd name="connsiteX26" fmla="*/ 7158 w 9868"/>
                  <a:gd name="connsiteY26" fmla="*/ 0 h 10000"/>
                  <a:gd name="connsiteX27" fmla="*/ 7316 w 9868"/>
                  <a:gd name="connsiteY27" fmla="*/ 159 h 10000"/>
                  <a:gd name="connsiteX28" fmla="*/ 7657 w 9868"/>
                  <a:gd name="connsiteY28" fmla="*/ 577 h 10000"/>
                  <a:gd name="connsiteX29" fmla="*/ 8132 w 9868"/>
                  <a:gd name="connsiteY29" fmla="*/ 1198 h 10000"/>
                  <a:gd name="connsiteX30" fmla="*/ 8421 w 9868"/>
                  <a:gd name="connsiteY30" fmla="*/ 1573 h 10000"/>
                  <a:gd name="connsiteX31" fmla="*/ 8684 w 9868"/>
                  <a:gd name="connsiteY31" fmla="*/ 1962 h 10000"/>
                  <a:gd name="connsiteX32" fmla="*/ 8948 w 9868"/>
                  <a:gd name="connsiteY32" fmla="*/ 2381 h 10000"/>
                  <a:gd name="connsiteX33" fmla="*/ 9210 w 9868"/>
                  <a:gd name="connsiteY33" fmla="*/ 2814 h 10000"/>
                  <a:gd name="connsiteX34" fmla="*/ 9421 w 9868"/>
                  <a:gd name="connsiteY34" fmla="*/ 3232 h 10000"/>
                  <a:gd name="connsiteX35" fmla="*/ 9605 w 9868"/>
                  <a:gd name="connsiteY35" fmla="*/ 3665 h 10000"/>
                  <a:gd name="connsiteX36" fmla="*/ 9762 w 9868"/>
                  <a:gd name="connsiteY36" fmla="*/ 4084 h 10000"/>
                  <a:gd name="connsiteX37" fmla="*/ 9842 w 9868"/>
                  <a:gd name="connsiteY37" fmla="*/ 4473 h 10000"/>
                  <a:gd name="connsiteX38" fmla="*/ 9868 w 9868"/>
                  <a:gd name="connsiteY38" fmla="*/ 4661 h 10000"/>
                  <a:gd name="connsiteX39" fmla="*/ 9868 w 9868"/>
                  <a:gd name="connsiteY39" fmla="*/ 4834 h 10000"/>
                  <a:gd name="connsiteX40" fmla="*/ 9842 w 9868"/>
                  <a:gd name="connsiteY40" fmla="*/ 5007 h 10000"/>
                  <a:gd name="connsiteX41" fmla="*/ 9788 w 9868"/>
                  <a:gd name="connsiteY41" fmla="*/ 5166 h 10000"/>
                  <a:gd name="connsiteX42" fmla="*/ 9788 w 9868"/>
                  <a:gd name="connsiteY42" fmla="*/ 5166 h 10000"/>
                  <a:gd name="connsiteX43" fmla="*/ 9685 w 9868"/>
                  <a:gd name="connsiteY43" fmla="*/ 5483 h 10000"/>
                  <a:gd name="connsiteX44" fmla="*/ 9525 w 9868"/>
                  <a:gd name="connsiteY44" fmla="*/ 5801 h 10000"/>
                  <a:gd name="connsiteX45" fmla="*/ 9368 w 9868"/>
                  <a:gd name="connsiteY45" fmla="*/ 6118 h 10000"/>
                  <a:gd name="connsiteX46" fmla="*/ 9159 w 9868"/>
                  <a:gd name="connsiteY46" fmla="*/ 6436 h 10000"/>
                  <a:gd name="connsiteX47" fmla="*/ 8763 w 9868"/>
                  <a:gd name="connsiteY47" fmla="*/ 7042 h 10000"/>
                  <a:gd name="connsiteX48" fmla="*/ 8341 w 9868"/>
                  <a:gd name="connsiteY48" fmla="*/ 7605 h 10000"/>
                  <a:gd name="connsiteX49" fmla="*/ 7946 w 9868"/>
                  <a:gd name="connsiteY49" fmla="*/ 8095 h 10000"/>
                  <a:gd name="connsiteX50" fmla="*/ 7606 w 9868"/>
                  <a:gd name="connsiteY50" fmla="*/ 8485 h 10000"/>
                  <a:gd name="connsiteX51" fmla="*/ 7288 w 9868"/>
                  <a:gd name="connsiteY51" fmla="*/ 8817 h 10000"/>
                  <a:gd name="connsiteX52" fmla="*/ 7288 w 9868"/>
                  <a:gd name="connsiteY52" fmla="*/ 8817 h 10000"/>
                  <a:gd name="connsiteX53" fmla="*/ 6527 w 9868"/>
                  <a:gd name="connsiteY53" fmla="*/ 8975 h 10000"/>
                  <a:gd name="connsiteX54" fmla="*/ 4710 w 9868"/>
                  <a:gd name="connsiteY54" fmla="*/ 9351 h 10000"/>
                  <a:gd name="connsiteX55" fmla="*/ 3632 w 9868"/>
                  <a:gd name="connsiteY55" fmla="*/ 9553 h 10000"/>
                  <a:gd name="connsiteX56" fmla="*/ 2525 w 9868"/>
                  <a:gd name="connsiteY56" fmla="*/ 9740 h 10000"/>
                  <a:gd name="connsiteX57" fmla="*/ 1079 w 9868"/>
                  <a:gd name="connsiteY57" fmla="*/ 9957 h 10000"/>
                  <a:gd name="connsiteX58" fmla="*/ 684 w 9868"/>
                  <a:gd name="connsiteY58" fmla="*/ 10000 h 10000"/>
                  <a:gd name="connsiteX59" fmla="*/ 473 w 9868"/>
                  <a:gd name="connsiteY59" fmla="*/ 10000 h 10000"/>
                  <a:gd name="connsiteX60" fmla="*/ 0 w 9868"/>
                  <a:gd name="connsiteY60" fmla="*/ 9841 h 10000"/>
                  <a:gd name="connsiteX61" fmla="*/ 473 w 9868"/>
                  <a:gd name="connsiteY61" fmla="*/ 9192 h 10000"/>
                  <a:gd name="connsiteX62" fmla="*/ 1475 w 9868"/>
                  <a:gd name="connsiteY62" fmla="*/ 9033 h 10000"/>
                  <a:gd name="connsiteX63" fmla="*/ 2525 w 9868"/>
                  <a:gd name="connsiteY63" fmla="*/ 8846 h 10000"/>
                  <a:gd name="connsiteX64" fmla="*/ 3552 w 9868"/>
                  <a:gd name="connsiteY64" fmla="*/ 8644 h 10000"/>
                  <a:gd name="connsiteX65" fmla="*/ 5263 w 9868"/>
                  <a:gd name="connsiteY65" fmla="*/ 8297 h 10000"/>
                  <a:gd name="connsiteX66" fmla="*/ 5947 w 9868"/>
                  <a:gd name="connsiteY66" fmla="*/ 8153 h 10000"/>
                  <a:gd name="connsiteX67" fmla="*/ 5947 w 9868"/>
                  <a:gd name="connsiteY67" fmla="*/ 8153 h 10000"/>
                  <a:gd name="connsiteX0" fmla="*/ 6027 w 10000"/>
                  <a:gd name="connsiteY0" fmla="*/ 8153 h 10000"/>
                  <a:gd name="connsiteX1" fmla="*/ 6027 w 10000"/>
                  <a:gd name="connsiteY1" fmla="*/ 8153 h 10000"/>
                  <a:gd name="connsiteX2" fmla="*/ 6347 w 10000"/>
                  <a:gd name="connsiteY2" fmla="*/ 7807 h 10000"/>
                  <a:gd name="connsiteX3" fmla="*/ 6693 w 10000"/>
                  <a:gd name="connsiteY3" fmla="*/ 7431 h 10000"/>
                  <a:gd name="connsiteX4" fmla="*/ 7093 w 10000"/>
                  <a:gd name="connsiteY4" fmla="*/ 6941 h 10000"/>
                  <a:gd name="connsiteX5" fmla="*/ 7519 w 10000"/>
                  <a:gd name="connsiteY5" fmla="*/ 6378 h 10000"/>
                  <a:gd name="connsiteX6" fmla="*/ 7920 w 10000"/>
                  <a:gd name="connsiteY6" fmla="*/ 5758 h 10000"/>
                  <a:gd name="connsiteX7" fmla="*/ 8107 w 10000"/>
                  <a:gd name="connsiteY7" fmla="*/ 5440 h 10000"/>
                  <a:gd name="connsiteX8" fmla="*/ 8293 w 10000"/>
                  <a:gd name="connsiteY8" fmla="*/ 5123 h 10000"/>
                  <a:gd name="connsiteX9" fmla="*/ 8453 w 10000"/>
                  <a:gd name="connsiteY9" fmla="*/ 4805 h 10000"/>
                  <a:gd name="connsiteX10" fmla="*/ 8559 w 10000"/>
                  <a:gd name="connsiteY10" fmla="*/ 4502 h 10000"/>
                  <a:gd name="connsiteX11" fmla="*/ 8559 w 10000"/>
                  <a:gd name="connsiteY11" fmla="*/ 4502 h 10000"/>
                  <a:gd name="connsiteX12" fmla="*/ 8614 w 10000"/>
                  <a:gd name="connsiteY12" fmla="*/ 4271 h 10000"/>
                  <a:gd name="connsiteX13" fmla="*/ 8640 w 10000"/>
                  <a:gd name="connsiteY13" fmla="*/ 4026 h 10000"/>
                  <a:gd name="connsiteX14" fmla="*/ 8614 w 10000"/>
                  <a:gd name="connsiteY14" fmla="*/ 3766 h 10000"/>
                  <a:gd name="connsiteX15" fmla="*/ 8559 w 10000"/>
                  <a:gd name="connsiteY15" fmla="*/ 3492 h 10000"/>
                  <a:gd name="connsiteX16" fmla="*/ 8453 w 10000"/>
                  <a:gd name="connsiteY16" fmla="*/ 3218 h 10000"/>
                  <a:gd name="connsiteX17" fmla="*/ 8346 w 10000"/>
                  <a:gd name="connsiteY17" fmla="*/ 2915 h 10000"/>
                  <a:gd name="connsiteX18" fmla="*/ 8213 w 10000"/>
                  <a:gd name="connsiteY18" fmla="*/ 2626 h 10000"/>
                  <a:gd name="connsiteX19" fmla="*/ 8052 w 10000"/>
                  <a:gd name="connsiteY19" fmla="*/ 2323 h 10000"/>
                  <a:gd name="connsiteX20" fmla="*/ 7708 w 10000"/>
                  <a:gd name="connsiteY20" fmla="*/ 1717 h 10000"/>
                  <a:gd name="connsiteX21" fmla="*/ 7334 w 10000"/>
                  <a:gd name="connsiteY21" fmla="*/ 1140 h 10000"/>
                  <a:gd name="connsiteX22" fmla="*/ 6960 w 10000"/>
                  <a:gd name="connsiteY22" fmla="*/ 620 h 10000"/>
                  <a:gd name="connsiteX23" fmla="*/ 6587 w 10000"/>
                  <a:gd name="connsiteY23" fmla="*/ 144 h 10000"/>
                  <a:gd name="connsiteX24" fmla="*/ 6587 w 10000"/>
                  <a:gd name="connsiteY24" fmla="*/ 144 h 10000"/>
                  <a:gd name="connsiteX25" fmla="*/ 7254 w 10000"/>
                  <a:gd name="connsiteY25" fmla="*/ 0 h 10000"/>
                  <a:gd name="connsiteX26" fmla="*/ 7254 w 10000"/>
                  <a:gd name="connsiteY26" fmla="*/ 0 h 10000"/>
                  <a:gd name="connsiteX27" fmla="*/ 7414 w 10000"/>
                  <a:gd name="connsiteY27" fmla="*/ 159 h 10000"/>
                  <a:gd name="connsiteX28" fmla="*/ 7759 w 10000"/>
                  <a:gd name="connsiteY28" fmla="*/ 577 h 10000"/>
                  <a:gd name="connsiteX29" fmla="*/ 8241 w 10000"/>
                  <a:gd name="connsiteY29" fmla="*/ 1198 h 10000"/>
                  <a:gd name="connsiteX30" fmla="*/ 8534 w 10000"/>
                  <a:gd name="connsiteY30" fmla="*/ 1573 h 10000"/>
                  <a:gd name="connsiteX31" fmla="*/ 8800 w 10000"/>
                  <a:gd name="connsiteY31" fmla="*/ 1962 h 10000"/>
                  <a:gd name="connsiteX32" fmla="*/ 9068 w 10000"/>
                  <a:gd name="connsiteY32" fmla="*/ 2381 h 10000"/>
                  <a:gd name="connsiteX33" fmla="*/ 9333 w 10000"/>
                  <a:gd name="connsiteY33" fmla="*/ 2814 h 10000"/>
                  <a:gd name="connsiteX34" fmla="*/ 9547 w 10000"/>
                  <a:gd name="connsiteY34" fmla="*/ 3232 h 10000"/>
                  <a:gd name="connsiteX35" fmla="*/ 9733 w 10000"/>
                  <a:gd name="connsiteY35" fmla="*/ 3665 h 10000"/>
                  <a:gd name="connsiteX36" fmla="*/ 9893 w 10000"/>
                  <a:gd name="connsiteY36" fmla="*/ 4084 h 10000"/>
                  <a:gd name="connsiteX37" fmla="*/ 9974 w 10000"/>
                  <a:gd name="connsiteY37" fmla="*/ 4473 h 10000"/>
                  <a:gd name="connsiteX38" fmla="*/ 10000 w 10000"/>
                  <a:gd name="connsiteY38" fmla="*/ 4661 h 10000"/>
                  <a:gd name="connsiteX39" fmla="*/ 10000 w 10000"/>
                  <a:gd name="connsiteY39" fmla="*/ 4834 h 10000"/>
                  <a:gd name="connsiteX40" fmla="*/ 9974 w 10000"/>
                  <a:gd name="connsiteY40" fmla="*/ 5007 h 10000"/>
                  <a:gd name="connsiteX41" fmla="*/ 9919 w 10000"/>
                  <a:gd name="connsiteY41" fmla="*/ 5166 h 10000"/>
                  <a:gd name="connsiteX42" fmla="*/ 9919 w 10000"/>
                  <a:gd name="connsiteY42" fmla="*/ 5166 h 10000"/>
                  <a:gd name="connsiteX43" fmla="*/ 9815 w 10000"/>
                  <a:gd name="connsiteY43" fmla="*/ 5483 h 10000"/>
                  <a:gd name="connsiteX44" fmla="*/ 9652 w 10000"/>
                  <a:gd name="connsiteY44" fmla="*/ 5801 h 10000"/>
                  <a:gd name="connsiteX45" fmla="*/ 9493 w 10000"/>
                  <a:gd name="connsiteY45" fmla="*/ 6118 h 10000"/>
                  <a:gd name="connsiteX46" fmla="*/ 9282 w 10000"/>
                  <a:gd name="connsiteY46" fmla="*/ 6436 h 10000"/>
                  <a:gd name="connsiteX47" fmla="*/ 8880 w 10000"/>
                  <a:gd name="connsiteY47" fmla="*/ 7042 h 10000"/>
                  <a:gd name="connsiteX48" fmla="*/ 8453 w 10000"/>
                  <a:gd name="connsiteY48" fmla="*/ 7605 h 10000"/>
                  <a:gd name="connsiteX49" fmla="*/ 8052 w 10000"/>
                  <a:gd name="connsiteY49" fmla="*/ 8095 h 10000"/>
                  <a:gd name="connsiteX50" fmla="*/ 7708 w 10000"/>
                  <a:gd name="connsiteY50" fmla="*/ 8485 h 10000"/>
                  <a:gd name="connsiteX51" fmla="*/ 7385 w 10000"/>
                  <a:gd name="connsiteY51" fmla="*/ 8817 h 10000"/>
                  <a:gd name="connsiteX52" fmla="*/ 7385 w 10000"/>
                  <a:gd name="connsiteY52" fmla="*/ 8817 h 10000"/>
                  <a:gd name="connsiteX53" fmla="*/ 6614 w 10000"/>
                  <a:gd name="connsiteY53" fmla="*/ 8975 h 10000"/>
                  <a:gd name="connsiteX54" fmla="*/ 4773 w 10000"/>
                  <a:gd name="connsiteY54" fmla="*/ 9351 h 10000"/>
                  <a:gd name="connsiteX55" fmla="*/ 3681 w 10000"/>
                  <a:gd name="connsiteY55" fmla="*/ 9553 h 10000"/>
                  <a:gd name="connsiteX56" fmla="*/ 2559 w 10000"/>
                  <a:gd name="connsiteY56" fmla="*/ 9740 h 10000"/>
                  <a:gd name="connsiteX57" fmla="*/ 1093 w 10000"/>
                  <a:gd name="connsiteY57" fmla="*/ 9957 h 10000"/>
                  <a:gd name="connsiteX58" fmla="*/ 693 w 10000"/>
                  <a:gd name="connsiteY58" fmla="*/ 10000 h 10000"/>
                  <a:gd name="connsiteX59" fmla="*/ 0 w 10000"/>
                  <a:gd name="connsiteY59" fmla="*/ 9841 h 10000"/>
                  <a:gd name="connsiteX60" fmla="*/ 479 w 10000"/>
                  <a:gd name="connsiteY60" fmla="*/ 9192 h 10000"/>
                  <a:gd name="connsiteX61" fmla="*/ 1495 w 10000"/>
                  <a:gd name="connsiteY61" fmla="*/ 9033 h 10000"/>
                  <a:gd name="connsiteX62" fmla="*/ 2559 w 10000"/>
                  <a:gd name="connsiteY62" fmla="*/ 8846 h 10000"/>
                  <a:gd name="connsiteX63" fmla="*/ 3600 w 10000"/>
                  <a:gd name="connsiteY63" fmla="*/ 8644 h 10000"/>
                  <a:gd name="connsiteX64" fmla="*/ 5333 w 10000"/>
                  <a:gd name="connsiteY64" fmla="*/ 8297 h 10000"/>
                  <a:gd name="connsiteX65" fmla="*/ 6027 w 10000"/>
                  <a:gd name="connsiteY65" fmla="*/ 8153 h 10000"/>
                  <a:gd name="connsiteX66" fmla="*/ 6027 w 10000"/>
                  <a:gd name="connsiteY66" fmla="*/ 8153 h 10000"/>
                  <a:gd name="connsiteX0" fmla="*/ 6027 w 10000"/>
                  <a:gd name="connsiteY0" fmla="*/ 8153 h 9957"/>
                  <a:gd name="connsiteX1" fmla="*/ 6027 w 10000"/>
                  <a:gd name="connsiteY1" fmla="*/ 8153 h 9957"/>
                  <a:gd name="connsiteX2" fmla="*/ 6347 w 10000"/>
                  <a:gd name="connsiteY2" fmla="*/ 7807 h 9957"/>
                  <a:gd name="connsiteX3" fmla="*/ 6693 w 10000"/>
                  <a:gd name="connsiteY3" fmla="*/ 7431 h 9957"/>
                  <a:gd name="connsiteX4" fmla="*/ 7093 w 10000"/>
                  <a:gd name="connsiteY4" fmla="*/ 6941 h 9957"/>
                  <a:gd name="connsiteX5" fmla="*/ 7519 w 10000"/>
                  <a:gd name="connsiteY5" fmla="*/ 6378 h 9957"/>
                  <a:gd name="connsiteX6" fmla="*/ 7920 w 10000"/>
                  <a:gd name="connsiteY6" fmla="*/ 5758 h 9957"/>
                  <a:gd name="connsiteX7" fmla="*/ 8107 w 10000"/>
                  <a:gd name="connsiteY7" fmla="*/ 5440 h 9957"/>
                  <a:gd name="connsiteX8" fmla="*/ 8293 w 10000"/>
                  <a:gd name="connsiteY8" fmla="*/ 5123 h 9957"/>
                  <a:gd name="connsiteX9" fmla="*/ 8453 w 10000"/>
                  <a:gd name="connsiteY9" fmla="*/ 4805 h 9957"/>
                  <a:gd name="connsiteX10" fmla="*/ 8559 w 10000"/>
                  <a:gd name="connsiteY10" fmla="*/ 4502 h 9957"/>
                  <a:gd name="connsiteX11" fmla="*/ 8559 w 10000"/>
                  <a:gd name="connsiteY11" fmla="*/ 4502 h 9957"/>
                  <a:gd name="connsiteX12" fmla="*/ 8614 w 10000"/>
                  <a:gd name="connsiteY12" fmla="*/ 4271 h 9957"/>
                  <a:gd name="connsiteX13" fmla="*/ 8640 w 10000"/>
                  <a:gd name="connsiteY13" fmla="*/ 4026 h 9957"/>
                  <a:gd name="connsiteX14" fmla="*/ 8614 w 10000"/>
                  <a:gd name="connsiteY14" fmla="*/ 3766 h 9957"/>
                  <a:gd name="connsiteX15" fmla="*/ 8559 w 10000"/>
                  <a:gd name="connsiteY15" fmla="*/ 3492 h 9957"/>
                  <a:gd name="connsiteX16" fmla="*/ 8453 w 10000"/>
                  <a:gd name="connsiteY16" fmla="*/ 3218 h 9957"/>
                  <a:gd name="connsiteX17" fmla="*/ 8346 w 10000"/>
                  <a:gd name="connsiteY17" fmla="*/ 2915 h 9957"/>
                  <a:gd name="connsiteX18" fmla="*/ 8213 w 10000"/>
                  <a:gd name="connsiteY18" fmla="*/ 2626 h 9957"/>
                  <a:gd name="connsiteX19" fmla="*/ 8052 w 10000"/>
                  <a:gd name="connsiteY19" fmla="*/ 2323 h 9957"/>
                  <a:gd name="connsiteX20" fmla="*/ 7708 w 10000"/>
                  <a:gd name="connsiteY20" fmla="*/ 1717 h 9957"/>
                  <a:gd name="connsiteX21" fmla="*/ 7334 w 10000"/>
                  <a:gd name="connsiteY21" fmla="*/ 1140 h 9957"/>
                  <a:gd name="connsiteX22" fmla="*/ 6960 w 10000"/>
                  <a:gd name="connsiteY22" fmla="*/ 620 h 9957"/>
                  <a:gd name="connsiteX23" fmla="*/ 6587 w 10000"/>
                  <a:gd name="connsiteY23" fmla="*/ 144 h 9957"/>
                  <a:gd name="connsiteX24" fmla="*/ 6587 w 10000"/>
                  <a:gd name="connsiteY24" fmla="*/ 144 h 9957"/>
                  <a:gd name="connsiteX25" fmla="*/ 7254 w 10000"/>
                  <a:gd name="connsiteY25" fmla="*/ 0 h 9957"/>
                  <a:gd name="connsiteX26" fmla="*/ 7254 w 10000"/>
                  <a:gd name="connsiteY26" fmla="*/ 0 h 9957"/>
                  <a:gd name="connsiteX27" fmla="*/ 7414 w 10000"/>
                  <a:gd name="connsiteY27" fmla="*/ 159 h 9957"/>
                  <a:gd name="connsiteX28" fmla="*/ 7759 w 10000"/>
                  <a:gd name="connsiteY28" fmla="*/ 577 h 9957"/>
                  <a:gd name="connsiteX29" fmla="*/ 8241 w 10000"/>
                  <a:gd name="connsiteY29" fmla="*/ 1198 h 9957"/>
                  <a:gd name="connsiteX30" fmla="*/ 8534 w 10000"/>
                  <a:gd name="connsiteY30" fmla="*/ 1573 h 9957"/>
                  <a:gd name="connsiteX31" fmla="*/ 8800 w 10000"/>
                  <a:gd name="connsiteY31" fmla="*/ 1962 h 9957"/>
                  <a:gd name="connsiteX32" fmla="*/ 9068 w 10000"/>
                  <a:gd name="connsiteY32" fmla="*/ 2381 h 9957"/>
                  <a:gd name="connsiteX33" fmla="*/ 9333 w 10000"/>
                  <a:gd name="connsiteY33" fmla="*/ 2814 h 9957"/>
                  <a:gd name="connsiteX34" fmla="*/ 9547 w 10000"/>
                  <a:gd name="connsiteY34" fmla="*/ 3232 h 9957"/>
                  <a:gd name="connsiteX35" fmla="*/ 9733 w 10000"/>
                  <a:gd name="connsiteY35" fmla="*/ 3665 h 9957"/>
                  <a:gd name="connsiteX36" fmla="*/ 9893 w 10000"/>
                  <a:gd name="connsiteY36" fmla="*/ 4084 h 9957"/>
                  <a:gd name="connsiteX37" fmla="*/ 9974 w 10000"/>
                  <a:gd name="connsiteY37" fmla="*/ 4473 h 9957"/>
                  <a:gd name="connsiteX38" fmla="*/ 10000 w 10000"/>
                  <a:gd name="connsiteY38" fmla="*/ 4661 h 9957"/>
                  <a:gd name="connsiteX39" fmla="*/ 10000 w 10000"/>
                  <a:gd name="connsiteY39" fmla="*/ 4834 h 9957"/>
                  <a:gd name="connsiteX40" fmla="*/ 9974 w 10000"/>
                  <a:gd name="connsiteY40" fmla="*/ 5007 h 9957"/>
                  <a:gd name="connsiteX41" fmla="*/ 9919 w 10000"/>
                  <a:gd name="connsiteY41" fmla="*/ 5166 h 9957"/>
                  <a:gd name="connsiteX42" fmla="*/ 9919 w 10000"/>
                  <a:gd name="connsiteY42" fmla="*/ 5166 h 9957"/>
                  <a:gd name="connsiteX43" fmla="*/ 9815 w 10000"/>
                  <a:gd name="connsiteY43" fmla="*/ 5483 h 9957"/>
                  <a:gd name="connsiteX44" fmla="*/ 9652 w 10000"/>
                  <a:gd name="connsiteY44" fmla="*/ 5801 h 9957"/>
                  <a:gd name="connsiteX45" fmla="*/ 9493 w 10000"/>
                  <a:gd name="connsiteY45" fmla="*/ 6118 h 9957"/>
                  <a:gd name="connsiteX46" fmla="*/ 9282 w 10000"/>
                  <a:gd name="connsiteY46" fmla="*/ 6436 h 9957"/>
                  <a:gd name="connsiteX47" fmla="*/ 8880 w 10000"/>
                  <a:gd name="connsiteY47" fmla="*/ 7042 h 9957"/>
                  <a:gd name="connsiteX48" fmla="*/ 8453 w 10000"/>
                  <a:gd name="connsiteY48" fmla="*/ 7605 h 9957"/>
                  <a:gd name="connsiteX49" fmla="*/ 8052 w 10000"/>
                  <a:gd name="connsiteY49" fmla="*/ 8095 h 9957"/>
                  <a:gd name="connsiteX50" fmla="*/ 7708 w 10000"/>
                  <a:gd name="connsiteY50" fmla="*/ 8485 h 9957"/>
                  <a:gd name="connsiteX51" fmla="*/ 7385 w 10000"/>
                  <a:gd name="connsiteY51" fmla="*/ 8817 h 9957"/>
                  <a:gd name="connsiteX52" fmla="*/ 7385 w 10000"/>
                  <a:gd name="connsiteY52" fmla="*/ 8817 h 9957"/>
                  <a:gd name="connsiteX53" fmla="*/ 6614 w 10000"/>
                  <a:gd name="connsiteY53" fmla="*/ 8975 h 9957"/>
                  <a:gd name="connsiteX54" fmla="*/ 4773 w 10000"/>
                  <a:gd name="connsiteY54" fmla="*/ 9351 h 9957"/>
                  <a:gd name="connsiteX55" fmla="*/ 3681 w 10000"/>
                  <a:gd name="connsiteY55" fmla="*/ 9553 h 9957"/>
                  <a:gd name="connsiteX56" fmla="*/ 2559 w 10000"/>
                  <a:gd name="connsiteY56" fmla="*/ 9740 h 9957"/>
                  <a:gd name="connsiteX57" fmla="*/ 1093 w 10000"/>
                  <a:gd name="connsiteY57" fmla="*/ 9957 h 9957"/>
                  <a:gd name="connsiteX58" fmla="*/ 0 w 10000"/>
                  <a:gd name="connsiteY58" fmla="*/ 9841 h 9957"/>
                  <a:gd name="connsiteX59" fmla="*/ 479 w 10000"/>
                  <a:gd name="connsiteY59" fmla="*/ 9192 h 9957"/>
                  <a:gd name="connsiteX60" fmla="*/ 1495 w 10000"/>
                  <a:gd name="connsiteY60" fmla="*/ 9033 h 9957"/>
                  <a:gd name="connsiteX61" fmla="*/ 2559 w 10000"/>
                  <a:gd name="connsiteY61" fmla="*/ 8846 h 9957"/>
                  <a:gd name="connsiteX62" fmla="*/ 3600 w 10000"/>
                  <a:gd name="connsiteY62" fmla="*/ 8644 h 9957"/>
                  <a:gd name="connsiteX63" fmla="*/ 5333 w 10000"/>
                  <a:gd name="connsiteY63" fmla="*/ 8297 h 9957"/>
                  <a:gd name="connsiteX64" fmla="*/ 6027 w 10000"/>
                  <a:gd name="connsiteY64" fmla="*/ 8153 h 9957"/>
                  <a:gd name="connsiteX65" fmla="*/ 6027 w 10000"/>
                  <a:gd name="connsiteY65" fmla="*/ 8153 h 9957"/>
                  <a:gd name="connsiteX0" fmla="*/ 5548 w 9521"/>
                  <a:gd name="connsiteY0" fmla="*/ 8188 h 10000"/>
                  <a:gd name="connsiteX1" fmla="*/ 5548 w 9521"/>
                  <a:gd name="connsiteY1" fmla="*/ 8188 h 10000"/>
                  <a:gd name="connsiteX2" fmla="*/ 5868 w 9521"/>
                  <a:gd name="connsiteY2" fmla="*/ 7841 h 10000"/>
                  <a:gd name="connsiteX3" fmla="*/ 6214 w 9521"/>
                  <a:gd name="connsiteY3" fmla="*/ 7463 h 10000"/>
                  <a:gd name="connsiteX4" fmla="*/ 6614 w 9521"/>
                  <a:gd name="connsiteY4" fmla="*/ 6971 h 10000"/>
                  <a:gd name="connsiteX5" fmla="*/ 7040 w 9521"/>
                  <a:gd name="connsiteY5" fmla="*/ 6406 h 10000"/>
                  <a:gd name="connsiteX6" fmla="*/ 7441 w 9521"/>
                  <a:gd name="connsiteY6" fmla="*/ 5783 h 10000"/>
                  <a:gd name="connsiteX7" fmla="*/ 7628 w 9521"/>
                  <a:gd name="connsiteY7" fmla="*/ 5463 h 10000"/>
                  <a:gd name="connsiteX8" fmla="*/ 7814 w 9521"/>
                  <a:gd name="connsiteY8" fmla="*/ 5145 h 10000"/>
                  <a:gd name="connsiteX9" fmla="*/ 7974 w 9521"/>
                  <a:gd name="connsiteY9" fmla="*/ 4826 h 10000"/>
                  <a:gd name="connsiteX10" fmla="*/ 8080 w 9521"/>
                  <a:gd name="connsiteY10" fmla="*/ 4521 h 10000"/>
                  <a:gd name="connsiteX11" fmla="*/ 8080 w 9521"/>
                  <a:gd name="connsiteY11" fmla="*/ 4521 h 10000"/>
                  <a:gd name="connsiteX12" fmla="*/ 8135 w 9521"/>
                  <a:gd name="connsiteY12" fmla="*/ 4289 h 10000"/>
                  <a:gd name="connsiteX13" fmla="*/ 8161 w 9521"/>
                  <a:gd name="connsiteY13" fmla="*/ 4043 h 10000"/>
                  <a:gd name="connsiteX14" fmla="*/ 8135 w 9521"/>
                  <a:gd name="connsiteY14" fmla="*/ 3782 h 10000"/>
                  <a:gd name="connsiteX15" fmla="*/ 8080 w 9521"/>
                  <a:gd name="connsiteY15" fmla="*/ 3507 h 10000"/>
                  <a:gd name="connsiteX16" fmla="*/ 7974 w 9521"/>
                  <a:gd name="connsiteY16" fmla="*/ 3232 h 10000"/>
                  <a:gd name="connsiteX17" fmla="*/ 7867 w 9521"/>
                  <a:gd name="connsiteY17" fmla="*/ 2928 h 10000"/>
                  <a:gd name="connsiteX18" fmla="*/ 7734 w 9521"/>
                  <a:gd name="connsiteY18" fmla="*/ 2637 h 10000"/>
                  <a:gd name="connsiteX19" fmla="*/ 7573 w 9521"/>
                  <a:gd name="connsiteY19" fmla="*/ 2333 h 10000"/>
                  <a:gd name="connsiteX20" fmla="*/ 7229 w 9521"/>
                  <a:gd name="connsiteY20" fmla="*/ 1724 h 10000"/>
                  <a:gd name="connsiteX21" fmla="*/ 6855 w 9521"/>
                  <a:gd name="connsiteY21" fmla="*/ 1145 h 10000"/>
                  <a:gd name="connsiteX22" fmla="*/ 6481 w 9521"/>
                  <a:gd name="connsiteY22" fmla="*/ 623 h 10000"/>
                  <a:gd name="connsiteX23" fmla="*/ 6108 w 9521"/>
                  <a:gd name="connsiteY23" fmla="*/ 145 h 10000"/>
                  <a:gd name="connsiteX24" fmla="*/ 6108 w 9521"/>
                  <a:gd name="connsiteY24" fmla="*/ 145 h 10000"/>
                  <a:gd name="connsiteX25" fmla="*/ 6775 w 9521"/>
                  <a:gd name="connsiteY25" fmla="*/ 0 h 10000"/>
                  <a:gd name="connsiteX26" fmla="*/ 6775 w 9521"/>
                  <a:gd name="connsiteY26" fmla="*/ 0 h 10000"/>
                  <a:gd name="connsiteX27" fmla="*/ 6935 w 9521"/>
                  <a:gd name="connsiteY27" fmla="*/ 160 h 10000"/>
                  <a:gd name="connsiteX28" fmla="*/ 7280 w 9521"/>
                  <a:gd name="connsiteY28" fmla="*/ 579 h 10000"/>
                  <a:gd name="connsiteX29" fmla="*/ 7762 w 9521"/>
                  <a:gd name="connsiteY29" fmla="*/ 1203 h 10000"/>
                  <a:gd name="connsiteX30" fmla="*/ 8055 w 9521"/>
                  <a:gd name="connsiteY30" fmla="*/ 1580 h 10000"/>
                  <a:gd name="connsiteX31" fmla="*/ 8321 w 9521"/>
                  <a:gd name="connsiteY31" fmla="*/ 1970 h 10000"/>
                  <a:gd name="connsiteX32" fmla="*/ 8589 w 9521"/>
                  <a:gd name="connsiteY32" fmla="*/ 2391 h 10000"/>
                  <a:gd name="connsiteX33" fmla="*/ 8854 w 9521"/>
                  <a:gd name="connsiteY33" fmla="*/ 2826 h 10000"/>
                  <a:gd name="connsiteX34" fmla="*/ 9068 w 9521"/>
                  <a:gd name="connsiteY34" fmla="*/ 3246 h 10000"/>
                  <a:gd name="connsiteX35" fmla="*/ 9254 w 9521"/>
                  <a:gd name="connsiteY35" fmla="*/ 3681 h 10000"/>
                  <a:gd name="connsiteX36" fmla="*/ 9414 w 9521"/>
                  <a:gd name="connsiteY36" fmla="*/ 4102 h 10000"/>
                  <a:gd name="connsiteX37" fmla="*/ 9495 w 9521"/>
                  <a:gd name="connsiteY37" fmla="*/ 4492 h 10000"/>
                  <a:gd name="connsiteX38" fmla="*/ 9521 w 9521"/>
                  <a:gd name="connsiteY38" fmla="*/ 4681 h 10000"/>
                  <a:gd name="connsiteX39" fmla="*/ 9521 w 9521"/>
                  <a:gd name="connsiteY39" fmla="*/ 4855 h 10000"/>
                  <a:gd name="connsiteX40" fmla="*/ 9495 w 9521"/>
                  <a:gd name="connsiteY40" fmla="*/ 5029 h 10000"/>
                  <a:gd name="connsiteX41" fmla="*/ 9440 w 9521"/>
                  <a:gd name="connsiteY41" fmla="*/ 5188 h 10000"/>
                  <a:gd name="connsiteX42" fmla="*/ 9440 w 9521"/>
                  <a:gd name="connsiteY42" fmla="*/ 5188 h 10000"/>
                  <a:gd name="connsiteX43" fmla="*/ 9336 w 9521"/>
                  <a:gd name="connsiteY43" fmla="*/ 5507 h 10000"/>
                  <a:gd name="connsiteX44" fmla="*/ 9173 w 9521"/>
                  <a:gd name="connsiteY44" fmla="*/ 5826 h 10000"/>
                  <a:gd name="connsiteX45" fmla="*/ 9014 w 9521"/>
                  <a:gd name="connsiteY45" fmla="*/ 6144 h 10000"/>
                  <a:gd name="connsiteX46" fmla="*/ 8803 w 9521"/>
                  <a:gd name="connsiteY46" fmla="*/ 6464 h 10000"/>
                  <a:gd name="connsiteX47" fmla="*/ 8401 w 9521"/>
                  <a:gd name="connsiteY47" fmla="*/ 7072 h 10000"/>
                  <a:gd name="connsiteX48" fmla="*/ 7974 w 9521"/>
                  <a:gd name="connsiteY48" fmla="*/ 7638 h 10000"/>
                  <a:gd name="connsiteX49" fmla="*/ 7573 w 9521"/>
                  <a:gd name="connsiteY49" fmla="*/ 8130 h 10000"/>
                  <a:gd name="connsiteX50" fmla="*/ 7229 w 9521"/>
                  <a:gd name="connsiteY50" fmla="*/ 8522 h 10000"/>
                  <a:gd name="connsiteX51" fmla="*/ 6906 w 9521"/>
                  <a:gd name="connsiteY51" fmla="*/ 8855 h 10000"/>
                  <a:gd name="connsiteX52" fmla="*/ 6906 w 9521"/>
                  <a:gd name="connsiteY52" fmla="*/ 8855 h 10000"/>
                  <a:gd name="connsiteX53" fmla="*/ 6135 w 9521"/>
                  <a:gd name="connsiteY53" fmla="*/ 9014 h 10000"/>
                  <a:gd name="connsiteX54" fmla="*/ 4294 w 9521"/>
                  <a:gd name="connsiteY54" fmla="*/ 9391 h 10000"/>
                  <a:gd name="connsiteX55" fmla="*/ 3202 w 9521"/>
                  <a:gd name="connsiteY55" fmla="*/ 9594 h 10000"/>
                  <a:gd name="connsiteX56" fmla="*/ 2080 w 9521"/>
                  <a:gd name="connsiteY56" fmla="*/ 9782 h 10000"/>
                  <a:gd name="connsiteX57" fmla="*/ 614 w 9521"/>
                  <a:gd name="connsiteY57" fmla="*/ 10000 h 10000"/>
                  <a:gd name="connsiteX58" fmla="*/ 0 w 9521"/>
                  <a:gd name="connsiteY58" fmla="*/ 9232 h 10000"/>
                  <a:gd name="connsiteX59" fmla="*/ 1016 w 9521"/>
                  <a:gd name="connsiteY59" fmla="*/ 9072 h 10000"/>
                  <a:gd name="connsiteX60" fmla="*/ 2080 w 9521"/>
                  <a:gd name="connsiteY60" fmla="*/ 8884 h 10000"/>
                  <a:gd name="connsiteX61" fmla="*/ 3121 w 9521"/>
                  <a:gd name="connsiteY61" fmla="*/ 8681 h 10000"/>
                  <a:gd name="connsiteX62" fmla="*/ 4854 w 9521"/>
                  <a:gd name="connsiteY62" fmla="*/ 8333 h 10000"/>
                  <a:gd name="connsiteX63" fmla="*/ 5548 w 9521"/>
                  <a:gd name="connsiteY63" fmla="*/ 8188 h 10000"/>
                  <a:gd name="connsiteX64" fmla="*/ 5548 w 9521"/>
                  <a:gd name="connsiteY64" fmla="*/ 8188 h 10000"/>
                  <a:gd name="connsiteX0" fmla="*/ 5182 w 9355"/>
                  <a:gd name="connsiteY0" fmla="*/ 8188 h 10000"/>
                  <a:gd name="connsiteX1" fmla="*/ 5182 w 9355"/>
                  <a:gd name="connsiteY1" fmla="*/ 8188 h 10000"/>
                  <a:gd name="connsiteX2" fmla="*/ 5518 w 9355"/>
                  <a:gd name="connsiteY2" fmla="*/ 7841 h 10000"/>
                  <a:gd name="connsiteX3" fmla="*/ 5882 w 9355"/>
                  <a:gd name="connsiteY3" fmla="*/ 7463 h 10000"/>
                  <a:gd name="connsiteX4" fmla="*/ 6302 w 9355"/>
                  <a:gd name="connsiteY4" fmla="*/ 6971 h 10000"/>
                  <a:gd name="connsiteX5" fmla="*/ 6749 w 9355"/>
                  <a:gd name="connsiteY5" fmla="*/ 6406 h 10000"/>
                  <a:gd name="connsiteX6" fmla="*/ 7170 w 9355"/>
                  <a:gd name="connsiteY6" fmla="*/ 5783 h 10000"/>
                  <a:gd name="connsiteX7" fmla="*/ 7367 w 9355"/>
                  <a:gd name="connsiteY7" fmla="*/ 5463 h 10000"/>
                  <a:gd name="connsiteX8" fmla="*/ 7562 w 9355"/>
                  <a:gd name="connsiteY8" fmla="*/ 5145 h 10000"/>
                  <a:gd name="connsiteX9" fmla="*/ 7730 w 9355"/>
                  <a:gd name="connsiteY9" fmla="*/ 4826 h 10000"/>
                  <a:gd name="connsiteX10" fmla="*/ 7842 w 9355"/>
                  <a:gd name="connsiteY10" fmla="*/ 4521 h 10000"/>
                  <a:gd name="connsiteX11" fmla="*/ 7842 w 9355"/>
                  <a:gd name="connsiteY11" fmla="*/ 4521 h 10000"/>
                  <a:gd name="connsiteX12" fmla="*/ 7899 w 9355"/>
                  <a:gd name="connsiteY12" fmla="*/ 4289 h 10000"/>
                  <a:gd name="connsiteX13" fmla="*/ 7927 w 9355"/>
                  <a:gd name="connsiteY13" fmla="*/ 4043 h 10000"/>
                  <a:gd name="connsiteX14" fmla="*/ 7899 w 9355"/>
                  <a:gd name="connsiteY14" fmla="*/ 3782 h 10000"/>
                  <a:gd name="connsiteX15" fmla="*/ 7842 w 9355"/>
                  <a:gd name="connsiteY15" fmla="*/ 3507 h 10000"/>
                  <a:gd name="connsiteX16" fmla="*/ 7730 w 9355"/>
                  <a:gd name="connsiteY16" fmla="*/ 3232 h 10000"/>
                  <a:gd name="connsiteX17" fmla="*/ 7618 w 9355"/>
                  <a:gd name="connsiteY17" fmla="*/ 2928 h 10000"/>
                  <a:gd name="connsiteX18" fmla="*/ 7478 w 9355"/>
                  <a:gd name="connsiteY18" fmla="*/ 2637 h 10000"/>
                  <a:gd name="connsiteX19" fmla="*/ 7309 w 9355"/>
                  <a:gd name="connsiteY19" fmla="*/ 2333 h 10000"/>
                  <a:gd name="connsiteX20" fmla="*/ 6948 w 9355"/>
                  <a:gd name="connsiteY20" fmla="*/ 1724 h 10000"/>
                  <a:gd name="connsiteX21" fmla="*/ 6555 w 9355"/>
                  <a:gd name="connsiteY21" fmla="*/ 1145 h 10000"/>
                  <a:gd name="connsiteX22" fmla="*/ 6162 w 9355"/>
                  <a:gd name="connsiteY22" fmla="*/ 623 h 10000"/>
                  <a:gd name="connsiteX23" fmla="*/ 5770 w 9355"/>
                  <a:gd name="connsiteY23" fmla="*/ 145 h 10000"/>
                  <a:gd name="connsiteX24" fmla="*/ 5770 w 9355"/>
                  <a:gd name="connsiteY24" fmla="*/ 145 h 10000"/>
                  <a:gd name="connsiteX25" fmla="*/ 6471 w 9355"/>
                  <a:gd name="connsiteY25" fmla="*/ 0 h 10000"/>
                  <a:gd name="connsiteX26" fmla="*/ 6471 w 9355"/>
                  <a:gd name="connsiteY26" fmla="*/ 0 h 10000"/>
                  <a:gd name="connsiteX27" fmla="*/ 6639 w 9355"/>
                  <a:gd name="connsiteY27" fmla="*/ 160 h 10000"/>
                  <a:gd name="connsiteX28" fmla="*/ 7001 w 9355"/>
                  <a:gd name="connsiteY28" fmla="*/ 579 h 10000"/>
                  <a:gd name="connsiteX29" fmla="*/ 7508 w 9355"/>
                  <a:gd name="connsiteY29" fmla="*/ 1203 h 10000"/>
                  <a:gd name="connsiteX30" fmla="*/ 7815 w 9355"/>
                  <a:gd name="connsiteY30" fmla="*/ 1580 h 10000"/>
                  <a:gd name="connsiteX31" fmla="*/ 8095 w 9355"/>
                  <a:gd name="connsiteY31" fmla="*/ 1970 h 10000"/>
                  <a:gd name="connsiteX32" fmla="*/ 8376 w 9355"/>
                  <a:gd name="connsiteY32" fmla="*/ 2391 h 10000"/>
                  <a:gd name="connsiteX33" fmla="*/ 8654 w 9355"/>
                  <a:gd name="connsiteY33" fmla="*/ 2826 h 10000"/>
                  <a:gd name="connsiteX34" fmla="*/ 8879 w 9355"/>
                  <a:gd name="connsiteY34" fmla="*/ 3246 h 10000"/>
                  <a:gd name="connsiteX35" fmla="*/ 9075 w 9355"/>
                  <a:gd name="connsiteY35" fmla="*/ 3681 h 10000"/>
                  <a:gd name="connsiteX36" fmla="*/ 9243 w 9355"/>
                  <a:gd name="connsiteY36" fmla="*/ 4102 h 10000"/>
                  <a:gd name="connsiteX37" fmla="*/ 9328 w 9355"/>
                  <a:gd name="connsiteY37" fmla="*/ 4492 h 10000"/>
                  <a:gd name="connsiteX38" fmla="*/ 9355 w 9355"/>
                  <a:gd name="connsiteY38" fmla="*/ 4681 h 10000"/>
                  <a:gd name="connsiteX39" fmla="*/ 9355 w 9355"/>
                  <a:gd name="connsiteY39" fmla="*/ 4855 h 10000"/>
                  <a:gd name="connsiteX40" fmla="*/ 9328 w 9355"/>
                  <a:gd name="connsiteY40" fmla="*/ 5029 h 10000"/>
                  <a:gd name="connsiteX41" fmla="*/ 9270 w 9355"/>
                  <a:gd name="connsiteY41" fmla="*/ 5188 h 10000"/>
                  <a:gd name="connsiteX42" fmla="*/ 9270 w 9355"/>
                  <a:gd name="connsiteY42" fmla="*/ 5188 h 10000"/>
                  <a:gd name="connsiteX43" fmla="*/ 9161 w 9355"/>
                  <a:gd name="connsiteY43" fmla="*/ 5507 h 10000"/>
                  <a:gd name="connsiteX44" fmla="*/ 8989 w 9355"/>
                  <a:gd name="connsiteY44" fmla="*/ 5826 h 10000"/>
                  <a:gd name="connsiteX45" fmla="*/ 8822 w 9355"/>
                  <a:gd name="connsiteY45" fmla="*/ 6144 h 10000"/>
                  <a:gd name="connsiteX46" fmla="*/ 8601 w 9355"/>
                  <a:gd name="connsiteY46" fmla="*/ 6464 h 10000"/>
                  <a:gd name="connsiteX47" fmla="*/ 8179 w 9355"/>
                  <a:gd name="connsiteY47" fmla="*/ 7072 h 10000"/>
                  <a:gd name="connsiteX48" fmla="*/ 7730 w 9355"/>
                  <a:gd name="connsiteY48" fmla="*/ 7638 h 10000"/>
                  <a:gd name="connsiteX49" fmla="*/ 7309 w 9355"/>
                  <a:gd name="connsiteY49" fmla="*/ 8130 h 10000"/>
                  <a:gd name="connsiteX50" fmla="*/ 6948 w 9355"/>
                  <a:gd name="connsiteY50" fmla="*/ 8522 h 10000"/>
                  <a:gd name="connsiteX51" fmla="*/ 6608 w 9355"/>
                  <a:gd name="connsiteY51" fmla="*/ 8855 h 10000"/>
                  <a:gd name="connsiteX52" fmla="*/ 6608 w 9355"/>
                  <a:gd name="connsiteY52" fmla="*/ 8855 h 10000"/>
                  <a:gd name="connsiteX53" fmla="*/ 5799 w 9355"/>
                  <a:gd name="connsiteY53" fmla="*/ 9014 h 10000"/>
                  <a:gd name="connsiteX54" fmla="*/ 3865 w 9355"/>
                  <a:gd name="connsiteY54" fmla="*/ 9391 h 10000"/>
                  <a:gd name="connsiteX55" fmla="*/ 2718 w 9355"/>
                  <a:gd name="connsiteY55" fmla="*/ 9594 h 10000"/>
                  <a:gd name="connsiteX56" fmla="*/ 1540 w 9355"/>
                  <a:gd name="connsiteY56" fmla="*/ 9782 h 10000"/>
                  <a:gd name="connsiteX57" fmla="*/ 0 w 9355"/>
                  <a:gd name="connsiteY57" fmla="*/ 10000 h 10000"/>
                  <a:gd name="connsiteX58" fmla="*/ 422 w 9355"/>
                  <a:gd name="connsiteY58" fmla="*/ 9072 h 10000"/>
                  <a:gd name="connsiteX59" fmla="*/ 1540 w 9355"/>
                  <a:gd name="connsiteY59" fmla="*/ 8884 h 10000"/>
                  <a:gd name="connsiteX60" fmla="*/ 2633 w 9355"/>
                  <a:gd name="connsiteY60" fmla="*/ 8681 h 10000"/>
                  <a:gd name="connsiteX61" fmla="*/ 4453 w 9355"/>
                  <a:gd name="connsiteY61" fmla="*/ 8333 h 10000"/>
                  <a:gd name="connsiteX62" fmla="*/ 5182 w 9355"/>
                  <a:gd name="connsiteY62" fmla="*/ 8188 h 10000"/>
                  <a:gd name="connsiteX63" fmla="*/ 5182 w 9355"/>
                  <a:gd name="connsiteY63" fmla="*/ 8188 h 10000"/>
                  <a:gd name="connsiteX0" fmla="*/ 5088 w 9549"/>
                  <a:gd name="connsiteY0" fmla="*/ 8188 h 9782"/>
                  <a:gd name="connsiteX1" fmla="*/ 5088 w 9549"/>
                  <a:gd name="connsiteY1" fmla="*/ 8188 h 9782"/>
                  <a:gd name="connsiteX2" fmla="*/ 5447 w 9549"/>
                  <a:gd name="connsiteY2" fmla="*/ 7841 h 9782"/>
                  <a:gd name="connsiteX3" fmla="*/ 5837 w 9549"/>
                  <a:gd name="connsiteY3" fmla="*/ 7463 h 9782"/>
                  <a:gd name="connsiteX4" fmla="*/ 6286 w 9549"/>
                  <a:gd name="connsiteY4" fmla="*/ 6971 h 9782"/>
                  <a:gd name="connsiteX5" fmla="*/ 6763 w 9549"/>
                  <a:gd name="connsiteY5" fmla="*/ 6406 h 9782"/>
                  <a:gd name="connsiteX6" fmla="*/ 7213 w 9549"/>
                  <a:gd name="connsiteY6" fmla="*/ 5783 h 9782"/>
                  <a:gd name="connsiteX7" fmla="*/ 7424 w 9549"/>
                  <a:gd name="connsiteY7" fmla="*/ 5463 h 9782"/>
                  <a:gd name="connsiteX8" fmla="*/ 7632 w 9549"/>
                  <a:gd name="connsiteY8" fmla="*/ 5145 h 9782"/>
                  <a:gd name="connsiteX9" fmla="*/ 7812 w 9549"/>
                  <a:gd name="connsiteY9" fmla="*/ 4826 h 9782"/>
                  <a:gd name="connsiteX10" fmla="*/ 7932 w 9549"/>
                  <a:gd name="connsiteY10" fmla="*/ 4521 h 9782"/>
                  <a:gd name="connsiteX11" fmla="*/ 7932 w 9549"/>
                  <a:gd name="connsiteY11" fmla="*/ 4521 h 9782"/>
                  <a:gd name="connsiteX12" fmla="*/ 7993 w 9549"/>
                  <a:gd name="connsiteY12" fmla="*/ 4289 h 9782"/>
                  <a:gd name="connsiteX13" fmla="*/ 8023 w 9549"/>
                  <a:gd name="connsiteY13" fmla="*/ 4043 h 9782"/>
                  <a:gd name="connsiteX14" fmla="*/ 7993 w 9549"/>
                  <a:gd name="connsiteY14" fmla="*/ 3782 h 9782"/>
                  <a:gd name="connsiteX15" fmla="*/ 7932 w 9549"/>
                  <a:gd name="connsiteY15" fmla="*/ 3507 h 9782"/>
                  <a:gd name="connsiteX16" fmla="*/ 7812 w 9549"/>
                  <a:gd name="connsiteY16" fmla="*/ 3232 h 9782"/>
                  <a:gd name="connsiteX17" fmla="*/ 7692 w 9549"/>
                  <a:gd name="connsiteY17" fmla="*/ 2928 h 9782"/>
                  <a:gd name="connsiteX18" fmla="*/ 7543 w 9549"/>
                  <a:gd name="connsiteY18" fmla="*/ 2637 h 9782"/>
                  <a:gd name="connsiteX19" fmla="*/ 7362 w 9549"/>
                  <a:gd name="connsiteY19" fmla="*/ 2333 h 9782"/>
                  <a:gd name="connsiteX20" fmla="*/ 6976 w 9549"/>
                  <a:gd name="connsiteY20" fmla="*/ 1724 h 9782"/>
                  <a:gd name="connsiteX21" fmla="*/ 6556 w 9549"/>
                  <a:gd name="connsiteY21" fmla="*/ 1145 h 9782"/>
                  <a:gd name="connsiteX22" fmla="*/ 6136 w 9549"/>
                  <a:gd name="connsiteY22" fmla="*/ 623 h 9782"/>
                  <a:gd name="connsiteX23" fmla="*/ 5717 w 9549"/>
                  <a:gd name="connsiteY23" fmla="*/ 145 h 9782"/>
                  <a:gd name="connsiteX24" fmla="*/ 5717 w 9549"/>
                  <a:gd name="connsiteY24" fmla="*/ 145 h 9782"/>
                  <a:gd name="connsiteX25" fmla="*/ 6466 w 9549"/>
                  <a:gd name="connsiteY25" fmla="*/ 0 h 9782"/>
                  <a:gd name="connsiteX26" fmla="*/ 6466 w 9549"/>
                  <a:gd name="connsiteY26" fmla="*/ 0 h 9782"/>
                  <a:gd name="connsiteX27" fmla="*/ 6646 w 9549"/>
                  <a:gd name="connsiteY27" fmla="*/ 160 h 9782"/>
                  <a:gd name="connsiteX28" fmla="*/ 7033 w 9549"/>
                  <a:gd name="connsiteY28" fmla="*/ 579 h 9782"/>
                  <a:gd name="connsiteX29" fmla="*/ 7575 w 9549"/>
                  <a:gd name="connsiteY29" fmla="*/ 1203 h 9782"/>
                  <a:gd name="connsiteX30" fmla="*/ 7903 w 9549"/>
                  <a:gd name="connsiteY30" fmla="*/ 1580 h 9782"/>
                  <a:gd name="connsiteX31" fmla="*/ 8202 w 9549"/>
                  <a:gd name="connsiteY31" fmla="*/ 1970 h 9782"/>
                  <a:gd name="connsiteX32" fmla="*/ 8503 w 9549"/>
                  <a:gd name="connsiteY32" fmla="*/ 2391 h 9782"/>
                  <a:gd name="connsiteX33" fmla="*/ 8800 w 9549"/>
                  <a:gd name="connsiteY33" fmla="*/ 2826 h 9782"/>
                  <a:gd name="connsiteX34" fmla="*/ 9040 w 9549"/>
                  <a:gd name="connsiteY34" fmla="*/ 3246 h 9782"/>
                  <a:gd name="connsiteX35" fmla="*/ 9250 w 9549"/>
                  <a:gd name="connsiteY35" fmla="*/ 3681 h 9782"/>
                  <a:gd name="connsiteX36" fmla="*/ 9429 w 9549"/>
                  <a:gd name="connsiteY36" fmla="*/ 4102 h 9782"/>
                  <a:gd name="connsiteX37" fmla="*/ 9520 w 9549"/>
                  <a:gd name="connsiteY37" fmla="*/ 4492 h 9782"/>
                  <a:gd name="connsiteX38" fmla="*/ 9549 w 9549"/>
                  <a:gd name="connsiteY38" fmla="*/ 4681 h 9782"/>
                  <a:gd name="connsiteX39" fmla="*/ 9549 w 9549"/>
                  <a:gd name="connsiteY39" fmla="*/ 4855 h 9782"/>
                  <a:gd name="connsiteX40" fmla="*/ 9520 w 9549"/>
                  <a:gd name="connsiteY40" fmla="*/ 5029 h 9782"/>
                  <a:gd name="connsiteX41" fmla="*/ 9458 w 9549"/>
                  <a:gd name="connsiteY41" fmla="*/ 5188 h 9782"/>
                  <a:gd name="connsiteX42" fmla="*/ 9458 w 9549"/>
                  <a:gd name="connsiteY42" fmla="*/ 5188 h 9782"/>
                  <a:gd name="connsiteX43" fmla="*/ 9342 w 9549"/>
                  <a:gd name="connsiteY43" fmla="*/ 5507 h 9782"/>
                  <a:gd name="connsiteX44" fmla="*/ 9158 w 9549"/>
                  <a:gd name="connsiteY44" fmla="*/ 5826 h 9782"/>
                  <a:gd name="connsiteX45" fmla="*/ 8979 w 9549"/>
                  <a:gd name="connsiteY45" fmla="*/ 6144 h 9782"/>
                  <a:gd name="connsiteX46" fmla="*/ 8743 w 9549"/>
                  <a:gd name="connsiteY46" fmla="*/ 6464 h 9782"/>
                  <a:gd name="connsiteX47" fmla="*/ 8292 w 9549"/>
                  <a:gd name="connsiteY47" fmla="*/ 7072 h 9782"/>
                  <a:gd name="connsiteX48" fmla="*/ 7812 w 9549"/>
                  <a:gd name="connsiteY48" fmla="*/ 7638 h 9782"/>
                  <a:gd name="connsiteX49" fmla="*/ 7362 w 9549"/>
                  <a:gd name="connsiteY49" fmla="*/ 8130 h 9782"/>
                  <a:gd name="connsiteX50" fmla="*/ 6976 w 9549"/>
                  <a:gd name="connsiteY50" fmla="*/ 8522 h 9782"/>
                  <a:gd name="connsiteX51" fmla="*/ 6613 w 9549"/>
                  <a:gd name="connsiteY51" fmla="*/ 8855 h 9782"/>
                  <a:gd name="connsiteX52" fmla="*/ 6613 w 9549"/>
                  <a:gd name="connsiteY52" fmla="*/ 8855 h 9782"/>
                  <a:gd name="connsiteX53" fmla="*/ 5748 w 9549"/>
                  <a:gd name="connsiteY53" fmla="*/ 9014 h 9782"/>
                  <a:gd name="connsiteX54" fmla="*/ 3680 w 9549"/>
                  <a:gd name="connsiteY54" fmla="*/ 9391 h 9782"/>
                  <a:gd name="connsiteX55" fmla="*/ 2454 w 9549"/>
                  <a:gd name="connsiteY55" fmla="*/ 9594 h 9782"/>
                  <a:gd name="connsiteX56" fmla="*/ 1195 w 9549"/>
                  <a:gd name="connsiteY56" fmla="*/ 9782 h 9782"/>
                  <a:gd name="connsiteX57" fmla="*/ 0 w 9549"/>
                  <a:gd name="connsiteY57" fmla="*/ 9072 h 9782"/>
                  <a:gd name="connsiteX58" fmla="*/ 1195 w 9549"/>
                  <a:gd name="connsiteY58" fmla="*/ 8884 h 9782"/>
                  <a:gd name="connsiteX59" fmla="*/ 2364 w 9549"/>
                  <a:gd name="connsiteY59" fmla="*/ 8681 h 9782"/>
                  <a:gd name="connsiteX60" fmla="*/ 4309 w 9549"/>
                  <a:gd name="connsiteY60" fmla="*/ 8333 h 9782"/>
                  <a:gd name="connsiteX61" fmla="*/ 5088 w 9549"/>
                  <a:gd name="connsiteY61" fmla="*/ 8188 h 9782"/>
                  <a:gd name="connsiteX62" fmla="*/ 5088 w 9549"/>
                  <a:gd name="connsiteY62" fmla="*/ 8188 h 9782"/>
                  <a:gd name="connsiteX0" fmla="*/ 4077 w 8749"/>
                  <a:gd name="connsiteY0" fmla="*/ 8370 h 10000"/>
                  <a:gd name="connsiteX1" fmla="*/ 4077 w 8749"/>
                  <a:gd name="connsiteY1" fmla="*/ 8370 h 10000"/>
                  <a:gd name="connsiteX2" fmla="*/ 4453 w 8749"/>
                  <a:gd name="connsiteY2" fmla="*/ 8016 h 10000"/>
                  <a:gd name="connsiteX3" fmla="*/ 4862 w 8749"/>
                  <a:gd name="connsiteY3" fmla="*/ 7629 h 10000"/>
                  <a:gd name="connsiteX4" fmla="*/ 5332 w 8749"/>
                  <a:gd name="connsiteY4" fmla="*/ 7126 h 10000"/>
                  <a:gd name="connsiteX5" fmla="*/ 5831 w 8749"/>
                  <a:gd name="connsiteY5" fmla="*/ 6549 h 10000"/>
                  <a:gd name="connsiteX6" fmla="*/ 6303 w 8749"/>
                  <a:gd name="connsiteY6" fmla="*/ 5912 h 10000"/>
                  <a:gd name="connsiteX7" fmla="*/ 6524 w 8749"/>
                  <a:gd name="connsiteY7" fmla="*/ 5585 h 10000"/>
                  <a:gd name="connsiteX8" fmla="*/ 6741 w 8749"/>
                  <a:gd name="connsiteY8" fmla="*/ 5260 h 10000"/>
                  <a:gd name="connsiteX9" fmla="*/ 6930 w 8749"/>
                  <a:gd name="connsiteY9" fmla="*/ 4934 h 10000"/>
                  <a:gd name="connsiteX10" fmla="*/ 7056 w 8749"/>
                  <a:gd name="connsiteY10" fmla="*/ 4622 h 10000"/>
                  <a:gd name="connsiteX11" fmla="*/ 7056 w 8749"/>
                  <a:gd name="connsiteY11" fmla="*/ 4622 h 10000"/>
                  <a:gd name="connsiteX12" fmla="*/ 7120 w 8749"/>
                  <a:gd name="connsiteY12" fmla="*/ 4385 h 10000"/>
                  <a:gd name="connsiteX13" fmla="*/ 7151 w 8749"/>
                  <a:gd name="connsiteY13" fmla="*/ 4133 h 10000"/>
                  <a:gd name="connsiteX14" fmla="*/ 7120 w 8749"/>
                  <a:gd name="connsiteY14" fmla="*/ 3866 h 10000"/>
                  <a:gd name="connsiteX15" fmla="*/ 7056 w 8749"/>
                  <a:gd name="connsiteY15" fmla="*/ 3585 h 10000"/>
                  <a:gd name="connsiteX16" fmla="*/ 6930 w 8749"/>
                  <a:gd name="connsiteY16" fmla="*/ 3304 h 10000"/>
                  <a:gd name="connsiteX17" fmla="*/ 6804 w 8749"/>
                  <a:gd name="connsiteY17" fmla="*/ 2993 h 10000"/>
                  <a:gd name="connsiteX18" fmla="*/ 6648 w 8749"/>
                  <a:gd name="connsiteY18" fmla="*/ 2696 h 10000"/>
                  <a:gd name="connsiteX19" fmla="*/ 6459 w 8749"/>
                  <a:gd name="connsiteY19" fmla="*/ 2385 h 10000"/>
                  <a:gd name="connsiteX20" fmla="*/ 6054 w 8749"/>
                  <a:gd name="connsiteY20" fmla="*/ 1762 h 10000"/>
                  <a:gd name="connsiteX21" fmla="*/ 5615 w 8749"/>
                  <a:gd name="connsiteY21" fmla="*/ 1171 h 10000"/>
                  <a:gd name="connsiteX22" fmla="*/ 5175 w 8749"/>
                  <a:gd name="connsiteY22" fmla="*/ 637 h 10000"/>
                  <a:gd name="connsiteX23" fmla="*/ 4736 w 8749"/>
                  <a:gd name="connsiteY23" fmla="*/ 148 h 10000"/>
                  <a:gd name="connsiteX24" fmla="*/ 4736 w 8749"/>
                  <a:gd name="connsiteY24" fmla="*/ 148 h 10000"/>
                  <a:gd name="connsiteX25" fmla="*/ 5520 w 8749"/>
                  <a:gd name="connsiteY25" fmla="*/ 0 h 10000"/>
                  <a:gd name="connsiteX26" fmla="*/ 5520 w 8749"/>
                  <a:gd name="connsiteY26" fmla="*/ 0 h 10000"/>
                  <a:gd name="connsiteX27" fmla="*/ 5709 w 8749"/>
                  <a:gd name="connsiteY27" fmla="*/ 164 h 10000"/>
                  <a:gd name="connsiteX28" fmla="*/ 6114 w 8749"/>
                  <a:gd name="connsiteY28" fmla="*/ 592 h 10000"/>
                  <a:gd name="connsiteX29" fmla="*/ 6682 w 8749"/>
                  <a:gd name="connsiteY29" fmla="*/ 1230 h 10000"/>
                  <a:gd name="connsiteX30" fmla="*/ 7025 w 8749"/>
                  <a:gd name="connsiteY30" fmla="*/ 1615 h 10000"/>
                  <a:gd name="connsiteX31" fmla="*/ 7338 w 8749"/>
                  <a:gd name="connsiteY31" fmla="*/ 2014 h 10000"/>
                  <a:gd name="connsiteX32" fmla="*/ 7654 w 8749"/>
                  <a:gd name="connsiteY32" fmla="*/ 2444 h 10000"/>
                  <a:gd name="connsiteX33" fmla="*/ 7965 w 8749"/>
                  <a:gd name="connsiteY33" fmla="*/ 2889 h 10000"/>
                  <a:gd name="connsiteX34" fmla="*/ 8216 w 8749"/>
                  <a:gd name="connsiteY34" fmla="*/ 3318 h 10000"/>
                  <a:gd name="connsiteX35" fmla="*/ 8436 w 8749"/>
                  <a:gd name="connsiteY35" fmla="*/ 3763 h 10000"/>
                  <a:gd name="connsiteX36" fmla="*/ 8623 w 8749"/>
                  <a:gd name="connsiteY36" fmla="*/ 4193 h 10000"/>
                  <a:gd name="connsiteX37" fmla="*/ 8719 w 8749"/>
                  <a:gd name="connsiteY37" fmla="*/ 4592 h 10000"/>
                  <a:gd name="connsiteX38" fmla="*/ 8749 w 8749"/>
                  <a:gd name="connsiteY38" fmla="*/ 4785 h 10000"/>
                  <a:gd name="connsiteX39" fmla="*/ 8749 w 8749"/>
                  <a:gd name="connsiteY39" fmla="*/ 4963 h 10000"/>
                  <a:gd name="connsiteX40" fmla="*/ 8719 w 8749"/>
                  <a:gd name="connsiteY40" fmla="*/ 5141 h 10000"/>
                  <a:gd name="connsiteX41" fmla="*/ 8654 w 8749"/>
                  <a:gd name="connsiteY41" fmla="*/ 5304 h 10000"/>
                  <a:gd name="connsiteX42" fmla="*/ 8654 w 8749"/>
                  <a:gd name="connsiteY42" fmla="*/ 5304 h 10000"/>
                  <a:gd name="connsiteX43" fmla="*/ 8532 w 8749"/>
                  <a:gd name="connsiteY43" fmla="*/ 5630 h 10000"/>
                  <a:gd name="connsiteX44" fmla="*/ 8340 w 8749"/>
                  <a:gd name="connsiteY44" fmla="*/ 5956 h 10000"/>
                  <a:gd name="connsiteX45" fmla="*/ 8152 w 8749"/>
                  <a:gd name="connsiteY45" fmla="*/ 6281 h 10000"/>
                  <a:gd name="connsiteX46" fmla="*/ 7905 w 8749"/>
                  <a:gd name="connsiteY46" fmla="*/ 6608 h 10000"/>
                  <a:gd name="connsiteX47" fmla="*/ 7433 w 8749"/>
                  <a:gd name="connsiteY47" fmla="*/ 7230 h 10000"/>
                  <a:gd name="connsiteX48" fmla="*/ 6930 w 8749"/>
                  <a:gd name="connsiteY48" fmla="*/ 7808 h 10000"/>
                  <a:gd name="connsiteX49" fmla="*/ 6459 w 8749"/>
                  <a:gd name="connsiteY49" fmla="*/ 8311 h 10000"/>
                  <a:gd name="connsiteX50" fmla="*/ 6054 w 8749"/>
                  <a:gd name="connsiteY50" fmla="*/ 8712 h 10000"/>
                  <a:gd name="connsiteX51" fmla="*/ 5674 w 8749"/>
                  <a:gd name="connsiteY51" fmla="*/ 9052 h 10000"/>
                  <a:gd name="connsiteX52" fmla="*/ 5674 w 8749"/>
                  <a:gd name="connsiteY52" fmla="*/ 9052 h 10000"/>
                  <a:gd name="connsiteX53" fmla="*/ 4768 w 8749"/>
                  <a:gd name="connsiteY53" fmla="*/ 9215 h 10000"/>
                  <a:gd name="connsiteX54" fmla="*/ 2603 w 8749"/>
                  <a:gd name="connsiteY54" fmla="*/ 9600 h 10000"/>
                  <a:gd name="connsiteX55" fmla="*/ 1319 w 8749"/>
                  <a:gd name="connsiteY55" fmla="*/ 9808 h 10000"/>
                  <a:gd name="connsiteX56" fmla="*/ 0 w 8749"/>
                  <a:gd name="connsiteY56" fmla="*/ 10000 h 10000"/>
                  <a:gd name="connsiteX57" fmla="*/ 0 w 8749"/>
                  <a:gd name="connsiteY57" fmla="*/ 9082 h 10000"/>
                  <a:gd name="connsiteX58" fmla="*/ 1225 w 8749"/>
                  <a:gd name="connsiteY58" fmla="*/ 8874 h 10000"/>
                  <a:gd name="connsiteX59" fmla="*/ 3262 w 8749"/>
                  <a:gd name="connsiteY59" fmla="*/ 8519 h 10000"/>
                  <a:gd name="connsiteX60" fmla="*/ 4077 w 8749"/>
                  <a:gd name="connsiteY60" fmla="*/ 8370 h 10000"/>
                  <a:gd name="connsiteX61" fmla="*/ 4077 w 8749"/>
                  <a:gd name="connsiteY61" fmla="*/ 8370 h 10000"/>
                  <a:gd name="connsiteX0" fmla="*/ 4660 w 10000"/>
                  <a:gd name="connsiteY0" fmla="*/ 8370 h 9808"/>
                  <a:gd name="connsiteX1" fmla="*/ 4660 w 10000"/>
                  <a:gd name="connsiteY1" fmla="*/ 8370 h 9808"/>
                  <a:gd name="connsiteX2" fmla="*/ 5090 w 10000"/>
                  <a:gd name="connsiteY2" fmla="*/ 8016 h 9808"/>
                  <a:gd name="connsiteX3" fmla="*/ 5557 w 10000"/>
                  <a:gd name="connsiteY3" fmla="*/ 7629 h 9808"/>
                  <a:gd name="connsiteX4" fmla="*/ 6094 w 10000"/>
                  <a:gd name="connsiteY4" fmla="*/ 7126 h 9808"/>
                  <a:gd name="connsiteX5" fmla="*/ 6665 w 10000"/>
                  <a:gd name="connsiteY5" fmla="*/ 6549 h 9808"/>
                  <a:gd name="connsiteX6" fmla="*/ 7204 w 10000"/>
                  <a:gd name="connsiteY6" fmla="*/ 5912 h 9808"/>
                  <a:gd name="connsiteX7" fmla="*/ 7457 w 10000"/>
                  <a:gd name="connsiteY7" fmla="*/ 5585 h 9808"/>
                  <a:gd name="connsiteX8" fmla="*/ 7705 w 10000"/>
                  <a:gd name="connsiteY8" fmla="*/ 5260 h 9808"/>
                  <a:gd name="connsiteX9" fmla="*/ 7921 w 10000"/>
                  <a:gd name="connsiteY9" fmla="*/ 4934 h 9808"/>
                  <a:gd name="connsiteX10" fmla="*/ 8065 w 10000"/>
                  <a:gd name="connsiteY10" fmla="*/ 4622 h 9808"/>
                  <a:gd name="connsiteX11" fmla="*/ 8065 w 10000"/>
                  <a:gd name="connsiteY11" fmla="*/ 4622 h 9808"/>
                  <a:gd name="connsiteX12" fmla="*/ 8138 w 10000"/>
                  <a:gd name="connsiteY12" fmla="*/ 4385 h 9808"/>
                  <a:gd name="connsiteX13" fmla="*/ 8174 w 10000"/>
                  <a:gd name="connsiteY13" fmla="*/ 4133 h 9808"/>
                  <a:gd name="connsiteX14" fmla="*/ 8138 w 10000"/>
                  <a:gd name="connsiteY14" fmla="*/ 3866 h 9808"/>
                  <a:gd name="connsiteX15" fmla="*/ 8065 w 10000"/>
                  <a:gd name="connsiteY15" fmla="*/ 3585 h 9808"/>
                  <a:gd name="connsiteX16" fmla="*/ 7921 w 10000"/>
                  <a:gd name="connsiteY16" fmla="*/ 3304 h 9808"/>
                  <a:gd name="connsiteX17" fmla="*/ 7777 w 10000"/>
                  <a:gd name="connsiteY17" fmla="*/ 2993 h 9808"/>
                  <a:gd name="connsiteX18" fmla="*/ 7599 w 10000"/>
                  <a:gd name="connsiteY18" fmla="*/ 2696 h 9808"/>
                  <a:gd name="connsiteX19" fmla="*/ 7383 w 10000"/>
                  <a:gd name="connsiteY19" fmla="*/ 2385 h 9808"/>
                  <a:gd name="connsiteX20" fmla="*/ 6920 w 10000"/>
                  <a:gd name="connsiteY20" fmla="*/ 1762 h 9808"/>
                  <a:gd name="connsiteX21" fmla="*/ 6418 w 10000"/>
                  <a:gd name="connsiteY21" fmla="*/ 1171 h 9808"/>
                  <a:gd name="connsiteX22" fmla="*/ 5915 w 10000"/>
                  <a:gd name="connsiteY22" fmla="*/ 637 h 9808"/>
                  <a:gd name="connsiteX23" fmla="*/ 5413 w 10000"/>
                  <a:gd name="connsiteY23" fmla="*/ 148 h 9808"/>
                  <a:gd name="connsiteX24" fmla="*/ 5413 w 10000"/>
                  <a:gd name="connsiteY24" fmla="*/ 148 h 9808"/>
                  <a:gd name="connsiteX25" fmla="*/ 6309 w 10000"/>
                  <a:gd name="connsiteY25" fmla="*/ 0 h 9808"/>
                  <a:gd name="connsiteX26" fmla="*/ 6309 w 10000"/>
                  <a:gd name="connsiteY26" fmla="*/ 0 h 9808"/>
                  <a:gd name="connsiteX27" fmla="*/ 6525 w 10000"/>
                  <a:gd name="connsiteY27" fmla="*/ 164 h 9808"/>
                  <a:gd name="connsiteX28" fmla="*/ 6988 w 10000"/>
                  <a:gd name="connsiteY28" fmla="*/ 592 h 9808"/>
                  <a:gd name="connsiteX29" fmla="*/ 7637 w 10000"/>
                  <a:gd name="connsiteY29" fmla="*/ 1230 h 9808"/>
                  <a:gd name="connsiteX30" fmla="*/ 8029 w 10000"/>
                  <a:gd name="connsiteY30" fmla="*/ 1615 h 9808"/>
                  <a:gd name="connsiteX31" fmla="*/ 8387 w 10000"/>
                  <a:gd name="connsiteY31" fmla="*/ 2014 h 9808"/>
                  <a:gd name="connsiteX32" fmla="*/ 8748 w 10000"/>
                  <a:gd name="connsiteY32" fmla="*/ 2444 h 9808"/>
                  <a:gd name="connsiteX33" fmla="*/ 9104 w 10000"/>
                  <a:gd name="connsiteY33" fmla="*/ 2889 h 9808"/>
                  <a:gd name="connsiteX34" fmla="*/ 9391 w 10000"/>
                  <a:gd name="connsiteY34" fmla="*/ 3318 h 9808"/>
                  <a:gd name="connsiteX35" fmla="*/ 9642 w 10000"/>
                  <a:gd name="connsiteY35" fmla="*/ 3763 h 9808"/>
                  <a:gd name="connsiteX36" fmla="*/ 9856 w 10000"/>
                  <a:gd name="connsiteY36" fmla="*/ 4193 h 9808"/>
                  <a:gd name="connsiteX37" fmla="*/ 9966 w 10000"/>
                  <a:gd name="connsiteY37" fmla="*/ 4592 h 9808"/>
                  <a:gd name="connsiteX38" fmla="*/ 10000 w 10000"/>
                  <a:gd name="connsiteY38" fmla="*/ 4785 h 9808"/>
                  <a:gd name="connsiteX39" fmla="*/ 10000 w 10000"/>
                  <a:gd name="connsiteY39" fmla="*/ 4963 h 9808"/>
                  <a:gd name="connsiteX40" fmla="*/ 9966 w 10000"/>
                  <a:gd name="connsiteY40" fmla="*/ 5141 h 9808"/>
                  <a:gd name="connsiteX41" fmla="*/ 9891 w 10000"/>
                  <a:gd name="connsiteY41" fmla="*/ 5304 h 9808"/>
                  <a:gd name="connsiteX42" fmla="*/ 9891 w 10000"/>
                  <a:gd name="connsiteY42" fmla="*/ 5304 h 9808"/>
                  <a:gd name="connsiteX43" fmla="*/ 9752 w 10000"/>
                  <a:gd name="connsiteY43" fmla="*/ 5630 h 9808"/>
                  <a:gd name="connsiteX44" fmla="*/ 9533 w 10000"/>
                  <a:gd name="connsiteY44" fmla="*/ 5956 h 9808"/>
                  <a:gd name="connsiteX45" fmla="*/ 9318 w 10000"/>
                  <a:gd name="connsiteY45" fmla="*/ 6281 h 9808"/>
                  <a:gd name="connsiteX46" fmla="*/ 9035 w 10000"/>
                  <a:gd name="connsiteY46" fmla="*/ 6608 h 9808"/>
                  <a:gd name="connsiteX47" fmla="*/ 8496 w 10000"/>
                  <a:gd name="connsiteY47" fmla="*/ 7230 h 9808"/>
                  <a:gd name="connsiteX48" fmla="*/ 7921 w 10000"/>
                  <a:gd name="connsiteY48" fmla="*/ 7808 h 9808"/>
                  <a:gd name="connsiteX49" fmla="*/ 7383 w 10000"/>
                  <a:gd name="connsiteY49" fmla="*/ 8311 h 9808"/>
                  <a:gd name="connsiteX50" fmla="*/ 6920 w 10000"/>
                  <a:gd name="connsiteY50" fmla="*/ 8712 h 9808"/>
                  <a:gd name="connsiteX51" fmla="*/ 6485 w 10000"/>
                  <a:gd name="connsiteY51" fmla="*/ 9052 h 9808"/>
                  <a:gd name="connsiteX52" fmla="*/ 6485 w 10000"/>
                  <a:gd name="connsiteY52" fmla="*/ 9052 h 9808"/>
                  <a:gd name="connsiteX53" fmla="*/ 5450 w 10000"/>
                  <a:gd name="connsiteY53" fmla="*/ 9215 h 9808"/>
                  <a:gd name="connsiteX54" fmla="*/ 2975 w 10000"/>
                  <a:gd name="connsiteY54" fmla="*/ 9600 h 9808"/>
                  <a:gd name="connsiteX55" fmla="*/ 1508 w 10000"/>
                  <a:gd name="connsiteY55" fmla="*/ 9808 h 9808"/>
                  <a:gd name="connsiteX56" fmla="*/ 0 w 10000"/>
                  <a:gd name="connsiteY56" fmla="*/ 9082 h 9808"/>
                  <a:gd name="connsiteX57" fmla="*/ 1400 w 10000"/>
                  <a:gd name="connsiteY57" fmla="*/ 8874 h 9808"/>
                  <a:gd name="connsiteX58" fmla="*/ 3728 w 10000"/>
                  <a:gd name="connsiteY58" fmla="*/ 8519 h 9808"/>
                  <a:gd name="connsiteX59" fmla="*/ 4660 w 10000"/>
                  <a:gd name="connsiteY59" fmla="*/ 8370 h 9808"/>
                  <a:gd name="connsiteX60" fmla="*/ 4660 w 10000"/>
                  <a:gd name="connsiteY60" fmla="*/ 8370 h 9808"/>
                  <a:gd name="connsiteX0" fmla="*/ 3260 w 8600"/>
                  <a:gd name="connsiteY0" fmla="*/ 8534 h 10000"/>
                  <a:gd name="connsiteX1" fmla="*/ 3260 w 8600"/>
                  <a:gd name="connsiteY1" fmla="*/ 8534 h 10000"/>
                  <a:gd name="connsiteX2" fmla="*/ 3690 w 8600"/>
                  <a:gd name="connsiteY2" fmla="*/ 8173 h 10000"/>
                  <a:gd name="connsiteX3" fmla="*/ 4157 w 8600"/>
                  <a:gd name="connsiteY3" fmla="*/ 7778 h 10000"/>
                  <a:gd name="connsiteX4" fmla="*/ 4694 w 8600"/>
                  <a:gd name="connsiteY4" fmla="*/ 7265 h 10000"/>
                  <a:gd name="connsiteX5" fmla="*/ 5265 w 8600"/>
                  <a:gd name="connsiteY5" fmla="*/ 6677 h 10000"/>
                  <a:gd name="connsiteX6" fmla="*/ 5804 w 8600"/>
                  <a:gd name="connsiteY6" fmla="*/ 6028 h 10000"/>
                  <a:gd name="connsiteX7" fmla="*/ 6057 w 8600"/>
                  <a:gd name="connsiteY7" fmla="*/ 5694 h 10000"/>
                  <a:gd name="connsiteX8" fmla="*/ 6305 w 8600"/>
                  <a:gd name="connsiteY8" fmla="*/ 5363 h 10000"/>
                  <a:gd name="connsiteX9" fmla="*/ 6521 w 8600"/>
                  <a:gd name="connsiteY9" fmla="*/ 5031 h 10000"/>
                  <a:gd name="connsiteX10" fmla="*/ 6665 w 8600"/>
                  <a:gd name="connsiteY10" fmla="*/ 4712 h 10000"/>
                  <a:gd name="connsiteX11" fmla="*/ 6665 w 8600"/>
                  <a:gd name="connsiteY11" fmla="*/ 4712 h 10000"/>
                  <a:gd name="connsiteX12" fmla="*/ 6738 w 8600"/>
                  <a:gd name="connsiteY12" fmla="*/ 4471 h 10000"/>
                  <a:gd name="connsiteX13" fmla="*/ 6774 w 8600"/>
                  <a:gd name="connsiteY13" fmla="*/ 4214 h 10000"/>
                  <a:gd name="connsiteX14" fmla="*/ 6738 w 8600"/>
                  <a:gd name="connsiteY14" fmla="*/ 3942 h 10000"/>
                  <a:gd name="connsiteX15" fmla="*/ 6665 w 8600"/>
                  <a:gd name="connsiteY15" fmla="*/ 3655 h 10000"/>
                  <a:gd name="connsiteX16" fmla="*/ 6521 w 8600"/>
                  <a:gd name="connsiteY16" fmla="*/ 3369 h 10000"/>
                  <a:gd name="connsiteX17" fmla="*/ 6377 w 8600"/>
                  <a:gd name="connsiteY17" fmla="*/ 3052 h 10000"/>
                  <a:gd name="connsiteX18" fmla="*/ 6199 w 8600"/>
                  <a:gd name="connsiteY18" fmla="*/ 2749 h 10000"/>
                  <a:gd name="connsiteX19" fmla="*/ 5983 w 8600"/>
                  <a:gd name="connsiteY19" fmla="*/ 2432 h 10000"/>
                  <a:gd name="connsiteX20" fmla="*/ 5520 w 8600"/>
                  <a:gd name="connsiteY20" fmla="*/ 1796 h 10000"/>
                  <a:gd name="connsiteX21" fmla="*/ 5018 w 8600"/>
                  <a:gd name="connsiteY21" fmla="*/ 1194 h 10000"/>
                  <a:gd name="connsiteX22" fmla="*/ 4515 w 8600"/>
                  <a:gd name="connsiteY22" fmla="*/ 649 h 10000"/>
                  <a:gd name="connsiteX23" fmla="*/ 4013 w 8600"/>
                  <a:gd name="connsiteY23" fmla="*/ 151 h 10000"/>
                  <a:gd name="connsiteX24" fmla="*/ 4013 w 8600"/>
                  <a:gd name="connsiteY24" fmla="*/ 151 h 10000"/>
                  <a:gd name="connsiteX25" fmla="*/ 4909 w 8600"/>
                  <a:gd name="connsiteY25" fmla="*/ 0 h 10000"/>
                  <a:gd name="connsiteX26" fmla="*/ 4909 w 8600"/>
                  <a:gd name="connsiteY26" fmla="*/ 0 h 10000"/>
                  <a:gd name="connsiteX27" fmla="*/ 5125 w 8600"/>
                  <a:gd name="connsiteY27" fmla="*/ 167 h 10000"/>
                  <a:gd name="connsiteX28" fmla="*/ 5588 w 8600"/>
                  <a:gd name="connsiteY28" fmla="*/ 604 h 10000"/>
                  <a:gd name="connsiteX29" fmla="*/ 6237 w 8600"/>
                  <a:gd name="connsiteY29" fmla="*/ 1254 h 10000"/>
                  <a:gd name="connsiteX30" fmla="*/ 6629 w 8600"/>
                  <a:gd name="connsiteY30" fmla="*/ 1647 h 10000"/>
                  <a:gd name="connsiteX31" fmla="*/ 6987 w 8600"/>
                  <a:gd name="connsiteY31" fmla="*/ 2053 h 10000"/>
                  <a:gd name="connsiteX32" fmla="*/ 7348 w 8600"/>
                  <a:gd name="connsiteY32" fmla="*/ 2492 h 10000"/>
                  <a:gd name="connsiteX33" fmla="*/ 7704 w 8600"/>
                  <a:gd name="connsiteY33" fmla="*/ 2946 h 10000"/>
                  <a:gd name="connsiteX34" fmla="*/ 7991 w 8600"/>
                  <a:gd name="connsiteY34" fmla="*/ 3383 h 10000"/>
                  <a:gd name="connsiteX35" fmla="*/ 8242 w 8600"/>
                  <a:gd name="connsiteY35" fmla="*/ 3837 h 10000"/>
                  <a:gd name="connsiteX36" fmla="*/ 8456 w 8600"/>
                  <a:gd name="connsiteY36" fmla="*/ 4275 h 10000"/>
                  <a:gd name="connsiteX37" fmla="*/ 8566 w 8600"/>
                  <a:gd name="connsiteY37" fmla="*/ 4682 h 10000"/>
                  <a:gd name="connsiteX38" fmla="*/ 8600 w 8600"/>
                  <a:gd name="connsiteY38" fmla="*/ 4879 h 10000"/>
                  <a:gd name="connsiteX39" fmla="*/ 8600 w 8600"/>
                  <a:gd name="connsiteY39" fmla="*/ 5060 h 10000"/>
                  <a:gd name="connsiteX40" fmla="*/ 8566 w 8600"/>
                  <a:gd name="connsiteY40" fmla="*/ 5242 h 10000"/>
                  <a:gd name="connsiteX41" fmla="*/ 8491 w 8600"/>
                  <a:gd name="connsiteY41" fmla="*/ 5408 h 10000"/>
                  <a:gd name="connsiteX42" fmla="*/ 8491 w 8600"/>
                  <a:gd name="connsiteY42" fmla="*/ 5408 h 10000"/>
                  <a:gd name="connsiteX43" fmla="*/ 8352 w 8600"/>
                  <a:gd name="connsiteY43" fmla="*/ 5740 h 10000"/>
                  <a:gd name="connsiteX44" fmla="*/ 8133 w 8600"/>
                  <a:gd name="connsiteY44" fmla="*/ 6073 h 10000"/>
                  <a:gd name="connsiteX45" fmla="*/ 7918 w 8600"/>
                  <a:gd name="connsiteY45" fmla="*/ 6404 h 10000"/>
                  <a:gd name="connsiteX46" fmla="*/ 7635 w 8600"/>
                  <a:gd name="connsiteY46" fmla="*/ 6737 h 10000"/>
                  <a:gd name="connsiteX47" fmla="*/ 7096 w 8600"/>
                  <a:gd name="connsiteY47" fmla="*/ 7372 h 10000"/>
                  <a:gd name="connsiteX48" fmla="*/ 6521 w 8600"/>
                  <a:gd name="connsiteY48" fmla="*/ 7961 h 10000"/>
                  <a:gd name="connsiteX49" fmla="*/ 5983 w 8600"/>
                  <a:gd name="connsiteY49" fmla="*/ 8474 h 10000"/>
                  <a:gd name="connsiteX50" fmla="*/ 5520 w 8600"/>
                  <a:gd name="connsiteY50" fmla="*/ 8883 h 10000"/>
                  <a:gd name="connsiteX51" fmla="*/ 5085 w 8600"/>
                  <a:gd name="connsiteY51" fmla="*/ 9229 h 10000"/>
                  <a:gd name="connsiteX52" fmla="*/ 5085 w 8600"/>
                  <a:gd name="connsiteY52" fmla="*/ 9229 h 10000"/>
                  <a:gd name="connsiteX53" fmla="*/ 4050 w 8600"/>
                  <a:gd name="connsiteY53" fmla="*/ 9395 h 10000"/>
                  <a:gd name="connsiteX54" fmla="*/ 1575 w 8600"/>
                  <a:gd name="connsiteY54" fmla="*/ 9788 h 10000"/>
                  <a:gd name="connsiteX55" fmla="*/ 108 w 8600"/>
                  <a:gd name="connsiteY55" fmla="*/ 10000 h 10000"/>
                  <a:gd name="connsiteX56" fmla="*/ 0 w 8600"/>
                  <a:gd name="connsiteY56" fmla="*/ 9048 h 10000"/>
                  <a:gd name="connsiteX57" fmla="*/ 2328 w 8600"/>
                  <a:gd name="connsiteY57" fmla="*/ 8686 h 10000"/>
                  <a:gd name="connsiteX58" fmla="*/ 3260 w 8600"/>
                  <a:gd name="connsiteY58" fmla="*/ 8534 h 10000"/>
                  <a:gd name="connsiteX59" fmla="*/ 3260 w 8600"/>
                  <a:gd name="connsiteY59" fmla="*/ 8534 h 10000"/>
                  <a:gd name="connsiteX0" fmla="*/ 3791 w 10000"/>
                  <a:gd name="connsiteY0" fmla="*/ 8534 h 9788"/>
                  <a:gd name="connsiteX1" fmla="*/ 3791 w 10000"/>
                  <a:gd name="connsiteY1" fmla="*/ 8534 h 9788"/>
                  <a:gd name="connsiteX2" fmla="*/ 4291 w 10000"/>
                  <a:gd name="connsiteY2" fmla="*/ 8173 h 9788"/>
                  <a:gd name="connsiteX3" fmla="*/ 4834 w 10000"/>
                  <a:gd name="connsiteY3" fmla="*/ 7778 h 9788"/>
                  <a:gd name="connsiteX4" fmla="*/ 5458 w 10000"/>
                  <a:gd name="connsiteY4" fmla="*/ 7265 h 9788"/>
                  <a:gd name="connsiteX5" fmla="*/ 6122 w 10000"/>
                  <a:gd name="connsiteY5" fmla="*/ 6677 h 9788"/>
                  <a:gd name="connsiteX6" fmla="*/ 6749 w 10000"/>
                  <a:gd name="connsiteY6" fmla="*/ 6028 h 9788"/>
                  <a:gd name="connsiteX7" fmla="*/ 7043 w 10000"/>
                  <a:gd name="connsiteY7" fmla="*/ 5694 h 9788"/>
                  <a:gd name="connsiteX8" fmla="*/ 7331 w 10000"/>
                  <a:gd name="connsiteY8" fmla="*/ 5363 h 9788"/>
                  <a:gd name="connsiteX9" fmla="*/ 7583 w 10000"/>
                  <a:gd name="connsiteY9" fmla="*/ 5031 h 9788"/>
                  <a:gd name="connsiteX10" fmla="*/ 7750 w 10000"/>
                  <a:gd name="connsiteY10" fmla="*/ 4712 h 9788"/>
                  <a:gd name="connsiteX11" fmla="*/ 7750 w 10000"/>
                  <a:gd name="connsiteY11" fmla="*/ 4712 h 9788"/>
                  <a:gd name="connsiteX12" fmla="*/ 7835 w 10000"/>
                  <a:gd name="connsiteY12" fmla="*/ 4471 h 9788"/>
                  <a:gd name="connsiteX13" fmla="*/ 7877 w 10000"/>
                  <a:gd name="connsiteY13" fmla="*/ 4214 h 9788"/>
                  <a:gd name="connsiteX14" fmla="*/ 7835 w 10000"/>
                  <a:gd name="connsiteY14" fmla="*/ 3942 h 9788"/>
                  <a:gd name="connsiteX15" fmla="*/ 7750 w 10000"/>
                  <a:gd name="connsiteY15" fmla="*/ 3655 h 9788"/>
                  <a:gd name="connsiteX16" fmla="*/ 7583 w 10000"/>
                  <a:gd name="connsiteY16" fmla="*/ 3369 h 9788"/>
                  <a:gd name="connsiteX17" fmla="*/ 7415 w 10000"/>
                  <a:gd name="connsiteY17" fmla="*/ 3052 h 9788"/>
                  <a:gd name="connsiteX18" fmla="*/ 7208 w 10000"/>
                  <a:gd name="connsiteY18" fmla="*/ 2749 h 9788"/>
                  <a:gd name="connsiteX19" fmla="*/ 6957 w 10000"/>
                  <a:gd name="connsiteY19" fmla="*/ 2432 h 9788"/>
                  <a:gd name="connsiteX20" fmla="*/ 6419 w 10000"/>
                  <a:gd name="connsiteY20" fmla="*/ 1796 h 9788"/>
                  <a:gd name="connsiteX21" fmla="*/ 5835 w 10000"/>
                  <a:gd name="connsiteY21" fmla="*/ 1194 h 9788"/>
                  <a:gd name="connsiteX22" fmla="*/ 5250 w 10000"/>
                  <a:gd name="connsiteY22" fmla="*/ 649 h 9788"/>
                  <a:gd name="connsiteX23" fmla="*/ 4666 w 10000"/>
                  <a:gd name="connsiteY23" fmla="*/ 151 h 9788"/>
                  <a:gd name="connsiteX24" fmla="*/ 4666 w 10000"/>
                  <a:gd name="connsiteY24" fmla="*/ 151 h 9788"/>
                  <a:gd name="connsiteX25" fmla="*/ 5708 w 10000"/>
                  <a:gd name="connsiteY25" fmla="*/ 0 h 9788"/>
                  <a:gd name="connsiteX26" fmla="*/ 5708 w 10000"/>
                  <a:gd name="connsiteY26" fmla="*/ 0 h 9788"/>
                  <a:gd name="connsiteX27" fmla="*/ 5959 w 10000"/>
                  <a:gd name="connsiteY27" fmla="*/ 167 h 9788"/>
                  <a:gd name="connsiteX28" fmla="*/ 6498 w 10000"/>
                  <a:gd name="connsiteY28" fmla="*/ 604 h 9788"/>
                  <a:gd name="connsiteX29" fmla="*/ 7252 w 10000"/>
                  <a:gd name="connsiteY29" fmla="*/ 1254 h 9788"/>
                  <a:gd name="connsiteX30" fmla="*/ 7708 w 10000"/>
                  <a:gd name="connsiteY30" fmla="*/ 1647 h 9788"/>
                  <a:gd name="connsiteX31" fmla="*/ 8124 w 10000"/>
                  <a:gd name="connsiteY31" fmla="*/ 2053 h 9788"/>
                  <a:gd name="connsiteX32" fmla="*/ 8544 w 10000"/>
                  <a:gd name="connsiteY32" fmla="*/ 2492 h 9788"/>
                  <a:gd name="connsiteX33" fmla="*/ 8958 w 10000"/>
                  <a:gd name="connsiteY33" fmla="*/ 2946 h 9788"/>
                  <a:gd name="connsiteX34" fmla="*/ 9292 w 10000"/>
                  <a:gd name="connsiteY34" fmla="*/ 3383 h 9788"/>
                  <a:gd name="connsiteX35" fmla="*/ 9584 w 10000"/>
                  <a:gd name="connsiteY35" fmla="*/ 3837 h 9788"/>
                  <a:gd name="connsiteX36" fmla="*/ 9833 w 10000"/>
                  <a:gd name="connsiteY36" fmla="*/ 4275 h 9788"/>
                  <a:gd name="connsiteX37" fmla="*/ 9960 w 10000"/>
                  <a:gd name="connsiteY37" fmla="*/ 4682 h 9788"/>
                  <a:gd name="connsiteX38" fmla="*/ 10000 w 10000"/>
                  <a:gd name="connsiteY38" fmla="*/ 4879 h 9788"/>
                  <a:gd name="connsiteX39" fmla="*/ 10000 w 10000"/>
                  <a:gd name="connsiteY39" fmla="*/ 5060 h 9788"/>
                  <a:gd name="connsiteX40" fmla="*/ 9960 w 10000"/>
                  <a:gd name="connsiteY40" fmla="*/ 5242 h 9788"/>
                  <a:gd name="connsiteX41" fmla="*/ 9873 w 10000"/>
                  <a:gd name="connsiteY41" fmla="*/ 5408 h 9788"/>
                  <a:gd name="connsiteX42" fmla="*/ 9873 w 10000"/>
                  <a:gd name="connsiteY42" fmla="*/ 5408 h 9788"/>
                  <a:gd name="connsiteX43" fmla="*/ 9712 w 10000"/>
                  <a:gd name="connsiteY43" fmla="*/ 5740 h 9788"/>
                  <a:gd name="connsiteX44" fmla="*/ 9457 w 10000"/>
                  <a:gd name="connsiteY44" fmla="*/ 6073 h 9788"/>
                  <a:gd name="connsiteX45" fmla="*/ 9207 w 10000"/>
                  <a:gd name="connsiteY45" fmla="*/ 6404 h 9788"/>
                  <a:gd name="connsiteX46" fmla="*/ 8878 w 10000"/>
                  <a:gd name="connsiteY46" fmla="*/ 6737 h 9788"/>
                  <a:gd name="connsiteX47" fmla="*/ 8251 w 10000"/>
                  <a:gd name="connsiteY47" fmla="*/ 7372 h 9788"/>
                  <a:gd name="connsiteX48" fmla="*/ 7583 w 10000"/>
                  <a:gd name="connsiteY48" fmla="*/ 7961 h 9788"/>
                  <a:gd name="connsiteX49" fmla="*/ 6957 w 10000"/>
                  <a:gd name="connsiteY49" fmla="*/ 8474 h 9788"/>
                  <a:gd name="connsiteX50" fmla="*/ 6419 w 10000"/>
                  <a:gd name="connsiteY50" fmla="*/ 8883 h 9788"/>
                  <a:gd name="connsiteX51" fmla="*/ 5913 w 10000"/>
                  <a:gd name="connsiteY51" fmla="*/ 9229 h 9788"/>
                  <a:gd name="connsiteX52" fmla="*/ 5913 w 10000"/>
                  <a:gd name="connsiteY52" fmla="*/ 9229 h 9788"/>
                  <a:gd name="connsiteX53" fmla="*/ 4709 w 10000"/>
                  <a:gd name="connsiteY53" fmla="*/ 9395 h 9788"/>
                  <a:gd name="connsiteX54" fmla="*/ 1831 w 10000"/>
                  <a:gd name="connsiteY54" fmla="*/ 9788 h 9788"/>
                  <a:gd name="connsiteX55" fmla="*/ 0 w 10000"/>
                  <a:gd name="connsiteY55" fmla="*/ 9048 h 9788"/>
                  <a:gd name="connsiteX56" fmla="*/ 2707 w 10000"/>
                  <a:gd name="connsiteY56" fmla="*/ 8686 h 9788"/>
                  <a:gd name="connsiteX57" fmla="*/ 3791 w 10000"/>
                  <a:gd name="connsiteY57" fmla="*/ 8534 h 9788"/>
                  <a:gd name="connsiteX58" fmla="*/ 3791 w 10000"/>
                  <a:gd name="connsiteY58" fmla="*/ 8534 h 9788"/>
                  <a:gd name="connsiteX0" fmla="*/ 1960 w 8169"/>
                  <a:gd name="connsiteY0" fmla="*/ 8719 h 10000"/>
                  <a:gd name="connsiteX1" fmla="*/ 1960 w 8169"/>
                  <a:gd name="connsiteY1" fmla="*/ 8719 h 10000"/>
                  <a:gd name="connsiteX2" fmla="*/ 2460 w 8169"/>
                  <a:gd name="connsiteY2" fmla="*/ 8350 h 10000"/>
                  <a:gd name="connsiteX3" fmla="*/ 3003 w 8169"/>
                  <a:gd name="connsiteY3" fmla="*/ 7946 h 10000"/>
                  <a:gd name="connsiteX4" fmla="*/ 3627 w 8169"/>
                  <a:gd name="connsiteY4" fmla="*/ 7422 h 10000"/>
                  <a:gd name="connsiteX5" fmla="*/ 4291 w 8169"/>
                  <a:gd name="connsiteY5" fmla="*/ 6822 h 10000"/>
                  <a:gd name="connsiteX6" fmla="*/ 4918 w 8169"/>
                  <a:gd name="connsiteY6" fmla="*/ 6159 h 10000"/>
                  <a:gd name="connsiteX7" fmla="*/ 5212 w 8169"/>
                  <a:gd name="connsiteY7" fmla="*/ 5817 h 10000"/>
                  <a:gd name="connsiteX8" fmla="*/ 5500 w 8169"/>
                  <a:gd name="connsiteY8" fmla="*/ 5479 h 10000"/>
                  <a:gd name="connsiteX9" fmla="*/ 5752 w 8169"/>
                  <a:gd name="connsiteY9" fmla="*/ 5140 h 10000"/>
                  <a:gd name="connsiteX10" fmla="*/ 5919 w 8169"/>
                  <a:gd name="connsiteY10" fmla="*/ 4814 h 10000"/>
                  <a:gd name="connsiteX11" fmla="*/ 5919 w 8169"/>
                  <a:gd name="connsiteY11" fmla="*/ 4814 h 10000"/>
                  <a:gd name="connsiteX12" fmla="*/ 6004 w 8169"/>
                  <a:gd name="connsiteY12" fmla="*/ 4568 h 10000"/>
                  <a:gd name="connsiteX13" fmla="*/ 6046 w 8169"/>
                  <a:gd name="connsiteY13" fmla="*/ 4305 h 10000"/>
                  <a:gd name="connsiteX14" fmla="*/ 6004 w 8169"/>
                  <a:gd name="connsiteY14" fmla="*/ 4027 h 10000"/>
                  <a:gd name="connsiteX15" fmla="*/ 5919 w 8169"/>
                  <a:gd name="connsiteY15" fmla="*/ 3734 h 10000"/>
                  <a:gd name="connsiteX16" fmla="*/ 5752 w 8169"/>
                  <a:gd name="connsiteY16" fmla="*/ 3442 h 10000"/>
                  <a:gd name="connsiteX17" fmla="*/ 5584 w 8169"/>
                  <a:gd name="connsiteY17" fmla="*/ 3118 h 10000"/>
                  <a:gd name="connsiteX18" fmla="*/ 5377 w 8169"/>
                  <a:gd name="connsiteY18" fmla="*/ 2809 h 10000"/>
                  <a:gd name="connsiteX19" fmla="*/ 5126 w 8169"/>
                  <a:gd name="connsiteY19" fmla="*/ 2485 h 10000"/>
                  <a:gd name="connsiteX20" fmla="*/ 4588 w 8169"/>
                  <a:gd name="connsiteY20" fmla="*/ 1835 h 10000"/>
                  <a:gd name="connsiteX21" fmla="*/ 4004 w 8169"/>
                  <a:gd name="connsiteY21" fmla="*/ 1220 h 10000"/>
                  <a:gd name="connsiteX22" fmla="*/ 3419 w 8169"/>
                  <a:gd name="connsiteY22" fmla="*/ 663 h 10000"/>
                  <a:gd name="connsiteX23" fmla="*/ 2835 w 8169"/>
                  <a:gd name="connsiteY23" fmla="*/ 154 h 10000"/>
                  <a:gd name="connsiteX24" fmla="*/ 2835 w 8169"/>
                  <a:gd name="connsiteY24" fmla="*/ 154 h 10000"/>
                  <a:gd name="connsiteX25" fmla="*/ 3877 w 8169"/>
                  <a:gd name="connsiteY25" fmla="*/ 0 h 10000"/>
                  <a:gd name="connsiteX26" fmla="*/ 3877 w 8169"/>
                  <a:gd name="connsiteY26" fmla="*/ 0 h 10000"/>
                  <a:gd name="connsiteX27" fmla="*/ 4128 w 8169"/>
                  <a:gd name="connsiteY27" fmla="*/ 171 h 10000"/>
                  <a:gd name="connsiteX28" fmla="*/ 4667 w 8169"/>
                  <a:gd name="connsiteY28" fmla="*/ 617 h 10000"/>
                  <a:gd name="connsiteX29" fmla="*/ 5421 w 8169"/>
                  <a:gd name="connsiteY29" fmla="*/ 1281 h 10000"/>
                  <a:gd name="connsiteX30" fmla="*/ 5877 w 8169"/>
                  <a:gd name="connsiteY30" fmla="*/ 1683 h 10000"/>
                  <a:gd name="connsiteX31" fmla="*/ 6293 w 8169"/>
                  <a:gd name="connsiteY31" fmla="*/ 2097 h 10000"/>
                  <a:gd name="connsiteX32" fmla="*/ 6713 w 8169"/>
                  <a:gd name="connsiteY32" fmla="*/ 2546 h 10000"/>
                  <a:gd name="connsiteX33" fmla="*/ 7127 w 8169"/>
                  <a:gd name="connsiteY33" fmla="*/ 3010 h 10000"/>
                  <a:gd name="connsiteX34" fmla="*/ 7461 w 8169"/>
                  <a:gd name="connsiteY34" fmla="*/ 3456 h 10000"/>
                  <a:gd name="connsiteX35" fmla="*/ 7753 w 8169"/>
                  <a:gd name="connsiteY35" fmla="*/ 3920 h 10000"/>
                  <a:gd name="connsiteX36" fmla="*/ 8002 w 8169"/>
                  <a:gd name="connsiteY36" fmla="*/ 4368 h 10000"/>
                  <a:gd name="connsiteX37" fmla="*/ 8129 w 8169"/>
                  <a:gd name="connsiteY37" fmla="*/ 4783 h 10000"/>
                  <a:gd name="connsiteX38" fmla="*/ 8169 w 8169"/>
                  <a:gd name="connsiteY38" fmla="*/ 4985 h 10000"/>
                  <a:gd name="connsiteX39" fmla="*/ 8169 w 8169"/>
                  <a:gd name="connsiteY39" fmla="*/ 5170 h 10000"/>
                  <a:gd name="connsiteX40" fmla="*/ 8129 w 8169"/>
                  <a:gd name="connsiteY40" fmla="*/ 5356 h 10000"/>
                  <a:gd name="connsiteX41" fmla="*/ 8042 w 8169"/>
                  <a:gd name="connsiteY41" fmla="*/ 5525 h 10000"/>
                  <a:gd name="connsiteX42" fmla="*/ 8042 w 8169"/>
                  <a:gd name="connsiteY42" fmla="*/ 5525 h 10000"/>
                  <a:gd name="connsiteX43" fmla="*/ 7881 w 8169"/>
                  <a:gd name="connsiteY43" fmla="*/ 5864 h 10000"/>
                  <a:gd name="connsiteX44" fmla="*/ 7626 w 8169"/>
                  <a:gd name="connsiteY44" fmla="*/ 6205 h 10000"/>
                  <a:gd name="connsiteX45" fmla="*/ 7376 w 8169"/>
                  <a:gd name="connsiteY45" fmla="*/ 6543 h 10000"/>
                  <a:gd name="connsiteX46" fmla="*/ 7047 w 8169"/>
                  <a:gd name="connsiteY46" fmla="*/ 6883 h 10000"/>
                  <a:gd name="connsiteX47" fmla="*/ 6420 w 8169"/>
                  <a:gd name="connsiteY47" fmla="*/ 7532 h 10000"/>
                  <a:gd name="connsiteX48" fmla="*/ 5752 w 8169"/>
                  <a:gd name="connsiteY48" fmla="*/ 8133 h 10000"/>
                  <a:gd name="connsiteX49" fmla="*/ 5126 w 8169"/>
                  <a:gd name="connsiteY49" fmla="*/ 8658 h 10000"/>
                  <a:gd name="connsiteX50" fmla="*/ 4588 w 8169"/>
                  <a:gd name="connsiteY50" fmla="*/ 9075 h 10000"/>
                  <a:gd name="connsiteX51" fmla="*/ 4082 w 8169"/>
                  <a:gd name="connsiteY51" fmla="*/ 9429 h 10000"/>
                  <a:gd name="connsiteX52" fmla="*/ 4082 w 8169"/>
                  <a:gd name="connsiteY52" fmla="*/ 9429 h 10000"/>
                  <a:gd name="connsiteX53" fmla="*/ 2878 w 8169"/>
                  <a:gd name="connsiteY53" fmla="*/ 9598 h 10000"/>
                  <a:gd name="connsiteX54" fmla="*/ 0 w 8169"/>
                  <a:gd name="connsiteY54" fmla="*/ 10000 h 10000"/>
                  <a:gd name="connsiteX55" fmla="*/ 876 w 8169"/>
                  <a:gd name="connsiteY55" fmla="*/ 8874 h 10000"/>
                  <a:gd name="connsiteX56" fmla="*/ 1960 w 8169"/>
                  <a:gd name="connsiteY56" fmla="*/ 8719 h 10000"/>
                  <a:gd name="connsiteX57" fmla="*/ 1960 w 8169"/>
                  <a:gd name="connsiteY57" fmla="*/ 8719 h 10000"/>
                  <a:gd name="connsiteX0" fmla="*/ 1327 w 8928"/>
                  <a:gd name="connsiteY0" fmla="*/ 8719 h 9598"/>
                  <a:gd name="connsiteX1" fmla="*/ 1327 w 8928"/>
                  <a:gd name="connsiteY1" fmla="*/ 8719 h 9598"/>
                  <a:gd name="connsiteX2" fmla="*/ 1939 w 8928"/>
                  <a:gd name="connsiteY2" fmla="*/ 8350 h 9598"/>
                  <a:gd name="connsiteX3" fmla="*/ 2604 w 8928"/>
                  <a:gd name="connsiteY3" fmla="*/ 7946 h 9598"/>
                  <a:gd name="connsiteX4" fmla="*/ 3368 w 8928"/>
                  <a:gd name="connsiteY4" fmla="*/ 7422 h 9598"/>
                  <a:gd name="connsiteX5" fmla="*/ 4181 w 8928"/>
                  <a:gd name="connsiteY5" fmla="*/ 6822 h 9598"/>
                  <a:gd name="connsiteX6" fmla="*/ 4948 w 8928"/>
                  <a:gd name="connsiteY6" fmla="*/ 6159 h 9598"/>
                  <a:gd name="connsiteX7" fmla="*/ 5308 w 8928"/>
                  <a:gd name="connsiteY7" fmla="*/ 5817 h 9598"/>
                  <a:gd name="connsiteX8" fmla="*/ 5661 w 8928"/>
                  <a:gd name="connsiteY8" fmla="*/ 5479 h 9598"/>
                  <a:gd name="connsiteX9" fmla="*/ 5969 w 8928"/>
                  <a:gd name="connsiteY9" fmla="*/ 5140 h 9598"/>
                  <a:gd name="connsiteX10" fmla="*/ 6174 w 8928"/>
                  <a:gd name="connsiteY10" fmla="*/ 4814 h 9598"/>
                  <a:gd name="connsiteX11" fmla="*/ 6174 w 8928"/>
                  <a:gd name="connsiteY11" fmla="*/ 4814 h 9598"/>
                  <a:gd name="connsiteX12" fmla="*/ 6278 w 8928"/>
                  <a:gd name="connsiteY12" fmla="*/ 4568 h 9598"/>
                  <a:gd name="connsiteX13" fmla="*/ 6329 w 8928"/>
                  <a:gd name="connsiteY13" fmla="*/ 4305 h 9598"/>
                  <a:gd name="connsiteX14" fmla="*/ 6278 w 8928"/>
                  <a:gd name="connsiteY14" fmla="*/ 4027 h 9598"/>
                  <a:gd name="connsiteX15" fmla="*/ 6174 w 8928"/>
                  <a:gd name="connsiteY15" fmla="*/ 3734 h 9598"/>
                  <a:gd name="connsiteX16" fmla="*/ 5969 w 8928"/>
                  <a:gd name="connsiteY16" fmla="*/ 3442 h 9598"/>
                  <a:gd name="connsiteX17" fmla="*/ 5764 w 8928"/>
                  <a:gd name="connsiteY17" fmla="*/ 3118 h 9598"/>
                  <a:gd name="connsiteX18" fmla="*/ 5510 w 8928"/>
                  <a:gd name="connsiteY18" fmla="*/ 2809 h 9598"/>
                  <a:gd name="connsiteX19" fmla="*/ 5203 w 8928"/>
                  <a:gd name="connsiteY19" fmla="*/ 2485 h 9598"/>
                  <a:gd name="connsiteX20" fmla="*/ 4544 w 8928"/>
                  <a:gd name="connsiteY20" fmla="*/ 1835 h 9598"/>
                  <a:gd name="connsiteX21" fmla="*/ 3829 w 8928"/>
                  <a:gd name="connsiteY21" fmla="*/ 1220 h 9598"/>
                  <a:gd name="connsiteX22" fmla="*/ 3113 w 8928"/>
                  <a:gd name="connsiteY22" fmla="*/ 663 h 9598"/>
                  <a:gd name="connsiteX23" fmla="*/ 2398 w 8928"/>
                  <a:gd name="connsiteY23" fmla="*/ 154 h 9598"/>
                  <a:gd name="connsiteX24" fmla="*/ 2398 w 8928"/>
                  <a:gd name="connsiteY24" fmla="*/ 154 h 9598"/>
                  <a:gd name="connsiteX25" fmla="*/ 3674 w 8928"/>
                  <a:gd name="connsiteY25" fmla="*/ 0 h 9598"/>
                  <a:gd name="connsiteX26" fmla="*/ 3674 w 8928"/>
                  <a:gd name="connsiteY26" fmla="*/ 0 h 9598"/>
                  <a:gd name="connsiteX27" fmla="*/ 3981 w 8928"/>
                  <a:gd name="connsiteY27" fmla="*/ 171 h 9598"/>
                  <a:gd name="connsiteX28" fmla="*/ 4641 w 8928"/>
                  <a:gd name="connsiteY28" fmla="*/ 617 h 9598"/>
                  <a:gd name="connsiteX29" fmla="*/ 5564 w 8928"/>
                  <a:gd name="connsiteY29" fmla="*/ 1281 h 9598"/>
                  <a:gd name="connsiteX30" fmla="*/ 6122 w 8928"/>
                  <a:gd name="connsiteY30" fmla="*/ 1683 h 9598"/>
                  <a:gd name="connsiteX31" fmla="*/ 6632 w 8928"/>
                  <a:gd name="connsiteY31" fmla="*/ 2097 h 9598"/>
                  <a:gd name="connsiteX32" fmla="*/ 7146 w 8928"/>
                  <a:gd name="connsiteY32" fmla="*/ 2546 h 9598"/>
                  <a:gd name="connsiteX33" fmla="*/ 7652 w 8928"/>
                  <a:gd name="connsiteY33" fmla="*/ 3010 h 9598"/>
                  <a:gd name="connsiteX34" fmla="*/ 8061 w 8928"/>
                  <a:gd name="connsiteY34" fmla="*/ 3456 h 9598"/>
                  <a:gd name="connsiteX35" fmla="*/ 8419 w 8928"/>
                  <a:gd name="connsiteY35" fmla="*/ 3920 h 9598"/>
                  <a:gd name="connsiteX36" fmla="*/ 8724 w 8928"/>
                  <a:gd name="connsiteY36" fmla="*/ 4368 h 9598"/>
                  <a:gd name="connsiteX37" fmla="*/ 8879 w 8928"/>
                  <a:gd name="connsiteY37" fmla="*/ 4783 h 9598"/>
                  <a:gd name="connsiteX38" fmla="*/ 8928 w 8928"/>
                  <a:gd name="connsiteY38" fmla="*/ 4985 h 9598"/>
                  <a:gd name="connsiteX39" fmla="*/ 8928 w 8928"/>
                  <a:gd name="connsiteY39" fmla="*/ 5170 h 9598"/>
                  <a:gd name="connsiteX40" fmla="*/ 8879 w 8928"/>
                  <a:gd name="connsiteY40" fmla="*/ 5356 h 9598"/>
                  <a:gd name="connsiteX41" fmla="*/ 8773 w 8928"/>
                  <a:gd name="connsiteY41" fmla="*/ 5525 h 9598"/>
                  <a:gd name="connsiteX42" fmla="*/ 8773 w 8928"/>
                  <a:gd name="connsiteY42" fmla="*/ 5525 h 9598"/>
                  <a:gd name="connsiteX43" fmla="*/ 8575 w 8928"/>
                  <a:gd name="connsiteY43" fmla="*/ 5864 h 9598"/>
                  <a:gd name="connsiteX44" fmla="*/ 8263 w 8928"/>
                  <a:gd name="connsiteY44" fmla="*/ 6205 h 9598"/>
                  <a:gd name="connsiteX45" fmla="*/ 7957 w 8928"/>
                  <a:gd name="connsiteY45" fmla="*/ 6543 h 9598"/>
                  <a:gd name="connsiteX46" fmla="*/ 7555 w 8928"/>
                  <a:gd name="connsiteY46" fmla="*/ 6883 h 9598"/>
                  <a:gd name="connsiteX47" fmla="*/ 6787 w 8928"/>
                  <a:gd name="connsiteY47" fmla="*/ 7532 h 9598"/>
                  <a:gd name="connsiteX48" fmla="*/ 5969 w 8928"/>
                  <a:gd name="connsiteY48" fmla="*/ 8133 h 9598"/>
                  <a:gd name="connsiteX49" fmla="*/ 5203 w 8928"/>
                  <a:gd name="connsiteY49" fmla="*/ 8658 h 9598"/>
                  <a:gd name="connsiteX50" fmla="*/ 4544 w 8928"/>
                  <a:gd name="connsiteY50" fmla="*/ 9075 h 9598"/>
                  <a:gd name="connsiteX51" fmla="*/ 3925 w 8928"/>
                  <a:gd name="connsiteY51" fmla="*/ 9429 h 9598"/>
                  <a:gd name="connsiteX52" fmla="*/ 3925 w 8928"/>
                  <a:gd name="connsiteY52" fmla="*/ 9429 h 9598"/>
                  <a:gd name="connsiteX53" fmla="*/ 2451 w 8928"/>
                  <a:gd name="connsiteY53" fmla="*/ 9598 h 9598"/>
                  <a:gd name="connsiteX54" fmla="*/ 0 w 8928"/>
                  <a:gd name="connsiteY54" fmla="*/ 8874 h 9598"/>
                  <a:gd name="connsiteX55" fmla="*/ 1327 w 8928"/>
                  <a:gd name="connsiteY55" fmla="*/ 8719 h 9598"/>
                  <a:gd name="connsiteX56" fmla="*/ 1327 w 8928"/>
                  <a:gd name="connsiteY56" fmla="*/ 8719 h 9598"/>
                  <a:gd name="connsiteX0" fmla="*/ 0 w 8514"/>
                  <a:gd name="connsiteY0" fmla="*/ 9084 h 10000"/>
                  <a:gd name="connsiteX1" fmla="*/ 0 w 8514"/>
                  <a:gd name="connsiteY1" fmla="*/ 9084 h 10000"/>
                  <a:gd name="connsiteX2" fmla="*/ 686 w 8514"/>
                  <a:gd name="connsiteY2" fmla="*/ 8700 h 10000"/>
                  <a:gd name="connsiteX3" fmla="*/ 1431 w 8514"/>
                  <a:gd name="connsiteY3" fmla="*/ 8279 h 10000"/>
                  <a:gd name="connsiteX4" fmla="*/ 2286 w 8514"/>
                  <a:gd name="connsiteY4" fmla="*/ 7733 h 10000"/>
                  <a:gd name="connsiteX5" fmla="*/ 3197 w 8514"/>
                  <a:gd name="connsiteY5" fmla="*/ 7108 h 10000"/>
                  <a:gd name="connsiteX6" fmla="*/ 4056 w 8514"/>
                  <a:gd name="connsiteY6" fmla="*/ 6417 h 10000"/>
                  <a:gd name="connsiteX7" fmla="*/ 4459 w 8514"/>
                  <a:gd name="connsiteY7" fmla="*/ 6061 h 10000"/>
                  <a:gd name="connsiteX8" fmla="*/ 4855 w 8514"/>
                  <a:gd name="connsiteY8" fmla="*/ 5708 h 10000"/>
                  <a:gd name="connsiteX9" fmla="*/ 5200 w 8514"/>
                  <a:gd name="connsiteY9" fmla="*/ 5355 h 10000"/>
                  <a:gd name="connsiteX10" fmla="*/ 5429 w 8514"/>
                  <a:gd name="connsiteY10" fmla="*/ 5016 h 10000"/>
                  <a:gd name="connsiteX11" fmla="*/ 5429 w 8514"/>
                  <a:gd name="connsiteY11" fmla="*/ 5016 h 10000"/>
                  <a:gd name="connsiteX12" fmla="*/ 5546 w 8514"/>
                  <a:gd name="connsiteY12" fmla="*/ 4759 h 10000"/>
                  <a:gd name="connsiteX13" fmla="*/ 5603 w 8514"/>
                  <a:gd name="connsiteY13" fmla="*/ 4485 h 10000"/>
                  <a:gd name="connsiteX14" fmla="*/ 5546 w 8514"/>
                  <a:gd name="connsiteY14" fmla="*/ 4196 h 10000"/>
                  <a:gd name="connsiteX15" fmla="*/ 5429 w 8514"/>
                  <a:gd name="connsiteY15" fmla="*/ 3890 h 10000"/>
                  <a:gd name="connsiteX16" fmla="*/ 5200 w 8514"/>
                  <a:gd name="connsiteY16" fmla="*/ 3586 h 10000"/>
                  <a:gd name="connsiteX17" fmla="*/ 4970 w 8514"/>
                  <a:gd name="connsiteY17" fmla="*/ 3249 h 10000"/>
                  <a:gd name="connsiteX18" fmla="*/ 4686 w 8514"/>
                  <a:gd name="connsiteY18" fmla="*/ 2927 h 10000"/>
                  <a:gd name="connsiteX19" fmla="*/ 4342 w 8514"/>
                  <a:gd name="connsiteY19" fmla="*/ 2589 h 10000"/>
                  <a:gd name="connsiteX20" fmla="*/ 3604 w 8514"/>
                  <a:gd name="connsiteY20" fmla="*/ 1912 h 10000"/>
                  <a:gd name="connsiteX21" fmla="*/ 2803 w 8514"/>
                  <a:gd name="connsiteY21" fmla="*/ 1271 h 10000"/>
                  <a:gd name="connsiteX22" fmla="*/ 2001 w 8514"/>
                  <a:gd name="connsiteY22" fmla="*/ 691 h 10000"/>
                  <a:gd name="connsiteX23" fmla="*/ 1200 w 8514"/>
                  <a:gd name="connsiteY23" fmla="*/ 160 h 10000"/>
                  <a:gd name="connsiteX24" fmla="*/ 1200 w 8514"/>
                  <a:gd name="connsiteY24" fmla="*/ 160 h 10000"/>
                  <a:gd name="connsiteX25" fmla="*/ 2629 w 8514"/>
                  <a:gd name="connsiteY25" fmla="*/ 0 h 10000"/>
                  <a:gd name="connsiteX26" fmla="*/ 2629 w 8514"/>
                  <a:gd name="connsiteY26" fmla="*/ 0 h 10000"/>
                  <a:gd name="connsiteX27" fmla="*/ 2973 w 8514"/>
                  <a:gd name="connsiteY27" fmla="*/ 178 h 10000"/>
                  <a:gd name="connsiteX28" fmla="*/ 3712 w 8514"/>
                  <a:gd name="connsiteY28" fmla="*/ 643 h 10000"/>
                  <a:gd name="connsiteX29" fmla="*/ 4746 w 8514"/>
                  <a:gd name="connsiteY29" fmla="*/ 1335 h 10000"/>
                  <a:gd name="connsiteX30" fmla="*/ 5371 w 8514"/>
                  <a:gd name="connsiteY30" fmla="*/ 1753 h 10000"/>
                  <a:gd name="connsiteX31" fmla="*/ 5942 w 8514"/>
                  <a:gd name="connsiteY31" fmla="*/ 2185 h 10000"/>
                  <a:gd name="connsiteX32" fmla="*/ 6518 w 8514"/>
                  <a:gd name="connsiteY32" fmla="*/ 2653 h 10000"/>
                  <a:gd name="connsiteX33" fmla="*/ 7085 w 8514"/>
                  <a:gd name="connsiteY33" fmla="*/ 3136 h 10000"/>
                  <a:gd name="connsiteX34" fmla="*/ 7543 w 8514"/>
                  <a:gd name="connsiteY34" fmla="*/ 3601 h 10000"/>
                  <a:gd name="connsiteX35" fmla="*/ 7944 w 8514"/>
                  <a:gd name="connsiteY35" fmla="*/ 4084 h 10000"/>
                  <a:gd name="connsiteX36" fmla="*/ 8286 w 8514"/>
                  <a:gd name="connsiteY36" fmla="*/ 4551 h 10000"/>
                  <a:gd name="connsiteX37" fmla="*/ 8459 w 8514"/>
                  <a:gd name="connsiteY37" fmla="*/ 4983 h 10000"/>
                  <a:gd name="connsiteX38" fmla="*/ 8514 w 8514"/>
                  <a:gd name="connsiteY38" fmla="*/ 5194 h 10000"/>
                  <a:gd name="connsiteX39" fmla="*/ 8514 w 8514"/>
                  <a:gd name="connsiteY39" fmla="*/ 5387 h 10000"/>
                  <a:gd name="connsiteX40" fmla="*/ 8459 w 8514"/>
                  <a:gd name="connsiteY40" fmla="*/ 5580 h 10000"/>
                  <a:gd name="connsiteX41" fmla="*/ 8340 w 8514"/>
                  <a:gd name="connsiteY41" fmla="*/ 5756 h 10000"/>
                  <a:gd name="connsiteX42" fmla="*/ 8340 w 8514"/>
                  <a:gd name="connsiteY42" fmla="*/ 5756 h 10000"/>
                  <a:gd name="connsiteX43" fmla="*/ 8119 w 8514"/>
                  <a:gd name="connsiteY43" fmla="*/ 6110 h 10000"/>
                  <a:gd name="connsiteX44" fmla="*/ 7769 w 8514"/>
                  <a:gd name="connsiteY44" fmla="*/ 6465 h 10000"/>
                  <a:gd name="connsiteX45" fmla="*/ 7426 w 8514"/>
                  <a:gd name="connsiteY45" fmla="*/ 6817 h 10000"/>
                  <a:gd name="connsiteX46" fmla="*/ 6976 w 8514"/>
                  <a:gd name="connsiteY46" fmla="*/ 7171 h 10000"/>
                  <a:gd name="connsiteX47" fmla="*/ 6116 w 8514"/>
                  <a:gd name="connsiteY47" fmla="*/ 7847 h 10000"/>
                  <a:gd name="connsiteX48" fmla="*/ 5200 w 8514"/>
                  <a:gd name="connsiteY48" fmla="*/ 8474 h 10000"/>
                  <a:gd name="connsiteX49" fmla="*/ 4342 w 8514"/>
                  <a:gd name="connsiteY49" fmla="*/ 9021 h 10000"/>
                  <a:gd name="connsiteX50" fmla="*/ 3604 w 8514"/>
                  <a:gd name="connsiteY50" fmla="*/ 9455 h 10000"/>
                  <a:gd name="connsiteX51" fmla="*/ 2910 w 8514"/>
                  <a:gd name="connsiteY51" fmla="*/ 9824 h 10000"/>
                  <a:gd name="connsiteX52" fmla="*/ 2910 w 8514"/>
                  <a:gd name="connsiteY52" fmla="*/ 9824 h 10000"/>
                  <a:gd name="connsiteX53" fmla="*/ 1259 w 8514"/>
                  <a:gd name="connsiteY53" fmla="*/ 10000 h 10000"/>
                  <a:gd name="connsiteX54" fmla="*/ 0 w 8514"/>
                  <a:gd name="connsiteY54" fmla="*/ 9084 h 10000"/>
                  <a:gd name="connsiteX55" fmla="*/ 0 w 8514"/>
                  <a:gd name="connsiteY55" fmla="*/ 9084 h 10000"/>
                  <a:gd name="connsiteX0" fmla="*/ 0 w 10000"/>
                  <a:gd name="connsiteY0" fmla="*/ 9084 h 9824"/>
                  <a:gd name="connsiteX1" fmla="*/ 0 w 10000"/>
                  <a:gd name="connsiteY1" fmla="*/ 9084 h 9824"/>
                  <a:gd name="connsiteX2" fmla="*/ 806 w 10000"/>
                  <a:gd name="connsiteY2" fmla="*/ 8700 h 9824"/>
                  <a:gd name="connsiteX3" fmla="*/ 1681 w 10000"/>
                  <a:gd name="connsiteY3" fmla="*/ 8279 h 9824"/>
                  <a:gd name="connsiteX4" fmla="*/ 2685 w 10000"/>
                  <a:gd name="connsiteY4" fmla="*/ 7733 h 9824"/>
                  <a:gd name="connsiteX5" fmla="*/ 3755 w 10000"/>
                  <a:gd name="connsiteY5" fmla="*/ 7108 h 9824"/>
                  <a:gd name="connsiteX6" fmla="*/ 4764 w 10000"/>
                  <a:gd name="connsiteY6" fmla="*/ 6417 h 9824"/>
                  <a:gd name="connsiteX7" fmla="*/ 5237 w 10000"/>
                  <a:gd name="connsiteY7" fmla="*/ 6061 h 9824"/>
                  <a:gd name="connsiteX8" fmla="*/ 5702 w 10000"/>
                  <a:gd name="connsiteY8" fmla="*/ 5708 h 9824"/>
                  <a:gd name="connsiteX9" fmla="*/ 6108 w 10000"/>
                  <a:gd name="connsiteY9" fmla="*/ 5355 h 9824"/>
                  <a:gd name="connsiteX10" fmla="*/ 6377 w 10000"/>
                  <a:gd name="connsiteY10" fmla="*/ 5016 h 9824"/>
                  <a:gd name="connsiteX11" fmla="*/ 6377 w 10000"/>
                  <a:gd name="connsiteY11" fmla="*/ 5016 h 9824"/>
                  <a:gd name="connsiteX12" fmla="*/ 6514 w 10000"/>
                  <a:gd name="connsiteY12" fmla="*/ 4759 h 9824"/>
                  <a:gd name="connsiteX13" fmla="*/ 6581 w 10000"/>
                  <a:gd name="connsiteY13" fmla="*/ 4485 h 9824"/>
                  <a:gd name="connsiteX14" fmla="*/ 6514 w 10000"/>
                  <a:gd name="connsiteY14" fmla="*/ 4196 h 9824"/>
                  <a:gd name="connsiteX15" fmla="*/ 6377 w 10000"/>
                  <a:gd name="connsiteY15" fmla="*/ 3890 h 9824"/>
                  <a:gd name="connsiteX16" fmla="*/ 6108 w 10000"/>
                  <a:gd name="connsiteY16" fmla="*/ 3586 h 9824"/>
                  <a:gd name="connsiteX17" fmla="*/ 5837 w 10000"/>
                  <a:gd name="connsiteY17" fmla="*/ 3249 h 9824"/>
                  <a:gd name="connsiteX18" fmla="*/ 5504 w 10000"/>
                  <a:gd name="connsiteY18" fmla="*/ 2927 h 9824"/>
                  <a:gd name="connsiteX19" fmla="*/ 5100 w 10000"/>
                  <a:gd name="connsiteY19" fmla="*/ 2589 h 9824"/>
                  <a:gd name="connsiteX20" fmla="*/ 4233 w 10000"/>
                  <a:gd name="connsiteY20" fmla="*/ 1912 h 9824"/>
                  <a:gd name="connsiteX21" fmla="*/ 3292 w 10000"/>
                  <a:gd name="connsiteY21" fmla="*/ 1271 h 9824"/>
                  <a:gd name="connsiteX22" fmla="*/ 2350 w 10000"/>
                  <a:gd name="connsiteY22" fmla="*/ 691 h 9824"/>
                  <a:gd name="connsiteX23" fmla="*/ 1409 w 10000"/>
                  <a:gd name="connsiteY23" fmla="*/ 160 h 9824"/>
                  <a:gd name="connsiteX24" fmla="*/ 1409 w 10000"/>
                  <a:gd name="connsiteY24" fmla="*/ 160 h 9824"/>
                  <a:gd name="connsiteX25" fmla="*/ 3088 w 10000"/>
                  <a:gd name="connsiteY25" fmla="*/ 0 h 9824"/>
                  <a:gd name="connsiteX26" fmla="*/ 3088 w 10000"/>
                  <a:gd name="connsiteY26" fmla="*/ 0 h 9824"/>
                  <a:gd name="connsiteX27" fmla="*/ 3492 w 10000"/>
                  <a:gd name="connsiteY27" fmla="*/ 178 h 9824"/>
                  <a:gd name="connsiteX28" fmla="*/ 4360 w 10000"/>
                  <a:gd name="connsiteY28" fmla="*/ 643 h 9824"/>
                  <a:gd name="connsiteX29" fmla="*/ 5574 w 10000"/>
                  <a:gd name="connsiteY29" fmla="*/ 1335 h 9824"/>
                  <a:gd name="connsiteX30" fmla="*/ 6308 w 10000"/>
                  <a:gd name="connsiteY30" fmla="*/ 1753 h 9824"/>
                  <a:gd name="connsiteX31" fmla="*/ 6979 w 10000"/>
                  <a:gd name="connsiteY31" fmla="*/ 2185 h 9824"/>
                  <a:gd name="connsiteX32" fmla="*/ 7656 w 10000"/>
                  <a:gd name="connsiteY32" fmla="*/ 2653 h 9824"/>
                  <a:gd name="connsiteX33" fmla="*/ 8322 w 10000"/>
                  <a:gd name="connsiteY33" fmla="*/ 3136 h 9824"/>
                  <a:gd name="connsiteX34" fmla="*/ 8860 w 10000"/>
                  <a:gd name="connsiteY34" fmla="*/ 3601 h 9824"/>
                  <a:gd name="connsiteX35" fmla="*/ 9331 w 10000"/>
                  <a:gd name="connsiteY35" fmla="*/ 4084 h 9824"/>
                  <a:gd name="connsiteX36" fmla="*/ 9732 w 10000"/>
                  <a:gd name="connsiteY36" fmla="*/ 4551 h 9824"/>
                  <a:gd name="connsiteX37" fmla="*/ 9935 w 10000"/>
                  <a:gd name="connsiteY37" fmla="*/ 4983 h 9824"/>
                  <a:gd name="connsiteX38" fmla="*/ 10000 w 10000"/>
                  <a:gd name="connsiteY38" fmla="*/ 5194 h 9824"/>
                  <a:gd name="connsiteX39" fmla="*/ 10000 w 10000"/>
                  <a:gd name="connsiteY39" fmla="*/ 5387 h 9824"/>
                  <a:gd name="connsiteX40" fmla="*/ 9935 w 10000"/>
                  <a:gd name="connsiteY40" fmla="*/ 5580 h 9824"/>
                  <a:gd name="connsiteX41" fmla="*/ 9796 w 10000"/>
                  <a:gd name="connsiteY41" fmla="*/ 5756 h 9824"/>
                  <a:gd name="connsiteX42" fmla="*/ 9796 w 10000"/>
                  <a:gd name="connsiteY42" fmla="*/ 5756 h 9824"/>
                  <a:gd name="connsiteX43" fmla="*/ 9536 w 10000"/>
                  <a:gd name="connsiteY43" fmla="*/ 6110 h 9824"/>
                  <a:gd name="connsiteX44" fmla="*/ 9125 w 10000"/>
                  <a:gd name="connsiteY44" fmla="*/ 6465 h 9824"/>
                  <a:gd name="connsiteX45" fmla="*/ 8722 w 10000"/>
                  <a:gd name="connsiteY45" fmla="*/ 6817 h 9824"/>
                  <a:gd name="connsiteX46" fmla="*/ 8194 w 10000"/>
                  <a:gd name="connsiteY46" fmla="*/ 7171 h 9824"/>
                  <a:gd name="connsiteX47" fmla="*/ 7183 w 10000"/>
                  <a:gd name="connsiteY47" fmla="*/ 7847 h 9824"/>
                  <a:gd name="connsiteX48" fmla="*/ 6108 w 10000"/>
                  <a:gd name="connsiteY48" fmla="*/ 8474 h 9824"/>
                  <a:gd name="connsiteX49" fmla="*/ 5100 w 10000"/>
                  <a:gd name="connsiteY49" fmla="*/ 9021 h 9824"/>
                  <a:gd name="connsiteX50" fmla="*/ 4233 w 10000"/>
                  <a:gd name="connsiteY50" fmla="*/ 9455 h 9824"/>
                  <a:gd name="connsiteX51" fmla="*/ 3418 w 10000"/>
                  <a:gd name="connsiteY51" fmla="*/ 9824 h 9824"/>
                  <a:gd name="connsiteX52" fmla="*/ 3418 w 10000"/>
                  <a:gd name="connsiteY52" fmla="*/ 9824 h 9824"/>
                  <a:gd name="connsiteX53" fmla="*/ 0 w 10000"/>
                  <a:gd name="connsiteY53" fmla="*/ 9084 h 9824"/>
                  <a:gd name="connsiteX54" fmla="*/ 0 w 10000"/>
                  <a:gd name="connsiteY54" fmla="*/ 9084 h 9824"/>
                  <a:gd name="connsiteX0" fmla="*/ 0 w 10000"/>
                  <a:gd name="connsiteY0" fmla="*/ 9247 h 10000"/>
                  <a:gd name="connsiteX1" fmla="*/ 0 w 10000"/>
                  <a:gd name="connsiteY1" fmla="*/ 9247 h 10000"/>
                  <a:gd name="connsiteX2" fmla="*/ 806 w 10000"/>
                  <a:gd name="connsiteY2" fmla="*/ 8856 h 10000"/>
                  <a:gd name="connsiteX3" fmla="*/ 1681 w 10000"/>
                  <a:gd name="connsiteY3" fmla="*/ 8427 h 10000"/>
                  <a:gd name="connsiteX4" fmla="*/ 2685 w 10000"/>
                  <a:gd name="connsiteY4" fmla="*/ 7872 h 10000"/>
                  <a:gd name="connsiteX5" fmla="*/ 3755 w 10000"/>
                  <a:gd name="connsiteY5" fmla="*/ 7235 h 10000"/>
                  <a:gd name="connsiteX6" fmla="*/ 4764 w 10000"/>
                  <a:gd name="connsiteY6" fmla="*/ 6532 h 10000"/>
                  <a:gd name="connsiteX7" fmla="*/ 5237 w 10000"/>
                  <a:gd name="connsiteY7" fmla="*/ 6170 h 10000"/>
                  <a:gd name="connsiteX8" fmla="*/ 5702 w 10000"/>
                  <a:gd name="connsiteY8" fmla="*/ 5810 h 10000"/>
                  <a:gd name="connsiteX9" fmla="*/ 6108 w 10000"/>
                  <a:gd name="connsiteY9" fmla="*/ 5451 h 10000"/>
                  <a:gd name="connsiteX10" fmla="*/ 6377 w 10000"/>
                  <a:gd name="connsiteY10" fmla="*/ 5106 h 10000"/>
                  <a:gd name="connsiteX11" fmla="*/ 6377 w 10000"/>
                  <a:gd name="connsiteY11" fmla="*/ 5106 h 10000"/>
                  <a:gd name="connsiteX12" fmla="*/ 6514 w 10000"/>
                  <a:gd name="connsiteY12" fmla="*/ 4844 h 10000"/>
                  <a:gd name="connsiteX13" fmla="*/ 6581 w 10000"/>
                  <a:gd name="connsiteY13" fmla="*/ 4565 h 10000"/>
                  <a:gd name="connsiteX14" fmla="*/ 6514 w 10000"/>
                  <a:gd name="connsiteY14" fmla="*/ 4271 h 10000"/>
                  <a:gd name="connsiteX15" fmla="*/ 6377 w 10000"/>
                  <a:gd name="connsiteY15" fmla="*/ 3960 h 10000"/>
                  <a:gd name="connsiteX16" fmla="*/ 6108 w 10000"/>
                  <a:gd name="connsiteY16" fmla="*/ 3650 h 10000"/>
                  <a:gd name="connsiteX17" fmla="*/ 5837 w 10000"/>
                  <a:gd name="connsiteY17" fmla="*/ 3307 h 10000"/>
                  <a:gd name="connsiteX18" fmla="*/ 5504 w 10000"/>
                  <a:gd name="connsiteY18" fmla="*/ 2979 h 10000"/>
                  <a:gd name="connsiteX19" fmla="*/ 5100 w 10000"/>
                  <a:gd name="connsiteY19" fmla="*/ 2635 h 10000"/>
                  <a:gd name="connsiteX20" fmla="*/ 4233 w 10000"/>
                  <a:gd name="connsiteY20" fmla="*/ 1946 h 10000"/>
                  <a:gd name="connsiteX21" fmla="*/ 3292 w 10000"/>
                  <a:gd name="connsiteY21" fmla="*/ 1294 h 10000"/>
                  <a:gd name="connsiteX22" fmla="*/ 2350 w 10000"/>
                  <a:gd name="connsiteY22" fmla="*/ 703 h 10000"/>
                  <a:gd name="connsiteX23" fmla="*/ 1409 w 10000"/>
                  <a:gd name="connsiteY23" fmla="*/ 163 h 10000"/>
                  <a:gd name="connsiteX24" fmla="*/ 1409 w 10000"/>
                  <a:gd name="connsiteY24" fmla="*/ 163 h 10000"/>
                  <a:gd name="connsiteX25" fmla="*/ 3088 w 10000"/>
                  <a:gd name="connsiteY25" fmla="*/ 0 h 10000"/>
                  <a:gd name="connsiteX26" fmla="*/ 3088 w 10000"/>
                  <a:gd name="connsiteY26" fmla="*/ 0 h 10000"/>
                  <a:gd name="connsiteX27" fmla="*/ 3492 w 10000"/>
                  <a:gd name="connsiteY27" fmla="*/ 181 h 10000"/>
                  <a:gd name="connsiteX28" fmla="*/ 4360 w 10000"/>
                  <a:gd name="connsiteY28" fmla="*/ 655 h 10000"/>
                  <a:gd name="connsiteX29" fmla="*/ 5574 w 10000"/>
                  <a:gd name="connsiteY29" fmla="*/ 1359 h 10000"/>
                  <a:gd name="connsiteX30" fmla="*/ 6308 w 10000"/>
                  <a:gd name="connsiteY30" fmla="*/ 1784 h 10000"/>
                  <a:gd name="connsiteX31" fmla="*/ 6979 w 10000"/>
                  <a:gd name="connsiteY31" fmla="*/ 2224 h 10000"/>
                  <a:gd name="connsiteX32" fmla="*/ 7656 w 10000"/>
                  <a:gd name="connsiteY32" fmla="*/ 2701 h 10000"/>
                  <a:gd name="connsiteX33" fmla="*/ 8322 w 10000"/>
                  <a:gd name="connsiteY33" fmla="*/ 3192 h 10000"/>
                  <a:gd name="connsiteX34" fmla="*/ 8860 w 10000"/>
                  <a:gd name="connsiteY34" fmla="*/ 3666 h 10000"/>
                  <a:gd name="connsiteX35" fmla="*/ 9331 w 10000"/>
                  <a:gd name="connsiteY35" fmla="*/ 4157 h 10000"/>
                  <a:gd name="connsiteX36" fmla="*/ 9732 w 10000"/>
                  <a:gd name="connsiteY36" fmla="*/ 4633 h 10000"/>
                  <a:gd name="connsiteX37" fmla="*/ 9935 w 10000"/>
                  <a:gd name="connsiteY37" fmla="*/ 5072 h 10000"/>
                  <a:gd name="connsiteX38" fmla="*/ 10000 w 10000"/>
                  <a:gd name="connsiteY38" fmla="*/ 5287 h 10000"/>
                  <a:gd name="connsiteX39" fmla="*/ 10000 w 10000"/>
                  <a:gd name="connsiteY39" fmla="*/ 5484 h 10000"/>
                  <a:gd name="connsiteX40" fmla="*/ 9935 w 10000"/>
                  <a:gd name="connsiteY40" fmla="*/ 5680 h 10000"/>
                  <a:gd name="connsiteX41" fmla="*/ 9796 w 10000"/>
                  <a:gd name="connsiteY41" fmla="*/ 5859 h 10000"/>
                  <a:gd name="connsiteX42" fmla="*/ 9796 w 10000"/>
                  <a:gd name="connsiteY42" fmla="*/ 5859 h 10000"/>
                  <a:gd name="connsiteX43" fmla="*/ 9536 w 10000"/>
                  <a:gd name="connsiteY43" fmla="*/ 6219 h 10000"/>
                  <a:gd name="connsiteX44" fmla="*/ 9125 w 10000"/>
                  <a:gd name="connsiteY44" fmla="*/ 6581 h 10000"/>
                  <a:gd name="connsiteX45" fmla="*/ 8722 w 10000"/>
                  <a:gd name="connsiteY45" fmla="*/ 6939 h 10000"/>
                  <a:gd name="connsiteX46" fmla="*/ 8194 w 10000"/>
                  <a:gd name="connsiteY46" fmla="*/ 7299 h 10000"/>
                  <a:gd name="connsiteX47" fmla="*/ 7183 w 10000"/>
                  <a:gd name="connsiteY47" fmla="*/ 7988 h 10000"/>
                  <a:gd name="connsiteX48" fmla="*/ 6108 w 10000"/>
                  <a:gd name="connsiteY48" fmla="*/ 8626 h 10000"/>
                  <a:gd name="connsiteX49" fmla="*/ 5100 w 10000"/>
                  <a:gd name="connsiteY49" fmla="*/ 9183 h 10000"/>
                  <a:gd name="connsiteX50" fmla="*/ 4233 w 10000"/>
                  <a:gd name="connsiteY50" fmla="*/ 9624 h 10000"/>
                  <a:gd name="connsiteX51" fmla="*/ 3418 w 10000"/>
                  <a:gd name="connsiteY51" fmla="*/ 10000 h 10000"/>
                  <a:gd name="connsiteX52" fmla="*/ 3418 w 10000"/>
                  <a:gd name="connsiteY52" fmla="*/ 10000 h 10000"/>
                  <a:gd name="connsiteX53" fmla="*/ 0 w 10000"/>
                  <a:gd name="connsiteY53" fmla="*/ 9247 h 10000"/>
                  <a:gd name="connsiteX0" fmla="*/ 0 w 10000"/>
                  <a:gd name="connsiteY0" fmla="*/ 9247 h 10000"/>
                  <a:gd name="connsiteX1" fmla="*/ 0 w 10000"/>
                  <a:gd name="connsiteY1" fmla="*/ 9247 h 10000"/>
                  <a:gd name="connsiteX2" fmla="*/ 806 w 10000"/>
                  <a:gd name="connsiteY2" fmla="*/ 8856 h 10000"/>
                  <a:gd name="connsiteX3" fmla="*/ 1681 w 10000"/>
                  <a:gd name="connsiteY3" fmla="*/ 8427 h 10000"/>
                  <a:gd name="connsiteX4" fmla="*/ 2685 w 10000"/>
                  <a:gd name="connsiteY4" fmla="*/ 7872 h 10000"/>
                  <a:gd name="connsiteX5" fmla="*/ 3755 w 10000"/>
                  <a:gd name="connsiteY5" fmla="*/ 7235 h 10000"/>
                  <a:gd name="connsiteX6" fmla="*/ 4764 w 10000"/>
                  <a:gd name="connsiteY6" fmla="*/ 6532 h 10000"/>
                  <a:gd name="connsiteX7" fmla="*/ 5237 w 10000"/>
                  <a:gd name="connsiteY7" fmla="*/ 6170 h 10000"/>
                  <a:gd name="connsiteX8" fmla="*/ 5702 w 10000"/>
                  <a:gd name="connsiteY8" fmla="*/ 5810 h 10000"/>
                  <a:gd name="connsiteX9" fmla="*/ 6108 w 10000"/>
                  <a:gd name="connsiteY9" fmla="*/ 5451 h 10000"/>
                  <a:gd name="connsiteX10" fmla="*/ 6377 w 10000"/>
                  <a:gd name="connsiteY10" fmla="*/ 5106 h 10000"/>
                  <a:gd name="connsiteX11" fmla="*/ 6377 w 10000"/>
                  <a:gd name="connsiteY11" fmla="*/ 5106 h 10000"/>
                  <a:gd name="connsiteX12" fmla="*/ 6514 w 10000"/>
                  <a:gd name="connsiteY12" fmla="*/ 4844 h 10000"/>
                  <a:gd name="connsiteX13" fmla="*/ 6581 w 10000"/>
                  <a:gd name="connsiteY13" fmla="*/ 4565 h 10000"/>
                  <a:gd name="connsiteX14" fmla="*/ 6514 w 10000"/>
                  <a:gd name="connsiteY14" fmla="*/ 4271 h 10000"/>
                  <a:gd name="connsiteX15" fmla="*/ 6377 w 10000"/>
                  <a:gd name="connsiteY15" fmla="*/ 3960 h 10000"/>
                  <a:gd name="connsiteX16" fmla="*/ 6108 w 10000"/>
                  <a:gd name="connsiteY16" fmla="*/ 3650 h 10000"/>
                  <a:gd name="connsiteX17" fmla="*/ 5837 w 10000"/>
                  <a:gd name="connsiteY17" fmla="*/ 3307 h 10000"/>
                  <a:gd name="connsiteX18" fmla="*/ 5504 w 10000"/>
                  <a:gd name="connsiteY18" fmla="*/ 2979 h 10000"/>
                  <a:gd name="connsiteX19" fmla="*/ 5100 w 10000"/>
                  <a:gd name="connsiteY19" fmla="*/ 2635 h 10000"/>
                  <a:gd name="connsiteX20" fmla="*/ 4233 w 10000"/>
                  <a:gd name="connsiteY20" fmla="*/ 1946 h 10000"/>
                  <a:gd name="connsiteX21" fmla="*/ 3292 w 10000"/>
                  <a:gd name="connsiteY21" fmla="*/ 1294 h 10000"/>
                  <a:gd name="connsiteX22" fmla="*/ 2350 w 10000"/>
                  <a:gd name="connsiteY22" fmla="*/ 703 h 10000"/>
                  <a:gd name="connsiteX23" fmla="*/ 1409 w 10000"/>
                  <a:gd name="connsiteY23" fmla="*/ 163 h 10000"/>
                  <a:gd name="connsiteX24" fmla="*/ 1409 w 10000"/>
                  <a:gd name="connsiteY24" fmla="*/ 163 h 10000"/>
                  <a:gd name="connsiteX25" fmla="*/ 3088 w 10000"/>
                  <a:gd name="connsiteY25" fmla="*/ 0 h 10000"/>
                  <a:gd name="connsiteX26" fmla="*/ 3088 w 10000"/>
                  <a:gd name="connsiteY26" fmla="*/ 0 h 10000"/>
                  <a:gd name="connsiteX27" fmla="*/ 3492 w 10000"/>
                  <a:gd name="connsiteY27" fmla="*/ 181 h 10000"/>
                  <a:gd name="connsiteX28" fmla="*/ 4360 w 10000"/>
                  <a:gd name="connsiteY28" fmla="*/ 655 h 10000"/>
                  <a:gd name="connsiteX29" fmla="*/ 5574 w 10000"/>
                  <a:gd name="connsiteY29" fmla="*/ 1359 h 10000"/>
                  <a:gd name="connsiteX30" fmla="*/ 6308 w 10000"/>
                  <a:gd name="connsiteY30" fmla="*/ 1784 h 10000"/>
                  <a:gd name="connsiteX31" fmla="*/ 6979 w 10000"/>
                  <a:gd name="connsiteY31" fmla="*/ 2224 h 10000"/>
                  <a:gd name="connsiteX32" fmla="*/ 7656 w 10000"/>
                  <a:gd name="connsiteY32" fmla="*/ 2701 h 10000"/>
                  <a:gd name="connsiteX33" fmla="*/ 8322 w 10000"/>
                  <a:gd name="connsiteY33" fmla="*/ 3192 h 10000"/>
                  <a:gd name="connsiteX34" fmla="*/ 8860 w 10000"/>
                  <a:gd name="connsiteY34" fmla="*/ 3666 h 10000"/>
                  <a:gd name="connsiteX35" fmla="*/ 9331 w 10000"/>
                  <a:gd name="connsiteY35" fmla="*/ 4157 h 10000"/>
                  <a:gd name="connsiteX36" fmla="*/ 9732 w 10000"/>
                  <a:gd name="connsiteY36" fmla="*/ 4633 h 10000"/>
                  <a:gd name="connsiteX37" fmla="*/ 9935 w 10000"/>
                  <a:gd name="connsiteY37" fmla="*/ 5072 h 10000"/>
                  <a:gd name="connsiteX38" fmla="*/ 10000 w 10000"/>
                  <a:gd name="connsiteY38" fmla="*/ 5287 h 10000"/>
                  <a:gd name="connsiteX39" fmla="*/ 10000 w 10000"/>
                  <a:gd name="connsiteY39" fmla="*/ 5484 h 10000"/>
                  <a:gd name="connsiteX40" fmla="*/ 9935 w 10000"/>
                  <a:gd name="connsiteY40" fmla="*/ 5680 h 10000"/>
                  <a:gd name="connsiteX41" fmla="*/ 9796 w 10000"/>
                  <a:gd name="connsiteY41" fmla="*/ 5859 h 10000"/>
                  <a:gd name="connsiteX42" fmla="*/ 9796 w 10000"/>
                  <a:gd name="connsiteY42" fmla="*/ 5859 h 10000"/>
                  <a:gd name="connsiteX43" fmla="*/ 9536 w 10000"/>
                  <a:gd name="connsiteY43" fmla="*/ 6219 h 10000"/>
                  <a:gd name="connsiteX44" fmla="*/ 9125 w 10000"/>
                  <a:gd name="connsiteY44" fmla="*/ 6581 h 10000"/>
                  <a:gd name="connsiteX45" fmla="*/ 8722 w 10000"/>
                  <a:gd name="connsiteY45" fmla="*/ 6939 h 10000"/>
                  <a:gd name="connsiteX46" fmla="*/ 8194 w 10000"/>
                  <a:gd name="connsiteY46" fmla="*/ 7299 h 10000"/>
                  <a:gd name="connsiteX47" fmla="*/ 7183 w 10000"/>
                  <a:gd name="connsiteY47" fmla="*/ 7988 h 10000"/>
                  <a:gd name="connsiteX48" fmla="*/ 6108 w 10000"/>
                  <a:gd name="connsiteY48" fmla="*/ 8626 h 10000"/>
                  <a:gd name="connsiteX49" fmla="*/ 5100 w 10000"/>
                  <a:gd name="connsiteY49" fmla="*/ 9183 h 10000"/>
                  <a:gd name="connsiteX50" fmla="*/ 4233 w 10000"/>
                  <a:gd name="connsiteY50" fmla="*/ 9624 h 10000"/>
                  <a:gd name="connsiteX51" fmla="*/ 3418 w 10000"/>
                  <a:gd name="connsiteY51" fmla="*/ 10000 h 10000"/>
                  <a:gd name="connsiteX52" fmla="*/ 0 w 10000"/>
                  <a:gd name="connsiteY52" fmla="*/ 9247 h 10000"/>
                  <a:gd name="connsiteX0" fmla="*/ 0 w 10000"/>
                  <a:gd name="connsiteY0" fmla="*/ 9247 h 10000"/>
                  <a:gd name="connsiteX1" fmla="*/ 0 w 10000"/>
                  <a:gd name="connsiteY1" fmla="*/ 9247 h 10000"/>
                  <a:gd name="connsiteX2" fmla="*/ 806 w 10000"/>
                  <a:gd name="connsiteY2" fmla="*/ 8856 h 10000"/>
                  <a:gd name="connsiteX3" fmla="*/ 1681 w 10000"/>
                  <a:gd name="connsiteY3" fmla="*/ 8427 h 10000"/>
                  <a:gd name="connsiteX4" fmla="*/ 2685 w 10000"/>
                  <a:gd name="connsiteY4" fmla="*/ 7872 h 10000"/>
                  <a:gd name="connsiteX5" fmla="*/ 3755 w 10000"/>
                  <a:gd name="connsiteY5" fmla="*/ 7235 h 10000"/>
                  <a:gd name="connsiteX6" fmla="*/ 4764 w 10000"/>
                  <a:gd name="connsiteY6" fmla="*/ 6532 h 10000"/>
                  <a:gd name="connsiteX7" fmla="*/ 5237 w 10000"/>
                  <a:gd name="connsiteY7" fmla="*/ 6170 h 10000"/>
                  <a:gd name="connsiteX8" fmla="*/ 5702 w 10000"/>
                  <a:gd name="connsiteY8" fmla="*/ 5810 h 10000"/>
                  <a:gd name="connsiteX9" fmla="*/ 6108 w 10000"/>
                  <a:gd name="connsiteY9" fmla="*/ 5451 h 10000"/>
                  <a:gd name="connsiteX10" fmla="*/ 6377 w 10000"/>
                  <a:gd name="connsiteY10" fmla="*/ 5106 h 10000"/>
                  <a:gd name="connsiteX11" fmla="*/ 6377 w 10000"/>
                  <a:gd name="connsiteY11" fmla="*/ 5106 h 10000"/>
                  <a:gd name="connsiteX12" fmla="*/ 6514 w 10000"/>
                  <a:gd name="connsiteY12" fmla="*/ 4844 h 10000"/>
                  <a:gd name="connsiteX13" fmla="*/ 6581 w 10000"/>
                  <a:gd name="connsiteY13" fmla="*/ 4565 h 10000"/>
                  <a:gd name="connsiteX14" fmla="*/ 6514 w 10000"/>
                  <a:gd name="connsiteY14" fmla="*/ 4271 h 10000"/>
                  <a:gd name="connsiteX15" fmla="*/ 6377 w 10000"/>
                  <a:gd name="connsiteY15" fmla="*/ 3960 h 10000"/>
                  <a:gd name="connsiteX16" fmla="*/ 6108 w 10000"/>
                  <a:gd name="connsiteY16" fmla="*/ 3650 h 10000"/>
                  <a:gd name="connsiteX17" fmla="*/ 5837 w 10000"/>
                  <a:gd name="connsiteY17" fmla="*/ 3307 h 10000"/>
                  <a:gd name="connsiteX18" fmla="*/ 5504 w 10000"/>
                  <a:gd name="connsiteY18" fmla="*/ 2979 h 10000"/>
                  <a:gd name="connsiteX19" fmla="*/ 5100 w 10000"/>
                  <a:gd name="connsiteY19" fmla="*/ 2635 h 10000"/>
                  <a:gd name="connsiteX20" fmla="*/ 4233 w 10000"/>
                  <a:gd name="connsiteY20" fmla="*/ 1946 h 10000"/>
                  <a:gd name="connsiteX21" fmla="*/ 3292 w 10000"/>
                  <a:gd name="connsiteY21" fmla="*/ 1294 h 10000"/>
                  <a:gd name="connsiteX22" fmla="*/ 2350 w 10000"/>
                  <a:gd name="connsiteY22" fmla="*/ 703 h 10000"/>
                  <a:gd name="connsiteX23" fmla="*/ 1409 w 10000"/>
                  <a:gd name="connsiteY23" fmla="*/ 163 h 10000"/>
                  <a:gd name="connsiteX24" fmla="*/ 1409 w 10000"/>
                  <a:gd name="connsiteY24" fmla="*/ 163 h 10000"/>
                  <a:gd name="connsiteX25" fmla="*/ 3088 w 10000"/>
                  <a:gd name="connsiteY25" fmla="*/ 0 h 10000"/>
                  <a:gd name="connsiteX26" fmla="*/ 3088 w 10000"/>
                  <a:gd name="connsiteY26" fmla="*/ 0 h 10000"/>
                  <a:gd name="connsiteX27" fmla="*/ 3492 w 10000"/>
                  <a:gd name="connsiteY27" fmla="*/ 181 h 10000"/>
                  <a:gd name="connsiteX28" fmla="*/ 4360 w 10000"/>
                  <a:gd name="connsiteY28" fmla="*/ 655 h 10000"/>
                  <a:gd name="connsiteX29" fmla="*/ 5574 w 10000"/>
                  <a:gd name="connsiteY29" fmla="*/ 1359 h 10000"/>
                  <a:gd name="connsiteX30" fmla="*/ 6308 w 10000"/>
                  <a:gd name="connsiteY30" fmla="*/ 1784 h 10000"/>
                  <a:gd name="connsiteX31" fmla="*/ 6979 w 10000"/>
                  <a:gd name="connsiteY31" fmla="*/ 2224 h 10000"/>
                  <a:gd name="connsiteX32" fmla="*/ 7656 w 10000"/>
                  <a:gd name="connsiteY32" fmla="*/ 2701 h 10000"/>
                  <a:gd name="connsiteX33" fmla="*/ 8322 w 10000"/>
                  <a:gd name="connsiteY33" fmla="*/ 3192 h 10000"/>
                  <a:gd name="connsiteX34" fmla="*/ 8860 w 10000"/>
                  <a:gd name="connsiteY34" fmla="*/ 3666 h 10000"/>
                  <a:gd name="connsiteX35" fmla="*/ 9331 w 10000"/>
                  <a:gd name="connsiteY35" fmla="*/ 4157 h 10000"/>
                  <a:gd name="connsiteX36" fmla="*/ 9732 w 10000"/>
                  <a:gd name="connsiteY36" fmla="*/ 4633 h 10000"/>
                  <a:gd name="connsiteX37" fmla="*/ 9935 w 10000"/>
                  <a:gd name="connsiteY37" fmla="*/ 5072 h 10000"/>
                  <a:gd name="connsiteX38" fmla="*/ 10000 w 10000"/>
                  <a:gd name="connsiteY38" fmla="*/ 5287 h 10000"/>
                  <a:gd name="connsiteX39" fmla="*/ 10000 w 10000"/>
                  <a:gd name="connsiteY39" fmla="*/ 5484 h 10000"/>
                  <a:gd name="connsiteX40" fmla="*/ 9935 w 10000"/>
                  <a:gd name="connsiteY40" fmla="*/ 5680 h 10000"/>
                  <a:gd name="connsiteX41" fmla="*/ 9796 w 10000"/>
                  <a:gd name="connsiteY41" fmla="*/ 5859 h 10000"/>
                  <a:gd name="connsiteX42" fmla="*/ 9796 w 10000"/>
                  <a:gd name="connsiteY42" fmla="*/ 5859 h 10000"/>
                  <a:gd name="connsiteX43" fmla="*/ 9536 w 10000"/>
                  <a:gd name="connsiteY43" fmla="*/ 6219 h 10000"/>
                  <a:gd name="connsiteX44" fmla="*/ 9125 w 10000"/>
                  <a:gd name="connsiteY44" fmla="*/ 6581 h 10000"/>
                  <a:gd name="connsiteX45" fmla="*/ 8722 w 10000"/>
                  <a:gd name="connsiteY45" fmla="*/ 6939 h 10000"/>
                  <a:gd name="connsiteX46" fmla="*/ 8194 w 10000"/>
                  <a:gd name="connsiteY46" fmla="*/ 7299 h 10000"/>
                  <a:gd name="connsiteX47" fmla="*/ 7183 w 10000"/>
                  <a:gd name="connsiteY47" fmla="*/ 7988 h 10000"/>
                  <a:gd name="connsiteX48" fmla="*/ 6108 w 10000"/>
                  <a:gd name="connsiteY48" fmla="*/ 8626 h 10000"/>
                  <a:gd name="connsiteX49" fmla="*/ 5100 w 10000"/>
                  <a:gd name="connsiteY49" fmla="*/ 9183 h 10000"/>
                  <a:gd name="connsiteX50" fmla="*/ 3418 w 10000"/>
                  <a:gd name="connsiteY50" fmla="*/ 10000 h 10000"/>
                  <a:gd name="connsiteX51" fmla="*/ 0 w 10000"/>
                  <a:gd name="connsiteY51" fmla="*/ 9247 h 10000"/>
                  <a:gd name="connsiteX0" fmla="*/ 0 w 10000"/>
                  <a:gd name="connsiteY0" fmla="*/ 9247 h 10000"/>
                  <a:gd name="connsiteX1" fmla="*/ 0 w 10000"/>
                  <a:gd name="connsiteY1" fmla="*/ 9247 h 10000"/>
                  <a:gd name="connsiteX2" fmla="*/ 806 w 10000"/>
                  <a:gd name="connsiteY2" fmla="*/ 8856 h 10000"/>
                  <a:gd name="connsiteX3" fmla="*/ 1681 w 10000"/>
                  <a:gd name="connsiteY3" fmla="*/ 8427 h 10000"/>
                  <a:gd name="connsiteX4" fmla="*/ 2685 w 10000"/>
                  <a:gd name="connsiteY4" fmla="*/ 7872 h 10000"/>
                  <a:gd name="connsiteX5" fmla="*/ 3755 w 10000"/>
                  <a:gd name="connsiteY5" fmla="*/ 7235 h 10000"/>
                  <a:gd name="connsiteX6" fmla="*/ 4764 w 10000"/>
                  <a:gd name="connsiteY6" fmla="*/ 6532 h 10000"/>
                  <a:gd name="connsiteX7" fmla="*/ 5237 w 10000"/>
                  <a:gd name="connsiteY7" fmla="*/ 6170 h 10000"/>
                  <a:gd name="connsiteX8" fmla="*/ 5702 w 10000"/>
                  <a:gd name="connsiteY8" fmla="*/ 5810 h 10000"/>
                  <a:gd name="connsiteX9" fmla="*/ 6108 w 10000"/>
                  <a:gd name="connsiteY9" fmla="*/ 5451 h 10000"/>
                  <a:gd name="connsiteX10" fmla="*/ 6377 w 10000"/>
                  <a:gd name="connsiteY10" fmla="*/ 5106 h 10000"/>
                  <a:gd name="connsiteX11" fmla="*/ 6377 w 10000"/>
                  <a:gd name="connsiteY11" fmla="*/ 5106 h 10000"/>
                  <a:gd name="connsiteX12" fmla="*/ 6514 w 10000"/>
                  <a:gd name="connsiteY12" fmla="*/ 4844 h 10000"/>
                  <a:gd name="connsiteX13" fmla="*/ 6581 w 10000"/>
                  <a:gd name="connsiteY13" fmla="*/ 4565 h 10000"/>
                  <a:gd name="connsiteX14" fmla="*/ 6514 w 10000"/>
                  <a:gd name="connsiteY14" fmla="*/ 4271 h 10000"/>
                  <a:gd name="connsiteX15" fmla="*/ 6377 w 10000"/>
                  <a:gd name="connsiteY15" fmla="*/ 3960 h 10000"/>
                  <a:gd name="connsiteX16" fmla="*/ 6108 w 10000"/>
                  <a:gd name="connsiteY16" fmla="*/ 3650 h 10000"/>
                  <a:gd name="connsiteX17" fmla="*/ 5837 w 10000"/>
                  <a:gd name="connsiteY17" fmla="*/ 3307 h 10000"/>
                  <a:gd name="connsiteX18" fmla="*/ 5504 w 10000"/>
                  <a:gd name="connsiteY18" fmla="*/ 2979 h 10000"/>
                  <a:gd name="connsiteX19" fmla="*/ 5100 w 10000"/>
                  <a:gd name="connsiteY19" fmla="*/ 2635 h 10000"/>
                  <a:gd name="connsiteX20" fmla="*/ 4233 w 10000"/>
                  <a:gd name="connsiteY20" fmla="*/ 1946 h 10000"/>
                  <a:gd name="connsiteX21" fmla="*/ 3292 w 10000"/>
                  <a:gd name="connsiteY21" fmla="*/ 1294 h 10000"/>
                  <a:gd name="connsiteX22" fmla="*/ 2350 w 10000"/>
                  <a:gd name="connsiteY22" fmla="*/ 703 h 10000"/>
                  <a:gd name="connsiteX23" fmla="*/ 1409 w 10000"/>
                  <a:gd name="connsiteY23" fmla="*/ 163 h 10000"/>
                  <a:gd name="connsiteX24" fmla="*/ 1409 w 10000"/>
                  <a:gd name="connsiteY24" fmla="*/ 163 h 10000"/>
                  <a:gd name="connsiteX25" fmla="*/ 3088 w 10000"/>
                  <a:gd name="connsiteY25" fmla="*/ 0 h 10000"/>
                  <a:gd name="connsiteX26" fmla="*/ 3088 w 10000"/>
                  <a:gd name="connsiteY26" fmla="*/ 0 h 10000"/>
                  <a:gd name="connsiteX27" fmla="*/ 3492 w 10000"/>
                  <a:gd name="connsiteY27" fmla="*/ 181 h 10000"/>
                  <a:gd name="connsiteX28" fmla="*/ 4360 w 10000"/>
                  <a:gd name="connsiteY28" fmla="*/ 655 h 10000"/>
                  <a:gd name="connsiteX29" fmla="*/ 5574 w 10000"/>
                  <a:gd name="connsiteY29" fmla="*/ 1359 h 10000"/>
                  <a:gd name="connsiteX30" fmla="*/ 6308 w 10000"/>
                  <a:gd name="connsiteY30" fmla="*/ 1784 h 10000"/>
                  <a:gd name="connsiteX31" fmla="*/ 6979 w 10000"/>
                  <a:gd name="connsiteY31" fmla="*/ 2224 h 10000"/>
                  <a:gd name="connsiteX32" fmla="*/ 7656 w 10000"/>
                  <a:gd name="connsiteY32" fmla="*/ 2701 h 10000"/>
                  <a:gd name="connsiteX33" fmla="*/ 8322 w 10000"/>
                  <a:gd name="connsiteY33" fmla="*/ 3192 h 10000"/>
                  <a:gd name="connsiteX34" fmla="*/ 8860 w 10000"/>
                  <a:gd name="connsiteY34" fmla="*/ 3666 h 10000"/>
                  <a:gd name="connsiteX35" fmla="*/ 9331 w 10000"/>
                  <a:gd name="connsiteY35" fmla="*/ 4157 h 10000"/>
                  <a:gd name="connsiteX36" fmla="*/ 9732 w 10000"/>
                  <a:gd name="connsiteY36" fmla="*/ 4633 h 10000"/>
                  <a:gd name="connsiteX37" fmla="*/ 9935 w 10000"/>
                  <a:gd name="connsiteY37" fmla="*/ 5072 h 10000"/>
                  <a:gd name="connsiteX38" fmla="*/ 10000 w 10000"/>
                  <a:gd name="connsiteY38" fmla="*/ 5287 h 10000"/>
                  <a:gd name="connsiteX39" fmla="*/ 10000 w 10000"/>
                  <a:gd name="connsiteY39" fmla="*/ 5484 h 10000"/>
                  <a:gd name="connsiteX40" fmla="*/ 9935 w 10000"/>
                  <a:gd name="connsiteY40" fmla="*/ 5680 h 10000"/>
                  <a:gd name="connsiteX41" fmla="*/ 9796 w 10000"/>
                  <a:gd name="connsiteY41" fmla="*/ 5859 h 10000"/>
                  <a:gd name="connsiteX42" fmla="*/ 9796 w 10000"/>
                  <a:gd name="connsiteY42" fmla="*/ 5859 h 10000"/>
                  <a:gd name="connsiteX43" fmla="*/ 9536 w 10000"/>
                  <a:gd name="connsiteY43" fmla="*/ 6219 h 10000"/>
                  <a:gd name="connsiteX44" fmla="*/ 9125 w 10000"/>
                  <a:gd name="connsiteY44" fmla="*/ 6581 h 10000"/>
                  <a:gd name="connsiteX45" fmla="*/ 8722 w 10000"/>
                  <a:gd name="connsiteY45" fmla="*/ 6939 h 10000"/>
                  <a:gd name="connsiteX46" fmla="*/ 8194 w 10000"/>
                  <a:gd name="connsiteY46" fmla="*/ 7299 h 10000"/>
                  <a:gd name="connsiteX47" fmla="*/ 7183 w 10000"/>
                  <a:gd name="connsiteY47" fmla="*/ 7988 h 10000"/>
                  <a:gd name="connsiteX48" fmla="*/ 6108 w 10000"/>
                  <a:gd name="connsiteY48" fmla="*/ 8626 h 10000"/>
                  <a:gd name="connsiteX49" fmla="*/ 3418 w 10000"/>
                  <a:gd name="connsiteY49" fmla="*/ 10000 h 10000"/>
                  <a:gd name="connsiteX50" fmla="*/ 0 w 10000"/>
                  <a:gd name="connsiteY50" fmla="*/ 9247 h 10000"/>
                  <a:gd name="connsiteX0" fmla="*/ 0 w 10000"/>
                  <a:gd name="connsiteY0" fmla="*/ 9247 h 10000"/>
                  <a:gd name="connsiteX1" fmla="*/ 0 w 10000"/>
                  <a:gd name="connsiteY1" fmla="*/ 9247 h 10000"/>
                  <a:gd name="connsiteX2" fmla="*/ 806 w 10000"/>
                  <a:gd name="connsiteY2" fmla="*/ 8856 h 10000"/>
                  <a:gd name="connsiteX3" fmla="*/ 1681 w 10000"/>
                  <a:gd name="connsiteY3" fmla="*/ 8427 h 10000"/>
                  <a:gd name="connsiteX4" fmla="*/ 2685 w 10000"/>
                  <a:gd name="connsiteY4" fmla="*/ 7872 h 10000"/>
                  <a:gd name="connsiteX5" fmla="*/ 3755 w 10000"/>
                  <a:gd name="connsiteY5" fmla="*/ 7235 h 10000"/>
                  <a:gd name="connsiteX6" fmla="*/ 4764 w 10000"/>
                  <a:gd name="connsiteY6" fmla="*/ 6532 h 10000"/>
                  <a:gd name="connsiteX7" fmla="*/ 5237 w 10000"/>
                  <a:gd name="connsiteY7" fmla="*/ 6170 h 10000"/>
                  <a:gd name="connsiteX8" fmla="*/ 5702 w 10000"/>
                  <a:gd name="connsiteY8" fmla="*/ 5810 h 10000"/>
                  <a:gd name="connsiteX9" fmla="*/ 6108 w 10000"/>
                  <a:gd name="connsiteY9" fmla="*/ 5451 h 10000"/>
                  <a:gd name="connsiteX10" fmla="*/ 6377 w 10000"/>
                  <a:gd name="connsiteY10" fmla="*/ 5106 h 10000"/>
                  <a:gd name="connsiteX11" fmla="*/ 6377 w 10000"/>
                  <a:gd name="connsiteY11" fmla="*/ 5106 h 10000"/>
                  <a:gd name="connsiteX12" fmla="*/ 6514 w 10000"/>
                  <a:gd name="connsiteY12" fmla="*/ 4844 h 10000"/>
                  <a:gd name="connsiteX13" fmla="*/ 6581 w 10000"/>
                  <a:gd name="connsiteY13" fmla="*/ 4565 h 10000"/>
                  <a:gd name="connsiteX14" fmla="*/ 6514 w 10000"/>
                  <a:gd name="connsiteY14" fmla="*/ 4271 h 10000"/>
                  <a:gd name="connsiteX15" fmla="*/ 6377 w 10000"/>
                  <a:gd name="connsiteY15" fmla="*/ 3960 h 10000"/>
                  <a:gd name="connsiteX16" fmla="*/ 6108 w 10000"/>
                  <a:gd name="connsiteY16" fmla="*/ 3650 h 10000"/>
                  <a:gd name="connsiteX17" fmla="*/ 5837 w 10000"/>
                  <a:gd name="connsiteY17" fmla="*/ 3307 h 10000"/>
                  <a:gd name="connsiteX18" fmla="*/ 5504 w 10000"/>
                  <a:gd name="connsiteY18" fmla="*/ 2979 h 10000"/>
                  <a:gd name="connsiteX19" fmla="*/ 5100 w 10000"/>
                  <a:gd name="connsiteY19" fmla="*/ 2635 h 10000"/>
                  <a:gd name="connsiteX20" fmla="*/ 4233 w 10000"/>
                  <a:gd name="connsiteY20" fmla="*/ 1946 h 10000"/>
                  <a:gd name="connsiteX21" fmla="*/ 3292 w 10000"/>
                  <a:gd name="connsiteY21" fmla="*/ 1294 h 10000"/>
                  <a:gd name="connsiteX22" fmla="*/ 2350 w 10000"/>
                  <a:gd name="connsiteY22" fmla="*/ 703 h 10000"/>
                  <a:gd name="connsiteX23" fmla="*/ 1409 w 10000"/>
                  <a:gd name="connsiteY23" fmla="*/ 163 h 10000"/>
                  <a:gd name="connsiteX24" fmla="*/ 1409 w 10000"/>
                  <a:gd name="connsiteY24" fmla="*/ 163 h 10000"/>
                  <a:gd name="connsiteX25" fmla="*/ 3088 w 10000"/>
                  <a:gd name="connsiteY25" fmla="*/ 0 h 10000"/>
                  <a:gd name="connsiteX26" fmla="*/ 3088 w 10000"/>
                  <a:gd name="connsiteY26" fmla="*/ 0 h 10000"/>
                  <a:gd name="connsiteX27" fmla="*/ 3492 w 10000"/>
                  <a:gd name="connsiteY27" fmla="*/ 181 h 10000"/>
                  <a:gd name="connsiteX28" fmla="*/ 4360 w 10000"/>
                  <a:gd name="connsiteY28" fmla="*/ 655 h 10000"/>
                  <a:gd name="connsiteX29" fmla="*/ 5574 w 10000"/>
                  <a:gd name="connsiteY29" fmla="*/ 1359 h 10000"/>
                  <a:gd name="connsiteX30" fmla="*/ 6308 w 10000"/>
                  <a:gd name="connsiteY30" fmla="*/ 1784 h 10000"/>
                  <a:gd name="connsiteX31" fmla="*/ 6979 w 10000"/>
                  <a:gd name="connsiteY31" fmla="*/ 2224 h 10000"/>
                  <a:gd name="connsiteX32" fmla="*/ 7656 w 10000"/>
                  <a:gd name="connsiteY32" fmla="*/ 2701 h 10000"/>
                  <a:gd name="connsiteX33" fmla="*/ 8322 w 10000"/>
                  <a:gd name="connsiteY33" fmla="*/ 3192 h 10000"/>
                  <a:gd name="connsiteX34" fmla="*/ 8860 w 10000"/>
                  <a:gd name="connsiteY34" fmla="*/ 3666 h 10000"/>
                  <a:gd name="connsiteX35" fmla="*/ 9331 w 10000"/>
                  <a:gd name="connsiteY35" fmla="*/ 4157 h 10000"/>
                  <a:gd name="connsiteX36" fmla="*/ 9732 w 10000"/>
                  <a:gd name="connsiteY36" fmla="*/ 4633 h 10000"/>
                  <a:gd name="connsiteX37" fmla="*/ 9935 w 10000"/>
                  <a:gd name="connsiteY37" fmla="*/ 5072 h 10000"/>
                  <a:gd name="connsiteX38" fmla="*/ 10000 w 10000"/>
                  <a:gd name="connsiteY38" fmla="*/ 5287 h 10000"/>
                  <a:gd name="connsiteX39" fmla="*/ 10000 w 10000"/>
                  <a:gd name="connsiteY39" fmla="*/ 5484 h 10000"/>
                  <a:gd name="connsiteX40" fmla="*/ 9935 w 10000"/>
                  <a:gd name="connsiteY40" fmla="*/ 5680 h 10000"/>
                  <a:gd name="connsiteX41" fmla="*/ 9796 w 10000"/>
                  <a:gd name="connsiteY41" fmla="*/ 5859 h 10000"/>
                  <a:gd name="connsiteX42" fmla="*/ 9796 w 10000"/>
                  <a:gd name="connsiteY42" fmla="*/ 5859 h 10000"/>
                  <a:gd name="connsiteX43" fmla="*/ 9536 w 10000"/>
                  <a:gd name="connsiteY43" fmla="*/ 6219 h 10000"/>
                  <a:gd name="connsiteX44" fmla="*/ 9125 w 10000"/>
                  <a:gd name="connsiteY44" fmla="*/ 6581 h 10000"/>
                  <a:gd name="connsiteX45" fmla="*/ 8722 w 10000"/>
                  <a:gd name="connsiteY45" fmla="*/ 6939 h 10000"/>
                  <a:gd name="connsiteX46" fmla="*/ 8194 w 10000"/>
                  <a:gd name="connsiteY46" fmla="*/ 7299 h 10000"/>
                  <a:gd name="connsiteX47" fmla="*/ 7183 w 10000"/>
                  <a:gd name="connsiteY47" fmla="*/ 7988 h 10000"/>
                  <a:gd name="connsiteX48" fmla="*/ 3418 w 10000"/>
                  <a:gd name="connsiteY48" fmla="*/ 10000 h 10000"/>
                  <a:gd name="connsiteX49" fmla="*/ 0 w 10000"/>
                  <a:gd name="connsiteY49" fmla="*/ 9247 h 10000"/>
                  <a:gd name="connsiteX0" fmla="*/ 0 w 10000"/>
                  <a:gd name="connsiteY0" fmla="*/ 9247 h 10000"/>
                  <a:gd name="connsiteX1" fmla="*/ 0 w 10000"/>
                  <a:gd name="connsiteY1" fmla="*/ 9247 h 10000"/>
                  <a:gd name="connsiteX2" fmla="*/ 806 w 10000"/>
                  <a:gd name="connsiteY2" fmla="*/ 8856 h 10000"/>
                  <a:gd name="connsiteX3" fmla="*/ 1681 w 10000"/>
                  <a:gd name="connsiteY3" fmla="*/ 8427 h 10000"/>
                  <a:gd name="connsiteX4" fmla="*/ 2685 w 10000"/>
                  <a:gd name="connsiteY4" fmla="*/ 7872 h 10000"/>
                  <a:gd name="connsiteX5" fmla="*/ 3755 w 10000"/>
                  <a:gd name="connsiteY5" fmla="*/ 7235 h 10000"/>
                  <a:gd name="connsiteX6" fmla="*/ 4764 w 10000"/>
                  <a:gd name="connsiteY6" fmla="*/ 6532 h 10000"/>
                  <a:gd name="connsiteX7" fmla="*/ 5237 w 10000"/>
                  <a:gd name="connsiteY7" fmla="*/ 6170 h 10000"/>
                  <a:gd name="connsiteX8" fmla="*/ 5702 w 10000"/>
                  <a:gd name="connsiteY8" fmla="*/ 5810 h 10000"/>
                  <a:gd name="connsiteX9" fmla="*/ 6108 w 10000"/>
                  <a:gd name="connsiteY9" fmla="*/ 5451 h 10000"/>
                  <a:gd name="connsiteX10" fmla="*/ 6377 w 10000"/>
                  <a:gd name="connsiteY10" fmla="*/ 5106 h 10000"/>
                  <a:gd name="connsiteX11" fmla="*/ 6377 w 10000"/>
                  <a:gd name="connsiteY11" fmla="*/ 5106 h 10000"/>
                  <a:gd name="connsiteX12" fmla="*/ 6514 w 10000"/>
                  <a:gd name="connsiteY12" fmla="*/ 4844 h 10000"/>
                  <a:gd name="connsiteX13" fmla="*/ 6581 w 10000"/>
                  <a:gd name="connsiteY13" fmla="*/ 4565 h 10000"/>
                  <a:gd name="connsiteX14" fmla="*/ 6514 w 10000"/>
                  <a:gd name="connsiteY14" fmla="*/ 4271 h 10000"/>
                  <a:gd name="connsiteX15" fmla="*/ 6377 w 10000"/>
                  <a:gd name="connsiteY15" fmla="*/ 3960 h 10000"/>
                  <a:gd name="connsiteX16" fmla="*/ 6108 w 10000"/>
                  <a:gd name="connsiteY16" fmla="*/ 3650 h 10000"/>
                  <a:gd name="connsiteX17" fmla="*/ 5837 w 10000"/>
                  <a:gd name="connsiteY17" fmla="*/ 3307 h 10000"/>
                  <a:gd name="connsiteX18" fmla="*/ 5504 w 10000"/>
                  <a:gd name="connsiteY18" fmla="*/ 2979 h 10000"/>
                  <a:gd name="connsiteX19" fmla="*/ 5100 w 10000"/>
                  <a:gd name="connsiteY19" fmla="*/ 2635 h 10000"/>
                  <a:gd name="connsiteX20" fmla="*/ 4233 w 10000"/>
                  <a:gd name="connsiteY20" fmla="*/ 1946 h 10000"/>
                  <a:gd name="connsiteX21" fmla="*/ 3292 w 10000"/>
                  <a:gd name="connsiteY21" fmla="*/ 1294 h 10000"/>
                  <a:gd name="connsiteX22" fmla="*/ 2350 w 10000"/>
                  <a:gd name="connsiteY22" fmla="*/ 703 h 10000"/>
                  <a:gd name="connsiteX23" fmla="*/ 1409 w 10000"/>
                  <a:gd name="connsiteY23" fmla="*/ 163 h 10000"/>
                  <a:gd name="connsiteX24" fmla="*/ 1409 w 10000"/>
                  <a:gd name="connsiteY24" fmla="*/ 163 h 10000"/>
                  <a:gd name="connsiteX25" fmla="*/ 3088 w 10000"/>
                  <a:gd name="connsiteY25" fmla="*/ 0 h 10000"/>
                  <a:gd name="connsiteX26" fmla="*/ 3088 w 10000"/>
                  <a:gd name="connsiteY26" fmla="*/ 0 h 10000"/>
                  <a:gd name="connsiteX27" fmla="*/ 3492 w 10000"/>
                  <a:gd name="connsiteY27" fmla="*/ 181 h 10000"/>
                  <a:gd name="connsiteX28" fmla="*/ 4360 w 10000"/>
                  <a:gd name="connsiteY28" fmla="*/ 655 h 10000"/>
                  <a:gd name="connsiteX29" fmla="*/ 5574 w 10000"/>
                  <a:gd name="connsiteY29" fmla="*/ 1359 h 10000"/>
                  <a:gd name="connsiteX30" fmla="*/ 6308 w 10000"/>
                  <a:gd name="connsiteY30" fmla="*/ 1784 h 10000"/>
                  <a:gd name="connsiteX31" fmla="*/ 6979 w 10000"/>
                  <a:gd name="connsiteY31" fmla="*/ 2224 h 10000"/>
                  <a:gd name="connsiteX32" fmla="*/ 7656 w 10000"/>
                  <a:gd name="connsiteY32" fmla="*/ 2701 h 10000"/>
                  <a:gd name="connsiteX33" fmla="*/ 8322 w 10000"/>
                  <a:gd name="connsiteY33" fmla="*/ 3192 h 10000"/>
                  <a:gd name="connsiteX34" fmla="*/ 8860 w 10000"/>
                  <a:gd name="connsiteY34" fmla="*/ 3666 h 10000"/>
                  <a:gd name="connsiteX35" fmla="*/ 9331 w 10000"/>
                  <a:gd name="connsiteY35" fmla="*/ 4157 h 10000"/>
                  <a:gd name="connsiteX36" fmla="*/ 9732 w 10000"/>
                  <a:gd name="connsiteY36" fmla="*/ 4633 h 10000"/>
                  <a:gd name="connsiteX37" fmla="*/ 9935 w 10000"/>
                  <a:gd name="connsiteY37" fmla="*/ 5072 h 10000"/>
                  <a:gd name="connsiteX38" fmla="*/ 10000 w 10000"/>
                  <a:gd name="connsiteY38" fmla="*/ 5287 h 10000"/>
                  <a:gd name="connsiteX39" fmla="*/ 10000 w 10000"/>
                  <a:gd name="connsiteY39" fmla="*/ 5484 h 10000"/>
                  <a:gd name="connsiteX40" fmla="*/ 9935 w 10000"/>
                  <a:gd name="connsiteY40" fmla="*/ 5680 h 10000"/>
                  <a:gd name="connsiteX41" fmla="*/ 9796 w 10000"/>
                  <a:gd name="connsiteY41" fmla="*/ 5859 h 10000"/>
                  <a:gd name="connsiteX42" fmla="*/ 9796 w 10000"/>
                  <a:gd name="connsiteY42" fmla="*/ 5859 h 10000"/>
                  <a:gd name="connsiteX43" fmla="*/ 9536 w 10000"/>
                  <a:gd name="connsiteY43" fmla="*/ 6219 h 10000"/>
                  <a:gd name="connsiteX44" fmla="*/ 9125 w 10000"/>
                  <a:gd name="connsiteY44" fmla="*/ 6581 h 10000"/>
                  <a:gd name="connsiteX45" fmla="*/ 8722 w 10000"/>
                  <a:gd name="connsiteY45" fmla="*/ 6939 h 10000"/>
                  <a:gd name="connsiteX46" fmla="*/ 8194 w 10000"/>
                  <a:gd name="connsiteY46" fmla="*/ 7299 h 10000"/>
                  <a:gd name="connsiteX47" fmla="*/ 3418 w 10000"/>
                  <a:gd name="connsiteY47" fmla="*/ 10000 h 10000"/>
                  <a:gd name="connsiteX48" fmla="*/ 0 w 10000"/>
                  <a:gd name="connsiteY48" fmla="*/ 9247 h 10000"/>
                  <a:gd name="connsiteX0" fmla="*/ 0 w 10000"/>
                  <a:gd name="connsiteY0" fmla="*/ 9247 h 10000"/>
                  <a:gd name="connsiteX1" fmla="*/ 0 w 10000"/>
                  <a:gd name="connsiteY1" fmla="*/ 9247 h 10000"/>
                  <a:gd name="connsiteX2" fmla="*/ 806 w 10000"/>
                  <a:gd name="connsiteY2" fmla="*/ 8856 h 10000"/>
                  <a:gd name="connsiteX3" fmla="*/ 1681 w 10000"/>
                  <a:gd name="connsiteY3" fmla="*/ 8427 h 10000"/>
                  <a:gd name="connsiteX4" fmla="*/ 2685 w 10000"/>
                  <a:gd name="connsiteY4" fmla="*/ 7872 h 10000"/>
                  <a:gd name="connsiteX5" fmla="*/ 3755 w 10000"/>
                  <a:gd name="connsiteY5" fmla="*/ 7235 h 10000"/>
                  <a:gd name="connsiteX6" fmla="*/ 4764 w 10000"/>
                  <a:gd name="connsiteY6" fmla="*/ 6532 h 10000"/>
                  <a:gd name="connsiteX7" fmla="*/ 5237 w 10000"/>
                  <a:gd name="connsiteY7" fmla="*/ 6170 h 10000"/>
                  <a:gd name="connsiteX8" fmla="*/ 5702 w 10000"/>
                  <a:gd name="connsiteY8" fmla="*/ 5810 h 10000"/>
                  <a:gd name="connsiteX9" fmla="*/ 6108 w 10000"/>
                  <a:gd name="connsiteY9" fmla="*/ 5451 h 10000"/>
                  <a:gd name="connsiteX10" fmla="*/ 6377 w 10000"/>
                  <a:gd name="connsiteY10" fmla="*/ 5106 h 10000"/>
                  <a:gd name="connsiteX11" fmla="*/ 6377 w 10000"/>
                  <a:gd name="connsiteY11" fmla="*/ 5106 h 10000"/>
                  <a:gd name="connsiteX12" fmla="*/ 6514 w 10000"/>
                  <a:gd name="connsiteY12" fmla="*/ 4844 h 10000"/>
                  <a:gd name="connsiteX13" fmla="*/ 6581 w 10000"/>
                  <a:gd name="connsiteY13" fmla="*/ 4565 h 10000"/>
                  <a:gd name="connsiteX14" fmla="*/ 6514 w 10000"/>
                  <a:gd name="connsiteY14" fmla="*/ 4271 h 10000"/>
                  <a:gd name="connsiteX15" fmla="*/ 6377 w 10000"/>
                  <a:gd name="connsiteY15" fmla="*/ 3960 h 10000"/>
                  <a:gd name="connsiteX16" fmla="*/ 6108 w 10000"/>
                  <a:gd name="connsiteY16" fmla="*/ 3650 h 10000"/>
                  <a:gd name="connsiteX17" fmla="*/ 5837 w 10000"/>
                  <a:gd name="connsiteY17" fmla="*/ 3307 h 10000"/>
                  <a:gd name="connsiteX18" fmla="*/ 5504 w 10000"/>
                  <a:gd name="connsiteY18" fmla="*/ 2979 h 10000"/>
                  <a:gd name="connsiteX19" fmla="*/ 5100 w 10000"/>
                  <a:gd name="connsiteY19" fmla="*/ 2635 h 10000"/>
                  <a:gd name="connsiteX20" fmla="*/ 4233 w 10000"/>
                  <a:gd name="connsiteY20" fmla="*/ 1946 h 10000"/>
                  <a:gd name="connsiteX21" fmla="*/ 3292 w 10000"/>
                  <a:gd name="connsiteY21" fmla="*/ 1294 h 10000"/>
                  <a:gd name="connsiteX22" fmla="*/ 2350 w 10000"/>
                  <a:gd name="connsiteY22" fmla="*/ 703 h 10000"/>
                  <a:gd name="connsiteX23" fmla="*/ 1409 w 10000"/>
                  <a:gd name="connsiteY23" fmla="*/ 163 h 10000"/>
                  <a:gd name="connsiteX24" fmla="*/ 1409 w 10000"/>
                  <a:gd name="connsiteY24" fmla="*/ 163 h 10000"/>
                  <a:gd name="connsiteX25" fmla="*/ 3088 w 10000"/>
                  <a:gd name="connsiteY25" fmla="*/ 0 h 10000"/>
                  <a:gd name="connsiteX26" fmla="*/ 3088 w 10000"/>
                  <a:gd name="connsiteY26" fmla="*/ 0 h 10000"/>
                  <a:gd name="connsiteX27" fmla="*/ 3492 w 10000"/>
                  <a:gd name="connsiteY27" fmla="*/ 181 h 10000"/>
                  <a:gd name="connsiteX28" fmla="*/ 4360 w 10000"/>
                  <a:gd name="connsiteY28" fmla="*/ 655 h 10000"/>
                  <a:gd name="connsiteX29" fmla="*/ 5574 w 10000"/>
                  <a:gd name="connsiteY29" fmla="*/ 1359 h 10000"/>
                  <a:gd name="connsiteX30" fmla="*/ 6308 w 10000"/>
                  <a:gd name="connsiteY30" fmla="*/ 1784 h 10000"/>
                  <a:gd name="connsiteX31" fmla="*/ 6979 w 10000"/>
                  <a:gd name="connsiteY31" fmla="*/ 2224 h 10000"/>
                  <a:gd name="connsiteX32" fmla="*/ 7656 w 10000"/>
                  <a:gd name="connsiteY32" fmla="*/ 2701 h 10000"/>
                  <a:gd name="connsiteX33" fmla="*/ 8322 w 10000"/>
                  <a:gd name="connsiteY33" fmla="*/ 3192 h 10000"/>
                  <a:gd name="connsiteX34" fmla="*/ 8860 w 10000"/>
                  <a:gd name="connsiteY34" fmla="*/ 3666 h 10000"/>
                  <a:gd name="connsiteX35" fmla="*/ 9331 w 10000"/>
                  <a:gd name="connsiteY35" fmla="*/ 4157 h 10000"/>
                  <a:gd name="connsiteX36" fmla="*/ 9732 w 10000"/>
                  <a:gd name="connsiteY36" fmla="*/ 4633 h 10000"/>
                  <a:gd name="connsiteX37" fmla="*/ 9935 w 10000"/>
                  <a:gd name="connsiteY37" fmla="*/ 5072 h 10000"/>
                  <a:gd name="connsiteX38" fmla="*/ 10000 w 10000"/>
                  <a:gd name="connsiteY38" fmla="*/ 5287 h 10000"/>
                  <a:gd name="connsiteX39" fmla="*/ 10000 w 10000"/>
                  <a:gd name="connsiteY39" fmla="*/ 5484 h 10000"/>
                  <a:gd name="connsiteX40" fmla="*/ 9935 w 10000"/>
                  <a:gd name="connsiteY40" fmla="*/ 5680 h 10000"/>
                  <a:gd name="connsiteX41" fmla="*/ 9796 w 10000"/>
                  <a:gd name="connsiteY41" fmla="*/ 5859 h 10000"/>
                  <a:gd name="connsiteX42" fmla="*/ 9796 w 10000"/>
                  <a:gd name="connsiteY42" fmla="*/ 5859 h 10000"/>
                  <a:gd name="connsiteX43" fmla="*/ 9536 w 10000"/>
                  <a:gd name="connsiteY43" fmla="*/ 6219 h 10000"/>
                  <a:gd name="connsiteX44" fmla="*/ 9125 w 10000"/>
                  <a:gd name="connsiteY44" fmla="*/ 6581 h 10000"/>
                  <a:gd name="connsiteX45" fmla="*/ 8722 w 10000"/>
                  <a:gd name="connsiteY45" fmla="*/ 6939 h 10000"/>
                  <a:gd name="connsiteX46" fmla="*/ 3418 w 10000"/>
                  <a:gd name="connsiteY46" fmla="*/ 10000 h 10000"/>
                  <a:gd name="connsiteX47" fmla="*/ 0 w 10000"/>
                  <a:gd name="connsiteY47" fmla="*/ 9247 h 10000"/>
                  <a:gd name="connsiteX0" fmla="*/ 0 w 10000"/>
                  <a:gd name="connsiteY0" fmla="*/ 9247 h 10000"/>
                  <a:gd name="connsiteX1" fmla="*/ 0 w 10000"/>
                  <a:gd name="connsiteY1" fmla="*/ 9247 h 10000"/>
                  <a:gd name="connsiteX2" fmla="*/ 806 w 10000"/>
                  <a:gd name="connsiteY2" fmla="*/ 8856 h 10000"/>
                  <a:gd name="connsiteX3" fmla="*/ 1681 w 10000"/>
                  <a:gd name="connsiteY3" fmla="*/ 8427 h 10000"/>
                  <a:gd name="connsiteX4" fmla="*/ 2685 w 10000"/>
                  <a:gd name="connsiteY4" fmla="*/ 7872 h 10000"/>
                  <a:gd name="connsiteX5" fmla="*/ 3755 w 10000"/>
                  <a:gd name="connsiteY5" fmla="*/ 7235 h 10000"/>
                  <a:gd name="connsiteX6" fmla="*/ 4764 w 10000"/>
                  <a:gd name="connsiteY6" fmla="*/ 6532 h 10000"/>
                  <a:gd name="connsiteX7" fmla="*/ 5237 w 10000"/>
                  <a:gd name="connsiteY7" fmla="*/ 6170 h 10000"/>
                  <a:gd name="connsiteX8" fmla="*/ 5702 w 10000"/>
                  <a:gd name="connsiteY8" fmla="*/ 5810 h 10000"/>
                  <a:gd name="connsiteX9" fmla="*/ 6108 w 10000"/>
                  <a:gd name="connsiteY9" fmla="*/ 5451 h 10000"/>
                  <a:gd name="connsiteX10" fmla="*/ 6377 w 10000"/>
                  <a:gd name="connsiteY10" fmla="*/ 5106 h 10000"/>
                  <a:gd name="connsiteX11" fmla="*/ 6377 w 10000"/>
                  <a:gd name="connsiteY11" fmla="*/ 5106 h 10000"/>
                  <a:gd name="connsiteX12" fmla="*/ 6514 w 10000"/>
                  <a:gd name="connsiteY12" fmla="*/ 4844 h 10000"/>
                  <a:gd name="connsiteX13" fmla="*/ 6581 w 10000"/>
                  <a:gd name="connsiteY13" fmla="*/ 4565 h 10000"/>
                  <a:gd name="connsiteX14" fmla="*/ 6514 w 10000"/>
                  <a:gd name="connsiteY14" fmla="*/ 4271 h 10000"/>
                  <a:gd name="connsiteX15" fmla="*/ 6377 w 10000"/>
                  <a:gd name="connsiteY15" fmla="*/ 3960 h 10000"/>
                  <a:gd name="connsiteX16" fmla="*/ 6108 w 10000"/>
                  <a:gd name="connsiteY16" fmla="*/ 3650 h 10000"/>
                  <a:gd name="connsiteX17" fmla="*/ 5837 w 10000"/>
                  <a:gd name="connsiteY17" fmla="*/ 3307 h 10000"/>
                  <a:gd name="connsiteX18" fmla="*/ 5504 w 10000"/>
                  <a:gd name="connsiteY18" fmla="*/ 2979 h 10000"/>
                  <a:gd name="connsiteX19" fmla="*/ 5100 w 10000"/>
                  <a:gd name="connsiteY19" fmla="*/ 2635 h 10000"/>
                  <a:gd name="connsiteX20" fmla="*/ 4233 w 10000"/>
                  <a:gd name="connsiteY20" fmla="*/ 1946 h 10000"/>
                  <a:gd name="connsiteX21" fmla="*/ 3292 w 10000"/>
                  <a:gd name="connsiteY21" fmla="*/ 1294 h 10000"/>
                  <a:gd name="connsiteX22" fmla="*/ 2350 w 10000"/>
                  <a:gd name="connsiteY22" fmla="*/ 703 h 10000"/>
                  <a:gd name="connsiteX23" fmla="*/ 1409 w 10000"/>
                  <a:gd name="connsiteY23" fmla="*/ 163 h 10000"/>
                  <a:gd name="connsiteX24" fmla="*/ 1409 w 10000"/>
                  <a:gd name="connsiteY24" fmla="*/ 163 h 10000"/>
                  <a:gd name="connsiteX25" fmla="*/ 3088 w 10000"/>
                  <a:gd name="connsiteY25" fmla="*/ 0 h 10000"/>
                  <a:gd name="connsiteX26" fmla="*/ 3088 w 10000"/>
                  <a:gd name="connsiteY26" fmla="*/ 0 h 10000"/>
                  <a:gd name="connsiteX27" fmla="*/ 3492 w 10000"/>
                  <a:gd name="connsiteY27" fmla="*/ 181 h 10000"/>
                  <a:gd name="connsiteX28" fmla="*/ 4360 w 10000"/>
                  <a:gd name="connsiteY28" fmla="*/ 655 h 10000"/>
                  <a:gd name="connsiteX29" fmla="*/ 5574 w 10000"/>
                  <a:gd name="connsiteY29" fmla="*/ 1359 h 10000"/>
                  <a:gd name="connsiteX30" fmla="*/ 6308 w 10000"/>
                  <a:gd name="connsiteY30" fmla="*/ 1784 h 10000"/>
                  <a:gd name="connsiteX31" fmla="*/ 6979 w 10000"/>
                  <a:gd name="connsiteY31" fmla="*/ 2224 h 10000"/>
                  <a:gd name="connsiteX32" fmla="*/ 7656 w 10000"/>
                  <a:gd name="connsiteY32" fmla="*/ 2701 h 10000"/>
                  <a:gd name="connsiteX33" fmla="*/ 8322 w 10000"/>
                  <a:gd name="connsiteY33" fmla="*/ 3192 h 10000"/>
                  <a:gd name="connsiteX34" fmla="*/ 8860 w 10000"/>
                  <a:gd name="connsiteY34" fmla="*/ 3666 h 10000"/>
                  <a:gd name="connsiteX35" fmla="*/ 9331 w 10000"/>
                  <a:gd name="connsiteY35" fmla="*/ 4157 h 10000"/>
                  <a:gd name="connsiteX36" fmla="*/ 9732 w 10000"/>
                  <a:gd name="connsiteY36" fmla="*/ 4633 h 10000"/>
                  <a:gd name="connsiteX37" fmla="*/ 9935 w 10000"/>
                  <a:gd name="connsiteY37" fmla="*/ 5072 h 10000"/>
                  <a:gd name="connsiteX38" fmla="*/ 10000 w 10000"/>
                  <a:gd name="connsiteY38" fmla="*/ 5287 h 10000"/>
                  <a:gd name="connsiteX39" fmla="*/ 10000 w 10000"/>
                  <a:gd name="connsiteY39" fmla="*/ 5484 h 10000"/>
                  <a:gd name="connsiteX40" fmla="*/ 9935 w 10000"/>
                  <a:gd name="connsiteY40" fmla="*/ 5680 h 10000"/>
                  <a:gd name="connsiteX41" fmla="*/ 9796 w 10000"/>
                  <a:gd name="connsiteY41" fmla="*/ 5859 h 10000"/>
                  <a:gd name="connsiteX42" fmla="*/ 9796 w 10000"/>
                  <a:gd name="connsiteY42" fmla="*/ 5859 h 10000"/>
                  <a:gd name="connsiteX43" fmla="*/ 9536 w 10000"/>
                  <a:gd name="connsiteY43" fmla="*/ 6219 h 10000"/>
                  <a:gd name="connsiteX44" fmla="*/ 9125 w 10000"/>
                  <a:gd name="connsiteY44" fmla="*/ 6581 h 10000"/>
                  <a:gd name="connsiteX45" fmla="*/ 3418 w 10000"/>
                  <a:gd name="connsiteY45" fmla="*/ 10000 h 10000"/>
                  <a:gd name="connsiteX46" fmla="*/ 0 w 10000"/>
                  <a:gd name="connsiteY46" fmla="*/ 9247 h 10000"/>
                  <a:gd name="connsiteX0" fmla="*/ 0 w 10000"/>
                  <a:gd name="connsiteY0" fmla="*/ 9247 h 10000"/>
                  <a:gd name="connsiteX1" fmla="*/ 0 w 10000"/>
                  <a:gd name="connsiteY1" fmla="*/ 9247 h 10000"/>
                  <a:gd name="connsiteX2" fmla="*/ 806 w 10000"/>
                  <a:gd name="connsiteY2" fmla="*/ 8856 h 10000"/>
                  <a:gd name="connsiteX3" fmla="*/ 1681 w 10000"/>
                  <a:gd name="connsiteY3" fmla="*/ 8427 h 10000"/>
                  <a:gd name="connsiteX4" fmla="*/ 2685 w 10000"/>
                  <a:gd name="connsiteY4" fmla="*/ 7872 h 10000"/>
                  <a:gd name="connsiteX5" fmla="*/ 3755 w 10000"/>
                  <a:gd name="connsiteY5" fmla="*/ 7235 h 10000"/>
                  <a:gd name="connsiteX6" fmla="*/ 4764 w 10000"/>
                  <a:gd name="connsiteY6" fmla="*/ 6532 h 10000"/>
                  <a:gd name="connsiteX7" fmla="*/ 5237 w 10000"/>
                  <a:gd name="connsiteY7" fmla="*/ 6170 h 10000"/>
                  <a:gd name="connsiteX8" fmla="*/ 5702 w 10000"/>
                  <a:gd name="connsiteY8" fmla="*/ 5810 h 10000"/>
                  <a:gd name="connsiteX9" fmla="*/ 6108 w 10000"/>
                  <a:gd name="connsiteY9" fmla="*/ 5451 h 10000"/>
                  <a:gd name="connsiteX10" fmla="*/ 6377 w 10000"/>
                  <a:gd name="connsiteY10" fmla="*/ 5106 h 10000"/>
                  <a:gd name="connsiteX11" fmla="*/ 6377 w 10000"/>
                  <a:gd name="connsiteY11" fmla="*/ 5106 h 10000"/>
                  <a:gd name="connsiteX12" fmla="*/ 6514 w 10000"/>
                  <a:gd name="connsiteY12" fmla="*/ 4844 h 10000"/>
                  <a:gd name="connsiteX13" fmla="*/ 6581 w 10000"/>
                  <a:gd name="connsiteY13" fmla="*/ 4565 h 10000"/>
                  <a:gd name="connsiteX14" fmla="*/ 6514 w 10000"/>
                  <a:gd name="connsiteY14" fmla="*/ 4271 h 10000"/>
                  <a:gd name="connsiteX15" fmla="*/ 6377 w 10000"/>
                  <a:gd name="connsiteY15" fmla="*/ 3960 h 10000"/>
                  <a:gd name="connsiteX16" fmla="*/ 6108 w 10000"/>
                  <a:gd name="connsiteY16" fmla="*/ 3650 h 10000"/>
                  <a:gd name="connsiteX17" fmla="*/ 5837 w 10000"/>
                  <a:gd name="connsiteY17" fmla="*/ 3307 h 10000"/>
                  <a:gd name="connsiteX18" fmla="*/ 5504 w 10000"/>
                  <a:gd name="connsiteY18" fmla="*/ 2979 h 10000"/>
                  <a:gd name="connsiteX19" fmla="*/ 5100 w 10000"/>
                  <a:gd name="connsiteY19" fmla="*/ 2635 h 10000"/>
                  <a:gd name="connsiteX20" fmla="*/ 4233 w 10000"/>
                  <a:gd name="connsiteY20" fmla="*/ 1946 h 10000"/>
                  <a:gd name="connsiteX21" fmla="*/ 3292 w 10000"/>
                  <a:gd name="connsiteY21" fmla="*/ 1294 h 10000"/>
                  <a:gd name="connsiteX22" fmla="*/ 2350 w 10000"/>
                  <a:gd name="connsiteY22" fmla="*/ 703 h 10000"/>
                  <a:gd name="connsiteX23" fmla="*/ 1409 w 10000"/>
                  <a:gd name="connsiteY23" fmla="*/ 163 h 10000"/>
                  <a:gd name="connsiteX24" fmla="*/ 1409 w 10000"/>
                  <a:gd name="connsiteY24" fmla="*/ 163 h 10000"/>
                  <a:gd name="connsiteX25" fmla="*/ 3088 w 10000"/>
                  <a:gd name="connsiteY25" fmla="*/ 0 h 10000"/>
                  <a:gd name="connsiteX26" fmla="*/ 3088 w 10000"/>
                  <a:gd name="connsiteY26" fmla="*/ 0 h 10000"/>
                  <a:gd name="connsiteX27" fmla="*/ 3492 w 10000"/>
                  <a:gd name="connsiteY27" fmla="*/ 181 h 10000"/>
                  <a:gd name="connsiteX28" fmla="*/ 4360 w 10000"/>
                  <a:gd name="connsiteY28" fmla="*/ 655 h 10000"/>
                  <a:gd name="connsiteX29" fmla="*/ 5574 w 10000"/>
                  <a:gd name="connsiteY29" fmla="*/ 1359 h 10000"/>
                  <a:gd name="connsiteX30" fmla="*/ 6308 w 10000"/>
                  <a:gd name="connsiteY30" fmla="*/ 1784 h 10000"/>
                  <a:gd name="connsiteX31" fmla="*/ 6979 w 10000"/>
                  <a:gd name="connsiteY31" fmla="*/ 2224 h 10000"/>
                  <a:gd name="connsiteX32" fmla="*/ 7656 w 10000"/>
                  <a:gd name="connsiteY32" fmla="*/ 2701 h 10000"/>
                  <a:gd name="connsiteX33" fmla="*/ 8322 w 10000"/>
                  <a:gd name="connsiteY33" fmla="*/ 3192 h 10000"/>
                  <a:gd name="connsiteX34" fmla="*/ 8860 w 10000"/>
                  <a:gd name="connsiteY34" fmla="*/ 3666 h 10000"/>
                  <a:gd name="connsiteX35" fmla="*/ 9331 w 10000"/>
                  <a:gd name="connsiteY35" fmla="*/ 4157 h 10000"/>
                  <a:gd name="connsiteX36" fmla="*/ 9732 w 10000"/>
                  <a:gd name="connsiteY36" fmla="*/ 4633 h 10000"/>
                  <a:gd name="connsiteX37" fmla="*/ 9935 w 10000"/>
                  <a:gd name="connsiteY37" fmla="*/ 5072 h 10000"/>
                  <a:gd name="connsiteX38" fmla="*/ 10000 w 10000"/>
                  <a:gd name="connsiteY38" fmla="*/ 5287 h 10000"/>
                  <a:gd name="connsiteX39" fmla="*/ 10000 w 10000"/>
                  <a:gd name="connsiteY39" fmla="*/ 5484 h 10000"/>
                  <a:gd name="connsiteX40" fmla="*/ 9935 w 10000"/>
                  <a:gd name="connsiteY40" fmla="*/ 5680 h 10000"/>
                  <a:gd name="connsiteX41" fmla="*/ 9796 w 10000"/>
                  <a:gd name="connsiteY41" fmla="*/ 5859 h 10000"/>
                  <a:gd name="connsiteX42" fmla="*/ 9796 w 10000"/>
                  <a:gd name="connsiteY42" fmla="*/ 5859 h 10000"/>
                  <a:gd name="connsiteX43" fmla="*/ 9536 w 10000"/>
                  <a:gd name="connsiteY43" fmla="*/ 6219 h 10000"/>
                  <a:gd name="connsiteX44" fmla="*/ 3418 w 10000"/>
                  <a:gd name="connsiteY44" fmla="*/ 10000 h 10000"/>
                  <a:gd name="connsiteX45" fmla="*/ 0 w 10000"/>
                  <a:gd name="connsiteY45" fmla="*/ 9247 h 10000"/>
                  <a:gd name="connsiteX0" fmla="*/ 0 w 10000"/>
                  <a:gd name="connsiteY0" fmla="*/ 9247 h 9247"/>
                  <a:gd name="connsiteX1" fmla="*/ 0 w 10000"/>
                  <a:gd name="connsiteY1" fmla="*/ 9247 h 9247"/>
                  <a:gd name="connsiteX2" fmla="*/ 806 w 10000"/>
                  <a:gd name="connsiteY2" fmla="*/ 8856 h 9247"/>
                  <a:gd name="connsiteX3" fmla="*/ 1681 w 10000"/>
                  <a:gd name="connsiteY3" fmla="*/ 8427 h 9247"/>
                  <a:gd name="connsiteX4" fmla="*/ 2685 w 10000"/>
                  <a:gd name="connsiteY4" fmla="*/ 7872 h 9247"/>
                  <a:gd name="connsiteX5" fmla="*/ 3755 w 10000"/>
                  <a:gd name="connsiteY5" fmla="*/ 7235 h 9247"/>
                  <a:gd name="connsiteX6" fmla="*/ 4764 w 10000"/>
                  <a:gd name="connsiteY6" fmla="*/ 6532 h 9247"/>
                  <a:gd name="connsiteX7" fmla="*/ 5237 w 10000"/>
                  <a:gd name="connsiteY7" fmla="*/ 6170 h 9247"/>
                  <a:gd name="connsiteX8" fmla="*/ 5702 w 10000"/>
                  <a:gd name="connsiteY8" fmla="*/ 5810 h 9247"/>
                  <a:gd name="connsiteX9" fmla="*/ 6108 w 10000"/>
                  <a:gd name="connsiteY9" fmla="*/ 5451 h 9247"/>
                  <a:gd name="connsiteX10" fmla="*/ 6377 w 10000"/>
                  <a:gd name="connsiteY10" fmla="*/ 5106 h 9247"/>
                  <a:gd name="connsiteX11" fmla="*/ 6377 w 10000"/>
                  <a:gd name="connsiteY11" fmla="*/ 5106 h 9247"/>
                  <a:gd name="connsiteX12" fmla="*/ 6514 w 10000"/>
                  <a:gd name="connsiteY12" fmla="*/ 4844 h 9247"/>
                  <a:gd name="connsiteX13" fmla="*/ 6581 w 10000"/>
                  <a:gd name="connsiteY13" fmla="*/ 4565 h 9247"/>
                  <a:gd name="connsiteX14" fmla="*/ 6514 w 10000"/>
                  <a:gd name="connsiteY14" fmla="*/ 4271 h 9247"/>
                  <a:gd name="connsiteX15" fmla="*/ 6377 w 10000"/>
                  <a:gd name="connsiteY15" fmla="*/ 3960 h 9247"/>
                  <a:gd name="connsiteX16" fmla="*/ 6108 w 10000"/>
                  <a:gd name="connsiteY16" fmla="*/ 3650 h 9247"/>
                  <a:gd name="connsiteX17" fmla="*/ 5837 w 10000"/>
                  <a:gd name="connsiteY17" fmla="*/ 3307 h 9247"/>
                  <a:gd name="connsiteX18" fmla="*/ 5504 w 10000"/>
                  <a:gd name="connsiteY18" fmla="*/ 2979 h 9247"/>
                  <a:gd name="connsiteX19" fmla="*/ 5100 w 10000"/>
                  <a:gd name="connsiteY19" fmla="*/ 2635 h 9247"/>
                  <a:gd name="connsiteX20" fmla="*/ 4233 w 10000"/>
                  <a:gd name="connsiteY20" fmla="*/ 1946 h 9247"/>
                  <a:gd name="connsiteX21" fmla="*/ 3292 w 10000"/>
                  <a:gd name="connsiteY21" fmla="*/ 1294 h 9247"/>
                  <a:gd name="connsiteX22" fmla="*/ 2350 w 10000"/>
                  <a:gd name="connsiteY22" fmla="*/ 703 h 9247"/>
                  <a:gd name="connsiteX23" fmla="*/ 1409 w 10000"/>
                  <a:gd name="connsiteY23" fmla="*/ 163 h 9247"/>
                  <a:gd name="connsiteX24" fmla="*/ 1409 w 10000"/>
                  <a:gd name="connsiteY24" fmla="*/ 163 h 9247"/>
                  <a:gd name="connsiteX25" fmla="*/ 3088 w 10000"/>
                  <a:gd name="connsiteY25" fmla="*/ 0 h 9247"/>
                  <a:gd name="connsiteX26" fmla="*/ 3088 w 10000"/>
                  <a:gd name="connsiteY26" fmla="*/ 0 h 9247"/>
                  <a:gd name="connsiteX27" fmla="*/ 3492 w 10000"/>
                  <a:gd name="connsiteY27" fmla="*/ 181 h 9247"/>
                  <a:gd name="connsiteX28" fmla="*/ 4360 w 10000"/>
                  <a:gd name="connsiteY28" fmla="*/ 655 h 9247"/>
                  <a:gd name="connsiteX29" fmla="*/ 5574 w 10000"/>
                  <a:gd name="connsiteY29" fmla="*/ 1359 h 9247"/>
                  <a:gd name="connsiteX30" fmla="*/ 6308 w 10000"/>
                  <a:gd name="connsiteY30" fmla="*/ 1784 h 9247"/>
                  <a:gd name="connsiteX31" fmla="*/ 6979 w 10000"/>
                  <a:gd name="connsiteY31" fmla="*/ 2224 h 9247"/>
                  <a:gd name="connsiteX32" fmla="*/ 7656 w 10000"/>
                  <a:gd name="connsiteY32" fmla="*/ 2701 h 9247"/>
                  <a:gd name="connsiteX33" fmla="*/ 8322 w 10000"/>
                  <a:gd name="connsiteY33" fmla="*/ 3192 h 9247"/>
                  <a:gd name="connsiteX34" fmla="*/ 8860 w 10000"/>
                  <a:gd name="connsiteY34" fmla="*/ 3666 h 9247"/>
                  <a:gd name="connsiteX35" fmla="*/ 9331 w 10000"/>
                  <a:gd name="connsiteY35" fmla="*/ 4157 h 9247"/>
                  <a:gd name="connsiteX36" fmla="*/ 9732 w 10000"/>
                  <a:gd name="connsiteY36" fmla="*/ 4633 h 9247"/>
                  <a:gd name="connsiteX37" fmla="*/ 9935 w 10000"/>
                  <a:gd name="connsiteY37" fmla="*/ 5072 h 9247"/>
                  <a:gd name="connsiteX38" fmla="*/ 10000 w 10000"/>
                  <a:gd name="connsiteY38" fmla="*/ 5287 h 9247"/>
                  <a:gd name="connsiteX39" fmla="*/ 10000 w 10000"/>
                  <a:gd name="connsiteY39" fmla="*/ 5484 h 9247"/>
                  <a:gd name="connsiteX40" fmla="*/ 9935 w 10000"/>
                  <a:gd name="connsiteY40" fmla="*/ 5680 h 9247"/>
                  <a:gd name="connsiteX41" fmla="*/ 9796 w 10000"/>
                  <a:gd name="connsiteY41" fmla="*/ 5859 h 9247"/>
                  <a:gd name="connsiteX42" fmla="*/ 9796 w 10000"/>
                  <a:gd name="connsiteY42" fmla="*/ 5859 h 9247"/>
                  <a:gd name="connsiteX43" fmla="*/ 9536 w 10000"/>
                  <a:gd name="connsiteY43" fmla="*/ 6219 h 9247"/>
                  <a:gd name="connsiteX44" fmla="*/ 0 w 10000"/>
                  <a:gd name="connsiteY44" fmla="*/ 9247 h 9247"/>
                  <a:gd name="connsiteX0" fmla="*/ 9536 w 10000"/>
                  <a:gd name="connsiteY0" fmla="*/ 6725 h 10000"/>
                  <a:gd name="connsiteX1" fmla="*/ 0 w 10000"/>
                  <a:gd name="connsiteY1" fmla="*/ 10000 h 10000"/>
                  <a:gd name="connsiteX2" fmla="*/ 806 w 10000"/>
                  <a:gd name="connsiteY2" fmla="*/ 9577 h 10000"/>
                  <a:gd name="connsiteX3" fmla="*/ 1681 w 10000"/>
                  <a:gd name="connsiteY3" fmla="*/ 9113 h 10000"/>
                  <a:gd name="connsiteX4" fmla="*/ 2685 w 10000"/>
                  <a:gd name="connsiteY4" fmla="*/ 8513 h 10000"/>
                  <a:gd name="connsiteX5" fmla="*/ 3755 w 10000"/>
                  <a:gd name="connsiteY5" fmla="*/ 7824 h 10000"/>
                  <a:gd name="connsiteX6" fmla="*/ 4764 w 10000"/>
                  <a:gd name="connsiteY6" fmla="*/ 7064 h 10000"/>
                  <a:gd name="connsiteX7" fmla="*/ 5237 w 10000"/>
                  <a:gd name="connsiteY7" fmla="*/ 6672 h 10000"/>
                  <a:gd name="connsiteX8" fmla="*/ 5702 w 10000"/>
                  <a:gd name="connsiteY8" fmla="*/ 6283 h 10000"/>
                  <a:gd name="connsiteX9" fmla="*/ 6108 w 10000"/>
                  <a:gd name="connsiteY9" fmla="*/ 5895 h 10000"/>
                  <a:gd name="connsiteX10" fmla="*/ 6377 w 10000"/>
                  <a:gd name="connsiteY10" fmla="*/ 5522 h 10000"/>
                  <a:gd name="connsiteX11" fmla="*/ 6377 w 10000"/>
                  <a:gd name="connsiteY11" fmla="*/ 5522 h 10000"/>
                  <a:gd name="connsiteX12" fmla="*/ 6514 w 10000"/>
                  <a:gd name="connsiteY12" fmla="*/ 5238 h 10000"/>
                  <a:gd name="connsiteX13" fmla="*/ 6581 w 10000"/>
                  <a:gd name="connsiteY13" fmla="*/ 4937 h 10000"/>
                  <a:gd name="connsiteX14" fmla="*/ 6514 w 10000"/>
                  <a:gd name="connsiteY14" fmla="*/ 4619 h 10000"/>
                  <a:gd name="connsiteX15" fmla="*/ 6377 w 10000"/>
                  <a:gd name="connsiteY15" fmla="*/ 4282 h 10000"/>
                  <a:gd name="connsiteX16" fmla="*/ 6108 w 10000"/>
                  <a:gd name="connsiteY16" fmla="*/ 3947 h 10000"/>
                  <a:gd name="connsiteX17" fmla="*/ 5837 w 10000"/>
                  <a:gd name="connsiteY17" fmla="*/ 3576 h 10000"/>
                  <a:gd name="connsiteX18" fmla="*/ 5504 w 10000"/>
                  <a:gd name="connsiteY18" fmla="*/ 3222 h 10000"/>
                  <a:gd name="connsiteX19" fmla="*/ 5100 w 10000"/>
                  <a:gd name="connsiteY19" fmla="*/ 2850 h 10000"/>
                  <a:gd name="connsiteX20" fmla="*/ 4233 w 10000"/>
                  <a:gd name="connsiteY20" fmla="*/ 2104 h 10000"/>
                  <a:gd name="connsiteX21" fmla="*/ 3292 w 10000"/>
                  <a:gd name="connsiteY21" fmla="*/ 1399 h 10000"/>
                  <a:gd name="connsiteX22" fmla="*/ 2350 w 10000"/>
                  <a:gd name="connsiteY22" fmla="*/ 760 h 10000"/>
                  <a:gd name="connsiteX23" fmla="*/ 1409 w 10000"/>
                  <a:gd name="connsiteY23" fmla="*/ 176 h 10000"/>
                  <a:gd name="connsiteX24" fmla="*/ 1409 w 10000"/>
                  <a:gd name="connsiteY24" fmla="*/ 176 h 10000"/>
                  <a:gd name="connsiteX25" fmla="*/ 3088 w 10000"/>
                  <a:gd name="connsiteY25" fmla="*/ 0 h 10000"/>
                  <a:gd name="connsiteX26" fmla="*/ 3088 w 10000"/>
                  <a:gd name="connsiteY26" fmla="*/ 0 h 10000"/>
                  <a:gd name="connsiteX27" fmla="*/ 3492 w 10000"/>
                  <a:gd name="connsiteY27" fmla="*/ 196 h 10000"/>
                  <a:gd name="connsiteX28" fmla="*/ 4360 w 10000"/>
                  <a:gd name="connsiteY28" fmla="*/ 708 h 10000"/>
                  <a:gd name="connsiteX29" fmla="*/ 5574 w 10000"/>
                  <a:gd name="connsiteY29" fmla="*/ 1470 h 10000"/>
                  <a:gd name="connsiteX30" fmla="*/ 6308 w 10000"/>
                  <a:gd name="connsiteY30" fmla="*/ 1929 h 10000"/>
                  <a:gd name="connsiteX31" fmla="*/ 6979 w 10000"/>
                  <a:gd name="connsiteY31" fmla="*/ 2405 h 10000"/>
                  <a:gd name="connsiteX32" fmla="*/ 7656 w 10000"/>
                  <a:gd name="connsiteY32" fmla="*/ 2921 h 10000"/>
                  <a:gd name="connsiteX33" fmla="*/ 8322 w 10000"/>
                  <a:gd name="connsiteY33" fmla="*/ 3452 h 10000"/>
                  <a:gd name="connsiteX34" fmla="*/ 8860 w 10000"/>
                  <a:gd name="connsiteY34" fmla="*/ 3965 h 10000"/>
                  <a:gd name="connsiteX35" fmla="*/ 9331 w 10000"/>
                  <a:gd name="connsiteY35" fmla="*/ 4496 h 10000"/>
                  <a:gd name="connsiteX36" fmla="*/ 9732 w 10000"/>
                  <a:gd name="connsiteY36" fmla="*/ 5010 h 10000"/>
                  <a:gd name="connsiteX37" fmla="*/ 9935 w 10000"/>
                  <a:gd name="connsiteY37" fmla="*/ 5485 h 10000"/>
                  <a:gd name="connsiteX38" fmla="*/ 10000 w 10000"/>
                  <a:gd name="connsiteY38" fmla="*/ 5718 h 10000"/>
                  <a:gd name="connsiteX39" fmla="*/ 10000 w 10000"/>
                  <a:gd name="connsiteY39" fmla="*/ 5931 h 10000"/>
                  <a:gd name="connsiteX40" fmla="*/ 9935 w 10000"/>
                  <a:gd name="connsiteY40" fmla="*/ 6143 h 10000"/>
                  <a:gd name="connsiteX41" fmla="*/ 9796 w 10000"/>
                  <a:gd name="connsiteY41" fmla="*/ 6336 h 10000"/>
                  <a:gd name="connsiteX42" fmla="*/ 9796 w 10000"/>
                  <a:gd name="connsiteY42" fmla="*/ 6336 h 10000"/>
                  <a:gd name="connsiteX43" fmla="*/ 9536 w 10000"/>
                  <a:gd name="connsiteY43" fmla="*/ 6725 h 10000"/>
                  <a:gd name="connsiteX0" fmla="*/ 9536 w 10000"/>
                  <a:gd name="connsiteY0" fmla="*/ 6725 h 10000"/>
                  <a:gd name="connsiteX1" fmla="*/ 0 w 10000"/>
                  <a:gd name="connsiteY1" fmla="*/ 10000 h 10000"/>
                  <a:gd name="connsiteX2" fmla="*/ 1681 w 10000"/>
                  <a:gd name="connsiteY2" fmla="*/ 9113 h 10000"/>
                  <a:gd name="connsiteX3" fmla="*/ 2685 w 10000"/>
                  <a:gd name="connsiteY3" fmla="*/ 8513 h 10000"/>
                  <a:gd name="connsiteX4" fmla="*/ 3755 w 10000"/>
                  <a:gd name="connsiteY4" fmla="*/ 7824 h 10000"/>
                  <a:gd name="connsiteX5" fmla="*/ 4764 w 10000"/>
                  <a:gd name="connsiteY5" fmla="*/ 7064 h 10000"/>
                  <a:gd name="connsiteX6" fmla="*/ 5237 w 10000"/>
                  <a:gd name="connsiteY6" fmla="*/ 6672 h 10000"/>
                  <a:gd name="connsiteX7" fmla="*/ 5702 w 10000"/>
                  <a:gd name="connsiteY7" fmla="*/ 6283 h 10000"/>
                  <a:gd name="connsiteX8" fmla="*/ 6108 w 10000"/>
                  <a:gd name="connsiteY8" fmla="*/ 5895 h 10000"/>
                  <a:gd name="connsiteX9" fmla="*/ 6377 w 10000"/>
                  <a:gd name="connsiteY9" fmla="*/ 5522 h 10000"/>
                  <a:gd name="connsiteX10" fmla="*/ 6377 w 10000"/>
                  <a:gd name="connsiteY10" fmla="*/ 5522 h 10000"/>
                  <a:gd name="connsiteX11" fmla="*/ 6514 w 10000"/>
                  <a:gd name="connsiteY11" fmla="*/ 5238 h 10000"/>
                  <a:gd name="connsiteX12" fmla="*/ 6581 w 10000"/>
                  <a:gd name="connsiteY12" fmla="*/ 4937 h 10000"/>
                  <a:gd name="connsiteX13" fmla="*/ 6514 w 10000"/>
                  <a:gd name="connsiteY13" fmla="*/ 4619 h 10000"/>
                  <a:gd name="connsiteX14" fmla="*/ 6377 w 10000"/>
                  <a:gd name="connsiteY14" fmla="*/ 4282 h 10000"/>
                  <a:gd name="connsiteX15" fmla="*/ 6108 w 10000"/>
                  <a:gd name="connsiteY15" fmla="*/ 3947 h 10000"/>
                  <a:gd name="connsiteX16" fmla="*/ 5837 w 10000"/>
                  <a:gd name="connsiteY16" fmla="*/ 3576 h 10000"/>
                  <a:gd name="connsiteX17" fmla="*/ 5504 w 10000"/>
                  <a:gd name="connsiteY17" fmla="*/ 3222 h 10000"/>
                  <a:gd name="connsiteX18" fmla="*/ 5100 w 10000"/>
                  <a:gd name="connsiteY18" fmla="*/ 2850 h 10000"/>
                  <a:gd name="connsiteX19" fmla="*/ 4233 w 10000"/>
                  <a:gd name="connsiteY19" fmla="*/ 2104 h 10000"/>
                  <a:gd name="connsiteX20" fmla="*/ 3292 w 10000"/>
                  <a:gd name="connsiteY20" fmla="*/ 1399 h 10000"/>
                  <a:gd name="connsiteX21" fmla="*/ 2350 w 10000"/>
                  <a:gd name="connsiteY21" fmla="*/ 760 h 10000"/>
                  <a:gd name="connsiteX22" fmla="*/ 1409 w 10000"/>
                  <a:gd name="connsiteY22" fmla="*/ 176 h 10000"/>
                  <a:gd name="connsiteX23" fmla="*/ 1409 w 10000"/>
                  <a:gd name="connsiteY23" fmla="*/ 176 h 10000"/>
                  <a:gd name="connsiteX24" fmla="*/ 3088 w 10000"/>
                  <a:gd name="connsiteY24" fmla="*/ 0 h 10000"/>
                  <a:gd name="connsiteX25" fmla="*/ 3088 w 10000"/>
                  <a:gd name="connsiteY25" fmla="*/ 0 h 10000"/>
                  <a:gd name="connsiteX26" fmla="*/ 3492 w 10000"/>
                  <a:gd name="connsiteY26" fmla="*/ 196 h 10000"/>
                  <a:gd name="connsiteX27" fmla="*/ 4360 w 10000"/>
                  <a:gd name="connsiteY27" fmla="*/ 708 h 10000"/>
                  <a:gd name="connsiteX28" fmla="*/ 5574 w 10000"/>
                  <a:gd name="connsiteY28" fmla="*/ 1470 h 10000"/>
                  <a:gd name="connsiteX29" fmla="*/ 6308 w 10000"/>
                  <a:gd name="connsiteY29" fmla="*/ 1929 h 10000"/>
                  <a:gd name="connsiteX30" fmla="*/ 6979 w 10000"/>
                  <a:gd name="connsiteY30" fmla="*/ 2405 h 10000"/>
                  <a:gd name="connsiteX31" fmla="*/ 7656 w 10000"/>
                  <a:gd name="connsiteY31" fmla="*/ 2921 h 10000"/>
                  <a:gd name="connsiteX32" fmla="*/ 8322 w 10000"/>
                  <a:gd name="connsiteY32" fmla="*/ 3452 h 10000"/>
                  <a:gd name="connsiteX33" fmla="*/ 8860 w 10000"/>
                  <a:gd name="connsiteY33" fmla="*/ 3965 h 10000"/>
                  <a:gd name="connsiteX34" fmla="*/ 9331 w 10000"/>
                  <a:gd name="connsiteY34" fmla="*/ 4496 h 10000"/>
                  <a:gd name="connsiteX35" fmla="*/ 9732 w 10000"/>
                  <a:gd name="connsiteY35" fmla="*/ 5010 h 10000"/>
                  <a:gd name="connsiteX36" fmla="*/ 9935 w 10000"/>
                  <a:gd name="connsiteY36" fmla="*/ 5485 h 10000"/>
                  <a:gd name="connsiteX37" fmla="*/ 10000 w 10000"/>
                  <a:gd name="connsiteY37" fmla="*/ 5718 h 10000"/>
                  <a:gd name="connsiteX38" fmla="*/ 10000 w 10000"/>
                  <a:gd name="connsiteY38" fmla="*/ 5931 h 10000"/>
                  <a:gd name="connsiteX39" fmla="*/ 9935 w 10000"/>
                  <a:gd name="connsiteY39" fmla="*/ 6143 h 10000"/>
                  <a:gd name="connsiteX40" fmla="*/ 9796 w 10000"/>
                  <a:gd name="connsiteY40" fmla="*/ 6336 h 10000"/>
                  <a:gd name="connsiteX41" fmla="*/ 9796 w 10000"/>
                  <a:gd name="connsiteY41" fmla="*/ 6336 h 10000"/>
                  <a:gd name="connsiteX42" fmla="*/ 9536 w 10000"/>
                  <a:gd name="connsiteY42" fmla="*/ 6725 h 10000"/>
                  <a:gd name="connsiteX0" fmla="*/ 8127 w 8591"/>
                  <a:gd name="connsiteY0" fmla="*/ 6725 h 9113"/>
                  <a:gd name="connsiteX1" fmla="*/ 272 w 8591"/>
                  <a:gd name="connsiteY1" fmla="*/ 9113 h 9113"/>
                  <a:gd name="connsiteX2" fmla="*/ 1276 w 8591"/>
                  <a:gd name="connsiteY2" fmla="*/ 8513 h 9113"/>
                  <a:gd name="connsiteX3" fmla="*/ 2346 w 8591"/>
                  <a:gd name="connsiteY3" fmla="*/ 7824 h 9113"/>
                  <a:gd name="connsiteX4" fmla="*/ 3355 w 8591"/>
                  <a:gd name="connsiteY4" fmla="*/ 7064 h 9113"/>
                  <a:gd name="connsiteX5" fmla="*/ 3828 w 8591"/>
                  <a:gd name="connsiteY5" fmla="*/ 6672 h 9113"/>
                  <a:gd name="connsiteX6" fmla="*/ 4293 w 8591"/>
                  <a:gd name="connsiteY6" fmla="*/ 6283 h 9113"/>
                  <a:gd name="connsiteX7" fmla="*/ 4699 w 8591"/>
                  <a:gd name="connsiteY7" fmla="*/ 5895 h 9113"/>
                  <a:gd name="connsiteX8" fmla="*/ 4968 w 8591"/>
                  <a:gd name="connsiteY8" fmla="*/ 5522 h 9113"/>
                  <a:gd name="connsiteX9" fmla="*/ 4968 w 8591"/>
                  <a:gd name="connsiteY9" fmla="*/ 5522 h 9113"/>
                  <a:gd name="connsiteX10" fmla="*/ 5105 w 8591"/>
                  <a:gd name="connsiteY10" fmla="*/ 5238 h 9113"/>
                  <a:gd name="connsiteX11" fmla="*/ 5172 w 8591"/>
                  <a:gd name="connsiteY11" fmla="*/ 4937 h 9113"/>
                  <a:gd name="connsiteX12" fmla="*/ 5105 w 8591"/>
                  <a:gd name="connsiteY12" fmla="*/ 4619 h 9113"/>
                  <a:gd name="connsiteX13" fmla="*/ 4968 w 8591"/>
                  <a:gd name="connsiteY13" fmla="*/ 4282 h 9113"/>
                  <a:gd name="connsiteX14" fmla="*/ 4699 w 8591"/>
                  <a:gd name="connsiteY14" fmla="*/ 3947 h 9113"/>
                  <a:gd name="connsiteX15" fmla="*/ 4428 w 8591"/>
                  <a:gd name="connsiteY15" fmla="*/ 3576 h 9113"/>
                  <a:gd name="connsiteX16" fmla="*/ 4095 w 8591"/>
                  <a:gd name="connsiteY16" fmla="*/ 3222 h 9113"/>
                  <a:gd name="connsiteX17" fmla="*/ 3691 w 8591"/>
                  <a:gd name="connsiteY17" fmla="*/ 2850 h 9113"/>
                  <a:gd name="connsiteX18" fmla="*/ 2824 w 8591"/>
                  <a:gd name="connsiteY18" fmla="*/ 2104 h 9113"/>
                  <a:gd name="connsiteX19" fmla="*/ 1883 w 8591"/>
                  <a:gd name="connsiteY19" fmla="*/ 1399 h 9113"/>
                  <a:gd name="connsiteX20" fmla="*/ 941 w 8591"/>
                  <a:gd name="connsiteY20" fmla="*/ 760 h 9113"/>
                  <a:gd name="connsiteX21" fmla="*/ 0 w 8591"/>
                  <a:gd name="connsiteY21" fmla="*/ 176 h 9113"/>
                  <a:gd name="connsiteX22" fmla="*/ 0 w 8591"/>
                  <a:gd name="connsiteY22" fmla="*/ 176 h 9113"/>
                  <a:gd name="connsiteX23" fmla="*/ 1679 w 8591"/>
                  <a:gd name="connsiteY23" fmla="*/ 0 h 9113"/>
                  <a:gd name="connsiteX24" fmla="*/ 1679 w 8591"/>
                  <a:gd name="connsiteY24" fmla="*/ 0 h 9113"/>
                  <a:gd name="connsiteX25" fmla="*/ 2083 w 8591"/>
                  <a:gd name="connsiteY25" fmla="*/ 196 h 9113"/>
                  <a:gd name="connsiteX26" fmla="*/ 2951 w 8591"/>
                  <a:gd name="connsiteY26" fmla="*/ 708 h 9113"/>
                  <a:gd name="connsiteX27" fmla="*/ 4165 w 8591"/>
                  <a:gd name="connsiteY27" fmla="*/ 1470 h 9113"/>
                  <a:gd name="connsiteX28" fmla="*/ 4899 w 8591"/>
                  <a:gd name="connsiteY28" fmla="*/ 1929 h 9113"/>
                  <a:gd name="connsiteX29" fmla="*/ 5570 w 8591"/>
                  <a:gd name="connsiteY29" fmla="*/ 2405 h 9113"/>
                  <a:gd name="connsiteX30" fmla="*/ 6247 w 8591"/>
                  <a:gd name="connsiteY30" fmla="*/ 2921 h 9113"/>
                  <a:gd name="connsiteX31" fmla="*/ 6913 w 8591"/>
                  <a:gd name="connsiteY31" fmla="*/ 3452 h 9113"/>
                  <a:gd name="connsiteX32" fmla="*/ 7451 w 8591"/>
                  <a:gd name="connsiteY32" fmla="*/ 3965 h 9113"/>
                  <a:gd name="connsiteX33" fmla="*/ 7922 w 8591"/>
                  <a:gd name="connsiteY33" fmla="*/ 4496 h 9113"/>
                  <a:gd name="connsiteX34" fmla="*/ 8323 w 8591"/>
                  <a:gd name="connsiteY34" fmla="*/ 5010 h 9113"/>
                  <a:gd name="connsiteX35" fmla="*/ 8526 w 8591"/>
                  <a:gd name="connsiteY35" fmla="*/ 5485 h 9113"/>
                  <a:gd name="connsiteX36" fmla="*/ 8591 w 8591"/>
                  <a:gd name="connsiteY36" fmla="*/ 5718 h 9113"/>
                  <a:gd name="connsiteX37" fmla="*/ 8591 w 8591"/>
                  <a:gd name="connsiteY37" fmla="*/ 5931 h 9113"/>
                  <a:gd name="connsiteX38" fmla="*/ 8526 w 8591"/>
                  <a:gd name="connsiteY38" fmla="*/ 6143 h 9113"/>
                  <a:gd name="connsiteX39" fmla="*/ 8387 w 8591"/>
                  <a:gd name="connsiteY39" fmla="*/ 6336 h 9113"/>
                  <a:gd name="connsiteX40" fmla="*/ 8387 w 8591"/>
                  <a:gd name="connsiteY40" fmla="*/ 6336 h 9113"/>
                  <a:gd name="connsiteX41" fmla="*/ 8127 w 8591"/>
                  <a:gd name="connsiteY41" fmla="*/ 6725 h 9113"/>
                  <a:gd name="connsiteX0" fmla="*/ 9460 w 10000"/>
                  <a:gd name="connsiteY0" fmla="*/ 7380 h 9342"/>
                  <a:gd name="connsiteX1" fmla="*/ 1485 w 10000"/>
                  <a:gd name="connsiteY1" fmla="*/ 9342 h 9342"/>
                  <a:gd name="connsiteX2" fmla="*/ 2731 w 10000"/>
                  <a:gd name="connsiteY2" fmla="*/ 8586 h 9342"/>
                  <a:gd name="connsiteX3" fmla="*/ 3905 w 10000"/>
                  <a:gd name="connsiteY3" fmla="*/ 7752 h 9342"/>
                  <a:gd name="connsiteX4" fmla="*/ 4456 w 10000"/>
                  <a:gd name="connsiteY4" fmla="*/ 7321 h 9342"/>
                  <a:gd name="connsiteX5" fmla="*/ 4997 w 10000"/>
                  <a:gd name="connsiteY5" fmla="*/ 6895 h 9342"/>
                  <a:gd name="connsiteX6" fmla="*/ 5470 w 10000"/>
                  <a:gd name="connsiteY6" fmla="*/ 6469 h 9342"/>
                  <a:gd name="connsiteX7" fmla="*/ 5783 w 10000"/>
                  <a:gd name="connsiteY7" fmla="*/ 6059 h 9342"/>
                  <a:gd name="connsiteX8" fmla="*/ 5783 w 10000"/>
                  <a:gd name="connsiteY8" fmla="*/ 6059 h 9342"/>
                  <a:gd name="connsiteX9" fmla="*/ 5942 w 10000"/>
                  <a:gd name="connsiteY9" fmla="*/ 5748 h 9342"/>
                  <a:gd name="connsiteX10" fmla="*/ 6020 w 10000"/>
                  <a:gd name="connsiteY10" fmla="*/ 5418 h 9342"/>
                  <a:gd name="connsiteX11" fmla="*/ 5942 w 10000"/>
                  <a:gd name="connsiteY11" fmla="*/ 5069 h 9342"/>
                  <a:gd name="connsiteX12" fmla="*/ 5783 w 10000"/>
                  <a:gd name="connsiteY12" fmla="*/ 4699 h 9342"/>
                  <a:gd name="connsiteX13" fmla="*/ 5470 w 10000"/>
                  <a:gd name="connsiteY13" fmla="*/ 4331 h 9342"/>
                  <a:gd name="connsiteX14" fmla="*/ 5154 w 10000"/>
                  <a:gd name="connsiteY14" fmla="*/ 3924 h 9342"/>
                  <a:gd name="connsiteX15" fmla="*/ 4767 w 10000"/>
                  <a:gd name="connsiteY15" fmla="*/ 3536 h 9342"/>
                  <a:gd name="connsiteX16" fmla="*/ 4296 w 10000"/>
                  <a:gd name="connsiteY16" fmla="*/ 3127 h 9342"/>
                  <a:gd name="connsiteX17" fmla="*/ 3287 w 10000"/>
                  <a:gd name="connsiteY17" fmla="*/ 2309 h 9342"/>
                  <a:gd name="connsiteX18" fmla="*/ 2192 w 10000"/>
                  <a:gd name="connsiteY18" fmla="*/ 1535 h 9342"/>
                  <a:gd name="connsiteX19" fmla="*/ 1095 w 10000"/>
                  <a:gd name="connsiteY19" fmla="*/ 834 h 9342"/>
                  <a:gd name="connsiteX20" fmla="*/ 0 w 10000"/>
                  <a:gd name="connsiteY20" fmla="*/ 193 h 9342"/>
                  <a:gd name="connsiteX21" fmla="*/ 0 w 10000"/>
                  <a:gd name="connsiteY21" fmla="*/ 193 h 9342"/>
                  <a:gd name="connsiteX22" fmla="*/ 1954 w 10000"/>
                  <a:gd name="connsiteY22" fmla="*/ 0 h 9342"/>
                  <a:gd name="connsiteX23" fmla="*/ 1954 w 10000"/>
                  <a:gd name="connsiteY23" fmla="*/ 0 h 9342"/>
                  <a:gd name="connsiteX24" fmla="*/ 2425 w 10000"/>
                  <a:gd name="connsiteY24" fmla="*/ 215 h 9342"/>
                  <a:gd name="connsiteX25" fmla="*/ 3435 w 10000"/>
                  <a:gd name="connsiteY25" fmla="*/ 777 h 9342"/>
                  <a:gd name="connsiteX26" fmla="*/ 4848 w 10000"/>
                  <a:gd name="connsiteY26" fmla="*/ 1613 h 9342"/>
                  <a:gd name="connsiteX27" fmla="*/ 5702 w 10000"/>
                  <a:gd name="connsiteY27" fmla="*/ 2117 h 9342"/>
                  <a:gd name="connsiteX28" fmla="*/ 6484 w 10000"/>
                  <a:gd name="connsiteY28" fmla="*/ 2639 h 9342"/>
                  <a:gd name="connsiteX29" fmla="*/ 7272 w 10000"/>
                  <a:gd name="connsiteY29" fmla="*/ 3205 h 9342"/>
                  <a:gd name="connsiteX30" fmla="*/ 8047 w 10000"/>
                  <a:gd name="connsiteY30" fmla="*/ 3788 h 9342"/>
                  <a:gd name="connsiteX31" fmla="*/ 8673 w 10000"/>
                  <a:gd name="connsiteY31" fmla="*/ 4351 h 9342"/>
                  <a:gd name="connsiteX32" fmla="*/ 9221 w 10000"/>
                  <a:gd name="connsiteY32" fmla="*/ 4934 h 9342"/>
                  <a:gd name="connsiteX33" fmla="*/ 9688 w 10000"/>
                  <a:gd name="connsiteY33" fmla="*/ 5498 h 9342"/>
                  <a:gd name="connsiteX34" fmla="*/ 9924 w 10000"/>
                  <a:gd name="connsiteY34" fmla="*/ 6019 h 9342"/>
                  <a:gd name="connsiteX35" fmla="*/ 10000 w 10000"/>
                  <a:gd name="connsiteY35" fmla="*/ 6275 h 9342"/>
                  <a:gd name="connsiteX36" fmla="*/ 10000 w 10000"/>
                  <a:gd name="connsiteY36" fmla="*/ 6508 h 9342"/>
                  <a:gd name="connsiteX37" fmla="*/ 9924 w 10000"/>
                  <a:gd name="connsiteY37" fmla="*/ 6741 h 9342"/>
                  <a:gd name="connsiteX38" fmla="*/ 9763 w 10000"/>
                  <a:gd name="connsiteY38" fmla="*/ 6953 h 9342"/>
                  <a:gd name="connsiteX39" fmla="*/ 9763 w 10000"/>
                  <a:gd name="connsiteY39" fmla="*/ 6953 h 9342"/>
                  <a:gd name="connsiteX40" fmla="*/ 9460 w 10000"/>
                  <a:gd name="connsiteY40" fmla="*/ 7380 h 9342"/>
                  <a:gd name="connsiteX0" fmla="*/ 9460 w 10000"/>
                  <a:gd name="connsiteY0" fmla="*/ 7900 h 9191"/>
                  <a:gd name="connsiteX1" fmla="*/ 2731 w 10000"/>
                  <a:gd name="connsiteY1" fmla="*/ 9191 h 9191"/>
                  <a:gd name="connsiteX2" fmla="*/ 3905 w 10000"/>
                  <a:gd name="connsiteY2" fmla="*/ 8298 h 9191"/>
                  <a:gd name="connsiteX3" fmla="*/ 4456 w 10000"/>
                  <a:gd name="connsiteY3" fmla="*/ 7837 h 9191"/>
                  <a:gd name="connsiteX4" fmla="*/ 4997 w 10000"/>
                  <a:gd name="connsiteY4" fmla="*/ 7381 h 9191"/>
                  <a:gd name="connsiteX5" fmla="*/ 5470 w 10000"/>
                  <a:gd name="connsiteY5" fmla="*/ 6925 h 9191"/>
                  <a:gd name="connsiteX6" fmla="*/ 5783 w 10000"/>
                  <a:gd name="connsiteY6" fmla="*/ 6486 h 9191"/>
                  <a:gd name="connsiteX7" fmla="*/ 5783 w 10000"/>
                  <a:gd name="connsiteY7" fmla="*/ 6486 h 9191"/>
                  <a:gd name="connsiteX8" fmla="*/ 5942 w 10000"/>
                  <a:gd name="connsiteY8" fmla="*/ 6153 h 9191"/>
                  <a:gd name="connsiteX9" fmla="*/ 6020 w 10000"/>
                  <a:gd name="connsiteY9" fmla="*/ 5800 h 9191"/>
                  <a:gd name="connsiteX10" fmla="*/ 5942 w 10000"/>
                  <a:gd name="connsiteY10" fmla="*/ 5426 h 9191"/>
                  <a:gd name="connsiteX11" fmla="*/ 5783 w 10000"/>
                  <a:gd name="connsiteY11" fmla="*/ 5030 h 9191"/>
                  <a:gd name="connsiteX12" fmla="*/ 5470 w 10000"/>
                  <a:gd name="connsiteY12" fmla="*/ 4636 h 9191"/>
                  <a:gd name="connsiteX13" fmla="*/ 5154 w 10000"/>
                  <a:gd name="connsiteY13" fmla="*/ 4200 h 9191"/>
                  <a:gd name="connsiteX14" fmla="*/ 4767 w 10000"/>
                  <a:gd name="connsiteY14" fmla="*/ 3785 h 9191"/>
                  <a:gd name="connsiteX15" fmla="*/ 4296 w 10000"/>
                  <a:gd name="connsiteY15" fmla="*/ 3347 h 9191"/>
                  <a:gd name="connsiteX16" fmla="*/ 3287 w 10000"/>
                  <a:gd name="connsiteY16" fmla="*/ 2472 h 9191"/>
                  <a:gd name="connsiteX17" fmla="*/ 2192 w 10000"/>
                  <a:gd name="connsiteY17" fmla="*/ 1643 h 9191"/>
                  <a:gd name="connsiteX18" fmla="*/ 1095 w 10000"/>
                  <a:gd name="connsiteY18" fmla="*/ 893 h 9191"/>
                  <a:gd name="connsiteX19" fmla="*/ 0 w 10000"/>
                  <a:gd name="connsiteY19" fmla="*/ 207 h 9191"/>
                  <a:gd name="connsiteX20" fmla="*/ 0 w 10000"/>
                  <a:gd name="connsiteY20" fmla="*/ 207 h 9191"/>
                  <a:gd name="connsiteX21" fmla="*/ 1954 w 10000"/>
                  <a:gd name="connsiteY21" fmla="*/ 0 h 9191"/>
                  <a:gd name="connsiteX22" fmla="*/ 1954 w 10000"/>
                  <a:gd name="connsiteY22" fmla="*/ 0 h 9191"/>
                  <a:gd name="connsiteX23" fmla="*/ 2425 w 10000"/>
                  <a:gd name="connsiteY23" fmla="*/ 230 h 9191"/>
                  <a:gd name="connsiteX24" fmla="*/ 3435 w 10000"/>
                  <a:gd name="connsiteY24" fmla="*/ 832 h 9191"/>
                  <a:gd name="connsiteX25" fmla="*/ 4848 w 10000"/>
                  <a:gd name="connsiteY25" fmla="*/ 1727 h 9191"/>
                  <a:gd name="connsiteX26" fmla="*/ 5702 w 10000"/>
                  <a:gd name="connsiteY26" fmla="*/ 2266 h 9191"/>
                  <a:gd name="connsiteX27" fmla="*/ 6484 w 10000"/>
                  <a:gd name="connsiteY27" fmla="*/ 2825 h 9191"/>
                  <a:gd name="connsiteX28" fmla="*/ 7272 w 10000"/>
                  <a:gd name="connsiteY28" fmla="*/ 3431 h 9191"/>
                  <a:gd name="connsiteX29" fmla="*/ 8047 w 10000"/>
                  <a:gd name="connsiteY29" fmla="*/ 4055 h 9191"/>
                  <a:gd name="connsiteX30" fmla="*/ 8673 w 10000"/>
                  <a:gd name="connsiteY30" fmla="*/ 4657 h 9191"/>
                  <a:gd name="connsiteX31" fmla="*/ 9221 w 10000"/>
                  <a:gd name="connsiteY31" fmla="*/ 5282 h 9191"/>
                  <a:gd name="connsiteX32" fmla="*/ 9688 w 10000"/>
                  <a:gd name="connsiteY32" fmla="*/ 5885 h 9191"/>
                  <a:gd name="connsiteX33" fmla="*/ 9924 w 10000"/>
                  <a:gd name="connsiteY33" fmla="*/ 6443 h 9191"/>
                  <a:gd name="connsiteX34" fmla="*/ 10000 w 10000"/>
                  <a:gd name="connsiteY34" fmla="*/ 6717 h 9191"/>
                  <a:gd name="connsiteX35" fmla="*/ 10000 w 10000"/>
                  <a:gd name="connsiteY35" fmla="*/ 6966 h 9191"/>
                  <a:gd name="connsiteX36" fmla="*/ 9924 w 10000"/>
                  <a:gd name="connsiteY36" fmla="*/ 7216 h 9191"/>
                  <a:gd name="connsiteX37" fmla="*/ 9763 w 10000"/>
                  <a:gd name="connsiteY37" fmla="*/ 7443 h 9191"/>
                  <a:gd name="connsiteX38" fmla="*/ 9763 w 10000"/>
                  <a:gd name="connsiteY38" fmla="*/ 7443 h 9191"/>
                  <a:gd name="connsiteX39" fmla="*/ 9460 w 10000"/>
                  <a:gd name="connsiteY39" fmla="*/ 7900 h 9191"/>
                  <a:gd name="connsiteX0" fmla="*/ 9460 w 10000"/>
                  <a:gd name="connsiteY0" fmla="*/ 8595 h 9028"/>
                  <a:gd name="connsiteX1" fmla="*/ 3905 w 10000"/>
                  <a:gd name="connsiteY1" fmla="*/ 9028 h 9028"/>
                  <a:gd name="connsiteX2" fmla="*/ 4456 w 10000"/>
                  <a:gd name="connsiteY2" fmla="*/ 8527 h 9028"/>
                  <a:gd name="connsiteX3" fmla="*/ 4997 w 10000"/>
                  <a:gd name="connsiteY3" fmla="*/ 8031 h 9028"/>
                  <a:gd name="connsiteX4" fmla="*/ 5470 w 10000"/>
                  <a:gd name="connsiteY4" fmla="*/ 7535 h 9028"/>
                  <a:gd name="connsiteX5" fmla="*/ 5783 w 10000"/>
                  <a:gd name="connsiteY5" fmla="*/ 7057 h 9028"/>
                  <a:gd name="connsiteX6" fmla="*/ 5783 w 10000"/>
                  <a:gd name="connsiteY6" fmla="*/ 7057 h 9028"/>
                  <a:gd name="connsiteX7" fmla="*/ 5942 w 10000"/>
                  <a:gd name="connsiteY7" fmla="*/ 6695 h 9028"/>
                  <a:gd name="connsiteX8" fmla="*/ 6020 w 10000"/>
                  <a:gd name="connsiteY8" fmla="*/ 6311 h 9028"/>
                  <a:gd name="connsiteX9" fmla="*/ 5942 w 10000"/>
                  <a:gd name="connsiteY9" fmla="*/ 5904 h 9028"/>
                  <a:gd name="connsiteX10" fmla="*/ 5783 w 10000"/>
                  <a:gd name="connsiteY10" fmla="*/ 5473 h 9028"/>
                  <a:gd name="connsiteX11" fmla="*/ 5470 w 10000"/>
                  <a:gd name="connsiteY11" fmla="*/ 5044 h 9028"/>
                  <a:gd name="connsiteX12" fmla="*/ 5154 w 10000"/>
                  <a:gd name="connsiteY12" fmla="*/ 4570 h 9028"/>
                  <a:gd name="connsiteX13" fmla="*/ 4767 w 10000"/>
                  <a:gd name="connsiteY13" fmla="*/ 4118 h 9028"/>
                  <a:gd name="connsiteX14" fmla="*/ 4296 w 10000"/>
                  <a:gd name="connsiteY14" fmla="*/ 3642 h 9028"/>
                  <a:gd name="connsiteX15" fmla="*/ 3287 w 10000"/>
                  <a:gd name="connsiteY15" fmla="*/ 2690 h 9028"/>
                  <a:gd name="connsiteX16" fmla="*/ 2192 w 10000"/>
                  <a:gd name="connsiteY16" fmla="*/ 1788 h 9028"/>
                  <a:gd name="connsiteX17" fmla="*/ 1095 w 10000"/>
                  <a:gd name="connsiteY17" fmla="*/ 972 h 9028"/>
                  <a:gd name="connsiteX18" fmla="*/ 0 w 10000"/>
                  <a:gd name="connsiteY18" fmla="*/ 225 h 9028"/>
                  <a:gd name="connsiteX19" fmla="*/ 0 w 10000"/>
                  <a:gd name="connsiteY19" fmla="*/ 225 h 9028"/>
                  <a:gd name="connsiteX20" fmla="*/ 1954 w 10000"/>
                  <a:gd name="connsiteY20" fmla="*/ 0 h 9028"/>
                  <a:gd name="connsiteX21" fmla="*/ 1954 w 10000"/>
                  <a:gd name="connsiteY21" fmla="*/ 0 h 9028"/>
                  <a:gd name="connsiteX22" fmla="*/ 2425 w 10000"/>
                  <a:gd name="connsiteY22" fmla="*/ 250 h 9028"/>
                  <a:gd name="connsiteX23" fmla="*/ 3435 w 10000"/>
                  <a:gd name="connsiteY23" fmla="*/ 905 h 9028"/>
                  <a:gd name="connsiteX24" fmla="*/ 4848 w 10000"/>
                  <a:gd name="connsiteY24" fmla="*/ 1879 h 9028"/>
                  <a:gd name="connsiteX25" fmla="*/ 5702 w 10000"/>
                  <a:gd name="connsiteY25" fmla="*/ 2465 h 9028"/>
                  <a:gd name="connsiteX26" fmla="*/ 6484 w 10000"/>
                  <a:gd name="connsiteY26" fmla="*/ 3074 h 9028"/>
                  <a:gd name="connsiteX27" fmla="*/ 7272 w 10000"/>
                  <a:gd name="connsiteY27" fmla="*/ 3733 h 9028"/>
                  <a:gd name="connsiteX28" fmla="*/ 8047 w 10000"/>
                  <a:gd name="connsiteY28" fmla="*/ 4412 h 9028"/>
                  <a:gd name="connsiteX29" fmla="*/ 8673 w 10000"/>
                  <a:gd name="connsiteY29" fmla="*/ 5067 h 9028"/>
                  <a:gd name="connsiteX30" fmla="*/ 9221 w 10000"/>
                  <a:gd name="connsiteY30" fmla="*/ 5747 h 9028"/>
                  <a:gd name="connsiteX31" fmla="*/ 9688 w 10000"/>
                  <a:gd name="connsiteY31" fmla="*/ 6403 h 9028"/>
                  <a:gd name="connsiteX32" fmla="*/ 9924 w 10000"/>
                  <a:gd name="connsiteY32" fmla="*/ 7010 h 9028"/>
                  <a:gd name="connsiteX33" fmla="*/ 10000 w 10000"/>
                  <a:gd name="connsiteY33" fmla="*/ 7308 h 9028"/>
                  <a:gd name="connsiteX34" fmla="*/ 10000 w 10000"/>
                  <a:gd name="connsiteY34" fmla="*/ 7579 h 9028"/>
                  <a:gd name="connsiteX35" fmla="*/ 9924 w 10000"/>
                  <a:gd name="connsiteY35" fmla="*/ 7851 h 9028"/>
                  <a:gd name="connsiteX36" fmla="*/ 9763 w 10000"/>
                  <a:gd name="connsiteY36" fmla="*/ 8098 h 9028"/>
                  <a:gd name="connsiteX37" fmla="*/ 9763 w 10000"/>
                  <a:gd name="connsiteY37" fmla="*/ 8098 h 9028"/>
                  <a:gd name="connsiteX38" fmla="*/ 9460 w 10000"/>
                  <a:gd name="connsiteY38" fmla="*/ 8595 h 9028"/>
                  <a:gd name="connsiteX0" fmla="*/ 9460 w 10000"/>
                  <a:gd name="connsiteY0" fmla="*/ 9520 h 10000"/>
                  <a:gd name="connsiteX1" fmla="*/ 3082 w 10000"/>
                  <a:gd name="connsiteY1" fmla="*/ 10000 h 10000"/>
                  <a:gd name="connsiteX2" fmla="*/ 4456 w 10000"/>
                  <a:gd name="connsiteY2" fmla="*/ 9445 h 10000"/>
                  <a:gd name="connsiteX3" fmla="*/ 4997 w 10000"/>
                  <a:gd name="connsiteY3" fmla="*/ 8896 h 10000"/>
                  <a:gd name="connsiteX4" fmla="*/ 5470 w 10000"/>
                  <a:gd name="connsiteY4" fmla="*/ 8346 h 10000"/>
                  <a:gd name="connsiteX5" fmla="*/ 5783 w 10000"/>
                  <a:gd name="connsiteY5" fmla="*/ 7817 h 10000"/>
                  <a:gd name="connsiteX6" fmla="*/ 5783 w 10000"/>
                  <a:gd name="connsiteY6" fmla="*/ 7817 h 10000"/>
                  <a:gd name="connsiteX7" fmla="*/ 5942 w 10000"/>
                  <a:gd name="connsiteY7" fmla="*/ 7416 h 10000"/>
                  <a:gd name="connsiteX8" fmla="*/ 6020 w 10000"/>
                  <a:gd name="connsiteY8" fmla="*/ 6990 h 10000"/>
                  <a:gd name="connsiteX9" fmla="*/ 5942 w 10000"/>
                  <a:gd name="connsiteY9" fmla="*/ 6540 h 10000"/>
                  <a:gd name="connsiteX10" fmla="*/ 5783 w 10000"/>
                  <a:gd name="connsiteY10" fmla="*/ 6062 h 10000"/>
                  <a:gd name="connsiteX11" fmla="*/ 5470 w 10000"/>
                  <a:gd name="connsiteY11" fmla="*/ 5587 h 10000"/>
                  <a:gd name="connsiteX12" fmla="*/ 5154 w 10000"/>
                  <a:gd name="connsiteY12" fmla="*/ 5062 h 10000"/>
                  <a:gd name="connsiteX13" fmla="*/ 4767 w 10000"/>
                  <a:gd name="connsiteY13" fmla="*/ 4561 h 10000"/>
                  <a:gd name="connsiteX14" fmla="*/ 4296 w 10000"/>
                  <a:gd name="connsiteY14" fmla="*/ 4034 h 10000"/>
                  <a:gd name="connsiteX15" fmla="*/ 3287 w 10000"/>
                  <a:gd name="connsiteY15" fmla="*/ 2980 h 10000"/>
                  <a:gd name="connsiteX16" fmla="*/ 2192 w 10000"/>
                  <a:gd name="connsiteY16" fmla="*/ 1981 h 10000"/>
                  <a:gd name="connsiteX17" fmla="*/ 1095 w 10000"/>
                  <a:gd name="connsiteY17" fmla="*/ 1077 h 10000"/>
                  <a:gd name="connsiteX18" fmla="*/ 0 w 10000"/>
                  <a:gd name="connsiteY18" fmla="*/ 249 h 10000"/>
                  <a:gd name="connsiteX19" fmla="*/ 0 w 10000"/>
                  <a:gd name="connsiteY19" fmla="*/ 249 h 10000"/>
                  <a:gd name="connsiteX20" fmla="*/ 1954 w 10000"/>
                  <a:gd name="connsiteY20" fmla="*/ 0 h 10000"/>
                  <a:gd name="connsiteX21" fmla="*/ 1954 w 10000"/>
                  <a:gd name="connsiteY21" fmla="*/ 0 h 10000"/>
                  <a:gd name="connsiteX22" fmla="*/ 2425 w 10000"/>
                  <a:gd name="connsiteY22" fmla="*/ 277 h 10000"/>
                  <a:gd name="connsiteX23" fmla="*/ 3435 w 10000"/>
                  <a:gd name="connsiteY23" fmla="*/ 1002 h 10000"/>
                  <a:gd name="connsiteX24" fmla="*/ 4848 w 10000"/>
                  <a:gd name="connsiteY24" fmla="*/ 2081 h 10000"/>
                  <a:gd name="connsiteX25" fmla="*/ 5702 w 10000"/>
                  <a:gd name="connsiteY25" fmla="*/ 2730 h 10000"/>
                  <a:gd name="connsiteX26" fmla="*/ 6484 w 10000"/>
                  <a:gd name="connsiteY26" fmla="*/ 3405 h 10000"/>
                  <a:gd name="connsiteX27" fmla="*/ 7272 w 10000"/>
                  <a:gd name="connsiteY27" fmla="*/ 4135 h 10000"/>
                  <a:gd name="connsiteX28" fmla="*/ 8047 w 10000"/>
                  <a:gd name="connsiteY28" fmla="*/ 4887 h 10000"/>
                  <a:gd name="connsiteX29" fmla="*/ 8673 w 10000"/>
                  <a:gd name="connsiteY29" fmla="*/ 5613 h 10000"/>
                  <a:gd name="connsiteX30" fmla="*/ 9221 w 10000"/>
                  <a:gd name="connsiteY30" fmla="*/ 6366 h 10000"/>
                  <a:gd name="connsiteX31" fmla="*/ 9688 w 10000"/>
                  <a:gd name="connsiteY31" fmla="*/ 7092 h 10000"/>
                  <a:gd name="connsiteX32" fmla="*/ 9924 w 10000"/>
                  <a:gd name="connsiteY32" fmla="*/ 7765 h 10000"/>
                  <a:gd name="connsiteX33" fmla="*/ 10000 w 10000"/>
                  <a:gd name="connsiteY33" fmla="*/ 8095 h 10000"/>
                  <a:gd name="connsiteX34" fmla="*/ 10000 w 10000"/>
                  <a:gd name="connsiteY34" fmla="*/ 8395 h 10000"/>
                  <a:gd name="connsiteX35" fmla="*/ 9924 w 10000"/>
                  <a:gd name="connsiteY35" fmla="*/ 8696 h 10000"/>
                  <a:gd name="connsiteX36" fmla="*/ 9763 w 10000"/>
                  <a:gd name="connsiteY36" fmla="*/ 8970 h 10000"/>
                  <a:gd name="connsiteX37" fmla="*/ 9763 w 10000"/>
                  <a:gd name="connsiteY37" fmla="*/ 8970 h 10000"/>
                  <a:gd name="connsiteX38" fmla="*/ 9460 w 10000"/>
                  <a:gd name="connsiteY38" fmla="*/ 9520 h 10000"/>
                  <a:gd name="connsiteX0" fmla="*/ 9460 w 10000"/>
                  <a:gd name="connsiteY0" fmla="*/ 9520 h 9925"/>
                  <a:gd name="connsiteX1" fmla="*/ 3823 w 10000"/>
                  <a:gd name="connsiteY1" fmla="*/ 9925 h 9925"/>
                  <a:gd name="connsiteX2" fmla="*/ 4456 w 10000"/>
                  <a:gd name="connsiteY2" fmla="*/ 9445 h 9925"/>
                  <a:gd name="connsiteX3" fmla="*/ 4997 w 10000"/>
                  <a:gd name="connsiteY3" fmla="*/ 8896 h 9925"/>
                  <a:gd name="connsiteX4" fmla="*/ 5470 w 10000"/>
                  <a:gd name="connsiteY4" fmla="*/ 8346 h 9925"/>
                  <a:gd name="connsiteX5" fmla="*/ 5783 w 10000"/>
                  <a:gd name="connsiteY5" fmla="*/ 7817 h 9925"/>
                  <a:gd name="connsiteX6" fmla="*/ 5783 w 10000"/>
                  <a:gd name="connsiteY6" fmla="*/ 7817 h 9925"/>
                  <a:gd name="connsiteX7" fmla="*/ 5942 w 10000"/>
                  <a:gd name="connsiteY7" fmla="*/ 7416 h 9925"/>
                  <a:gd name="connsiteX8" fmla="*/ 6020 w 10000"/>
                  <a:gd name="connsiteY8" fmla="*/ 6990 h 9925"/>
                  <a:gd name="connsiteX9" fmla="*/ 5942 w 10000"/>
                  <a:gd name="connsiteY9" fmla="*/ 6540 h 9925"/>
                  <a:gd name="connsiteX10" fmla="*/ 5783 w 10000"/>
                  <a:gd name="connsiteY10" fmla="*/ 6062 h 9925"/>
                  <a:gd name="connsiteX11" fmla="*/ 5470 w 10000"/>
                  <a:gd name="connsiteY11" fmla="*/ 5587 h 9925"/>
                  <a:gd name="connsiteX12" fmla="*/ 5154 w 10000"/>
                  <a:gd name="connsiteY12" fmla="*/ 5062 h 9925"/>
                  <a:gd name="connsiteX13" fmla="*/ 4767 w 10000"/>
                  <a:gd name="connsiteY13" fmla="*/ 4561 h 9925"/>
                  <a:gd name="connsiteX14" fmla="*/ 4296 w 10000"/>
                  <a:gd name="connsiteY14" fmla="*/ 4034 h 9925"/>
                  <a:gd name="connsiteX15" fmla="*/ 3287 w 10000"/>
                  <a:gd name="connsiteY15" fmla="*/ 2980 h 9925"/>
                  <a:gd name="connsiteX16" fmla="*/ 2192 w 10000"/>
                  <a:gd name="connsiteY16" fmla="*/ 1981 h 9925"/>
                  <a:gd name="connsiteX17" fmla="*/ 1095 w 10000"/>
                  <a:gd name="connsiteY17" fmla="*/ 1077 h 9925"/>
                  <a:gd name="connsiteX18" fmla="*/ 0 w 10000"/>
                  <a:gd name="connsiteY18" fmla="*/ 249 h 9925"/>
                  <a:gd name="connsiteX19" fmla="*/ 0 w 10000"/>
                  <a:gd name="connsiteY19" fmla="*/ 249 h 9925"/>
                  <a:gd name="connsiteX20" fmla="*/ 1954 w 10000"/>
                  <a:gd name="connsiteY20" fmla="*/ 0 h 9925"/>
                  <a:gd name="connsiteX21" fmla="*/ 1954 w 10000"/>
                  <a:gd name="connsiteY21" fmla="*/ 0 h 9925"/>
                  <a:gd name="connsiteX22" fmla="*/ 2425 w 10000"/>
                  <a:gd name="connsiteY22" fmla="*/ 277 h 9925"/>
                  <a:gd name="connsiteX23" fmla="*/ 3435 w 10000"/>
                  <a:gd name="connsiteY23" fmla="*/ 1002 h 9925"/>
                  <a:gd name="connsiteX24" fmla="*/ 4848 w 10000"/>
                  <a:gd name="connsiteY24" fmla="*/ 2081 h 9925"/>
                  <a:gd name="connsiteX25" fmla="*/ 5702 w 10000"/>
                  <a:gd name="connsiteY25" fmla="*/ 2730 h 9925"/>
                  <a:gd name="connsiteX26" fmla="*/ 6484 w 10000"/>
                  <a:gd name="connsiteY26" fmla="*/ 3405 h 9925"/>
                  <a:gd name="connsiteX27" fmla="*/ 7272 w 10000"/>
                  <a:gd name="connsiteY27" fmla="*/ 4135 h 9925"/>
                  <a:gd name="connsiteX28" fmla="*/ 8047 w 10000"/>
                  <a:gd name="connsiteY28" fmla="*/ 4887 h 9925"/>
                  <a:gd name="connsiteX29" fmla="*/ 8673 w 10000"/>
                  <a:gd name="connsiteY29" fmla="*/ 5613 h 9925"/>
                  <a:gd name="connsiteX30" fmla="*/ 9221 w 10000"/>
                  <a:gd name="connsiteY30" fmla="*/ 6366 h 9925"/>
                  <a:gd name="connsiteX31" fmla="*/ 9688 w 10000"/>
                  <a:gd name="connsiteY31" fmla="*/ 7092 h 9925"/>
                  <a:gd name="connsiteX32" fmla="*/ 9924 w 10000"/>
                  <a:gd name="connsiteY32" fmla="*/ 7765 h 9925"/>
                  <a:gd name="connsiteX33" fmla="*/ 10000 w 10000"/>
                  <a:gd name="connsiteY33" fmla="*/ 8095 h 9925"/>
                  <a:gd name="connsiteX34" fmla="*/ 10000 w 10000"/>
                  <a:gd name="connsiteY34" fmla="*/ 8395 h 9925"/>
                  <a:gd name="connsiteX35" fmla="*/ 9924 w 10000"/>
                  <a:gd name="connsiteY35" fmla="*/ 8696 h 9925"/>
                  <a:gd name="connsiteX36" fmla="*/ 9763 w 10000"/>
                  <a:gd name="connsiteY36" fmla="*/ 8970 h 9925"/>
                  <a:gd name="connsiteX37" fmla="*/ 9763 w 10000"/>
                  <a:gd name="connsiteY37" fmla="*/ 8970 h 9925"/>
                  <a:gd name="connsiteX38" fmla="*/ 9460 w 10000"/>
                  <a:gd name="connsiteY38" fmla="*/ 9520 h 9925"/>
                  <a:gd name="connsiteX0" fmla="*/ 9460 w 10000"/>
                  <a:gd name="connsiteY0" fmla="*/ 9592 h 10000"/>
                  <a:gd name="connsiteX1" fmla="*/ 3905 w 10000"/>
                  <a:gd name="connsiteY1" fmla="*/ 10000 h 10000"/>
                  <a:gd name="connsiteX2" fmla="*/ 4456 w 10000"/>
                  <a:gd name="connsiteY2" fmla="*/ 9516 h 10000"/>
                  <a:gd name="connsiteX3" fmla="*/ 4997 w 10000"/>
                  <a:gd name="connsiteY3" fmla="*/ 8963 h 10000"/>
                  <a:gd name="connsiteX4" fmla="*/ 5470 w 10000"/>
                  <a:gd name="connsiteY4" fmla="*/ 8409 h 10000"/>
                  <a:gd name="connsiteX5" fmla="*/ 5783 w 10000"/>
                  <a:gd name="connsiteY5" fmla="*/ 7876 h 10000"/>
                  <a:gd name="connsiteX6" fmla="*/ 5783 w 10000"/>
                  <a:gd name="connsiteY6" fmla="*/ 7876 h 10000"/>
                  <a:gd name="connsiteX7" fmla="*/ 5942 w 10000"/>
                  <a:gd name="connsiteY7" fmla="*/ 7472 h 10000"/>
                  <a:gd name="connsiteX8" fmla="*/ 6020 w 10000"/>
                  <a:gd name="connsiteY8" fmla="*/ 7043 h 10000"/>
                  <a:gd name="connsiteX9" fmla="*/ 5942 w 10000"/>
                  <a:gd name="connsiteY9" fmla="*/ 6589 h 10000"/>
                  <a:gd name="connsiteX10" fmla="*/ 5783 w 10000"/>
                  <a:gd name="connsiteY10" fmla="*/ 6108 h 10000"/>
                  <a:gd name="connsiteX11" fmla="*/ 5470 w 10000"/>
                  <a:gd name="connsiteY11" fmla="*/ 5629 h 10000"/>
                  <a:gd name="connsiteX12" fmla="*/ 5154 w 10000"/>
                  <a:gd name="connsiteY12" fmla="*/ 5100 h 10000"/>
                  <a:gd name="connsiteX13" fmla="*/ 4767 w 10000"/>
                  <a:gd name="connsiteY13" fmla="*/ 4595 h 10000"/>
                  <a:gd name="connsiteX14" fmla="*/ 4296 w 10000"/>
                  <a:gd name="connsiteY14" fmla="*/ 4064 h 10000"/>
                  <a:gd name="connsiteX15" fmla="*/ 3287 w 10000"/>
                  <a:gd name="connsiteY15" fmla="*/ 3003 h 10000"/>
                  <a:gd name="connsiteX16" fmla="*/ 2192 w 10000"/>
                  <a:gd name="connsiteY16" fmla="*/ 1996 h 10000"/>
                  <a:gd name="connsiteX17" fmla="*/ 1095 w 10000"/>
                  <a:gd name="connsiteY17" fmla="*/ 1085 h 10000"/>
                  <a:gd name="connsiteX18" fmla="*/ 0 w 10000"/>
                  <a:gd name="connsiteY18" fmla="*/ 251 h 10000"/>
                  <a:gd name="connsiteX19" fmla="*/ 0 w 10000"/>
                  <a:gd name="connsiteY19" fmla="*/ 251 h 10000"/>
                  <a:gd name="connsiteX20" fmla="*/ 1954 w 10000"/>
                  <a:gd name="connsiteY20" fmla="*/ 0 h 10000"/>
                  <a:gd name="connsiteX21" fmla="*/ 1954 w 10000"/>
                  <a:gd name="connsiteY21" fmla="*/ 0 h 10000"/>
                  <a:gd name="connsiteX22" fmla="*/ 2425 w 10000"/>
                  <a:gd name="connsiteY22" fmla="*/ 279 h 10000"/>
                  <a:gd name="connsiteX23" fmla="*/ 3435 w 10000"/>
                  <a:gd name="connsiteY23" fmla="*/ 1010 h 10000"/>
                  <a:gd name="connsiteX24" fmla="*/ 4848 w 10000"/>
                  <a:gd name="connsiteY24" fmla="*/ 2097 h 10000"/>
                  <a:gd name="connsiteX25" fmla="*/ 5702 w 10000"/>
                  <a:gd name="connsiteY25" fmla="*/ 2751 h 10000"/>
                  <a:gd name="connsiteX26" fmla="*/ 6484 w 10000"/>
                  <a:gd name="connsiteY26" fmla="*/ 3431 h 10000"/>
                  <a:gd name="connsiteX27" fmla="*/ 7272 w 10000"/>
                  <a:gd name="connsiteY27" fmla="*/ 4166 h 10000"/>
                  <a:gd name="connsiteX28" fmla="*/ 8047 w 10000"/>
                  <a:gd name="connsiteY28" fmla="*/ 4924 h 10000"/>
                  <a:gd name="connsiteX29" fmla="*/ 8673 w 10000"/>
                  <a:gd name="connsiteY29" fmla="*/ 5655 h 10000"/>
                  <a:gd name="connsiteX30" fmla="*/ 9221 w 10000"/>
                  <a:gd name="connsiteY30" fmla="*/ 6414 h 10000"/>
                  <a:gd name="connsiteX31" fmla="*/ 9688 w 10000"/>
                  <a:gd name="connsiteY31" fmla="*/ 7146 h 10000"/>
                  <a:gd name="connsiteX32" fmla="*/ 9924 w 10000"/>
                  <a:gd name="connsiteY32" fmla="*/ 7824 h 10000"/>
                  <a:gd name="connsiteX33" fmla="*/ 10000 w 10000"/>
                  <a:gd name="connsiteY33" fmla="*/ 8156 h 10000"/>
                  <a:gd name="connsiteX34" fmla="*/ 10000 w 10000"/>
                  <a:gd name="connsiteY34" fmla="*/ 8458 h 10000"/>
                  <a:gd name="connsiteX35" fmla="*/ 9924 w 10000"/>
                  <a:gd name="connsiteY35" fmla="*/ 8762 h 10000"/>
                  <a:gd name="connsiteX36" fmla="*/ 9763 w 10000"/>
                  <a:gd name="connsiteY36" fmla="*/ 9038 h 10000"/>
                  <a:gd name="connsiteX37" fmla="*/ 9763 w 10000"/>
                  <a:gd name="connsiteY37" fmla="*/ 9038 h 10000"/>
                  <a:gd name="connsiteX38" fmla="*/ 9460 w 10000"/>
                  <a:gd name="connsiteY38" fmla="*/ 9592 h 10000"/>
                  <a:gd name="connsiteX0" fmla="*/ 9460 w 10000"/>
                  <a:gd name="connsiteY0" fmla="*/ 9592 h 9924"/>
                  <a:gd name="connsiteX1" fmla="*/ 4070 w 10000"/>
                  <a:gd name="connsiteY1" fmla="*/ 9924 h 9924"/>
                  <a:gd name="connsiteX2" fmla="*/ 4456 w 10000"/>
                  <a:gd name="connsiteY2" fmla="*/ 9516 h 9924"/>
                  <a:gd name="connsiteX3" fmla="*/ 4997 w 10000"/>
                  <a:gd name="connsiteY3" fmla="*/ 8963 h 9924"/>
                  <a:gd name="connsiteX4" fmla="*/ 5470 w 10000"/>
                  <a:gd name="connsiteY4" fmla="*/ 8409 h 9924"/>
                  <a:gd name="connsiteX5" fmla="*/ 5783 w 10000"/>
                  <a:gd name="connsiteY5" fmla="*/ 7876 h 9924"/>
                  <a:gd name="connsiteX6" fmla="*/ 5783 w 10000"/>
                  <a:gd name="connsiteY6" fmla="*/ 7876 h 9924"/>
                  <a:gd name="connsiteX7" fmla="*/ 5942 w 10000"/>
                  <a:gd name="connsiteY7" fmla="*/ 7472 h 9924"/>
                  <a:gd name="connsiteX8" fmla="*/ 6020 w 10000"/>
                  <a:gd name="connsiteY8" fmla="*/ 7043 h 9924"/>
                  <a:gd name="connsiteX9" fmla="*/ 5942 w 10000"/>
                  <a:gd name="connsiteY9" fmla="*/ 6589 h 9924"/>
                  <a:gd name="connsiteX10" fmla="*/ 5783 w 10000"/>
                  <a:gd name="connsiteY10" fmla="*/ 6108 h 9924"/>
                  <a:gd name="connsiteX11" fmla="*/ 5470 w 10000"/>
                  <a:gd name="connsiteY11" fmla="*/ 5629 h 9924"/>
                  <a:gd name="connsiteX12" fmla="*/ 5154 w 10000"/>
                  <a:gd name="connsiteY12" fmla="*/ 5100 h 9924"/>
                  <a:gd name="connsiteX13" fmla="*/ 4767 w 10000"/>
                  <a:gd name="connsiteY13" fmla="*/ 4595 h 9924"/>
                  <a:gd name="connsiteX14" fmla="*/ 4296 w 10000"/>
                  <a:gd name="connsiteY14" fmla="*/ 4064 h 9924"/>
                  <a:gd name="connsiteX15" fmla="*/ 3287 w 10000"/>
                  <a:gd name="connsiteY15" fmla="*/ 3003 h 9924"/>
                  <a:gd name="connsiteX16" fmla="*/ 2192 w 10000"/>
                  <a:gd name="connsiteY16" fmla="*/ 1996 h 9924"/>
                  <a:gd name="connsiteX17" fmla="*/ 1095 w 10000"/>
                  <a:gd name="connsiteY17" fmla="*/ 1085 h 9924"/>
                  <a:gd name="connsiteX18" fmla="*/ 0 w 10000"/>
                  <a:gd name="connsiteY18" fmla="*/ 251 h 9924"/>
                  <a:gd name="connsiteX19" fmla="*/ 0 w 10000"/>
                  <a:gd name="connsiteY19" fmla="*/ 251 h 9924"/>
                  <a:gd name="connsiteX20" fmla="*/ 1954 w 10000"/>
                  <a:gd name="connsiteY20" fmla="*/ 0 h 9924"/>
                  <a:gd name="connsiteX21" fmla="*/ 1954 w 10000"/>
                  <a:gd name="connsiteY21" fmla="*/ 0 h 9924"/>
                  <a:gd name="connsiteX22" fmla="*/ 2425 w 10000"/>
                  <a:gd name="connsiteY22" fmla="*/ 279 h 9924"/>
                  <a:gd name="connsiteX23" fmla="*/ 3435 w 10000"/>
                  <a:gd name="connsiteY23" fmla="*/ 1010 h 9924"/>
                  <a:gd name="connsiteX24" fmla="*/ 4848 w 10000"/>
                  <a:gd name="connsiteY24" fmla="*/ 2097 h 9924"/>
                  <a:gd name="connsiteX25" fmla="*/ 5702 w 10000"/>
                  <a:gd name="connsiteY25" fmla="*/ 2751 h 9924"/>
                  <a:gd name="connsiteX26" fmla="*/ 6484 w 10000"/>
                  <a:gd name="connsiteY26" fmla="*/ 3431 h 9924"/>
                  <a:gd name="connsiteX27" fmla="*/ 7272 w 10000"/>
                  <a:gd name="connsiteY27" fmla="*/ 4166 h 9924"/>
                  <a:gd name="connsiteX28" fmla="*/ 8047 w 10000"/>
                  <a:gd name="connsiteY28" fmla="*/ 4924 h 9924"/>
                  <a:gd name="connsiteX29" fmla="*/ 8673 w 10000"/>
                  <a:gd name="connsiteY29" fmla="*/ 5655 h 9924"/>
                  <a:gd name="connsiteX30" fmla="*/ 9221 w 10000"/>
                  <a:gd name="connsiteY30" fmla="*/ 6414 h 9924"/>
                  <a:gd name="connsiteX31" fmla="*/ 9688 w 10000"/>
                  <a:gd name="connsiteY31" fmla="*/ 7146 h 9924"/>
                  <a:gd name="connsiteX32" fmla="*/ 9924 w 10000"/>
                  <a:gd name="connsiteY32" fmla="*/ 7824 h 9924"/>
                  <a:gd name="connsiteX33" fmla="*/ 10000 w 10000"/>
                  <a:gd name="connsiteY33" fmla="*/ 8156 h 9924"/>
                  <a:gd name="connsiteX34" fmla="*/ 10000 w 10000"/>
                  <a:gd name="connsiteY34" fmla="*/ 8458 h 9924"/>
                  <a:gd name="connsiteX35" fmla="*/ 9924 w 10000"/>
                  <a:gd name="connsiteY35" fmla="*/ 8762 h 9924"/>
                  <a:gd name="connsiteX36" fmla="*/ 9763 w 10000"/>
                  <a:gd name="connsiteY36" fmla="*/ 9038 h 9924"/>
                  <a:gd name="connsiteX37" fmla="*/ 9763 w 10000"/>
                  <a:gd name="connsiteY37" fmla="*/ 9038 h 9924"/>
                  <a:gd name="connsiteX38" fmla="*/ 9460 w 10000"/>
                  <a:gd name="connsiteY38" fmla="*/ 9592 h 9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0000" h="9924">
                    <a:moveTo>
                      <a:pt x="9460" y="9592"/>
                    </a:moveTo>
                    <a:lnTo>
                      <a:pt x="4070" y="9924"/>
                    </a:lnTo>
                    <a:lnTo>
                      <a:pt x="4456" y="9516"/>
                    </a:lnTo>
                    <a:cubicBezTo>
                      <a:pt x="4633" y="9331"/>
                      <a:pt x="4821" y="9149"/>
                      <a:pt x="4997" y="8963"/>
                    </a:cubicBezTo>
                    <a:lnTo>
                      <a:pt x="5470" y="8409"/>
                    </a:lnTo>
                    <a:lnTo>
                      <a:pt x="5783" y="7876"/>
                    </a:lnTo>
                    <a:lnTo>
                      <a:pt x="5783" y="7876"/>
                    </a:lnTo>
                    <a:cubicBezTo>
                      <a:pt x="5833" y="7740"/>
                      <a:pt x="5886" y="7607"/>
                      <a:pt x="5942" y="7472"/>
                    </a:cubicBezTo>
                    <a:cubicBezTo>
                      <a:pt x="5968" y="7329"/>
                      <a:pt x="5992" y="7186"/>
                      <a:pt x="6020" y="7043"/>
                    </a:cubicBezTo>
                    <a:cubicBezTo>
                      <a:pt x="5992" y="6890"/>
                      <a:pt x="5968" y="6741"/>
                      <a:pt x="5942" y="6589"/>
                    </a:cubicBezTo>
                    <a:cubicBezTo>
                      <a:pt x="5886" y="6428"/>
                      <a:pt x="5833" y="6268"/>
                      <a:pt x="5783" y="6108"/>
                    </a:cubicBezTo>
                    <a:lnTo>
                      <a:pt x="5470" y="5629"/>
                    </a:lnTo>
                    <a:cubicBezTo>
                      <a:pt x="5365" y="5454"/>
                      <a:pt x="5264" y="5278"/>
                      <a:pt x="5154" y="5100"/>
                    </a:cubicBezTo>
                    <a:cubicBezTo>
                      <a:pt x="5029" y="4930"/>
                      <a:pt x="4898" y="4762"/>
                      <a:pt x="4767" y="4595"/>
                    </a:cubicBezTo>
                    <a:cubicBezTo>
                      <a:pt x="4605" y="4416"/>
                      <a:pt x="4455" y="4240"/>
                      <a:pt x="4296" y="4064"/>
                    </a:cubicBezTo>
                    <a:lnTo>
                      <a:pt x="3287" y="3003"/>
                    </a:lnTo>
                    <a:lnTo>
                      <a:pt x="2192" y="1996"/>
                    </a:lnTo>
                    <a:lnTo>
                      <a:pt x="1095" y="1085"/>
                    </a:lnTo>
                    <a:lnTo>
                      <a:pt x="0" y="251"/>
                    </a:lnTo>
                    <a:lnTo>
                      <a:pt x="0" y="251"/>
                    </a:lnTo>
                    <a:lnTo>
                      <a:pt x="1954" y="0"/>
                    </a:lnTo>
                    <a:lnTo>
                      <a:pt x="1954" y="0"/>
                    </a:lnTo>
                    <a:lnTo>
                      <a:pt x="2425" y="279"/>
                    </a:lnTo>
                    <a:lnTo>
                      <a:pt x="3435" y="1010"/>
                    </a:lnTo>
                    <a:lnTo>
                      <a:pt x="4848" y="2097"/>
                    </a:lnTo>
                    <a:lnTo>
                      <a:pt x="5702" y="2751"/>
                    </a:lnTo>
                    <a:lnTo>
                      <a:pt x="6484" y="3431"/>
                    </a:lnTo>
                    <a:lnTo>
                      <a:pt x="7272" y="4166"/>
                    </a:lnTo>
                    <a:lnTo>
                      <a:pt x="8047" y="4924"/>
                    </a:lnTo>
                    <a:lnTo>
                      <a:pt x="8673" y="5655"/>
                    </a:lnTo>
                    <a:lnTo>
                      <a:pt x="9221" y="6414"/>
                    </a:lnTo>
                    <a:lnTo>
                      <a:pt x="9688" y="7146"/>
                    </a:lnTo>
                    <a:cubicBezTo>
                      <a:pt x="9763" y="7372"/>
                      <a:pt x="9842" y="7598"/>
                      <a:pt x="9924" y="7824"/>
                    </a:cubicBezTo>
                    <a:cubicBezTo>
                      <a:pt x="9950" y="7938"/>
                      <a:pt x="9976" y="8044"/>
                      <a:pt x="10000" y="8156"/>
                    </a:cubicBezTo>
                    <a:lnTo>
                      <a:pt x="10000" y="8458"/>
                    </a:lnTo>
                    <a:cubicBezTo>
                      <a:pt x="9976" y="8558"/>
                      <a:pt x="9950" y="8658"/>
                      <a:pt x="9924" y="8762"/>
                    </a:cubicBezTo>
                    <a:cubicBezTo>
                      <a:pt x="9874" y="8853"/>
                      <a:pt x="9814" y="8944"/>
                      <a:pt x="9763" y="9038"/>
                    </a:cubicBezTo>
                    <a:lnTo>
                      <a:pt x="9763" y="9038"/>
                    </a:lnTo>
                    <a:cubicBezTo>
                      <a:pt x="9664" y="9224"/>
                      <a:pt x="9557" y="9408"/>
                      <a:pt x="9460" y="9592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89"/>
              <p:cNvSpPr>
                <a:spLocks/>
              </p:cNvSpPr>
              <p:nvPr/>
            </p:nvSpPr>
            <p:spPr bwMode="auto">
              <a:xfrm>
                <a:off x="4029755" y="4713334"/>
                <a:ext cx="413389" cy="530855"/>
              </a:xfrm>
              <a:custGeom>
                <a:avLst/>
                <a:gdLst>
                  <a:gd name="T0" fmla="*/ 366 w 366"/>
                  <a:gd name="T1" fmla="*/ 420 h 470"/>
                  <a:gd name="T2" fmla="*/ 344 w 366"/>
                  <a:gd name="T3" fmla="*/ 244 h 470"/>
                  <a:gd name="T4" fmla="*/ 332 w 366"/>
                  <a:gd name="T5" fmla="*/ 178 h 470"/>
                  <a:gd name="T6" fmla="*/ 320 w 366"/>
                  <a:gd name="T7" fmla="*/ 140 h 470"/>
                  <a:gd name="T8" fmla="*/ 302 w 366"/>
                  <a:gd name="T9" fmla="*/ 120 h 470"/>
                  <a:gd name="T10" fmla="*/ 264 w 366"/>
                  <a:gd name="T11" fmla="*/ 96 h 470"/>
                  <a:gd name="T12" fmla="*/ 246 w 366"/>
                  <a:gd name="T13" fmla="*/ 82 h 470"/>
                  <a:gd name="T14" fmla="*/ 182 w 366"/>
                  <a:gd name="T15" fmla="*/ 28 h 470"/>
                  <a:gd name="T16" fmla="*/ 156 w 366"/>
                  <a:gd name="T17" fmla="*/ 12 h 470"/>
                  <a:gd name="T18" fmla="*/ 134 w 366"/>
                  <a:gd name="T19" fmla="*/ 8 h 470"/>
                  <a:gd name="T20" fmla="*/ 134 w 366"/>
                  <a:gd name="T21" fmla="*/ 18 h 470"/>
                  <a:gd name="T22" fmla="*/ 122 w 366"/>
                  <a:gd name="T23" fmla="*/ 6 h 470"/>
                  <a:gd name="T24" fmla="*/ 110 w 366"/>
                  <a:gd name="T25" fmla="*/ 0 h 470"/>
                  <a:gd name="T26" fmla="*/ 94 w 366"/>
                  <a:gd name="T27" fmla="*/ 0 h 470"/>
                  <a:gd name="T28" fmla="*/ 88 w 366"/>
                  <a:gd name="T29" fmla="*/ 4 h 470"/>
                  <a:gd name="T30" fmla="*/ 84 w 366"/>
                  <a:gd name="T31" fmla="*/ 12 h 470"/>
                  <a:gd name="T32" fmla="*/ 92 w 366"/>
                  <a:gd name="T33" fmla="*/ 28 h 470"/>
                  <a:gd name="T34" fmla="*/ 100 w 366"/>
                  <a:gd name="T35" fmla="*/ 40 h 470"/>
                  <a:gd name="T36" fmla="*/ 78 w 366"/>
                  <a:gd name="T37" fmla="*/ 20 h 470"/>
                  <a:gd name="T38" fmla="*/ 64 w 366"/>
                  <a:gd name="T39" fmla="*/ 16 h 470"/>
                  <a:gd name="T40" fmla="*/ 54 w 366"/>
                  <a:gd name="T41" fmla="*/ 18 h 470"/>
                  <a:gd name="T42" fmla="*/ 48 w 366"/>
                  <a:gd name="T43" fmla="*/ 22 h 470"/>
                  <a:gd name="T44" fmla="*/ 42 w 366"/>
                  <a:gd name="T45" fmla="*/ 32 h 470"/>
                  <a:gd name="T46" fmla="*/ 44 w 366"/>
                  <a:gd name="T47" fmla="*/ 46 h 470"/>
                  <a:gd name="T48" fmla="*/ 60 w 366"/>
                  <a:gd name="T49" fmla="*/ 78 h 470"/>
                  <a:gd name="T50" fmla="*/ 54 w 366"/>
                  <a:gd name="T51" fmla="*/ 72 h 470"/>
                  <a:gd name="T52" fmla="*/ 40 w 366"/>
                  <a:gd name="T53" fmla="*/ 62 h 470"/>
                  <a:gd name="T54" fmla="*/ 26 w 366"/>
                  <a:gd name="T55" fmla="*/ 60 h 470"/>
                  <a:gd name="T56" fmla="*/ 8 w 366"/>
                  <a:gd name="T57" fmla="*/ 66 h 470"/>
                  <a:gd name="T58" fmla="*/ 4 w 366"/>
                  <a:gd name="T59" fmla="*/ 70 h 470"/>
                  <a:gd name="T60" fmla="*/ 0 w 366"/>
                  <a:gd name="T61" fmla="*/ 80 h 470"/>
                  <a:gd name="T62" fmla="*/ 2 w 366"/>
                  <a:gd name="T63" fmla="*/ 96 h 470"/>
                  <a:gd name="T64" fmla="*/ 14 w 366"/>
                  <a:gd name="T65" fmla="*/ 116 h 470"/>
                  <a:gd name="T66" fmla="*/ 26 w 366"/>
                  <a:gd name="T67" fmla="*/ 126 h 470"/>
                  <a:gd name="T68" fmla="*/ 56 w 366"/>
                  <a:gd name="T69" fmla="*/ 158 h 470"/>
                  <a:gd name="T70" fmla="*/ 134 w 366"/>
                  <a:gd name="T71" fmla="*/ 254 h 470"/>
                  <a:gd name="T72" fmla="*/ 86 w 366"/>
                  <a:gd name="T73" fmla="*/ 212 h 470"/>
                  <a:gd name="T74" fmla="*/ 32 w 366"/>
                  <a:gd name="T75" fmla="*/ 166 h 470"/>
                  <a:gd name="T76" fmla="*/ 24 w 366"/>
                  <a:gd name="T77" fmla="*/ 166 h 470"/>
                  <a:gd name="T78" fmla="*/ 14 w 366"/>
                  <a:gd name="T79" fmla="*/ 174 h 470"/>
                  <a:gd name="T80" fmla="*/ 14 w 366"/>
                  <a:gd name="T81" fmla="*/ 194 h 470"/>
                  <a:gd name="T82" fmla="*/ 32 w 366"/>
                  <a:gd name="T83" fmla="*/ 220 h 470"/>
                  <a:gd name="T84" fmla="*/ 46 w 366"/>
                  <a:gd name="T85" fmla="*/ 236 h 470"/>
                  <a:gd name="T86" fmla="*/ 86 w 366"/>
                  <a:gd name="T87" fmla="*/ 292 h 470"/>
                  <a:gd name="T88" fmla="*/ 134 w 366"/>
                  <a:gd name="T89" fmla="*/ 366 h 470"/>
                  <a:gd name="T90" fmla="*/ 164 w 366"/>
                  <a:gd name="T91" fmla="*/ 402 h 470"/>
                  <a:gd name="T92" fmla="*/ 198 w 366"/>
                  <a:gd name="T93" fmla="*/ 434 h 470"/>
                  <a:gd name="T94" fmla="*/ 232 w 366"/>
                  <a:gd name="T95" fmla="*/ 460 h 470"/>
                  <a:gd name="T96" fmla="*/ 262 w 366"/>
                  <a:gd name="T97" fmla="*/ 470 h 470"/>
                  <a:gd name="T98" fmla="*/ 366 w 366"/>
                  <a:gd name="T99" fmla="*/ 42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6" h="470">
                    <a:moveTo>
                      <a:pt x="366" y="420"/>
                    </a:moveTo>
                    <a:lnTo>
                      <a:pt x="366" y="420"/>
                    </a:lnTo>
                    <a:lnTo>
                      <a:pt x="354" y="324"/>
                    </a:lnTo>
                    <a:lnTo>
                      <a:pt x="344" y="244"/>
                    </a:lnTo>
                    <a:lnTo>
                      <a:pt x="332" y="178"/>
                    </a:lnTo>
                    <a:lnTo>
                      <a:pt x="332" y="178"/>
                    </a:lnTo>
                    <a:lnTo>
                      <a:pt x="326" y="156"/>
                    </a:lnTo>
                    <a:lnTo>
                      <a:pt x="320" y="140"/>
                    </a:lnTo>
                    <a:lnTo>
                      <a:pt x="312" y="128"/>
                    </a:lnTo>
                    <a:lnTo>
                      <a:pt x="302" y="120"/>
                    </a:lnTo>
                    <a:lnTo>
                      <a:pt x="278" y="104"/>
                    </a:lnTo>
                    <a:lnTo>
                      <a:pt x="264" y="96"/>
                    </a:lnTo>
                    <a:lnTo>
                      <a:pt x="246" y="82"/>
                    </a:lnTo>
                    <a:lnTo>
                      <a:pt x="246" y="82"/>
                    </a:lnTo>
                    <a:lnTo>
                      <a:pt x="212" y="54"/>
                    </a:lnTo>
                    <a:lnTo>
                      <a:pt x="182" y="28"/>
                    </a:lnTo>
                    <a:lnTo>
                      <a:pt x="168" y="20"/>
                    </a:lnTo>
                    <a:lnTo>
                      <a:pt x="156" y="12"/>
                    </a:lnTo>
                    <a:lnTo>
                      <a:pt x="144" y="8"/>
                    </a:lnTo>
                    <a:lnTo>
                      <a:pt x="134" y="8"/>
                    </a:lnTo>
                    <a:lnTo>
                      <a:pt x="134" y="18"/>
                    </a:lnTo>
                    <a:lnTo>
                      <a:pt x="134" y="18"/>
                    </a:lnTo>
                    <a:lnTo>
                      <a:pt x="130" y="14"/>
                    </a:lnTo>
                    <a:lnTo>
                      <a:pt x="122" y="6"/>
                    </a:lnTo>
                    <a:lnTo>
                      <a:pt x="116" y="2"/>
                    </a:lnTo>
                    <a:lnTo>
                      <a:pt x="110" y="0"/>
                    </a:lnTo>
                    <a:lnTo>
                      <a:pt x="102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88" y="4"/>
                    </a:lnTo>
                    <a:lnTo>
                      <a:pt x="86" y="8"/>
                    </a:lnTo>
                    <a:lnTo>
                      <a:pt x="84" y="12"/>
                    </a:lnTo>
                    <a:lnTo>
                      <a:pt x="86" y="18"/>
                    </a:lnTo>
                    <a:lnTo>
                      <a:pt x="92" y="28"/>
                    </a:lnTo>
                    <a:lnTo>
                      <a:pt x="100" y="40"/>
                    </a:lnTo>
                    <a:lnTo>
                      <a:pt x="100" y="40"/>
                    </a:lnTo>
                    <a:lnTo>
                      <a:pt x="84" y="24"/>
                    </a:lnTo>
                    <a:lnTo>
                      <a:pt x="78" y="20"/>
                    </a:lnTo>
                    <a:lnTo>
                      <a:pt x="70" y="18"/>
                    </a:lnTo>
                    <a:lnTo>
                      <a:pt x="64" y="16"/>
                    </a:lnTo>
                    <a:lnTo>
                      <a:pt x="58" y="16"/>
                    </a:lnTo>
                    <a:lnTo>
                      <a:pt x="54" y="18"/>
                    </a:lnTo>
                    <a:lnTo>
                      <a:pt x="48" y="22"/>
                    </a:lnTo>
                    <a:lnTo>
                      <a:pt x="48" y="22"/>
                    </a:lnTo>
                    <a:lnTo>
                      <a:pt x="44" y="26"/>
                    </a:lnTo>
                    <a:lnTo>
                      <a:pt x="42" y="32"/>
                    </a:lnTo>
                    <a:lnTo>
                      <a:pt x="42" y="40"/>
                    </a:lnTo>
                    <a:lnTo>
                      <a:pt x="44" y="46"/>
                    </a:lnTo>
                    <a:lnTo>
                      <a:pt x="50" y="62"/>
                    </a:lnTo>
                    <a:lnTo>
                      <a:pt x="60" y="78"/>
                    </a:lnTo>
                    <a:lnTo>
                      <a:pt x="60" y="78"/>
                    </a:lnTo>
                    <a:lnTo>
                      <a:pt x="54" y="72"/>
                    </a:lnTo>
                    <a:lnTo>
                      <a:pt x="46" y="66"/>
                    </a:lnTo>
                    <a:lnTo>
                      <a:pt x="40" y="62"/>
                    </a:lnTo>
                    <a:lnTo>
                      <a:pt x="32" y="62"/>
                    </a:lnTo>
                    <a:lnTo>
                      <a:pt x="26" y="60"/>
                    </a:lnTo>
                    <a:lnTo>
                      <a:pt x="20" y="62"/>
                    </a:lnTo>
                    <a:lnTo>
                      <a:pt x="8" y="66"/>
                    </a:lnTo>
                    <a:lnTo>
                      <a:pt x="8" y="66"/>
                    </a:lnTo>
                    <a:lnTo>
                      <a:pt x="4" y="70"/>
                    </a:lnTo>
                    <a:lnTo>
                      <a:pt x="2" y="74"/>
                    </a:lnTo>
                    <a:lnTo>
                      <a:pt x="0" y="80"/>
                    </a:lnTo>
                    <a:lnTo>
                      <a:pt x="0" y="88"/>
                    </a:lnTo>
                    <a:lnTo>
                      <a:pt x="2" y="96"/>
                    </a:lnTo>
                    <a:lnTo>
                      <a:pt x="6" y="106"/>
                    </a:lnTo>
                    <a:lnTo>
                      <a:pt x="14" y="116"/>
                    </a:lnTo>
                    <a:lnTo>
                      <a:pt x="26" y="126"/>
                    </a:lnTo>
                    <a:lnTo>
                      <a:pt x="26" y="126"/>
                    </a:lnTo>
                    <a:lnTo>
                      <a:pt x="40" y="140"/>
                    </a:lnTo>
                    <a:lnTo>
                      <a:pt x="56" y="158"/>
                    </a:lnTo>
                    <a:lnTo>
                      <a:pt x="92" y="20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86" y="212"/>
                    </a:lnTo>
                    <a:lnTo>
                      <a:pt x="32" y="166"/>
                    </a:lnTo>
                    <a:lnTo>
                      <a:pt x="32" y="166"/>
                    </a:lnTo>
                    <a:lnTo>
                      <a:pt x="30" y="164"/>
                    </a:lnTo>
                    <a:lnTo>
                      <a:pt x="24" y="166"/>
                    </a:lnTo>
                    <a:lnTo>
                      <a:pt x="18" y="168"/>
                    </a:lnTo>
                    <a:lnTo>
                      <a:pt x="14" y="174"/>
                    </a:lnTo>
                    <a:lnTo>
                      <a:pt x="12" y="184"/>
                    </a:lnTo>
                    <a:lnTo>
                      <a:pt x="14" y="194"/>
                    </a:lnTo>
                    <a:lnTo>
                      <a:pt x="20" y="206"/>
                    </a:lnTo>
                    <a:lnTo>
                      <a:pt x="32" y="220"/>
                    </a:lnTo>
                    <a:lnTo>
                      <a:pt x="32" y="220"/>
                    </a:lnTo>
                    <a:lnTo>
                      <a:pt x="46" y="236"/>
                    </a:lnTo>
                    <a:lnTo>
                      <a:pt x="60" y="254"/>
                    </a:lnTo>
                    <a:lnTo>
                      <a:pt x="86" y="292"/>
                    </a:lnTo>
                    <a:lnTo>
                      <a:pt x="110" y="332"/>
                    </a:lnTo>
                    <a:lnTo>
                      <a:pt x="134" y="366"/>
                    </a:lnTo>
                    <a:lnTo>
                      <a:pt x="134" y="366"/>
                    </a:lnTo>
                    <a:lnTo>
                      <a:pt x="164" y="402"/>
                    </a:lnTo>
                    <a:lnTo>
                      <a:pt x="182" y="418"/>
                    </a:lnTo>
                    <a:lnTo>
                      <a:pt x="198" y="434"/>
                    </a:lnTo>
                    <a:lnTo>
                      <a:pt x="216" y="448"/>
                    </a:lnTo>
                    <a:lnTo>
                      <a:pt x="232" y="460"/>
                    </a:lnTo>
                    <a:lnTo>
                      <a:pt x="248" y="466"/>
                    </a:lnTo>
                    <a:lnTo>
                      <a:pt x="262" y="470"/>
                    </a:lnTo>
                    <a:lnTo>
                      <a:pt x="262" y="470"/>
                    </a:lnTo>
                    <a:lnTo>
                      <a:pt x="366" y="420"/>
                    </a:lnTo>
                    <a:lnTo>
                      <a:pt x="366" y="420"/>
                    </a:lnTo>
                    <a:close/>
                  </a:path>
                </a:pathLst>
              </a:custGeom>
              <a:solidFill>
                <a:srgbClr val="E7B3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3520979" y="3680192"/>
              <a:ext cx="608574" cy="1950075"/>
              <a:chOff x="2781699" y="4757090"/>
              <a:chExt cx="490332" cy="1571188"/>
            </a:xfrm>
          </p:grpSpPr>
          <p:sp>
            <p:nvSpPr>
              <p:cNvPr id="71" name="Freeform 70"/>
              <p:cNvSpPr>
                <a:spLocks/>
              </p:cNvSpPr>
              <p:nvPr/>
            </p:nvSpPr>
            <p:spPr bwMode="auto">
              <a:xfrm>
                <a:off x="2786218" y="5382821"/>
                <a:ext cx="485813" cy="944066"/>
              </a:xfrm>
              <a:custGeom>
                <a:avLst/>
                <a:gdLst>
                  <a:gd name="connsiteX0" fmla="*/ 11295 w 485813"/>
                  <a:gd name="connsiteY0" fmla="*/ 0 h 944066"/>
                  <a:gd name="connsiteX1" fmla="*/ 74546 w 485813"/>
                  <a:gd name="connsiteY1" fmla="*/ 0 h 944066"/>
                  <a:gd name="connsiteX2" fmla="*/ 146832 w 485813"/>
                  <a:gd name="connsiteY2" fmla="*/ 2259 h 944066"/>
                  <a:gd name="connsiteX3" fmla="*/ 239450 w 485813"/>
                  <a:gd name="connsiteY3" fmla="*/ 9036 h 944066"/>
                  <a:gd name="connsiteX4" fmla="*/ 234932 w 485813"/>
                  <a:gd name="connsiteY4" fmla="*/ 81323 h 944066"/>
                  <a:gd name="connsiteX5" fmla="*/ 234932 w 485813"/>
                  <a:gd name="connsiteY5" fmla="*/ 153609 h 944066"/>
                  <a:gd name="connsiteX6" fmla="*/ 239450 w 485813"/>
                  <a:gd name="connsiteY6" fmla="*/ 228155 h 944066"/>
                  <a:gd name="connsiteX7" fmla="*/ 250744 w 485813"/>
                  <a:gd name="connsiteY7" fmla="*/ 300441 h 944066"/>
                  <a:gd name="connsiteX8" fmla="*/ 262039 w 485813"/>
                  <a:gd name="connsiteY8" fmla="*/ 372728 h 944066"/>
                  <a:gd name="connsiteX9" fmla="*/ 280111 w 485813"/>
                  <a:gd name="connsiteY9" fmla="*/ 442756 h 944066"/>
                  <a:gd name="connsiteX10" fmla="*/ 298182 w 485813"/>
                  <a:gd name="connsiteY10" fmla="*/ 508265 h 944066"/>
                  <a:gd name="connsiteX11" fmla="*/ 320772 w 485813"/>
                  <a:gd name="connsiteY11" fmla="*/ 571516 h 944066"/>
                  <a:gd name="connsiteX12" fmla="*/ 345621 w 485813"/>
                  <a:gd name="connsiteY12" fmla="*/ 630249 h 944066"/>
                  <a:gd name="connsiteX13" fmla="*/ 374987 w 485813"/>
                  <a:gd name="connsiteY13" fmla="*/ 684464 h 944066"/>
                  <a:gd name="connsiteX14" fmla="*/ 404353 w 485813"/>
                  <a:gd name="connsiteY14" fmla="*/ 731902 h 944066"/>
                  <a:gd name="connsiteX15" fmla="*/ 417907 w 485813"/>
                  <a:gd name="connsiteY15" fmla="*/ 752233 h 944066"/>
                  <a:gd name="connsiteX16" fmla="*/ 433720 w 485813"/>
                  <a:gd name="connsiteY16" fmla="*/ 770304 h 944066"/>
                  <a:gd name="connsiteX17" fmla="*/ 449533 w 485813"/>
                  <a:gd name="connsiteY17" fmla="*/ 788376 h 944066"/>
                  <a:gd name="connsiteX18" fmla="*/ 465345 w 485813"/>
                  <a:gd name="connsiteY18" fmla="*/ 804189 h 944066"/>
                  <a:gd name="connsiteX19" fmla="*/ 483417 w 485813"/>
                  <a:gd name="connsiteY19" fmla="*/ 815483 h 944066"/>
                  <a:gd name="connsiteX20" fmla="*/ 485813 w 485813"/>
                  <a:gd name="connsiteY20" fmla="*/ 817195 h 944066"/>
                  <a:gd name="connsiteX21" fmla="*/ 174555 w 485813"/>
                  <a:gd name="connsiteY21" fmla="*/ 944066 h 944066"/>
                  <a:gd name="connsiteX22" fmla="*/ 153609 w 485813"/>
                  <a:gd name="connsiteY22" fmla="*/ 917136 h 944066"/>
                  <a:gd name="connsiteX23" fmla="*/ 124243 w 485813"/>
                  <a:gd name="connsiteY23" fmla="*/ 876475 h 944066"/>
                  <a:gd name="connsiteX24" fmla="*/ 94876 w 485813"/>
                  <a:gd name="connsiteY24" fmla="*/ 833555 h 944066"/>
                  <a:gd name="connsiteX25" fmla="*/ 83582 w 485813"/>
                  <a:gd name="connsiteY25" fmla="*/ 813224 h 944066"/>
                  <a:gd name="connsiteX26" fmla="*/ 72287 w 485813"/>
                  <a:gd name="connsiteY26" fmla="*/ 788376 h 944066"/>
                  <a:gd name="connsiteX27" fmla="*/ 60992 w 485813"/>
                  <a:gd name="connsiteY27" fmla="*/ 763527 h 944066"/>
                  <a:gd name="connsiteX28" fmla="*/ 51956 w 485813"/>
                  <a:gd name="connsiteY28" fmla="*/ 734161 h 944066"/>
                  <a:gd name="connsiteX29" fmla="*/ 36143 w 485813"/>
                  <a:gd name="connsiteY29" fmla="*/ 675428 h 944066"/>
                  <a:gd name="connsiteX30" fmla="*/ 24849 w 485813"/>
                  <a:gd name="connsiteY30" fmla="*/ 609918 h 944066"/>
                  <a:gd name="connsiteX31" fmla="*/ 15813 w 485813"/>
                  <a:gd name="connsiteY31" fmla="*/ 542150 h 944066"/>
                  <a:gd name="connsiteX32" fmla="*/ 9036 w 485813"/>
                  <a:gd name="connsiteY32" fmla="*/ 472122 h 944066"/>
                  <a:gd name="connsiteX33" fmla="*/ 4518 w 485813"/>
                  <a:gd name="connsiteY33" fmla="*/ 402094 h 944066"/>
                  <a:gd name="connsiteX34" fmla="*/ 2259 w 485813"/>
                  <a:gd name="connsiteY34" fmla="*/ 334326 h 944066"/>
                  <a:gd name="connsiteX35" fmla="*/ 0 w 485813"/>
                  <a:gd name="connsiteY35" fmla="*/ 266557 h 944066"/>
                  <a:gd name="connsiteX36" fmla="*/ 2259 w 485813"/>
                  <a:gd name="connsiteY36" fmla="*/ 205565 h 944066"/>
                  <a:gd name="connsiteX37" fmla="*/ 4518 w 485813"/>
                  <a:gd name="connsiteY37" fmla="*/ 99394 h 944066"/>
                  <a:gd name="connsiteX38" fmla="*/ 9036 w 485813"/>
                  <a:gd name="connsiteY38" fmla="*/ 24849 h 944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85813" h="944066">
                    <a:moveTo>
                      <a:pt x="11295" y="0"/>
                    </a:moveTo>
                    <a:lnTo>
                      <a:pt x="74546" y="0"/>
                    </a:lnTo>
                    <a:lnTo>
                      <a:pt x="146832" y="2259"/>
                    </a:lnTo>
                    <a:lnTo>
                      <a:pt x="239450" y="9036"/>
                    </a:lnTo>
                    <a:lnTo>
                      <a:pt x="234932" y="81323"/>
                    </a:lnTo>
                    <a:lnTo>
                      <a:pt x="234932" y="153609"/>
                    </a:lnTo>
                    <a:lnTo>
                      <a:pt x="239450" y="228155"/>
                    </a:lnTo>
                    <a:lnTo>
                      <a:pt x="250744" y="300441"/>
                    </a:lnTo>
                    <a:lnTo>
                      <a:pt x="262039" y="372728"/>
                    </a:lnTo>
                    <a:lnTo>
                      <a:pt x="280111" y="442756"/>
                    </a:lnTo>
                    <a:lnTo>
                      <a:pt x="298182" y="508265"/>
                    </a:lnTo>
                    <a:lnTo>
                      <a:pt x="320772" y="571516"/>
                    </a:lnTo>
                    <a:lnTo>
                      <a:pt x="345621" y="630249"/>
                    </a:lnTo>
                    <a:lnTo>
                      <a:pt x="374987" y="684464"/>
                    </a:lnTo>
                    <a:lnTo>
                      <a:pt x="404353" y="731902"/>
                    </a:lnTo>
                    <a:lnTo>
                      <a:pt x="417907" y="752233"/>
                    </a:lnTo>
                    <a:lnTo>
                      <a:pt x="433720" y="770304"/>
                    </a:lnTo>
                    <a:lnTo>
                      <a:pt x="449533" y="788376"/>
                    </a:lnTo>
                    <a:lnTo>
                      <a:pt x="465345" y="804189"/>
                    </a:lnTo>
                    <a:lnTo>
                      <a:pt x="483417" y="815483"/>
                    </a:lnTo>
                    <a:lnTo>
                      <a:pt x="485813" y="817195"/>
                    </a:lnTo>
                    <a:lnTo>
                      <a:pt x="174555" y="944066"/>
                    </a:lnTo>
                    <a:lnTo>
                      <a:pt x="153609" y="917136"/>
                    </a:lnTo>
                    <a:lnTo>
                      <a:pt x="124243" y="876475"/>
                    </a:lnTo>
                    <a:lnTo>
                      <a:pt x="94876" y="833555"/>
                    </a:lnTo>
                    <a:lnTo>
                      <a:pt x="83582" y="813224"/>
                    </a:lnTo>
                    <a:lnTo>
                      <a:pt x="72287" y="788376"/>
                    </a:lnTo>
                    <a:lnTo>
                      <a:pt x="60992" y="763527"/>
                    </a:lnTo>
                    <a:lnTo>
                      <a:pt x="51956" y="734161"/>
                    </a:lnTo>
                    <a:lnTo>
                      <a:pt x="36143" y="675428"/>
                    </a:lnTo>
                    <a:lnTo>
                      <a:pt x="24849" y="609918"/>
                    </a:lnTo>
                    <a:lnTo>
                      <a:pt x="15813" y="542150"/>
                    </a:lnTo>
                    <a:lnTo>
                      <a:pt x="9036" y="472122"/>
                    </a:lnTo>
                    <a:lnTo>
                      <a:pt x="4518" y="402094"/>
                    </a:lnTo>
                    <a:lnTo>
                      <a:pt x="2259" y="334326"/>
                    </a:lnTo>
                    <a:lnTo>
                      <a:pt x="0" y="266557"/>
                    </a:lnTo>
                    <a:lnTo>
                      <a:pt x="2259" y="205565"/>
                    </a:lnTo>
                    <a:lnTo>
                      <a:pt x="4518" y="99394"/>
                    </a:lnTo>
                    <a:lnTo>
                      <a:pt x="9036" y="2484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2" name="Freeform 71"/>
              <p:cNvSpPr>
                <a:spLocks/>
              </p:cNvSpPr>
              <p:nvPr/>
            </p:nvSpPr>
            <p:spPr bwMode="auto">
              <a:xfrm>
                <a:off x="2786218" y="5382821"/>
                <a:ext cx="312361" cy="945457"/>
              </a:xfrm>
              <a:custGeom>
                <a:avLst/>
                <a:gdLst>
                  <a:gd name="connsiteX0" fmla="*/ 11295 w 312361"/>
                  <a:gd name="connsiteY0" fmla="*/ 0 h 945457"/>
                  <a:gd name="connsiteX1" fmla="*/ 72287 w 312361"/>
                  <a:gd name="connsiteY1" fmla="*/ 0 h 945457"/>
                  <a:gd name="connsiteX2" fmla="*/ 70028 w 312361"/>
                  <a:gd name="connsiteY2" fmla="*/ 79064 h 945457"/>
                  <a:gd name="connsiteX3" fmla="*/ 70028 w 312361"/>
                  <a:gd name="connsiteY3" fmla="*/ 169422 h 945457"/>
                  <a:gd name="connsiteX4" fmla="*/ 74546 w 312361"/>
                  <a:gd name="connsiteY4" fmla="*/ 264298 h 945457"/>
                  <a:gd name="connsiteX5" fmla="*/ 81323 w 312361"/>
                  <a:gd name="connsiteY5" fmla="*/ 361433 h 945457"/>
                  <a:gd name="connsiteX6" fmla="*/ 85840 w 312361"/>
                  <a:gd name="connsiteY6" fmla="*/ 411130 h 945457"/>
                  <a:gd name="connsiteX7" fmla="*/ 92617 w 312361"/>
                  <a:gd name="connsiteY7" fmla="*/ 458568 h 945457"/>
                  <a:gd name="connsiteX8" fmla="*/ 99394 w 312361"/>
                  <a:gd name="connsiteY8" fmla="*/ 503747 h 945457"/>
                  <a:gd name="connsiteX9" fmla="*/ 108430 w 312361"/>
                  <a:gd name="connsiteY9" fmla="*/ 548927 h 945457"/>
                  <a:gd name="connsiteX10" fmla="*/ 119725 w 312361"/>
                  <a:gd name="connsiteY10" fmla="*/ 589588 h 945457"/>
                  <a:gd name="connsiteX11" fmla="*/ 133279 w 312361"/>
                  <a:gd name="connsiteY11" fmla="*/ 627990 h 945457"/>
                  <a:gd name="connsiteX12" fmla="*/ 149091 w 312361"/>
                  <a:gd name="connsiteY12" fmla="*/ 664133 h 945457"/>
                  <a:gd name="connsiteX13" fmla="*/ 164904 w 312361"/>
                  <a:gd name="connsiteY13" fmla="*/ 695759 h 945457"/>
                  <a:gd name="connsiteX14" fmla="*/ 192011 w 312361"/>
                  <a:gd name="connsiteY14" fmla="*/ 736420 h 945457"/>
                  <a:gd name="connsiteX15" fmla="*/ 223637 w 312361"/>
                  <a:gd name="connsiteY15" fmla="*/ 779340 h 945457"/>
                  <a:gd name="connsiteX16" fmla="*/ 255262 w 312361"/>
                  <a:gd name="connsiteY16" fmla="*/ 820001 h 945457"/>
                  <a:gd name="connsiteX17" fmla="*/ 286888 w 312361"/>
                  <a:gd name="connsiteY17" fmla="*/ 860663 h 945457"/>
                  <a:gd name="connsiteX18" fmla="*/ 312361 w 312361"/>
                  <a:gd name="connsiteY18" fmla="*/ 889532 h 945457"/>
                  <a:gd name="connsiteX19" fmla="*/ 175636 w 312361"/>
                  <a:gd name="connsiteY19" fmla="*/ 945457 h 945457"/>
                  <a:gd name="connsiteX20" fmla="*/ 153609 w 312361"/>
                  <a:gd name="connsiteY20" fmla="*/ 917136 h 945457"/>
                  <a:gd name="connsiteX21" fmla="*/ 124243 w 312361"/>
                  <a:gd name="connsiteY21" fmla="*/ 876475 h 945457"/>
                  <a:gd name="connsiteX22" fmla="*/ 94876 w 312361"/>
                  <a:gd name="connsiteY22" fmla="*/ 833555 h 945457"/>
                  <a:gd name="connsiteX23" fmla="*/ 83582 w 312361"/>
                  <a:gd name="connsiteY23" fmla="*/ 813224 h 945457"/>
                  <a:gd name="connsiteX24" fmla="*/ 72287 w 312361"/>
                  <a:gd name="connsiteY24" fmla="*/ 788376 h 945457"/>
                  <a:gd name="connsiteX25" fmla="*/ 60992 w 312361"/>
                  <a:gd name="connsiteY25" fmla="*/ 763527 h 945457"/>
                  <a:gd name="connsiteX26" fmla="*/ 51956 w 312361"/>
                  <a:gd name="connsiteY26" fmla="*/ 734161 h 945457"/>
                  <a:gd name="connsiteX27" fmla="*/ 36143 w 312361"/>
                  <a:gd name="connsiteY27" fmla="*/ 675428 h 945457"/>
                  <a:gd name="connsiteX28" fmla="*/ 24849 w 312361"/>
                  <a:gd name="connsiteY28" fmla="*/ 609918 h 945457"/>
                  <a:gd name="connsiteX29" fmla="*/ 15813 w 312361"/>
                  <a:gd name="connsiteY29" fmla="*/ 542150 h 945457"/>
                  <a:gd name="connsiteX30" fmla="*/ 9036 w 312361"/>
                  <a:gd name="connsiteY30" fmla="*/ 472122 h 945457"/>
                  <a:gd name="connsiteX31" fmla="*/ 4518 w 312361"/>
                  <a:gd name="connsiteY31" fmla="*/ 402094 h 945457"/>
                  <a:gd name="connsiteX32" fmla="*/ 2259 w 312361"/>
                  <a:gd name="connsiteY32" fmla="*/ 334326 h 945457"/>
                  <a:gd name="connsiteX33" fmla="*/ 0 w 312361"/>
                  <a:gd name="connsiteY33" fmla="*/ 266557 h 945457"/>
                  <a:gd name="connsiteX34" fmla="*/ 2259 w 312361"/>
                  <a:gd name="connsiteY34" fmla="*/ 205565 h 945457"/>
                  <a:gd name="connsiteX35" fmla="*/ 4518 w 312361"/>
                  <a:gd name="connsiteY35" fmla="*/ 99394 h 945457"/>
                  <a:gd name="connsiteX36" fmla="*/ 9036 w 312361"/>
                  <a:gd name="connsiteY36" fmla="*/ 24849 h 945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312361" h="945457">
                    <a:moveTo>
                      <a:pt x="11295" y="0"/>
                    </a:moveTo>
                    <a:lnTo>
                      <a:pt x="72287" y="0"/>
                    </a:lnTo>
                    <a:lnTo>
                      <a:pt x="70028" y="79064"/>
                    </a:lnTo>
                    <a:lnTo>
                      <a:pt x="70028" y="169422"/>
                    </a:lnTo>
                    <a:lnTo>
                      <a:pt x="74546" y="264298"/>
                    </a:lnTo>
                    <a:lnTo>
                      <a:pt x="81323" y="361433"/>
                    </a:lnTo>
                    <a:lnTo>
                      <a:pt x="85840" y="411130"/>
                    </a:lnTo>
                    <a:lnTo>
                      <a:pt x="92617" y="458568"/>
                    </a:lnTo>
                    <a:lnTo>
                      <a:pt x="99394" y="503747"/>
                    </a:lnTo>
                    <a:lnTo>
                      <a:pt x="108430" y="548927"/>
                    </a:lnTo>
                    <a:lnTo>
                      <a:pt x="119725" y="589588"/>
                    </a:lnTo>
                    <a:lnTo>
                      <a:pt x="133279" y="627990"/>
                    </a:lnTo>
                    <a:lnTo>
                      <a:pt x="149091" y="664133"/>
                    </a:lnTo>
                    <a:lnTo>
                      <a:pt x="164904" y="695759"/>
                    </a:lnTo>
                    <a:lnTo>
                      <a:pt x="192011" y="736420"/>
                    </a:lnTo>
                    <a:lnTo>
                      <a:pt x="223637" y="779340"/>
                    </a:lnTo>
                    <a:lnTo>
                      <a:pt x="255262" y="820001"/>
                    </a:lnTo>
                    <a:lnTo>
                      <a:pt x="286888" y="860663"/>
                    </a:lnTo>
                    <a:lnTo>
                      <a:pt x="312361" y="889532"/>
                    </a:lnTo>
                    <a:lnTo>
                      <a:pt x="175636" y="945457"/>
                    </a:lnTo>
                    <a:lnTo>
                      <a:pt x="153609" y="917136"/>
                    </a:lnTo>
                    <a:lnTo>
                      <a:pt x="124243" y="876475"/>
                    </a:lnTo>
                    <a:lnTo>
                      <a:pt x="94876" y="833555"/>
                    </a:lnTo>
                    <a:lnTo>
                      <a:pt x="83582" y="813224"/>
                    </a:lnTo>
                    <a:lnTo>
                      <a:pt x="72287" y="788376"/>
                    </a:lnTo>
                    <a:lnTo>
                      <a:pt x="60992" y="763527"/>
                    </a:lnTo>
                    <a:lnTo>
                      <a:pt x="51956" y="734161"/>
                    </a:lnTo>
                    <a:lnTo>
                      <a:pt x="36143" y="675428"/>
                    </a:lnTo>
                    <a:lnTo>
                      <a:pt x="24849" y="609918"/>
                    </a:lnTo>
                    <a:lnTo>
                      <a:pt x="15813" y="542150"/>
                    </a:lnTo>
                    <a:lnTo>
                      <a:pt x="9036" y="472122"/>
                    </a:lnTo>
                    <a:lnTo>
                      <a:pt x="4518" y="402094"/>
                    </a:lnTo>
                    <a:lnTo>
                      <a:pt x="2259" y="334326"/>
                    </a:lnTo>
                    <a:lnTo>
                      <a:pt x="0" y="266557"/>
                    </a:lnTo>
                    <a:lnTo>
                      <a:pt x="2259" y="205565"/>
                    </a:lnTo>
                    <a:lnTo>
                      <a:pt x="4518" y="99394"/>
                    </a:lnTo>
                    <a:lnTo>
                      <a:pt x="9036" y="24849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3" name="Freeform 290"/>
              <p:cNvSpPr>
                <a:spLocks/>
              </p:cNvSpPr>
              <p:nvPr/>
            </p:nvSpPr>
            <p:spPr bwMode="auto">
              <a:xfrm>
                <a:off x="2781699" y="4757090"/>
                <a:ext cx="345620" cy="564739"/>
              </a:xfrm>
              <a:custGeom>
                <a:avLst/>
                <a:gdLst>
                  <a:gd name="T0" fmla="*/ 60 w 306"/>
                  <a:gd name="T1" fmla="*/ 492 h 500"/>
                  <a:gd name="T2" fmla="*/ 16 w 306"/>
                  <a:gd name="T3" fmla="*/ 318 h 500"/>
                  <a:gd name="T4" fmla="*/ 4 w 306"/>
                  <a:gd name="T5" fmla="*/ 252 h 500"/>
                  <a:gd name="T6" fmla="*/ 2 w 306"/>
                  <a:gd name="T7" fmla="*/ 212 h 500"/>
                  <a:gd name="T8" fmla="*/ 10 w 306"/>
                  <a:gd name="T9" fmla="*/ 188 h 500"/>
                  <a:gd name="T10" fmla="*/ 38 w 306"/>
                  <a:gd name="T11" fmla="*/ 150 h 500"/>
                  <a:gd name="T12" fmla="*/ 48 w 306"/>
                  <a:gd name="T13" fmla="*/ 134 h 500"/>
                  <a:gd name="T14" fmla="*/ 90 w 306"/>
                  <a:gd name="T15" fmla="*/ 60 h 500"/>
                  <a:gd name="T16" fmla="*/ 108 w 306"/>
                  <a:gd name="T17" fmla="*/ 34 h 500"/>
                  <a:gd name="T18" fmla="*/ 126 w 306"/>
                  <a:gd name="T19" fmla="*/ 22 h 500"/>
                  <a:gd name="T20" fmla="*/ 130 w 306"/>
                  <a:gd name="T21" fmla="*/ 32 h 500"/>
                  <a:gd name="T22" fmla="*/ 138 w 306"/>
                  <a:gd name="T23" fmla="*/ 16 h 500"/>
                  <a:gd name="T24" fmla="*/ 146 w 306"/>
                  <a:gd name="T25" fmla="*/ 6 h 500"/>
                  <a:gd name="T26" fmla="*/ 160 w 306"/>
                  <a:gd name="T27" fmla="*/ 0 h 500"/>
                  <a:gd name="T28" fmla="*/ 168 w 306"/>
                  <a:gd name="T29" fmla="*/ 2 h 500"/>
                  <a:gd name="T30" fmla="*/ 174 w 306"/>
                  <a:gd name="T31" fmla="*/ 8 h 500"/>
                  <a:gd name="T32" fmla="*/ 172 w 306"/>
                  <a:gd name="T33" fmla="*/ 26 h 500"/>
                  <a:gd name="T34" fmla="*/ 170 w 306"/>
                  <a:gd name="T35" fmla="*/ 40 h 500"/>
                  <a:gd name="T36" fmla="*/ 184 w 306"/>
                  <a:gd name="T37" fmla="*/ 12 h 500"/>
                  <a:gd name="T38" fmla="*/ 194 w 306"/>
                  <a:gd name="T39" fmla="*/ 4 h 500"/>
                  <a:gd name="T40" fmla="*/ 206 w 306"/>
                  <a:gd name="T41" fmla="*/ 2 h 500"/>
                  <a:gd name="T42" fmla="*/ 212 w 306"/>
                  <a:gd name="T43" fmla="*/ 4 h 500"/>
                  <a:gd name="T44" fmla="*/ 220 w 306"/>
                  <a:gd name="T45" fmla="*/ 12 h 500"/>
                  <a:gd name="T46" fmla="*/ 224 w 306"/>
                  <a:gd name="T47" fmla="*/ 26 h 500"/>
                  <a:gd name="T48" fmla="*/ 220 w 306"/>
                  <a:gd name="T49" fmla="*/ 62 h 500"/>
                  <a:gd name="T50" fmla="*/ 224 w 306"/>
                  <a:gd name="T51" fmla="*/ 52 h 500"/>
                  <a:gd name="T52" fmla="*/ 234 w 306"/>
                  <a:gd name="T53" fmla="*/ 38 h 500"/>
                  <a:gd name="T54" fmla="*/ 246 w 306"/>
                  <a:gd name="T55" fmla="*/ 32 h 500"/>
                  <a:gd name="T56" fmla="*/ 264 w 306"/>
                  <a:gd name="T57" fmla="*/ 30 h 500"/>
                  <a:gd name="T58" fmla="*/ 270 w 306"/>
                  <a:gd name="T59" fmla="*/ 32 h 500"/>
                  <a:gd name="T60" fmla="*/ 278 w 306"/>
                  <a:gd name="T61" fmla="*/ 42 h 500"/>
                  <a:gd name="T62" fmla="*/ 282 w 306"/>
                  <a:gd name="T63" fmla="*/ 56 h 500"/>
                  <a:gd name="T64" fmla="*/ 278 w 306"/>
                  <a:gd name="T65" fmla="*/ 80 h 500"/>
                  <a:gd name="T66" fmla="*/ 270 w 306"/>
                  <a:gd name="T67" fmla="*/ 94 h 500"/>
                  <a:gd name="T68" fmla="*/ 254 w 306"/>
                  <a:gd name="T69" fmla="*/ 134 h 500"/>
                  <a:gd name="T70" fmla="*/ 216 w 306"/>
                  <a:gd name="T71" fmla="*/ 250 h 500"/>
                  <a:gd name="T72" fmla="*/ 246 w 306"/>
                  <a:gd name="T73" fmla="*/ 194 h 500"/>
                  <a:gd name="T74" fmla="*/ 278 w 306"/>
                  <a:gd name="T75" fmla="*/ 132 h 500"/>
                  <a:gd name="T76" fmla="*/ 286 w 306"/>
                  <a:gd name="T77" fmla="*/ 128 h 500"/>
                  <a:gd name="T78" fmla="*/ 298 w 306"/>
                  <a:gd name="T79" fmla="*/ 134 h 500"/>
                  <a:gd name="T80" fmla="*/ 306 w 306"/>
                  <a:gd name="T81" fmla="*/ 152 h 500"/>
                  <a:gd name="T82" fmla="*/ 300 w 306"/>
                  <a:gd name="T83" fmla="*/ 182 h 500"/>
                  <a:gd name="T84" fmla="*/ 292 w 306"/>
                  <a:gd name="T85" fmla="*/ 204 h 500"/>
                  <a:gd name="T86" fmla="*/ 274 w 306"/>
                  <a:gd name="T87" fmla="*/ 270 h 500"/>
                  <a:gd name="T88" fmla="*/ 256 w 306"/>
                  <a:gd name="T89" fmla="*/ 356 h 500"/>
                  <a:gd name="T90" fmla="*/ 242 w 306"/>
                  <a:gd name="T91" fmla="*/ 400 h 500"/>
                  <a:gd name="T92" fmla="*/ 222 w 306"/>
                  <a:gd name="T93" fmla="*/ 444 h 500"/>
                  <a:gd name="T94" fmla="*/ 198 w 306"/>
                  <a:gd name="T95" fmla="*/ 480 h 500"/>
                  <a:gd name="T96" fmla="*/ 174 w 306"/>
                  <a:gd name="T97" fmla="*/ 500 h 500"/>
                  <a:gd name="T98" fmla="*/ 60 w 306"/>
                  <a:gd name="T99" fmla="*/ 49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6" h="500">
                    <a:moveTo>
                      <a:pt x="60" y="492"/>
                    </a:moveTo>
                    <a:lnTo>
                      <a:pt x="60" y="492"/>
                    </a:lnTo>
                    <a:lnTo>
                      <a:pt x="36" y="398"/>
                    </a:lnTo>
                    <a:lnTo>
                      <a:pt x="16" y="318"/>
                    </a:lnTo>
                    <a:lnTo>
                      <a:pt x="4" y="252"/>
                    </a:lnTo>
                    <a:lnTo>
                      <a:pt x="4" y="252"/>
                    </a:lnTo>
                    <a:lnTo>
                      <a:pt x="0" y="230"/>
                    </a:lnTo>
                    <a:lnTo>
                      <a:pt x="2" y="212"/>
                    </a:lnTo>
                    <a:lnTo>
                      <a:pt x="4" y="200"/>
                    </a:lnTo>
                    <a:lnTo>
                      <a:pt x="10" y="188"/>
                    </a:lnTo>
                    <a:lnTo>
                      <a:pt x="26" y="164"/>
                    </a:lnTo>
                    <a:lnTo>
                      <a:pt x="38" y="150"/>
                    </a:lnTo>
                    <a:lnTo>
                      <a:pt x="48" y="134"/>
                    </a:lnTo>
                    <a:lnTo>
                      <a:pt x="48" y="134"/>
                    </a:lnTo>
                    <a:lnTo>
                      <a:pt x="70" y="94"/>
                    </a:lnTo>
                    <a:lnTo>
                      <a:pt x="90" y="60"/>
                    </a:lnTo>
                    <a:lnTo>
                      <a:pt x="98" y="46"/>
                    </a:lnTo>
                    <a:lnTo>
                      <a:pt x="108" y="34"/>
                    </a:lnTo>
                    <a:lnTo>
                      <a:pt x="118" y="26"/>
                    </a:lnTo>
                    <a:lnTo>
                      <a:pt x="126" y="22"/>
                    </a:lnTo>
                    <a:lnTo>
                      <a:pt x="130" y="32"/>
                    </a:lnTo>
                    <a:lnTo>
                      <a:pt x="130" y="32"/>
                    </a:lnTo>
                    <a:lnTo>
                      <a:pt x="132" y="26"/>
                    </a:lnTo>
                    <a:lnTo>
                      <a:pt x="138" y="16"/>
                    </a:lnTo>
                    <a:lnTo>
                      <a:pt x="142" y="12"/>
                    </a:lnTo>
                    <a:lnTo>
                      <a:pt x="146" y="6"/>
                    </a:lnTo>
                    <a:lnTo>
                      <a:pt x="154" y="2"/>
                    </a:lnTo>
                    <a:lnTo>
                      <a:pt x="160" y="0"/>
                    </a:lnTo>
                    <a:lnTo>
                      <a:pt x="160" y="0"/>
                    </a:lnTo>
                    <a:lnTo>
                      <a:pt x="168" y="2"/>
                    </a:lnTo>
                    <a:lnTo>
                      <a:pt x="172" y="4"/>
                    </a:lnTo>
                    <a:lnTo>
                      <a:pt x="174" y="8"/>
                    </a:lnTo>
                    <a:lnTo>
                      <a:pt x="174" y="14"/>
                    </a:lnTo>
                    <a:lnTo>
                      <a:pt x="172" y="26"/>
                    </a:lnTo>
                    <a:lnTo>
                      <a:pt x="170" y="40"/>
                    </a:lnTo>
                    <a:lnTo>
                      <a:pt x="170" y="40"/>
                    </a:lnTo>
                    <a:lnTo>
                      <a:pt x="178" y="20"/>
                    </a:lnTo>
                    <a:lnTo>
                      <a:pt x="184" y="12"/>
                    </a:lnTo>
                    <a:lnTo>
                      <a:pt x="188" y="8"/>
                    </a:lnTo>
                    <a:lnTo>
                      <a:pt x="194" y="4"/>
                    </a:lnTo>
                    <a:lnTo>
                      <a:pt x="200" y="2"/>
                    </a:lnTo>
                    <a:lnTo>
                      <a:pt x="206" y="2"/>
                    </a:lnTo>
                    <a:lnTo>
                      <a:pt x="212" y="4"/>
                    </a:lnTo>
                    <a:lnTo>
                      <a:pt x="212" y="4"/>
                    </a:lnTo>
                    <a:lnTo>
                      <a:pt x="216" y="6"/>
                    </a:lnTo>
                    <a:lnTo>
                      <a:pt x="220" y="12"/>
                    </a:lnTo>
                    <a:lnTo>
                      <a:pt x="224" y="18"/>
                    </a:lnTo>
                    <a:lnTo>
                      <a:pt x="224" y="26"/>
                    </a:lnTo>
                    <a:lnTo>
                      <a:pt x="224" y="42"/>
                    </a:lnTo>
                    <a:lnTo>
                      <a:pt x="220" y="62"/>
                    </a:lnTo>
                    <a:lnTo>
                      <a:pt x="220" y="62"/>
                    </a:lnTo>
                    <a:lnTo>
                      <a:pt x="224" y="52"/>
                    </a:lnTo>
                    <a:lnTo>
                      <a:pt x="230" y="44"/>
                    </a:lnTo>
                    <a:lnTo>
                      <a:pt x="234" y="38"/>
                    </a:lnTo>
                    <a:lnTo>
                      <a:pt x="240" y="34"/>
                    </a:lnTo>
                    <a:lnTo>
                      <a:pt x="246" y="32"/>
                    </a:lnTo>
                    <a:lnTo>
                      <a:pt x="252" y="30"/>
                    </a:lnTo>
                    <a:lnTo>
                      <a:pt x="264" y="30"/>
                    </a:lnTo>
                    <a:lnTo>
                      <a:pt x="264" y="30"/>
                    </a:lnTo>
                    <a:lnTo>
                      <a:pt x="270" y="32"/>
                    </a:lnTo>
                    <a:lnTo>
                      <a:pt x="274" y="36"/>
                    </a:lnTo>
                    <a:lnTo>
                      <a:pt x="278" y="42"/>
                    </a:lnTo>
                    <a:lnTo>
                      <a:pt x="280" y="48"/>
                    </a:lnTo>
                    <a:lnTo>
                      <a:pt x="282" y="56"/>
                    </a:lnTo>
                    <a:lnTo>
                      <a:pt x="280" y="68"/>
                    </a:lnTo>
                    <a:lnTo>
                      <a:pt x="278" y="80"/>
                    </a:lnTo>
                    <a:lnTo>
                      <a:pt x="270" y="94"/>
                    </a:lnTo>
                    <a:lnTo>
                      <a:pt x="270" y="94"/>
                    </a:lnTo>
                    <a:lnTo>
                      <a:pt x="262" y="112"/>
                    </a:lnTo>
                    <a:lnTo>
                      <a:pt x="254" y="134"/>
                    </a:lnTo>
                    <a:lnTo>
                      <a:pt x="236" y="188"/>
                    </a:lnTo>
                    <a:lnTo>
                      <a:pt x="216" y="250"/>
                    </a:lnTo>
                    <a:lnTo>
                      <a:pt x="216" y="250"/>
                    </a:lnTo>
                    <a:lnTo>
                      <a:pt x="246" y="194"/>
                    </a:lnTo>
                    <a:lnTo>
                      <a:pt x="278" y="132"/>
                    </a:lnTo>
                    <a:lnTo>
                      <a:pt x="278" y="132"/>
                    </a:lnTo>
                    <a:lnTo>
                      <a:pt x="280" y="130"/>
                    </a:lnTo>
                    <a:lnTo>
                      <a:pt x="286" y="128"/>
                    </a:lnTo>
                    <a:lnTo>
                      <a:pt x="292" y="130"/>
                    </a:lnTo>
                    <a:lnTo>
                      <a:pt x="298" y="134"/>
                    </a:lnTo>
                    <a:lnTo>
                      <a:pt x="304" y="142"/>
                    </a:lnTo>
                    <a:lnTo>
                      <a:pt x="306" y="152"/>
                    </a:lnTo>
                    <a:lnTo>
                      <a:pt x="306" y="164"/>
                    </a:lnTo>
                    <a:lnTo>
                      <a:pt x="300" y="182"/>
                    </a:lnTo>
                    <a:lnTo>
                      <a:pt x="300" y="182"/>
                    </a:lnTo>
                    <a:lnTo>
                      <a:pt x="292" y="204"/>
                    </a:lnTo>
                    <a:lnTo>
                      <a:pt x="284" y="224"/>
                    </a:lnTo>
                    <a:lnTo>
                      <a:pt x="274" y="270"/>
                    </a:lnTo>
                    <a:lnTo>
                      <a:pt x="266" y="314"/>
                    </a:lnTo>
                    <a:lnTo>
                      <a:pt x="256" y="356"/>
                    </a:lnTo>
                    <a:lnTo>
                      <a:pt x="256" y="356"/>
                    </a:lnTo>
                    <a:lnTo>
                      <a:pt x="242" y="400"/>
                    </a:lnTo>
                    <a:lnTo>
                      <a:pt x="232" y="422"/>
                    </a:lnTo>
                    <a:lnTo>
                      <a:pt x="222" y="444"/>
                    </a:lnTo>
                    <a:lnTo>
                      <a:pt x="210" y="462"/>
                    </a:lnTo>
                    <a:lnTo>
                      <a:pt x="198" y="480"/>
                    </a:lnTo>
                    <a:lnTo>
                      <a:pt x="186" y="492"/>
                    </a:lnTo>
                    <a:lnTo>
                      <a:pt x="174" y="500"/>
                    </a:lnTo>
                    <a:lnTo>
                      <a:pt x="174" y="500"/>
                    </a:lnTo>
                    <a:lnTo>
                      <a:pt x="60" y="492"/>
                    </a:lnTo>
                    <a:lnTo>
                      <a:pt x="60" y="492"/>
                    </a:lnTo>
                    <a:close/>
                  </a:path>
                </a:pathLst>
              </a:custGeom>
              <a:solidFill>
                <a:srgbClr val="E7B3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6" name="Content Placeholder 1"/>
          <p:cNvSpPr>
            <a:spLocks noGrp="1"/>
          </p:cNvSpPr>
          <p:nvPr>
            <p:ph idx="1"/>
          </p:nvPr>
        </p:nvSpPr>
        <p:spPr>
          <a:xfrm>
            <a:off x="3355002" y="1844963"/>
            <a:ext cx="5650453" cy="4525963"/>
          </a:xfrm>
        </p:spPr>
        <p:txBody>
          <a:bodyPr/>
          <a:lstStyle/>
          <a:p>
            <a:r>
              <a:rPr lang="en-US" dirty="0" smtClean="0"/>
              <a:t>This isn’t perfect – Help make it better!</a:t>
            </a:r>
          </a:p>
          <a:p>
            <a:r>
              <a:rPr lang="en-US" dirty="0" smtClean="0"/>
              <a:t>Use this as a starting point and incrementally add to it</a:t>
            </a:r>
          </a:p>
          <a:p>
            <a:r>
              <a:rPr lang="en-US" dirty="0" smtClean="0"/>
              <a:t>Where else can this be used?</a:t>
            </a:r>
          </a:p>
        </p:txBody>
      </p:sp>
    </p:spTree>
    <p:extLst>
      <p:ext uri="{BB962C8B-B14F-4D97-AF65-F5344CB8AC3E}">
        <p14:creationId xmlns:p14="http://schemas.microsoft.com/office/powerpoint/2010/main" val="217561814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Blog: </a:t>
            </a:r>
            <a:r>
              <a:rPr lang="en-US" dirty="0" err="1" smtClean="0"/>
              <a:t>adamtheautomator.com</a:t>
            </a:r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adbertram</a:t>
            </a:r>
            <a:endParaRPr lang="en-US" dirty="0" smtClean="0"/>
          </a:p>
          <a:p>
            <a:r>
              <a:rPr lang="en-US" dirty="0" smtClean="0"/>
              <a:t>Scripts: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 the Automator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4F58-0696-4D0F-BA9B-E966208B3CC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7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4673600" cy="4525963"/>
          </a:xfrm>
        </p:spPr>
        <p:txBody>
          <a:bodyPr>
            <a:normAutofit/>
          </a:bodyPr>
          <a:lstStyle/>
          <a:p>
            <a:pPr>
              <a:buFont typeface="Myriad Pro Light" pitchFamily="34" charset="0"/>
              <a:buChar char="&gt;"/>
            </a:pPr>
            <a:r>
              <a:rPr lang="en-US" dirty="0" smtClean="0"/>
              <a:t>Pluralsight </a:t>
            </a:r>
            <a:r>
              <a:rPr lang="en-US" dirty="0" smtClean="0"/>
              <a:t>Author</a:t>
            </a:r>
          </a:p>
          <a:p>
            <a:pPr>
              <a:buFont typeface="Myriad Pro Light" pitchFamily="34" charset="0"/>
              <a:buChar char="&gt;"/>
            </a:pPr>
            <a:r>
              <a:rPr lang="en-US" dirty="0" smtClean="0"/>
              <a:t>PowerShell Trainer</a:t>
            </a:r>
          </a:p>
          <a:p>
            <a:pPr>
              <a:buFont typeface="Myriad Pro Light" pitchFamily="34" charset="0"/>
              <a:buChar char="&gt;"/>
            </a:pPr>
            <a:r>
              <a:rPr lang="en-US" dirty="0"/>
              <a:t>Freelance Writer</a:t>
            </a:r>
          </a:p>
          <a:p>
            <a:pPr>
              <a:buFont typeface="Myriad Pro Light" pitchFamily="34" charset="0"/>
              <a:buChar char="&gt;"/>
            </a:pPr>
            <a:r>
              <a:rPr lang="en-US" dirty="0" smtClean="0"/>
              <a:t>PowerShell Consultant</a:t>
            </a:r>
          </a:p>
          <a:p>
            <a:pPr>
              <a:buFont typeface="Myriad Pro Light" pitchFamily="34" charset="0"/>
              <a:buChar char="&gt;"/>
            </a:pPr>
            <a:r>
              <a:rPr lang="en-US" dirty="0" smtClean="0"/>
              <a:t>Blog: adamtheautomator.com</a:t>
            </a:r>
          </a:p>
          <a:p>
            <a:pPr>
              <a:buFont typeface="Myriad Pro Light" pitchFamily="34" charset="0"/>
              <a:buChar char="&gt;"/>
            </a:pPr>
            <a:r>
              <a:rPr lang="en-US" dirty="0" smtClean="0"/>
              <a:t>Twitter: @</a:t>
            </a:r>
            <a:r>
              <a:rPr lang="en-US" dirty="0" err="1" smtClean="0"/>
              <a:t>adbertram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4F58-0696-4D0F-BA9B-E966208B3CC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PS&gt; Whoami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88207" y="4694726"/>
            <a:ext cx="2222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Myriad Pro Light" pitchFamily="34" charset="0"/>
              </a:rPr>
              <a:t>Cloud/Datacenter Management MVP</a:t>
            </a:r>
          </a:p>
        </p:txBody>
      </p:sp>
      <p:pic>
        <p:nvPicPr>
          <p:cNvPr id="8" name="Shape 119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69149" y="2163274"/>
            <a:ext cx="2660745" cy="25314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smtClean="0"/>
              <a:t>Adam the Automator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3099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100 Hour Week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68456" y="1920479"/>
            <a:ext cx="41183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on earth would require 100 hours in a week?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It rhymes with “</a:t>
            </a:r>
            <a:r>
              <a:rPr lang="en-US" sz="2400" dirty="0" err="1"/>
              <a:t>itrix</a:t>
            </a:r>
            <a:r>
              <a:rPr lang="en-US" sz="2400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Lots of </a:t>
            </a:r>
            <a:r>
              <a:rPr lang="en-US" sz="2400" dirty="0" err="1"/>
              <a:t>config</a:t>
            </a:r>
            <a:r>
              <a:rPr lang="en-US" sz="2400" dirty="0"/>
              <a:t> differences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Helpdesk calls (My icon!)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Finance is down!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Kill me now!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Sleep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Boss: WTF? Me: Yep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457200" y="1568002"/>
            <a:ext cx="3847563" cy="4018063"/>
            <a:chOff x="379412" y="1600200"/>
            <a:chExt cx="2819400" cy="5031495"/>
          </a:xfrm>
        </p:grpSpPr>
        <p:pic>
          <p:nvPicPr>
            <p:cNvPr id="10" name="Picture 9" descr="Screen Shot 2014-12-11 at 12.10.48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412" y="1752600"/>
              <a:ext cx="2667000" cy="4879095"/>
            </a:xfrm>
            <a:prstGeom prst="rect">
              <a:avLst/>
            </a:prstGeom>
          </p:spPr>
        </p:pic>
        <p:pic>
          <p:nvPicPr>
            <p:cNvPr id="11" name="Picture 2" descr="http://myitforum.com/cs2/blogs/rbennett806/images/IconVBScript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1612" y="1600200"/>
              <a:ext cx="457200" cy="495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778651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600200"/>
            <a:ext cx="4395081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Lack of Package Standardization</a:t>
            </a:r>
          </a:p>
          <a:p>
            <a:r>
              <a:rPr lang="en-US" dirty="0" smtClean="0"/>
              <a:t>Hard to define “installed” and “uninstalled”</a:t>
            </a:r>
          </a:p>
          <a:p>
            <a:r>
              <a:rPr lang="en-US" dirty="0" smtClean="0"/>
              <a:t>Post-install configuration needed</a:t>
            </a:r>
          </a:p>
          <a:p>
            <a:r>
              <a:rPr lang="en-US" dirty="0" smtClean="0"/>
              <a:t>Cleanup work post-uninstall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Well, There's Your Problem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281" y="2133600"/>
            <a:ext cx="3737538" cy="226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3193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Is this Your Environment?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078" y="2877717"/>
            <a:ext cx="2285663" cy="5708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952" y="1979768"/>
            <a:ext cx="1111090" cy="11045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693" y="4143694"/>
            <a:ext cx="1591818" cy="12078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463" y="2030369"/>
            <a:ext cx="1633002" cy="13059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994" y="4167580"/>
            <a:ext cx="2388132" cy="111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9463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578436" cy="4541982"/>
          </a:xfrm>
        </p:spPr>
        <p:txBody>
          <a:bodyPr>
            <a:normAutofit/>
          </a:bodyPr>
          <a:lstStyle/>
          <a:p>
            <a:r>
              <a:rPr lang="en-US" dirty="0" smtClean="0"/>
              <a:t>Build a management framework in PowerShell</a:t>
            </a:r>
          </a:p>
          <a:p>
            <a:r>
              <a:rPr lang="en-US" dirty="0" smtClean="0"/>
              <a:t>Pull all decision-making into PowerShell</a:t>
            </a:r>
          </a:p>
          <a:p>
            <a:r>
              <a:rPr lang="en-US" dirty="0" smtClean="0"/>
              <a:t>Use ConfigMgr for delivery, execution and detection and reporting only (ConfigMgr not even necessary!)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 the Automator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4F58-0696-4D0F-BA9B-E966208B3CC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Solution: Treat all Software Equally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4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Myriad Pro Light" pitchFamily="34" charset="0"/>
              <a:buChar char="&gt;"/>
            </a:pPr>
            <a:r>
              <a:rPr lang="en-US" dirty="0"/>
              <a:t>Build functions for routine </a:t>
            </a:r>
            <a:r>
              <a:rPr lang="en-US" dirty="0" smtClean="0"/>
              <a:t>tasks</a:t>
            </a:r>
          </a:p>
          <a:p>
            <a:pPr marL="342900" lvl="1" indent="-342900">
              <a:buFont typeface="Myriad Pro Light" pitchFamily="34" charset="0"/>
              <a:buChar char="&gt;"/>
            </a:pPr>
            <a:r>
              <a:rPr lang="en-US" dirty="0"/>
              <a:t>Script at an abstracted </a:t>
            </a:r>
            <a:r>
              <a:rPr lang="en-US" dirty="0" smtClean="0"/>
              <a:t>level</a:t>
            </a:r>
          </a:p>
          <a:p>
            <a:pPr marL="742950" lvl="2" indent="-342900">
              <a:buFont typeface="Myriad Pro Light" pitchFamily="34" charset="0"/>
              <a:buChar char="&gt;"/>
            </a:pPr>
            <a:r>
              <a:rPr lang="en-US" dirty="0" smtClean="0"/>
              <a:t>Install-Software </a:t>
            </a:r>
            <a:r>
              <a:rPr lang="en-US" dirty="0"/>
              <a:t>instead of </a:t>
            </a:r>
            <a:r>
              <a:rPr lang="en-US" dirty="0" err="1"/>
              <a:t>msiexec.exe</a:t>
            </a:r>
            <a:r>
              <a:rPr lang="en-US" dirty="0"/>
              <a:t> or </a:t>
            </a:r>
            <a:r>
              <a:rPr lang="en-US" dirty="0" err="1" smtClean="0"/>
              <a:t>setup.exe</a:t>
            </a:r>
            <a:endParaRPr lang="en-US" dirty="0"/>
          </a:p>
          <a:p>
            <a:pPr marL="342900" lvl="1" indent="-342900">
              <a:buFont typeface="Myriad Pro Light" pitchFamily="34" charset="0"/>
              <a:buChar char="&gt;"/>
            </a:pPr>
            <a:r>
              <a:rPr lang="en-US" dirty="0" smtClean="0"/>
              <a:t>Abstract away the operating </a:t>
            </a:r>
            <a:r>
              <a:rPr lang="en-US" dirty="0" err="1" smtClean="0"/>
              <a:t>ystem</a:t>
            </a:r>
            <a:endParaRPr lang="en-US" dirty="0" smtClean="0"/>
          </a:p>
          <a:p>
            <a:pPr marL="742950" lvl="2" indent="-342900">
              <a:buFont typeface="Myriad Pro Light" pitchFamily="34" charset="0"/>
              <a:buChar char="&gt;"/>
            </a:pPr>
            <a:r>
              <a:rPr lang="en-US" dirty="0" smtClean="0"/>
              <a:t>C:\Users or C:\Documents and Settings becomes Get-</a:t>
            </a:r>
            <a:r>
              <a:rPr lang="en-US" dirty="0" err="1" smtClean="0"/>
              <a:t>UserProfilePath</a:t>
            </a:r>
            <a:endParaRPr lang="en-US" dirty="0" smtClean="0"/>
          </a:p>
          <a:p>
            <a:pPr marL="342900" lvl="1" indent="-342900">
              <a:buFont typeface="Myriad Pro Light" pitchFamily="34" charset="0"/>
              <a:buChar char="&gt;"/>
            </a:pPr>
            <a:r>
              <a:rPr lang="en-US" dirty="0" smtClean="0"/>
              <a:t>All ConfigMgr applications become:</a:t>
            </a:r>
          </a:p>
          <a:p>
            <a:pPr marL="742950" lvl="2" indent="-342900">
              <a:buFont typeface="Myriad Pro Light" pitchFamily="34" charset="0"/>
              <a:buChar char="&gt;"/>
            </a:pPr>
            <a:r>
              <a:rPr lang="en-US" dirty="0" smtClean="0"/>
              <a:t>Install.ps1</a:t>
            </a:r>
          </a:p>
          <a:p>
            <a:pPr marL="742950" lvl="2" indent="-342900">
              <a:buFont typeface="Myriad Pro Light" pitchFamily="34" charset="0"/>
              <a:buChar char="&gt;"/>
            </a:pPr>
            <a:r>
              <a:rPr lang="en-US" dirty="0" smtClean="0"/>
              <a:t>Uninstall.ps1</a:t>
            </a:r>
          </a:p>
          <a:p>
            <a:pPr marL="742950" lvl="2" indent="-342900">
              <a:buFont typeface="Myriad Pro Light" pitchFamily="34" charset="0"/>
              <a:buChar char="&gt;"/>
            </a:pPr>
            <a:r>
              <a:rPr lang="en-US" dirty="0" smtClean="0"/>
              <a:t>Detect.ps1</a:t>
            </a:r>
            <a:endParaRPr lang="en-US" dirty="0"/>
          </a:p>
          <a:p>
            <a:pPr marL="342900" lvl="1" indent="-342900">
              <a:buFont typeface="Myriad Pro Light" pitchFamily="34" charset="0"/>
              <a:buChar char="&gt;"/>
            </a:pP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 the Automator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4F58-0696-4D0F-BA9B-E966208B3CC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Tactical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6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0182" y="5497946"/>
            <a:ext cx="6858000" cy="42256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http://</a:t>
            </a:r>
            <a:r>
              <a:rPr lang="en-US" sz="2000" dirty="0" err="1" smtClean="0"/>
              <a:t>www.github.com</a:t>
            </a:r>
            <a:r>
              <a:rPr lang="en-US" sz="2000" dirty="0" smtClean="0"/>
              <a:t>/</a:t>
            </a:r>
            <a:r>
              <a:rPr lang="en-US" sz="2000" dirty="0" err="1" smtClean="0"/>
              <a:t>adbertram</a:t>
            </a:r>
            <a:r>
              <a:rPr lang="en-US" sz="2000" dirty="0" smtClean="0"/>
              <a:t>/</a:t>
            </a:r>
            <a:r>
              <a:rPr lang="en-US" sz="2000" dirty="0" err="1" smtClean="0"/>
              <a:t>SoftwareInstallManager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 the Automator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4F58-0696-4D0F-BA9B-E966208B3CC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SoftwareInstallManager</a:t>
            </a:r>
            <a:r>
              <a:rPr lang="en-US" dirty="0" smtClean="0"/>
              <a:t> PowerShell Module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Myriad Pro Light" pitchFamily="34" charset="0"/>
              <a:buChar char="&gt;"/>
              <a:defRPr sz="3200" kern="1200">
                <a:solidFill>
                  <a:schemeClr val="tx1"/>
                </a:solidFill>
                <a:latin typeface="Myriad Pro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Myriad Pro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yriad Pro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Myriad Pro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Myriad Pro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grouping of dozens of common functions</a:t>
            </a:r>
          </a:p>
          <a:p>
            <a:r>
              <a:rPr lang="en-US" dirty="0" smtClean="0"/>
              <a:t>Built from blood, sweat and tears. You’re welcome!</a:t>
            </a:r>
          </a:p>
          <a:p>
            <a:r>
              <a:rPr lang="en-US" dirty="0" smtClean="0"/>
              <a:t>Imported before each install, uninstall and software detection step</a:t>
            </a:r>
          </a:p>
          <a:p>
            <a:r>
              <a:rPr lang="en-US" dirty="0" smtClean="0"/>
              <a:t>Called from a UNC share but doesn’t have to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4237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ConfigMgr 2012 R2</a:t>
            </a:r>
          </a:p>
          <a:p>
            <a:pPr lvl="1"/>
            <a:r>
              <a:rPr lang="en-US" dirty="0" smtClean="0"/>
              <a:t>PowerShell execution policy: Unrestricted</a:t>
            </a:r>
          </a:p>
          <a:p>
            <a:r>
              <a:rPr lang="en-US" dirty="0" smtClean="0"/>
              <a:t>PowerShell v4 on clients</a:t>
            </a:r>
          </a:p>
          <a:p>
            <a:pPr lvl="1"/>
            <a:r>
              <a:rPr lang="en-US" dirty="0" smtClean="0"/>
              <a:t>Windows 8.1 (CLIENT1)</a:t>
            </a:r>
          </a:p>
          <a:p>
            <a:pPr lvl="1"/>
            <a:r>
              <a:rPr lang="en-US" dirty="0" smtClean="0"/>
              <a:t>Windows 7 (CLIENT2)</a:t>
            </a:r>
          </a:p>
          <a:p>
            <a:r>
              <a:rPr lang="en-US" dirty="0" smtClean="0"/>
              <a:t>MEMBERSRV1 hosting PowerShell module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Adam the Automator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4F58-0696-4D0F-BA9B-E966208B3CC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70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3104</TotalTime>
  <Words>577</Words>
  <Application>Microsoft Macintosh PowerPoint</Application>
  <PresentationFormat>On-screen Show (4:3)</PresentationFormat>
  <Paragraphs>109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Adobe Gothic Std B</vt:lpstr>
      <vt:lpstr>Arial Black</vt:lpstr>
      <vt:lpstr>Calibri</vt:lpstr>
      <vt:lpstr>Myriad Pro</vt:lpstr>
      <vt:lpstr>Myriad Pro Light</vt:lpstr>
      <vt:lpstr>Arial</vt:lpstr>
      <vt:lpstr>Office Theme</vt:lpstr>
      <vt:lpstr>PowerPoint Presentation</vt:lpstr>
      <vt:lpstr>PS&gt; Whoami</vt:lpstr>
      <vt:lpstr>The 100 Hour Week</vt:lpstr>
      <vt:lpstr>Well, There's Your Problem</vt:lpstr>
      <vt:lpstr> Is this Your Environment?</vt:lpstr>
      <vt:lpstr>The Solution: Treat all Software Equally</vt:lpstr>
      <vt:lpstr>Solution: Tactical Steps</vt:lpstr>
      <vt:lpstr>SoftwareInstallManager PowerShell Module</vt:lpstr>
      <vt:lpstr>Demo Environment</vt:lpstr>
      <vt:lpstr>Your Job is Never Done</vt:lpstr>
      <vt:lpstr>Thanks!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</dc:creator>
  <cp:lastModifiedBy>Adam Bertram</cp:lastModifiedBy>
  <cp:revision>102</cp:revision>
  <dcterms:created xsi:type="dcterms:W3CDTF">2015-10-10T23:11:31Z</dcterms:created>
  <dcterms:modified xsi:type="dcterms:W3CDTF">2016-02-16T21:46:40Z</dcterms:modified>
</cp:coreProperties>
</file>