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8"/>
  </p:notesMasterIdLst>
  <p:handoutMasterIdLst>
    <p:handoutMasterId r:id="rId19"/>
  </p:handoutMasterIdLst>
  <p:sldIdLst>
    <p:sldId id="256" r:id="rId2"/>
    <p:sldId id="266" r:id="rId3"/>
    <p:sldId id="265" r:id="rId4"/>
    <p:sldId id="267" r:id="rId5"/>
    <p:sldId id="268" r:id="rId6"/>
    <p:sldId id="260" r:id="rId7"/>
    <p:sldId id="261" r:id="rId8"/>
    <p:sldId id="262" r:id="rId9"/>
    <p:sldId id="263" r:id="rId10"/>
    <p:sldId id="274" r:id="rId11"/>
    <p:sldId id="264" r:id="rId12"/>
    <p:sldId id="269" r:id="rId13"/>
    <p:sldId id="270" r:id="rId14"/>
    <p:sldId id="271" r:id="rId15"/>
    <p:sldId id="272" r:id="rId16"/>
    <p:sldId id="273"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3C"/>
    <a:srgbClr val="000000"/>
    <a:srgbClr val="004676"/>
    <a:srgbClr val="0075AD"/>
    <a:srgbClr val="009FDA"/>
    <a:srgbClr val="00AEEF"/>
    <a:srgbClr val="063057"/>
    <a:srgbClr val="005C9C"/>
    <a:srgbClr val="F3F3F3"/>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43" autoAdjust="0"/>
    <p:restoredTop sz="58942"/>
  </p:normalViewPr>
  <p:slideViewPr>
    <p:cSldViewPr>
      <p:cViewPr varScale="1">
        <p:scale>
          <a:sx n="52" d="100"/>
          <a:sy n="52" d="100"/>
        </p:scale>
        <p:origin x="3016" y="176"/>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69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FC011E28-D637-41B9-953E-BB3A2A63BC75}" type="datetimeFigureOut">
              <a:rPr lang="en-GB" smtClean="0"/>
              <a:pPr/>
              <a:t>26/04/2016</a:t>
            </a:fld>
            <a:endParaRPr lang="en-GB"/>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1219608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19" cy="480060"/>
          </a:xfrm>
          <a:prstGeom prst="rect">
            <a:avLst/>
          </a:prstGeom>
        </p:spPr>
        <p:txBody>
          <a:bodyPr vert="horz" lIns="96655" tIns="48327" rIns="96655" bIns="48327" rtlCol="0"/>
          <a:lstStyle>
            <a:lvl1pPr algn="l">
              <a:defRPr sz="1400"/>
            </a:lvl1pPr>
          </a:lstStyle>
          <a:p>
            <a:endParaRPr lang="en-CA"/>
          </a:p>
        </p:txBody>
      </p:sp>
      <p:sp>
        <p:nvSpPr>
          <p:cNvPr id="3" name="Date Placeholder 2"/>
          <p:cNvSpPr>
            <a:spLocks noGrp="1"/>
          </p:cNvSpPr>
          <p:nvPr>
            <p:ph type="dt" idx="1"/>
          </p:nvPr>
        </p:nvSpPr>
        <p:spPr>
          <a:xfrm>
            <a:off x="4143588" y="0"/>
            <a:ext cx="3169919" cy="480060"/>
          </a:xfrm>
          <a:prstGeom prst="rect">
            <a:avLst/>
          </a:prstGeom>
        </p:spPr>
        <p:txBody>
          <a:bodyPr vert="horz" lIns="96655" tIns="48327" rIns="96655" bIns="48327" rtlCol="0"/>
          <a:lstStyle>
            <a:lvl1pPr algn="r">
              <a:defRPr sz="1400"/>
            </a:lvl1pPr>
          </a:lstStyle>
          <a:p>
            <a:fld id="{7C8A84C6-D19B-4334-B010-B601E71E6761}" type="datetimeFigureOut">
              <a:rPr lang="en-CA" smtClean="0"/>
              <a:pPr/>
              <a:t>2016-04-26</a:t>
            </a:fld>
            <a:endParaRPr lang="en-CA"/>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5" tIns="48327" rIns="96655" bIns="48327"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5" tIns="48327" rIns="96655" bIns="483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1" y="9119474"/>
            <a:ext cx="3169919" cy="480060"/>
          </a:xfrm>
          <a:prstGeom prst="rect">
            <a:avLst/>
          </a:prstGeom>
        </p:spPr>
        <p:txBody>
          <a:bodyPr vert="horz" lIns="96655" tIns="48327" rIns="96655" bIns="48327" rtlCol="0" anchor="b"/>
          <a:lstStyle>
            <a:lvl1pPr algn="l">
              <a:defRPr sz="1400"/>
            </a:lvl1pPr>
          </a:lstStyle>
          <a:p>
            <a:endParaRPr lang="en-CA"/>
          </a:p>
        </p:txBody>
      </p:sp>
      <p:sp>
        <p:nvSpPr>
          <p:cNvPr id="7" name="Slide Number Placeholder 6"/>
          <p:cNvSpPr>
            <a:spLocks noGrp="1"/>
          </p:cNvSpPr>
          <p:nvPr>
            <p:ph type="sldNum" sz="quarter" idx="5"/>
          </p:nvPr>
        </p:nvSpPr>
        <p:spPr>
          <a:xfrm>
            <a:off x="4143588" y="9119474"/>
            <a:ext cx="3169919" cy="480060"/>
          </a:xfrm>
          <a:prstGeom prst="rect">
            <a:avLst/>
          </a:prstGeom>
        </p:spPr>
        <p:txBody>
          <a:bodyPr vert="horz" lIns="96655" tIns="48327" rIns="96655" bIns="48327" rtlCol="0" anchor="b"/>
          <a:lstStyle>
            <a:lvl1pPr algn="r">
              <a:defRPr sz="1400"/>
            </a:lvl1pPr>
          </a:lstStyle>
          <a:p>
            <a:fld id="{16261EC7-9CEE-4AC0-B5A0-EB32C7396AFF}" type="slidenum">
              <a:rPr lang="en-CA" smtClean="0"/>
              <a:pPr/>
              <a:t>‹#›</a:t>
            </a:fld>
            <a:endParaRPr lang="en-CA"/>
          </a:p>
        </p:txBody>
      </p:sp>
    </p:spTree>
    <p:extLst>
      <p:ext uri="{BB962C8B-B14F-4D97-AF65-F5344CB8AC3E}">
        <p14:creationId xmlns:p14="http://schemas.microsoft.com/office/powerpoint/2010/main" val="230908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you've been writing PowerShell scripts for awhile now you've seen just how much time you can save automating stuff. However, you might not have gotten to the point of understanding modules. Since PowerCLI is a set of modules which you'll be interacting with, I thought it'd be a good idea to give a brief refresher on the topic.</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At it's simplest, a module is simply a grouping of like PowerShell functions. It's a way of grouping a bunch of functions together, in this case vSphere functions, which allows for easy sharing with others. A lot of vendors provide PowerShell modules to manage their products for this reason. Thankfully, it's very easy to use modules in PowerShell. Simply place a file PSM1 file where PowerShell is looking and it's automatically imported into your session. At that point, you can use all of the functions that module has to offer.</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Even though module functions don't have to talk to APIs, most do when provided by a vendor like VMware. vSphere has APIs that expose nearly all of the functionality you do in the GUI via a programmatic interface. This means when you type New-VM, for example, PowerShell goes out, makes a call to an API in vSphere and vSphere converts those instructions to get a VM provisioned. It's simply another interface to the product like like the GUI is.</a:t>
            </a:r>
            <a:endParaRPr lang="en-US" dirty="0"/>
          </a:p>
        </p:txBody>
      </p:sp>
      <p:sp>
        <p:nvSpPr>
          <p:cNvPr id="4" name="Slide Number Placeholder 3"/>
          <p:cNvSpPr>
            <a:spLocks noGrp="1"/>
          </p:cNvSpPr>
          <p:nvPr>
            <p:ph type="sldNum" sz="quarter" idx="10"/>
          </p:nvPr>
        </p:nvSpPr>
        <p:spPr/>
        <p:txBody>
          <a:bodyPr/>
          <a:lstStyle/>
          <a:p>
            <a:fld id="{16261EC7-9CEE-4AC0-B5A0-EB32C7396AFF}" type="slidenum">
              <a:rPr lang="en-CA" smtClean="0"/>
              <a:pPr/>
              <a:t>6</a:t>
            </a:fld>
            <a:endParaRPr lang="en-CA"/>
          </a:p>
        </p:txBody>
      </p:sp>
    </p:spTree>
    <p:extLst>
      <p:ext uri="{BB962C8B-B14F-4D97-AF65-F5344CB8AC3E}">
        <p14:creationId xmlns:p14="http://schemas.microsoft.com/office/powerpoint/2010/main" val="112221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r>
              <a:rPr lang="en-US" sz="1200" b="0" i="0" kern="1200" dirty="0" smtClean="0">
                <a:solidFill>
                  <a:schemeClr val="tx1"/>
                </a:solidFill>
                <a:effectLst/>
                <a:latin typeface="+mn-lt"/>
                <a:ea typeface="+mn-ea"/>
                <a:cs typeface="+mn-cs"/>
              </a:rPr>
              <a:t>So, why use PowerShell to manage vSphere at all? You might be thinking, "I can do everything in the GUI, why do I need to learn this PowerCLI thing and fiddle with text?". Well, the answer is most importantly, GUIs don't scale well. I'm sure there's been times when you need to orchestrate some process like bringing up a set of VMs, maybe installing VMware tools on them, shutting a bunch down, creating some disks...whatever.</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point is doing all of that would take a ton of mouse-clicking which would take time. Plus, if you do it via the GUI, you haven't really saved your work. You'll have to do that exact same thing again. By using PowerCLI, you can build tools which you can reuse over and over again so you don't have to repeat yourself and, if you build them right, you can use them as building blocks to build more advanced tools as you go along.</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Another thing to take into consideration is the wide industry support that PowerShell has. As I mentioned earlier, lots of vendors; not just VMware are releasing modules to manage their products. If you do more things in PowerShell, you can start to build these really cool tools that marry multiple products together like pulling information from a database, injecting that into vSphere somewhere or dynamically pulling out VMs from all your hosts and inserting attributes into Active Directory.</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PowerShell is like the glue that can bind all of these disparate technologies together. It's a single tool with hooks into just about anything which allows you to build custom tools to automate your entire IT infrastructure.</a:t>
            </a:r>
          </a:p>
          <a:p>
            <a:endParaRPr lang="en-US" dirty="0"/>
          </a:p>
        </p:txBody>
      </p:sp>
      <p:sp>
        <p:nvSpPr>
          <p:cNvPr id="4" name="Slide Number Placeholder 3"/>
          <p:cNvSpPr>
            <a:spLocks noGrp="1"/>
          </p:cNvSpPr>
          <p:nvPr>
            <p:ph type="sldNum" sz="quarter" idx="10"/>
          </p:nvPr>
        </p:nvSpPr>
        <p:spPr/>
        <p:txBody>
          <a:bodyPr/>
          <a:lstStyle/>
          <a:p>
            <a:fld id="{16261EC7-9CEE-4AC0-B5A0-EB32C7396AFF}" type="slidenum">
              <a:rPr lang="en-CA" smtClean="0"/>
              <a:pPr/>
              <a:t>7</a:t>
            </a:fld>
            <a:endParaRPr lang="en-CA"/>
          </a:p>
        </p:txBody>
      </p:sp>
    </p:spTree>
    <p:extLst>
      <p:ext uri="{BB962C8B-B14F-4D97-AF65-F5344CB8AC3E}">
        <p14:creationId xmlns:p14="http://schemas.microsoft.com/office/powerpoint/2010/main" val="183119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fontAlgn="base"/>
            <a:r>
              <a:rPr lang="en-US" sz="1200" b="0" i="0" kern="1200" dirty="0" smtClean="0">
                <a:solidFill>
                  <a:schemeClr val="tx1"/>
                </a:solidFill>
                <a:effectLst/>
                <a:latin typeface="+mn-lt"/>
                <a:ea typeface="+mn-ea"/>
                <a:cs typeface="+mn-cs"/>
              </a:rPr>
              <a:t>Now that you're just going to start managing your entire infrastructure in </a:t>
            </a:r>
            <a:r>
              <a:rPr lang="en-US" sz="1200" b="0" i="0" kern="1200" dirty="0" err="1" smtClean="0">
                <a:solidFill>
                  <a:schemeClr val="tx1"/>
                </a:solidFill>
                <a:effectLst/>
                <a:latin typeface="+mn-lt"/>
                <a:ea typeface="+mn-ea"/>
                <a:cs typeface="+mn-cs"/>
              </a:rPr>
              <a:t>PowerShell..and</a:t>
            </a:r>
            <a:r>
              <a:rPr lang="en-US" sz="1200" b="0" i="0" kern="1200" dirty="0" smtClean="0">
                <a:solidFill>
                  <a:schemeClr val="tx1"/>
                </a:solidFill>
                <a:effectLst/>
                <a:latin typeface="+mn-lt"/>
                <a:ea typeface="+mn-ea"/>
                <a:cs typeface="+mn-cs"/>
              </a:rPr>
              <a:t> you are....right? OK, good. Anyway, let's briefly go over what the PowerCLI can do for you before we get into the demo in a second.</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First of all, the PowerCLI is a set of PowerShell modules that, as I mentioned before, interact with the </a:t>
            </a:r>
            <a:r>
              <a:rPr lang="en-US" sz="1200" b="0" i="0" kern="1200" dirty="0" err="1" smtClean="0">
                <a:solidFill>
                  <a:schemeClr val="tx1"/>
                </a:solidFill>
                <a:effectLst/>
                <a:latin typeface="+mn-lt"/>
                <a:ea typeface="+mn-ea"/>
                <a:cs typeface="+mn-cs"/>
              </a:rPr>
              <a:t>ESXi</a:t>
            </a:r>
            <a:r>
              <a:rPr lang="en-US" sz="1200" b="0" i="0" kern="1200" dirty="0" smtClean="0">
                <a:solidFill>
                  <a:schemeClr val="tx1"/>
                </a:solidFill>
                <a:effectLst/>
                <a:latin typeface="+mn-lt"/>
                <a:ea typeface="+mn-ea"/>
                <a:cs typeface="+mn-cs"/>
              </a:rPr>
              <a:t> APIs. You *could* do this yourself without PowerCLI but you'd probably have to be a software developer. The cmdlets that come with the PowerCLI allow us administrators to manage vSphere </a:t>
            </a:r>
            <a:r>
              <a:rPr lang="en-US" sz="1200" b="0" i="0" kern="1200" dirty="0" err="1" smtClean="0">
                <a:solidFill>
                  <a:schemeClr val="tx1"/>
                </a:solidFill>
                <a:effectLst/>
                <a:latin typeface="+mn-lt"/>
                <a:ea typeface="+mn-ea"/>
                <a:cs typeface="+mn-cs"/>
              </a:rPr>
              <a:t>programstically</a:t>
            </a:r>
            <a:r>
              <a:rPr lang="en-US" sz="1200" b="0" i="0" kern="1200" dirty="0" smtClean="0">
                <a:solidFill>
                  <a:schemeClr val="tx1"/>
                </a:solidFill>
                <a:effectLst/>
                <a:latin typeface="+mn-lt"/>
                <a:ea typeface="+mn-ea"/>
                <a:cs typeface="+mn-cs"/>
              </a:rPr>
              <a:t> without having to really learn what an API is or how it works. It's just how the cmdlets are talking to the hosts to make stuff happen.</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Next, the PowerCLI is not dependent on GUI changes. I'm sure you've had that time in the past to where you're used to doing something in the GUI one way, upgrade and then it's either gone or in some completely different place making you wonder if the developers were on acid or something.</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you're using the PowerCLI to manage your virtual infrastructure, you don't have to worry about that stuff. Since you're using an entirely different interface all together, you aren't affected by that. Even if the developers change something with a PowerCLI cmdlet, you could even build your own proxy functions that mimic what you're used to. You aren't bound by an interface at this point.</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..and did I mention it's completely free? No need to purchase a license or pay out the butt for a tool like this. VMware gives it to you free of charge not probably because they want to be nice but because it makes working with their product so much easier which might make you think how great vSphere is.</a:t>
            </a:r>
          </a:p>
          <a:p>
            <a:endParaRPr lang="en-US" dirty="0"/>
          </a:p>
        </p:txBody>
      </p:sp>
      <p:sp>
        <p:nvSpPr>
          <p:cNvPr id="4" name="Slide Number Placeholder 3"/>
          <p:cNvSpPr>
            <a:spLocks noGrp="1"/>
          </p:cNvSpPr>
          <p:nvPr>
            <p:ph type="sldNum" sz="quarter" idx="10"/>
          </p:nvPr>
        </p:nvSpPr>
        <p:spPr/>
        <p:txBody>
          <a:bodyPr/>
          <a:lstStyle/>
          <a:p>
            <a:fld id="{16261EC7-9CEE-4AC0-B5A0-EB32C7396AFF}" type="slidenum">
              <a:rPr lang="en-CA" smtClean="0"/>
              <a:pPr/>
              <a:t>8</a:t>
            </a:fld>
            <a:endParaRPr lang="en-CA"/>
          </a:p>
        </p:txBody>
      </p:sp>
    </p:spTree>
    <p:extLst>
      <p:ext uri="{BB962C8B-B14F-4D97-AF65-F5344CB8AC3E}">
        <p14:creationId xmlns:p14="http://schemas.microsoft.com/office/powerpoint/2010/main" val="1257479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Before we get to the demo, let me set a few prerequisites here so you don't get mad at me when what I'm showing you doesn't work.</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First, I'll be using PowerCLI 6.3. This is the latest version available right now and, since it's free, if you're on an old version, just do yourself a favor and upgrade now. I'd especially recommend this if you're still pre v6 as they moved all the functionality over to modules at that point from the older </a:t>
            </a:r>
            <a:r>
              <a:rPr lang="en-US" sz="1200" b="0" i="0" kern="1200" dirty="0" err="1" smtClean="0">
                <a:solidFill>
                  <a:schemeClr val="tx1"/>
                </a:solidFill>
                <a:effectLst/>
                <a:latin typeface="+mn-lt"/>
                <a:ea typeface="+mn-ea"/>
                <a:cs typeface="+mn-cs"/>
              </a:rPr>
              <a:t>snapin</a:t>
            </a:r>
            <a:r>
              <a:rPr lang="en-US" sz="1200" b="0" i="0" kern="1200" dirty="0" smtClean="0">
                <a:solidFill>
                  <a:schemeClr val="tx1"/>
                </a:solidFill>
                <a:effectLst/>
                <a:latin typeface="+mn-lt"/>
                <a:ea typeface="+mn-ea"/>
                <a:cs typeface="+mn-cs"/>
              </a:rPr>
              <a:t> technology.</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I'll be on PowerShell v5 but you don't have to. PowerCLI will work on v2 and later but I *highly* encourage you to upgrade if you haven't already.</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Next, you need to ensure your hosts are at least 4.1 or greater. If not, you're doomed to be using the GUI for the rest of your career.</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Finally, you'll need </a:t>
            </a:r>
            <a:r>
              <a:rPr lang="en-US" sz="1200" b="0" i="0" kern="1200" dirty="0" err="1" smtClean="0">
                <a:solidFill>
                  <a:schemeClr val="tx1"/>
                </a:solidFill>
                <a:effectLst/>
                <a:latin typeface="+mn-lt"/>
                <a:ea typeface="+mn-ea"/>
                <a:cs typeface="+mn-cs"/>
              </a:rPr>
              <a:t>vCenter</a:t>
            </a:r>
            <a:r>
              <a:rPr lang="en-US" sz="1200" b="0" i="0" kern="1200" dirty="0" smtClean="0">
                <a:solidFill>
                  <a:schemeClr val="tx1"/>
                </a:solidFill>
                <a:effectLst/>
                <a:latin typeface="+mn-lt"/>
                <a:ea typeface="+mn-ea"/>
                <a:cs typeface="+mn-cs"/>
              </a:rPr>
              <a:t> Server 4.1 or greater.</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OK, now that we've got the obligatory slide deck out of the way, let's jump into the demo and see what PowerShell and PowerCLI can do!</a:t>
            </a:r>
          </a:p>
          <a:p>
            <a:endParaRPr lang="en-US" dirty="0"/>
          </a:p>
        </p:txBody>
      </p:sp>
      <p:sp>
        <p:nvSpPr>
          <p:cNvPr id="4" name="Slide Number Placeholder 3"/>
          <p:cNvSpPr>
            <a:spLocks noGrp="1"/>
          </p:cNvSpPr>
          <p:nvPr>
            <p:ph type="sldNum" sz="quarter" idx="10"/>
          </p:nvPr>
        </p:nvSpPr>
        <p:spPr/>
        <p:txBody>
          <a:bodyPr/>
          <a:lstStyle/>
          <a:p>
            <a:fld id="{16261EC7-9CEE-4AC0-B5A0-EB32C7396AFF}" type="slidenum">
              <a:rPr lang="en-CA" smtClean="0"/>
              <a:pPr/>
              <a:t>9</a:t>
            </a:fld>
            <a:endParaRPr lang="en-CA"/>
          </a:p>
        </p:txBody>
      </p:sp>
    </p:spTree>
    <p:extLst>
      <p:ext uri="{BB962C8B-B14F-4D97-AF65-F5344CB8AC3E}">
        <p14:creationId xmlns:p14="http://schemas.microsoft.com/office/powerpoint/2010/main" val="1072109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enough</a:t>
            </a:r>
            <a:r>
              <a:rPr lang="en-US" baseline="0" dirty="0" smtClean="0"/>
              <a:t> of </a:t>
            </a:r>
            <a:r>
              <a:rPr lang="en-US" baseline="0" smtClean="0"/>
              <a:t>the </a:t>
            </a:r>
            <a:r>
              <a:rPr lang="en-US" smtClean="0"/>
              <a:t>jibber </a:t>
            </a:r>
            <a:r>
              <a:rPr lang="en-US" dirty="0" smtClean="0"/>
              <a:t>jabber.</a:t>
            </a:r>
            <a:r>
              <a:rPr lang="en-US" baseline="0" dirty="0" smtClean="0"/>
              <a:t> It’s time for the demos!</a:t>
            </a:r>
            <a:br>
              <a:rPr lang="en-US" baseline="0" dirty="0" smtClean="0"/>
            </a:br>
            <a:endParaRPr lang="en-US" baseline="0" dirty="0" smtClean="0"/>
          </a:p>
          <a:p>
            <a:r>
              <a:rPr lang="en-US" baseline="0" dirty="0" smtClean="0"/>
              <a:t>Our first demo will be done by yours truly. In this demo, I’m going to go over how to get started with PowerCLI. Perhaps you haven’t even used PowerShell that much and PowerCLI is brand new to you. You’re going to get a lot out of this demo. As you can see, I’ll first be covering some PowerShell basics like setting the execution policy so we can run scripts and I’ll poke around a little bit with the available commands to show you how to get around in the PowerCLI.</a:t>
            </a:r>
          </a:p>
          <a:p>
            <a:endParaRPr lang="en-US" baseline="0" dirty="0" smtClean="0"/>
          </a:p>
          <a:p>
            <a:r>
              <a:rPr lang="en-US" baseline="0" dirty="0" smtClean="0"/>
              <a:t>Then, I’ll show you how to connect to the </a:t>
            </a:r>
            <a:r>
              <a:rPr lang="en-US" baseline="0" dirty="0" err="1" smtClean="0"/>
              <a:t>vCenter</a:t>
            </a:r>
            <a:r>
              <a:rPr lang="en-US" baseline="0" dirty="0" smtClean="0"/>
              <a:t> server. This will always be your first task when working with PowerCLI.</a:t>
            </a:r>
          </a:p>
          <a:p>
            <a:endParaRPr lang="en-US" baseline="0" dirty="0" smtClean="0"/>
          </a:p>
          <a:p>
            <a:r>
              <a:rPr lang="en-US" baseline="0" dirty="0" smtClean="0"/>
              <a:t>I’ll then show you how we can use PowerShell’s pipeline ability to pass around VM objects to do a few things. Finally we’ll package all of that knowledge up and build a small tool to easily find the total uptime for all of your VMs on a host.</a:t>
            </a:r>
          </a:p>
        </p:txBody>
      </p:sp>
      <p:sp>
        <p:nvSpPr>
          <p:cNvPr id="4" name="Slide Number Placeholder 3"/>
          <p:cNvSpPr>
            <a:spLocks noGrp="1"/>
          </p:cNvSpPr>
          <p:nvPr>
            <p:ph type="sldNum" sz="quarter" idx="10"/>
          </p:nvPr>
        </p:nvSpPr>
        <p:spPr/>
        <p:txBody>
          <a:bodyPr/>
          <a:lstStyle/>
          <a:p>
            <a:fld id="{16261EC7-9CEE-4AC0-B5A0-EB32C7396AFF}" type="slidenum">
              <a:rPr lang="en-CA" smtClean="0"/>
              <a:pPr/>
              <a:t>10</a:t>
            </a:fld>
            <a:endParaRPr lang="en-CA"/>
          </a:p>
        </p:txBody>
      </p:sp>
    </p:spTree>
    <p:extLst>
      <p:ext uri="{BB962C8B-B14F-4D97-AF65-F5344CB8AC3E}">
        <p14:creationId xmlns:p14="http://schemas.microsoft.com/office/powerpoint/2010/main" val="754384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 hope that you enjoyed the demos. Since we didn't have time to get into near everything PowerCLI had to offer, I've provided a few resources here where you can go for further information. </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first two there are online representations of the cmdlet reference and user guide. Although those are included when you install PowerCLI, I sometimes like looking at the web to get what I need to learn.</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Next, since PowerCLI has been around for such a long time, the community is quite large. Head on over to the PowerCLI forums where you'll find lots of experts there to help you with just about any issue you might </a:t>
            </a:r>
            <a:r>
              <a:rPr lang="en-US" sz="1200" b="0" i="0" kern="1200" smtClean="0">
                <a:solidFill>
                  <a:schemeClr val="tx1"/>
                </a:solidFill>
                <a:effectLst/>
                <a:latin typeface="+mn-lt"/>
                <a:ea typeface="+mn-ea"/>
                <a:cs typeface="+mn-cs"/>
              </a:rPr>
              <a:t>have.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And finally, is the PowerCLI labs. This is an awesome way to learn more about PowerCLI. They provide you with a virtual environment prebuilt and ready to go so you don't have to setup your own test environment. I'd highly encourage you to go this route before poking around in production.</a:t>
            </a:r>
          </a:p>
          <a:p>
            <a:endParaRPr lang="en-US" dirty="0"/>
          </a:p>
        </p:txBody>
      </p:sp>
      <p:sp>
        <p:nvSpPr>
          <p:cNvPr id="4" name="Slide Number Placeholder 3"/>
          <p:cNvSpPr>
            <a:spLocks noGrp="1"/>
          </p:cNvSpPr>
          <p:nvPr>
            <p:ph type="sldNum" sz="quarter" idx="10"/>
          </p:nvPr>
        </p:nvSpPr>
        <p:spPr/>
        <p:txBody>
          <a:bodyPr/>
          <a:lstStyle/>
          <a:p>
            <a:fld id="{16261EC7-9CEE-4AC0-B5A0-EB32C7396AFF}" type="slidenum">
              <a:rPr lang="en-CA" smtClean="0"/>
              <a:pPr/>
              <a:t>11</a:t>
            </a:fld>
            <a:endParaRPr lang="en-CA"/>
          </a:p>
        </p:txBody>
      </p:sp>
    </p:spTree>
    <p:extLst>
      <p:ext uri="{BB962C8B-B14F-4D97-AF65-F5344CB8AC3E}">
        <p14:creationId xmlns:p14="http://schemas.microsoft.com/office/powerpoint/2010/main" val="1549408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Rectangle 102"/>
          <p:cNvSpPr>
            <a:spLocks noChangeArrowheads="1"/>
          </p:cNvSpPr>
          <p:nvPr/>
        </p:nvSpPr>
        <p:spPr bwMode="auto">
          <a:xfrm>
            <a:off x="0" y="3175"/>
            <a:ext cx="812412" cy="828675"/>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8" name="Rectangle 103"/>
          <p:cNvSpPr>
            <a:spLocks noChangeArrowheads="1"/>
          </p:cNvSpPr>
          <p:nvPr/>
        </p:nvSpPr>
        <p:spPr bwMode="auto">
          <a:xfrm>
            <a:off x="843540" y="3175"/>
            <a:ext cx="812412" cy="828675"/>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9" name="Rectangle 105"/>
          <p:cNvSpPr>
            <a:spLocks noChangeArrowheads="1"/>
          </p:cNvSpPr>
          <p:nvPr/>
        </p:nvSpPr>
        <p:spPr bwMode="auto">
          <a:xfrm>
            <a:off x="0" y="862013"/>
            <a:ext cx="812412" cy="831850"/>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0" name="Rectangle 106"/>
          <p:cNvSpPr>
            <a:spLocks noChangeArrowheads="1"/>
          </p:cNvSpPr>
          <p:nvPr/>
        </p:nvSpPr>
        <p:spPr bwMode="auto">
          <a:xfrm>
            <a:off x="843540" y="862013"/>
            <a:ext cx="812412"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1" name="Freeform 107"/>
          <p:cNvSpPr>
            <a:spLocks/>
          </p:cNvSpPr>
          <p:nvPr/>
        </p:nvSpPr>
        <p:spPr bwMode="auto">
          <a:xfrm>
            <a:off x="1688635" y="3175"/>
            <a:ext cx="7455365" cy="1690688"/>
          </a:xfrm>
          <a:custGeom>
            <a:avLst/>
            <a:gdLst/>
            <a:ahLst/>
            <a:cxnLst>
              <a:cxn ang="0">
                <a:pos x="0" y="0"/>
              </a:cxn>
              <a:cxn ang="0">
                <a:pos x="0" y="393"/>
              </a:cxn>
              <a:cxn ang="0">
                <a:pos x="0" y="522"/>
              </a:cxn>
              <a:cxn ang="0">
                <a:pos x="0" y="1065"/>
              </a:cxn>
              <a:cxn ang="0">
                <a:pos x="3803" y="1065"/>
              </a:cxn>
              <a:cxn ang="0">
                <a:pos x="3803" y="522"/>
              </a:cxn>
              <a:cxn ang="0">
                <a:pos x="3803" y="393"/>
              </a:cxn>
              <a:cxn ang="0">
                <a:pos x="3803" y="0"/>
              </a:cxn>
              <a:cxn ang="0">
                <a:pos x="0" y="0"/>
              </a:cxn>
            </a:cxnLst>
            <a:rect l="0" t="0" r="r" b="b"/>
            <a:pathLst>
              <a:path w="3803" h="1065">
                <a:moveTo>
                  <a:pt x="0" y="0"/>
                </a:moveTo>
                <a:lnTo>
                  <a:pt x="0" y="393"/>
                </a:lnTo>
                <a:lnTo>
                  <a:pt x="0" y="522"/>
                </a:lnTo>
                <a:lnTo>
                  <a:pt x="0" y="1065"/>
                </a:lnTo>
                <a:lnTo>
                  <a:pt x="3803" y="1065"/>
                </a:lnTo>
                <a:lnTo>
                  <a:pt x="3803" y="522"/>
                </a:lnTo>
                <a:lnTo>
                  <a:pt x="3803" y="393"/>
                </a:lnTo>
                <a:lnTo>
                  <a:pt x="3803" y="0"/>
                </a:lnTo>
                <a:lnTo>
                  <a:pt x="0" y="0"/>
                </a:lnTo>
                <a:close/>
              </a:path>
            </a:pathLst>
          </a:custGeom>
          <a:solidFill>
            <a:srgbClr val="EFEFF0"/>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12" name="Rectangle 109"/>
          <p:cNvSpPr>
            <a:spLocks noChangeArrowheads="1"/>
          </p:cNvSpPr>
          <p:nvPr/>
        </p:nvSpPr>
        <p:spPr bwMode="auto">
          <a:xfrm>
            <a:off x="0" y="1722438"/>
            <a:ext cx="812412"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3" name="Rectangle 110"/>
          <p:cNvSpPr>
            <a:spLocks noChangeArrowheads="1"/>
          </p:cNvSpPr>
          <p:nvPr/>
        </p:nvSpPr>
        <p:spPr bwMode="auto">
          <a:xfrm>
            <a:off x="843540" y="1722438"/>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4" name="Rectangle 112"/>
          <p:cNvSpPr>
            <a:spLocks noChangeArrowheads="1"/>
          </p:cNvSpPr>
          <p:nvPr/>
        </p:nvSpPr>
        <p:spPr bwMode="auto">
          <a:xfrm>
            <a:off x="0" y="2581275"/>
            <a:ext cx="812412" cy="831850"/>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5" name="Rectangle 113"/>
          <p:cNvSpPr>
            <a:spLocks noChangeArrowheads="1"/>
          </p:cNvSpPr>
          <p:nvPr/>
        </p:nvSpPr>
        <p:spPr bwMode="auto">
          <a:xfrm>
            <a:off x="843540" y="2581275"/>
            <a:ext cx="812412"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6" name="Rectangle 115"/>
          <p:cNvSpPr>
            <a:spLocks noChangeArrowheads="1"/>
          </p:cNvSpPr>
          <p:nvPr/>
        </p:nvSpPr>
        <p:spPr bwMode="auto">
          <a:xfrm>
            <a:off x="0" y="3444875"/>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 name="Rectangle 117"/>
          <p:cNvSpPr>
            <a:spLocks noChangeArrowheads="1"/>
          </p:cNvSpPr>
          <p:nvPr/>
        </p:nvSpPr>
        <p:spPr bwMode="auto">
          <a:xfrm>
            <a:off x="0" y="4303713"/>
            <a:ext cx="812412" cy="830263"/>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 name="Rectangle 119"/>
          <p:cNvSpPr>
            <a:spLocks noChangeArrowheads="1"/>
          </p:cNvSpPr>
          <p:nvPr/>
        </p:nvSpPr>
        <p:spPr bwMode="auto">
          <a:xfrm>
            <a:off x="0" y="5164138"/>
            <a:ext cx="812412" cy="828675"/>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9" name="Rectangle 120"/>
          <p:cNvSpPr>
            <a:spLocks noChangeArrowheads="1"/>
          </p:cNvSpPr>
          <p:nvPr/>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5" name="Rectangle 122"/>
          <p:cNvSpPr>
            <a:spLocks noChangeArrowheads="1"/>
          </p:cNvSpPr>
          <p:nvPr/>
        </p:nvSpPr>
        <p:spPr bwMode="auto">
          <a:xfrm>
            <a:off x="0" y="6022975"/>
            <a:ext cx="812412" cy="831850"/>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6" name="Rectangle 123"/>
          <p:cNvSpPr>
            <a:spLocks noChangeArrowheads="1"/>
          </p:cNvSpPr>
          <p:nvPr/>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7" name="Rectangle 124"/>
          <p:cNvSpPr>
            <a:spLocks noChangeArrowheads="1"/>
          </p:cNvSpPr>
          <p:nvPr/>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8" name="Rectangle 125"/>
          <p:cNvSpPr>
            <a:spLocks noChangeArrowheads="1"/>
          </p:cNvSpPr>
          <p:nvPr/>
        </p:nvSpPr>
        <p:spPr bwMode="auto">
          <a:xfrm>
            <a:off x="2530618" y="6022975"/>
            <a:ext cx="6613382" cy="831850"/>
          </a:xfrm>
          <a:prstGeom prst="rect">
            <a:avLst/>
          </a:prstGeom>
          <a:solidFill>
            <a:srgbClr val="EFEFF0"/>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9" name="TextBox 28"/>
          <p:cNvSpPr txBox="1"/>
          <p:nvPr/>
        </p:nvSpPr>
        <p:spPr>
          <a:xfrm>
            <a:off x="4211960" y="6309320"/>
            <a:ext cx="4608512" cy="323165"/>
          </a:xfrm>
          <a:prstGeom prst="rect">
            <a:avLst/>
          </a:prstGeom>
          <a:noFill/>
        </p:spPr>
        <p:txBody>
          <a:bodyPr wrap="square" rtlCol="0">
            <a:spAutoFit/>
          </a:bodyPr>
          <a:lstStyle/>
          <a:p>
            <a:pPr algn="r"/>
            <a:r>
              <a:rPr lang="en-CA" sz="1500" b="0" dirty="0">
                <a:latin typeface="+mj-lt"/>
              </a:rPr>
              <a:t>info@altaro.com    |   www.altaro.com</a:t>
            </a:r>
          </a:p>
        </p:txBody>
      </p:sp>
      <p:sp>
        <p:nvSpPr>
          <p:cNvPr id="31" name="Text Placeholder 30"/>
          <p:cNvSpPr>
            <a:spLocks noGrp="1"/>
          </p:cNvSpPr>
          <p:nvPr>
            <p:ph type="body" sz="quarter" idx="10" hasCustomPrompt="1"/>
          </p:nvPr>
        </p:nvSpPr>
        <p:spPr>
          <a:xfrm>
            <a:off x="2411760" y="2924944"/>
            <a:ext cx="5976664" cy="647700"/>
          </a:xfrm>
          <a:prstGeom prst="rect">
            <a:avLst/>
          </a:prstGeom>
        </p:spPr>
        <p:txBody>
          <a:bodyPr/>
          <a:lstStyle>
            <a:lvl1pPr>
              <a:buNone/>
              <a:defRPr sz="3500" b="1" baseline="0">
                <a:solidFill>
                  <a:srgbClr val="004676"/>
                </a:solidFill>
                <a:latin typeface="+mj-lt"/>
              </a:defRPr>
            </a:lvl1pPr>
          </a:lstStyle>
          <a:p>
            <a:pPr lvl="0"/>
            <a:r>
              <a:rPr lang="en-US" dirty="0"/>
              <a:t>MAIN TITLE LINE</a:t>
            </a:r>
            <a:endParaRPr lang="en-CA" dirty="0"/>
          </a:p>
        </p:txBody>
      </p:sp>
      <p:sp>
        <p:nvSpPr>
          <p:cNvPr id="32" name="Text Placeholder 30"/>
          <p:cNvSpPr>
            <a:spLocks noGrp="1"/>
          </p:cNvSpPr>
          <p:nvPr>
            <p:ph type="body" sz="quarter" idx="11" hasCustomPrompt="1"/>
          </p:nvPr>
        </p:nvSpPr>
        <p:spPr>
          <a:xfrm>
            <a:off x="2411760" y="3645024"/>
            <a:ext cx="5976664" cy="504056"/>
          </a:xfrm>
          <a:prstGeom prst="rect">
            <a:avLst/>
          </a:prstGeom>
        </p:spPr>
        <p:txBody>
          <a:bodyPr/>
          <a:lstStyle>
            <a:lvl1pPr>
              <a:buNone/>
              <a:defRPr sz="2500" b="1" baseline="0">
                <a:solidFill>
                  <a:srgbClr val="0075AD"/>
                </a:solidFill>
                <a:latin typeface="+mn-lt"/>
              </a:defRPr>
            </a:lvl1pPr>
          </a:lstStyle>
          <a:p>
            <a:pPr lvl="0"/>
            <a:r>
              <a:rPr lang="en-US" dirty="0"/>
              <a:t>Subtitle line</a:t>
            </a:r>
            <a:endParaRPr lang="en-CA" dirty="0"/>
          </a:p>
        </p:txBody>
      </p:sp>
      <p:sp>
        <p:nvSpPr>
          <p:cNvPr id="30" name="Rectangle 102"/>
          <p:cNvSpPr>
            <a:spLocks noChangeArrowheads="1"/>
          </p:cNvSpPr>
          <p:nvPr/>
        </p:nvSpPr>
        <p:spPr bwMode="auto">
          <a:xfrm>
            <a:off x="0" y="3175"/>
            <a:ext cx="812412" cy="828675"/>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3" name="Rectangle 103"/>
          <p:cNvSpPr>
            <a:spLocks noChangeArrowheads="1"/>
          </p:cNvSpPr>
          <p:nvPr/>
        </p:nvSpPr>
        <p:spPr bwMode="auto">
          <a:xfrm>
            <a:off x="843540" y="3175"/>
            <a:ext cx="812412" cy="828675"/>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4" name="Rectangle 105"/>
          <p:cNvSpPr>
            <a:spLocks noChangeArrowheads="1"/>
          </p:cNvSpPr>
          <p:nvPr/>
        </p:nvSpPr>
        <p:spPr bwMode="auto">
          <a:xfrm>
            <a:off x="0" y="862013"/>
            <a:ext cx="812412" cy="831850"/>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5" name="Rectangle 106"/>
          <p:cNvSpPr>
            <a:spLocks noChangeArrowheads="1"/>
          </p:cNvSpPr>
          <p:nvPr/>
        </p:nvSpPr>
        <p:spPr bwMode="auto">
          <a:xfrm>
            <a:off x="843540" y="862013"/>
            <a:ext cx="812412"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6" name="Freeform 107"/>
          <p:cNvSpPr>
            <a:spLocks/>
          </p:cNvSpPr>
          <p:nvPr/>
        </p:nvSpPr>
        <p:spPr bwMode="auto">
          <a:xfrm>
            <a:off x="1688635" y="3175"/>
            <a:ext cx="7455365" cy="1690688"/>
          </a:xfrm>
          <a:custGeom>
            <a:avLst/>
            <a:gdLst/>
            <a:ahLst/>
            <a:cxnLst>
              <a:cxn ang="0">
                <a:pos x="0" y="0"/>
              </a:cxn>
              <a:cxn ang="0">
                <a:pos x="0" y="393"/>
              </a:cxn>
              <a:cxn ang="0">
                <a:pos x="0" y="522"/>
              </a:cxn>
              <a:cxn ang="0">
                <a:pos x="0" y="1065"/>
              </a:cxn>
              <a:cxn ang="0">
                <a:pos x="3803" y="1065"/>
              </a:cxn>
              <a:cxn ang="0">
                <a:pos x="3803" y="522"/>
              </a:cxn>
              <a:cxn ang="0">
                <a:pos x="3803" y="393"/>
              </a:cxn>
              <a:cxn ang="0">
                <a:pos x="3803" y="0"/>
              </a:cxn>
              <a:cxn ang="0">
                <a:pos x="0" y="0"/>
              </a:cxn>
            </a:cxnLst>
            <a:rect l="0" t="0" r="r" b="b"/>
            <a:pathLst>
              <a:path w="3803" h="1065">
                <a:moveTo>
                  <a:pt x="0" y="0"/>
                </a:moveTo>
                <a:lnTo>
                  <a:pt x="0" y="393"/>
                </a:lnTo>
                <a:lnTo>
                  <a:pt x="0" y="522"/>
                </a:lnTo>
                <a:lnTo>
                  <a:pt x="0" y="1065"/>
                </a:lnTo>
                <a:lnTo>
                  <a:pt x="3803" y="1065"/>
                </a:lnTo>
                <a:lnTo>
                  <a:pt x="3803" y="522"/>
                </a:lnTo>
                <a:lnTo>
                  <a:pt x="3803" y="393"/>
                </a:lnTo>
                <a:lnTo>
                  <a:pt x="3803" y="0"/>
                </a:lnTo>
                <a:lnTo>
                  <a:pt x="0" y="0"/>
                </a:lnTo>
                <a:close/>
              </a:path>
            </a:pathLst>
          </a:custGeom>
          <a:solidFill>
            <a:srgbClr val="EFEFF0"/>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37" name="Rectangle 109"/>
          <p:cNvSpPr>
            <a:spLocks noChangeArrowheads="1"/>
          </p:cNvSpPr>
          <p:nvPr/>
        </p:nvSpPr>
        <p:spPr bwMode="auto">
          <a:xfrm>
            <a:off x="0" y="1722438"/>
            <a:ext cx="812412"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8" name="Rectangle 110"/>
          <p:cNvSpPr>
            <a:spLocks noChangeArrowheads="1"/>
          </p:cNvSpPr>
          <p:nvPr/>
        </p:nvSpPr>
        <p:spPr bwMode="auto">
          <a:xfrm>
            <a:off x="843540" y="1722438"/>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9" name="Rectangle 112"/>
          <p:cNvSpPr>
            <a:spLocks noChangeArrowheads="1"/>
          </p:cNvSpPr>
          <p:nvPr/>
        </p:nvSpPr>
        <p:spPr bwMode="auto">
          <a:xfrm>
            <a:off x="0" y="2581275"/>
            <a:ext cx="812412" cy="831850"/>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0" name="Rectangle 113"/>
          <p:cNvSpPr>
            <a:spLocks noChangeArrowheads="1"/>
          </p:cNvSpPr>
          <p:nvPr/>
        </p:nvSpPr>
        <p:spPr bwMode="auto">
          <a:xfrm>
            <a:off x="843540" y="2581275"/>
            <a:ext cx="812412"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1" name="Rectangle 115"/>
          <p:cNvSpPr>
            <a:spLocks noChangeArrowheads="1"/>
          </p:cNvSpPr>
          <p:nvPr/>
        </p:nvSpPr>
        <p:spPr bwMode="auto">
          <a:xfrm>
            <a:off x="0" y="3444875"/>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2" name="Rectangle 117"/>
          <p:cNvSpPr>
            <a:spLocks noChangeArrowheads="1"/>
          </p:cNvSpPr>
          <p:nvPr/>
        </p:nvSpPr>
        <p:spPr bwMode="auto">
          <a:xfrm>
            <a:off x="0" y="4303713"/>
            <a:ext cx="812412" cy="830263"/>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3" name="Rectangle 119"/>
          <p:cNvSpPr>
            <a:spLocks noChangeArrowheads="1"/>
          </p:cNvSpPr>
          <p:nvPr/>
        </p:nvSpPr>
        <p:spPr bwMode="auto">
          <a:xfrm>
            <a:off x="0" y="5164138"/>
            <a:ext cx="812412" cy="828675"/>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4" name="Rectangle 120"/>
          <p:cNvSpPr>
            <a:spLocks noChangeArrowheads="1"/>
          </p:cNvSpPr>
          <p:nvPr/>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7" name="Rectangle 122"/>
          <p:cNvSpPr>
            <a:spLocks noChangeArrowheads="1"/>
          </p:cNvSpPr>
          <p:nvPr/>
        </p:nvSpPr>
        <p:spPr bwMode="auto">
          <a:xfrm>
            <a:off x="0" y="6022975"/>
            <a:ext cx="812412" cy="831850"/>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8" name="Rectangle 123"/>
          <p:cNvSpPr>
            <a:spLocks noChangeArrowheads="1"/>
          </p:cNvSpPr>
          <p:nvPr/>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9" name="Rectangle 124"/>
          <p:cNvSpPr>
            <a:spLocks noChangeArrowheads="1"/>
          </p:cNvSpPr>
          <p:nvPr/>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50" name="Rectangle 125"/>
          <p:cNvSpPr>
            <a:spLocks noChangeArrowheads="1"/>
          </p:cNvSpPr>
          <p:nvPr/>
        </p:nvSpPr>
        <p:spPr bwMode="auto">
          <a:xfrm>
            <a:off x="2530618" y="6022975"/>
            <a:ext cx="6613382" cy="831850"/>
          </a:xfrm>
          <a:prstGeom prst="rect">
            <a:avLst/>
          </a:prstGeom>
          <a:solidFill>
            <a:srgbClr val="EFEFF0"/>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52" name="TextBox 51"/>
          <p:cNvSpPr txBox="1"/>
          <p:nvPr/>
        </p:nvSpPr>
        <p:spPr>
          <a:xfrm>
            <a:off x="4211960" y="6274187"/>
            <a:ext cx="4608512" cy="323165"/>
          </a:xfrm>
          <a:prstGeom prst="rect">
            <a:avLst/>
          </a:prstGeom>
          <a:noFill/>
        </p:spPr>
        <p:txBody>
          <a:bodyPr wrap="square" rtlCol="0">
            <a:spAutoFit/>
          </a:bodyPr>
          <a:lstStyle/>
          <a:p>
            <a:pPr algn="r"/>
            <a:r>
              <a:rPr lang="en-CA" sz="1500" b="1" dirty="0">
                <a:latin typeface="+mj-lt"/>
              </a:rPr>
              <a:t>info@altaro.com    |   www.altaro.com</a:t>
            </a:r>
          </a:p>
        </p:txBody>
      </p:sp>
      <p:pic>
        <p:nvPicPr>
          <p:cNvPr id="51" name="Picture 50" descr="VMbackup_tagline.png"/>
          <p:cNvPicPr>
            <a:picLocks noChangeAspect="1"/>
          </p:cNvPicPr>
          <p:nvPr/>
        </p:nvPicPr>
        <p:blipFill>
          <a:blip r:embed="rId2" cstate="print"/>
          <a:stretch>
            <a:fillRect/>
          </a:stretch>
        </p:blipFill>
        <p:spPr>
          <a:xfrm>
            <a:off x="5508104" y="332656"/>
            <a:ext cx="3276607" cy="963170"/>
          </a:xfrm>
          <a:prstGeom prst="rect">
            <a:avLst/>
          </a:prstGeom>
        </p:spPr>
      </p:pic>
      <p:pic>
        <p:nvPicPr>
          <p:cNvPr id="54" name="Picture 53" descr="Altaro_light_back.png"/>
          <p:cNvPicPr>
            <a:picLocks noChangeAspect="1"/>
          </p:cNvPicPr>
          <p:nvPr/>
        </p:nvPicPr>
        <p:blipFill>
          <a:blip r:embed="rId3" cstate="print"/>
          <a:stretch>
            <a:fillRect/>
          </a:stretch>
        </p:blipFill>
        <p:spPr>
          <a:xfrm>
            <a:off x="2699792" y="6166536"/>
            <a:ext cx="2196808" cy="574832"/>
          </a:xfrm>
          <a:prstGeom prst="rect">
            <a:avLst/>
          </a:prstGeom>
        </p:spPr>
      </p:pic>
      <p:sp>
        <p:nvSpPr>
          <p:cNvPr id="45" name="TextBox 44"/>
          <p:cNvSpPr txBox="1"/>
          <p:nvPr userDrawn="1"/>
        </p:nvSpPr>
        <p:spPr>
          <a:xfrm>
            <a:off x="4211960" y="6274187"/>
            <a:ext cx="4608512" cy="323165"/>
          </a:xfrm>
          <a:prstGeom prst="rect">
            <a:avLst/>
          </a:prstGeom>
          <a:noFill/>
        </p:spPr>
        <p:txBody>
          <a:bodyPr wrap="square" rtlCol="0">
            <a:spAutoFit/>
          </a:bodyPr>
          <a:lstStyle/>
          <a:p>
            <a:pPr algn="r"/>
            <a:r>
              <a:rPr lang="en-CA" sz="1500" b="1" dirty="0">
                <a:latin typeface="+mj-lt"/>
              </a:rPr>
              <a:t>info@altaro.com    |   www.altaro.com</a:t>
            </a:r>
          </a:p>
        </p:txBody>
      </p:sp>
      <p:pic>
        <p:nvPicPr>
          <p:cNvPr id="46" name="Picture 45" descr="VMbackup_tagline.png"/>
          <p:cNvPicPr>
            <a:picLocks noChangeAspect="1"/>
          </p:cNvPicPr>
          <p:nvPr userDrawn="1"/>
        </p:nvPicPr>
        <p:blipFill>
          <a:blip r:embed="rId2" cstate="print"/>
          <a:stretch>
            <a:fillRect/>
          </a:stretch>
        </p:blipFill>
        <p:spPr>
          <a:xfrm>
            <a:off x="5508104" y="332656"/>
            <a:ext cx="3276607" cy="963170"/>
          </a:xfrm>
          <a:prstGeom prst="rect">
            <a:avLst/>
          </a:prstGeom>
        </p:spPr>
      </p:pic>
      <p:pic>
        <p:nvPicPr>
          <p:cNvPr id="53" name="Picture 52" descr="Altaro_light_back.png"/>
          <p:cNvPicPr>
            <a:picLocks noChangeAspect="1"/>
          </p:cNvPicPr>
          <p:nvPr userDrawn="1"/>
        </p:nvPicPr>
        <p:blipFill>
          <a:blip r:embed="rId3" cstate="print"/>
          <a:stretch>
            <a:fillRect/>
          </a:stretch>
        </p:blipFill>
        <p:spPr>
          <a:xfrm>
            <a:off x="2699792" y="6166536"/>
            <a:ext cx="2196808" cy="574832"/>
          </a:xfrm>
          <a:prstGeom prst="rect">
            <a:avLst/>
          </a:prstGeom>
        </p:spPr>
      </p:pic>
    </p:spTree>
    <p:extLst>
      <p:ext uri="{BB962C8B-B14F-4D97-AF65-F5344CB8AC3E}">
        <p14:creationId xmlns:p14="http://schemas.microsoft.com/office/powerpoint/2010/main" val="7655008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Main text slide">
    <p:spTree>
      <p:nvGrpSpPr>
        <p:cNvPr id="1" name=""/>
        <p:cNvGrpSpPr/>
        <p:nvPr/>
      </p:nvGrpSpPr>
      <p:grpSpPr>
        <a:xfrm>
          <a:off x="0" y="0"/>
          <a:ext cx="0" cy="0"/>
          <a:chOff x="0" y="0"/>
          <a:chExt cx="0" cy="0"/>
        </a:xfrm>
      </p:grpSpPr>
      <p:grpSp>
        <p:nvGrpSpPr>
          <p:cNvPr id="2" name="Group 17"/>
          <p:cNvGrpSpPr/>
          <p:nvPr/>
        </p:nvGrpSpPr>
        <p:grpSpPr>
          <a:xfrm>
            <a:off x="-1" y="-1"/>
            <a:ext cx="9144001" cy="620689"/>
            <a:chOff x="-1" y="-1"/>
            <a:chExt cx="9144001" cy="620689"/>
          </a:xfrm>
        </p:grpSpPr>
        <p:sp>
          <p:nvSpPr>
            <p:cNvPr id="20" name="Rectangle 19"/>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3" name="Group 33"/>
            <p:cNvGrpSpPr/>
            <p:nvPr userDrawn="1"/>
          </p:nvGrpSpPr>
          <p:grpSpPr>
            <a:xfrm rot="5400000">
              <a:off x="6661" y="-6663"/>
              <a:ext cx="607366" cy="620689"/>
              <a:chOff x="843540" y="5164138"/>
              <a:chExt cx="1654395" cy="1690687"/>
            </a:xfrm>
          </p:grpSpPr>
          <p:sp>
            <p:nvSpPr>
              <p:cNvPr id="25"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6"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7"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19" name="Text Placeholder 18"/>
          <p:cNvSpPr>
            <a:spLocks noGrp="1"/>
          </p:cNvSpPr>
          <p:nvPr>
            <p:ph type="body" sz="quarter" idx="13" hasCustomPrompt="1"/>
          </p:nvPr>
        </p:nvSpPr>
        <p:spPr>
          <a:xfrm>
            <a:off x="2555776" y="188640"/>
            <a:ext cx="4536058" cy="288032"/>
          </a:xfrm>
          <a:prstGeom prst="rect">
            <a:avLst/>
          </a:prstGeom>
        </p:spPr>
        <p:txBody>
          <a:bodyPr/>
          <a:lstStyle>
            <a:lvl1pPr algn="ctr">
              <a:buNone/>
              <a:defRPr sz="1300" baseline="0">
                <a:solidFill>
                  <a:srgbClr val="0075AD"/>
                </a:solidFill>
                <a:latin typeface="+mj-lt"/>
              </a:defRPr>
            </a:lvl1pPr>
          </a:lstStyle>
          <a:p>
            <a:pPr lvl="0"/>
            <a:r>
              <a:rPr lang="en-US" dirty="0"/>
              <a:t>Document Title line here</a:t>
            </a:r>
            <a:endParaRPr lang="en-CA" dirty="0"/>
          </a:p>
        </p:txBody>
      </p:sp>
      <p:sp>
        <p:nvSpPr>
          <p:cNvPr id="21" name="Text Placeholder 20"/>
          <p:cNvSpPr>
            <a:spLocks noGrp="1"/>
          </p:cNvSpPr>
          <p:nvPr>
            <p:ph type="body" sz="quarter" idx="14" hasCustomPrompt="1"/>
          </p:nvPr>
        </p:nvSpPr>
        <p:spPr>
          <a:xfrm>
            <a:off x="684436" y="836712"/>
            <a:ext cx="7416452" cy="360363"/>
          </a:xfrm>
          <a:prstGeom prst="rect">
            <a:avLst/>
          </a:prstGeom>
        </p:spPr>
        <p:txBody>
          <a:bodyPr/>
          <a:lstStyle>
            <a:lvl1pPr>
              <a:buNone/>
              <a:defRPr sz="2200" b="1">
                <a:solidFill>
                  <a:srgbClr val="004676"/>
                </a:solidFill>
                <a:latin typeface="+mj-lt"/>
              </a:defRPr>
            </a:lvl1pPr>
          </a:lstStyle>
          <a:p>
            <a:pPr lvl="0"/>
            <a:r>
              <a:rPr lang="en-US" dirty="0"/>
              <a:t>PAGE TITLE LINE</a:t>
            </a:r>
            <a:endParaRPr lang="en-CA" dirty="0"/>
          </a:p>
        </p:txBody>
      </p:sp>
      <p:sp>
        <p:nvSpPr>
          <p:cNvPr id="22" name="Text Placeholder 20"/>
          <p:cNvSpPr>
            <a:spLocks noGrp="1"/>
          </p:cNvSpPr>
          <p:nvPr>
            <p:ph type="body" sz="quarter" idx="15" hasCustomPrompt="1"/>
          </p:nvPr>
        </p:nvSpPr>
        <p:spPr>
          <a:xfrm>
            <a:off x="684064" y="1196752"/>
            <a:ext cx="7416452" cy="360363"/>
          </a:xfrm>
          <a:prstGeom prst="rect">
            <a:avLst/>
          </a:prstGeom>
        </p:spPr>
        <p:txBody>
          <a:bodyPr/>
          <a:lstStyle>
            <a:lvl1pPr>
              <a:buNone/>
              <a:defRPr sz="1600" baseline="0">
                <a:solidFill>
                  <a:srgbClr val="00AEEF"/>
                </a:solidFill>
                <a:latin typeface="+mj-lt"/>
              </a:defRPr>
            </a:lvl1pPr>
          </a:lstStyle>
          <a:p>
            <a:pPr lvl="0"/>
            <a:r>
              <a:rPr lang="en-US" dirty="0"/>
              <a:t>Subheading 1 text</a:t>
            </a:r>
            <a:endParaRPr lang="en-CA" dirty="0"/>
          </a:p>
        </p:txBody>
      </p:sp>
      <p:sp>
        <p:nvSpPr>
          <p:cNvPr id="30" name="Text Placeholder 29"/>
          <p:cNvSpPr>
            <a:spLocks noGrp="1"/>
          </p:cNvSpPr>
          <p:nvPr>
            <p:ph type="body" sz="quarter" idx="17" hasCustomPrompt="1"/>
          </p:nvPr>
        </p:nvSpPr>
        <p:spPr>
          <a:xfrm>
            <a:off x="684065" y="5733256"/>
            <a:ext cx="7416824" cy="720080"/>
          </a:xfrm>
          <a:prstGeom prst="rect">
            <a:avLst/>
          </a:prstGeom>
        </p:spPr>
        <p:txBody>
          <a:bodyPr/>
          <a:lstStyle>
            <a:lvl1pPr marL="0" indent="0">
              <a:spcBef>
                <a:spcPts val="400"/>
              </a:spcBef>
              <a:buNone/>
              <a:defRPr sz="1200">
                <a:solidFill>
                  <a:srgbClr val="3C3C3C"/>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ea </a:t>
            </a:r>
            <a:r>
              <a:rPr lang="en-US" dirty="0" err="1"/>
              <a:t>commodo</a:t>
            </a:r>
            <a:r>
              <a:rPr lang="en-US" dirty="0"/>
              <a:t> </a:t>
            </a:r>
            <a:r>
              <a:rPr lang="en-US" dirty="0" err="1"/>
              <a:t>consequat</a:t>
            </a:r>
            <a:r>
              <a:rPr lang="en-US" dirty="0"/>
              <a:t>.</a:t>
            </a:r>
          </a:p>
        </p:txBody>
      </p:sp>
      <p:sp>
        <p:nvSpPr>
          <p:cNvPr id="38" name="Rectangle 37"/>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TextBox 38"/>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40" name="TextBox 39"/>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2014</a:t>
            </a:r>
            <a:endParaRPr lang="en-CA" sz="900" b="1" spc="150" dirty="0">
              <a:solidFill>
                <a:schemeClr val="bg1"/>
              </a:solidFill>
              <a:latin typeface="Calibri" pitchFamily="34" charset="0"/>
            </a:endParaRPr>
          </a:p>
        </p:txBody>
      </p:sp>
      <p:sp>
        <p:nvSpPr>
          <p:cNvPr id="37" name="Rectangle 36"/>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TextBox 40"/>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42" name="TextBox 41"/>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a:t>
            </a:r>
            <a:r>
              <a:rPr lang="en-CA" sz="900" spc="150" dirty="0" smtClean="0">
                <a:solidFill>
                  <a:schemeClr val="bg1"/>
                </a:solidFill>
                <a:latin typeface="Calibri" pitchFamily="34" charset="0"/>
              </a:rPr>
              <a:t>2016</a:t>
            </a:r>
            <a:endParaRPr lang="en-CA" sz="900" b="1" spc="150" dirty="0">
              <a:solidFill>
                <a:schemeClr val="bg1"/>
              </a:solidFill>
              <a:latin typeface="Calibri" pitchFamily="34" charset="0"/>
            </a:endParaRPr>
          </a:p>
        </p:txBody>
      </p:sp>
      <p:sp>
        <p:nvSpPr>
          <p:cNvPr id="28" name="Text Placeholder 23"/>
          <p:cNvSpPr>
            <a:spLocks noGrp="1"/>
          </p:cNvSpPr>
          <p:nvPr>
            <p:ph type="body" sz="quarter" idx="18" hasCustomPrompt="1"/>
          </p:nvPr>
        </p:nvSpPr>
        <p:spPr>
          <a:xfrm>
            <a:off x="683568" y="1700808"/>
            <a:ext cx="7417320" cy="3528392"/>
          </a:xfrm>
          <a:prstGeom prst="rect">
            <a:avLst/>
          </a:prstGeom>
        </p:spPr>
        <p:txBody>
          <a:bodyPr/>
          <a:lstStyle>
            <a:lvl1pPr marL="0" marR="0" indent="0" algn="l" defTabSz="914400" rtl="0" eaLnBrk="1" fontAlgn="auto" latinLnBrk="0" hangingPunct="1">
              <a:lnSpc>
                <a:spcPct val="100000"/>
              </a:lnSpc>
              <a:spcBef>
                <a:spcPts val="1500"/>
              </a:spcBef>
              <a:spcAft>
                <a:spcPts val="0"/>
              </a:spcAft>
              <a:buClr>
                <a:srgbClr val="8DC63F"/>
              </a:buClr>
              <a:buSzTx/>
              <a:buFont typeface="Wingdings" pitchFamily="2" charset="2"/>
              <a:buNone/>
              <a:tabLst/>
              <a:defRPr sz="1600" b="0" baseline="0">
                <a:solidFill>
                  <a:srgbClr val="3C3C3C"/>
                </a:solidFill>
              </a:defRPr>
            </a:lvl1pPr>
            <a:lvl2pPr marL="457200" indent="0">
              <a:buClr>
                <a:srgbClr val="8DC63F"/>
              </a:buClr>
              <a:buFont typeface="Avenir LT 35 Light" pitchFamily="2" charset="0"/>
              <a:buNone/>
              <a:defRPr sz="1400" b="0">
                <a:solidFill>
                  <a:srgbClr val="3C3C3C"/>
                </a:solidFill>
              </a:defRPr>
            </a:lvl2pPr>
            <a:lvl3pPr marL="914400" indent="0">
              <a:buClr>
                <a:srgbClr val="8DC63F"/>
              </a:buClr>
              <a:buFont typeface="Arial" pitchFamily="34" charset="0"/>
              <a:buNone/>
              <a:defRPr sz="1400" b="0">
                <a:solidFill>
                  <a:srgbClr val="3C3C3C"/>
                </a:solidFill>
              </a:defRPr>
            </a:lvl3pPr>
            <a:lvl4pPr marL="1371600" indent="0">
              <a:buClr>
                <a:srgbClr val="8DC63F"/>
              </a:buClr>
              <a:buFont typeface="Avenir LT 35 Light" pitchFamily="2" charset="0"/>
              <a:buNone/>
              <a:defRPr sz="1400" b="0">
                <a:solidFill>
                  <a:srgbClr val="3C3C3C"/>
                </a:solidFill>
              </a:defRPr>
            </a:lvl4pPr>
            <a:lvl5pPr marL="1828800" indent="0">
              <a:buClr>
                <a:srgbClr val="8DC63F"/>
              </a:buClr>
              <a:buFont typeface="Symbol" pitchFamily="18" charset="2"/>
              <a:buNone/>
              <a:defRPr sz="1400" b="0">
                <a:solidFill>
                  <a:srgbClr val="3C3C3C"/>
                </a:solidFill>
              </a:defRPr>
            </a:lvl5pPr>
          </a:lstStyle>
          <a:p>
            <a:pPr marL="0" marR="0" lvl="0" indent="0" algn="l" defTabSz="914400" rtl="0" eaLnBrk="1" fontAlgn="auto" latinLnBrk="0" hangingPunct="1">
              <a:lnSpc>
                <a:spcPct val="100000"/>
              </a:lnSpc>
              <a:spcBef>
                <a:spcPts val="1500"/>
              </a:spcBef>
              <a:spcAft>
                <a:spcPts val="0"/>
              </a:spcAft>
              <a:buClr>
                <a:srgbClr val="8DC63F"/>
              </a:buClr>
              <a:buSzTx/>
              <a:buFont typeface="Wingdings" pitchFamily="2" charset="2"/>
              <a:buNone/>
              <a:tabLst/>
              <a:defRPr/>
            </a:pPr>
            <a:r>
              <a:rPr lang="en-US" dirty="0"/>
              <a:t>Main text box, main text box, main text box, main text box, main text box, main text box, main text box, main text box, main text box, main text box, main text box, main text box, main text box, main text box, main text box, main text box, main text box, main text box, main text box, main text box, main text box.</a:t>
            </a:r>
            <a:endParaRPr lang="en-CA" dirty="0"/>
          </a:p>
        </p:txBody>
      </p:sp>
      <p:pic>
        <p:nvPicPr>
          <p:cNvPr id="29" name="Picture 28" descr="VMbackup_tagline.png"/>
          <p:cNvPicPr>
            <a:picLocks noChangeAspect="1"/>
          </p:cNvPicPr>
          <p:nvPr userDrawn="1"/>
        </p:nvPicPr>
        <p:blipFill>
          <a:blip r:embed="rId2" cstate="print"/>
          <a:stretch>
            <a:fillRect/>
          </a:stretch>
        </p:blipFill>
        <p:spPr>
          <a:xfrm>
            <a:off x="7458943" y="116632"/>
            <a:ext cx="1469784" cy="432048"/>
          </a:xfrm>
          <a:prstGeom prst="rect">
            <a:avLst/>
          </a:prstGeom>
        </p:spPr>
      </p:pic>
      <p:pic>
        <p:nvPicPr>
          <p:cNvPr id="31" name="Picture 30" descr="Altaro_light_back.png"/>
          <p:cNvPicPr>
            <a:picLocks noChangeAspect="1"/>
          </p:cNvPicPr>
          <p:nvPr userDrawn="1"/>
        </p:nvPicPr>
        <p:blipFill>
          <a:blip r:embed="rId3" cstate="print"/>
          <a:stretch>
            <a:fillRect/>
          </a:stretch>
        </p:blipFill>
        <p:spPr>
          <a:xfrm>
            <a:off x="683568" y="116632"/>
            <a:ext cx="1656184" cy="433369"/>
          </a:xfrm>
          <a:prstGeom prst="rect">
            <a:avLst/>
          </a:prstGeom>
        </p:spPr>
      </p:pic>
    </p:spTree>
    <p:extLst>
      <p:ext uri="{BB962C8B-B14F-4D97-AF65-F5344CB8AC3E}">
        <p14:creationId xmlns:p14="http://schemas.microsoft.com/office/powerpoint/2010/main" val="30292973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ullet">
    <p:spTree>
      <p:nvGrpSpPr>
        <p:cNvPr id="1" name=""/>
        <p:cNvGrpSpPr/>
        <p:nvPr/>
      </p:nvGrpSpPr>
      <p:grpSpPr>
        <a:xfrm>
          <a:off x="0" y="0"/>
          <a:ext cx="0" cy="0"/>
          <a:chOff x="0" y="0"/>
          <a:chExt cx="0" cy="0"/>
        </a:xfrm>
      </p:grpSpPr>
      <p:grpSp>
        <p:nvGrpSpPr>
          <p:cNvPr id="2" name="Group 17"/>
          <p:cNvGrpSpPr/>
          <p:nvPr/>
        </p:nvGrpSpPr>
        <p:grpSpPr>
          <a:xfrm>
            <a:off x="-1" y="-1"/>
            <a:ext cx="9144001" cy="620689"/>
            <a:chOff x="-1" y="-1"/>
            <a:chExt cx="9144001" cy="620689"/>
          </a:xfrm>
        </p:grpSpPr>
        <p:sp>
          <p:nvSpPr>
            <p:cNvPr id="20" name="Rectangle 19"/>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3" name="Group 33"/>
            <p:cNvGrpSpPr/>
            <p:nvPr userDrawn="1"/>
          </p:nvGrpSpPr>
          <p:grpSpPr>
            <a:xfrm rot="5400000">
              <a:off x="6661" y="-6663"/>
              <a:ext cx="607366" cy="620689"/>
              <a:chOff x="843540" y="5164138"/>
              <a:chExt cx="1654395" cy="1690687"/>
            </a:xfrm>
          </p:grpSpPr>
          <p:sp>
            <p:nvSpPr>
              <p:cNvPr id="25"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6"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7"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21" name="Text Placeholder 20"/>
          <p:cNvSpPr>
            <a:spLocks noGrp="1"/>
          </p:cNvSpPr>
          <p:nvPr>
            <p:ph type="body" sz="quarter" idx="14" hasCustomPrompt="1"/>
          </p:nvPr>
        </p:nvSpPr>
        <p:spPr>
          <a:xfrm>
            <a:off x="684436" y="836712"/>
            <a:ext cx="7416452" cy="360363"/>
          </a:xfrm>
          <a:prstGeom prst="rect">
            <a:avLst/>
          </a:prstGeom>
        </p:spPr>
        <p:txBody>
          <a:bodyPr/>
          <a:lstStyle>
            <a:lvl1pPr>
              <a:buNone/>
              <a:defRPr sz="2200" b="1">
                <a:solidFill>
                  <a:srgbClr val="004676"/>
                </a:solidFill>
                <a:latin typeface="+mj-lt"/>
              </a:defRPr>
            </a:lvl1pPr>
          </a:lstStyle>
          <a:p>
            <a:pPr lvl="0"/>
            <a:r>
              <a:rPr lang="en-US" dirty="0"/>
              <a:t>PAGE TITLE LINE</a:t>
            </a:r>
            <a:endParaRPr lang="en-CA" dirty="0"/>
          </a:p>
        </p:txBody>
      </p:sp>
      <p:sp>
        <p:nvSpPr>
          <p:cNvPr id="22" name="Text Placeholder 20"/>
          <p:cNvSpPr>
            <a:spLocks noGrp="1"/>
          </p:cNvSpPr>
          <p:nvPr>
            <p:ph type="body" sz="quarter" idx="15" hasCustomPrompt="1"/>
          </p:nvPr>
        </p:nvSpPr>
        <p:spPr>
          <a:xfrm>
            <a:off x="684064" y="1196752"/>
            <a:ext cx="7416452" cy="360363"/>
          </a:xfrm>
          <a:prstGeom prst="rect">
            <a:avLst/>
          </a:prstGeom>
        </p:spPr>
        <p:txBody>
          <a:bodyPr/>
          <a:lstStyle>
            <a:lvl1pPr>
              <a:buNone/>
              <a:defRPr sz="1600" baseline="0">
                <a:solidFill>
                  <a:srgbClr val="00AEEF"/>
                </a:solidFill>
                <a:latin typeface="+mj-lt"/>
              </a:defRPr>
            </a:lvl1pPr>
          </a:lstStyle>
          <a:p>
            <a:pPr lvl="0"/>
            <a:r>
              <a:rPr lang="en-US" dirty="0"/>
              <a:t>Subheading 1 text</a:t>
            </a:r>
            <a:endParaRPr lang="en-CA" dirty="0"/>
          </a:p>
        </p:txBody>
      </p:sp>
      <p:sp>
        <p:nvSpPr>
          <p:cNvPr id="30" name="Text Placeholder 29"/>
          <p:cNvSpPr>
            <a:spLocks noGrp="1"/>
          </p:cNvSpPr>
          <p:nvPr>
            <p:ph type="body" sz="quarter" idx="17" hasCustomPrompt="1"/>
          </p:nvPr>
        </p:nvSpPr>
        <p:spPr>
          <a:xfrm>
            <a:off x="684065" y="5733256"/>
            <a:ext cx="7416824" cy="720080"/>
          </a:xfrm>
          <a:prstGeom prst="rect">
            <a:avLst/>
          </a:prstGeom>
        </p:spPr>
        <p:txBody>
          <a:bodyPr/>
          <a:lstStyle>
            <a:lvl1pPr marL="0" indent="0">
              <a:spcBef>
                <a:spcPts val="400"/>
              </a:spcBef>
              <a:buNone/>
              <a:defRPr sz="1200">
                <a:solidFill>
                  <a:srgbClr val="3C3C3C"/>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ea </a:t>
            </a:r>
            <a:r>
              <a:rPr lang="en-US" dirty="0" err="1"/>
              <a:t>commodo</a:t>
            </a:r>
            <a:r>
              <a:rPr lang="en-US" dirty="0"/>
              <a:t> </a:t>
            </a:r>
            <a:r>
              <a:rPr lang="en-US" dirty="0" err="1"/>
              <a:t>consequat</a:t>
            </a:r>
            <a:r>
              <a:rPr lang="en-US" dirty="0"/>
              <a:t>.</a:t>
            </a:r>
          </a:p>
        </p:txBody>
      </p:sp>
      <p:sp>
        <p:nvSpPr>
          <p:cNvPr id="38" name="Rectangle 37"/>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TextBox 38"/>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40" name="TextBox 39"/>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2014</a:t>
            </a:r>
            <a:endParaRPr lang="en-CA" sz="900" b="1" spc="150" dirty="0">
              <a:solidFill>
                <a:schemeClr val="bg1"/>
              </a:solidFill>
              <a:latin typeface="Calibri" pitchFamily="34" charset="0"/>
            </a:endParaRPr>
          </a:p>
        </p:txBody>
      </p:sp>
      <p:sp>
        <p:nvSpPr>
          <p:cNvPr id="37" name="Rectangle 36"/>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TextBox 40"/>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42" name="TextBox 41"/>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a:t>
            </a:r>
            <a:r>
              <a:rPr lang="en-CA" sz="900" spc="150" dirty="0" smtClean="0">
                <a:solidFill>
                  <a:schemeClr val="bg1"/>
                </a:solidFill>
                <a:latin typeface="Calibri" pitchFamily="34" charset="0"/>
              </a:rPr>
              <a:t>2016</a:t>
            </a:r>
            <a:endParaRPr lang="en-CA" sz="900" b="1" spc="150" dirty="0">
              <a:solidFill>
                <a:schemeClr val="bg1"/>
              </a:solidFill>
              <a:latin typeface="Calibri" pitchFamily="34" charset="0"/>
            </a:endParaRPr>
          </a:p>
        </p:txBody>
      </p:sp>
      <p:sp>
        <p:nvSpPr>
          <p:cNvPr id="28" name="Text Placeholder 23"/>
          <p:cNvSpPr>
            <a:spLocks noGrp="1"/>
          </p:cNvSpPr>
          <p:nvPr>
            <p:ph type="body" sz="quarter" idx="18"/>
          </p:nvPr>
        </p:nvSpPr>
        <p:spPr>
          <a:xfrm>
            <a:off x="683568" y="1700808"/>
            <a:ext cx="7417320" cy="3528392"/>
          </a:xfrm>
          <a:prstGeom prst="rect">
            <a:avLst/>
          </a:prstGeom>
        </p:spPr>
        <p:txBody>
          <a:bodyPr/>
          <a:lstStyle>
            <a:lvl1pPr marL="180000" indent="-180000">
              <a:spcBef>
                <a:spcPts val="1500"/>
              </a:spcBef>
              <a:buClr>
                <a:srgbClr val="8DC63F"/>
              </a:buClr>
              <a:buFont typeface="Wingdings" pitchFamily="2" charset="2"/>
              <a:buChar char="§"/>
              <a:defRPr sz="1600" b="0" baseline="0">
                <a:solidFill>
                  <a:srgbClr val="3C3C3C"/>
                </a:solidFill>
              </a:defRPr>
            </a:lvl1pPr>
            <a:lvl2pPr>
              <a:buClr>
                <a:srgbClr val="8DC63F"/>
              </a:buClr>
              <a:buFont typeface="Avenir LT 35 Light" pitchFamily="2" charset="0"/>
              <a:buChar char="•"/>
              <a:defRPr sz="1400" b="0">
                <a:solidFill>
                  <a:srgbClr val="3C3C3C"/>
                </a:solidFill>
              </a:defRPr>
            </a:lvl2pPr>
            <a:lvl3pPr>
              <a:buClr>
                <a:srgbClr val="8DC63F"/>
              </a:buClr>
              <a:buFont typeface="Arial" pitchFamily="34" charset="0"/>
              <a:buChar char="♦"/>
              <a:defRPr sz="1400" b="0">
                <a:solidFill>
                  <a:srgbClr val="3C3C3C"/>
                </a:solidFill>
              </a:defRPr>
            </a:lvl3pPr>
            <a:lvl4pPr>
              <a:buClr>
                <a:srgbClr val="8DC63F"/>
              </a:buClr>
              <a:buFont typeface="Avenir LT 35 Light" pitchFamily="2" charset="0"/>
              <a:buChar char="»"/>
              <a:defRPr sz="1400" b="0">
                <a:solidFill>
                  <a:srgbClr val="3C3C3C"/>
                </a:solidFill>
              </a:defRPr>
            </a:lvl4pPr>
            <a:lvl5pPr>
              <a:buClr>
                <a:srgbClr val="8DC63F"/>
              </a:buClr>
              <a:buFont typeface="Symbol" pitchFamily="18" charset="2"/>
              <a:buChar char="-"/>
              <a:defRPr sz="1400" b="0">
                <a:solidFill>
                  <a:srgbClr val="3C3C3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29" name="Text Placeholder 18"/>
          <p:cNvSpPr>
            <a:spLocks noGrp="1"/>
          </p:cNvSpPr>
          <p:nvPr>
            <p:ph type="body" sz="quarter" idx="13" hasCustomPrompt="1"/>
          </p:nvPr>
        </p:nvSpPr>
        <p:spPr>
          <a:xfrm>
            <a:off x="2555776" y="188640"/>
            <a:ext cx="4536058" cy="288032"/>
          </a:xfrm>
          <a:prstGeom prst="rect">
            <a:avLst/>
          </a:prstGeom>
        </p:spPr>
        <p:txBody>
          <a:bodyPr/>
          <a:lstStyle>
            <a:lvl1pPr algn="ctr">
              <a:buNone/>
              <a:defRPr sz="1300" baseline="0">
                <a:solidFill>
                  <a:srgbClr val="0075AD"/>
                </a:solidFill>
                <a:latin typeface="+mj-lt"/>
              </a:defRPr>
            </a:lvl1pPr>
          </a:lstStyle>
          <a:p>
            <a:pPr lvl="0"/>
            <a:r>
              <a:rPr lang="en-US" dirty="0"/>
              <a:t>Document Title line here</a:t>
            </a:r>
            <a:endParaRPr lang="en-CA" dirty="0"/>
          </a:p>
        </p:txBody>
      </p:sp>
      <p:pic>
        <p:nvPicPr>
          <p:cNvPr id="31" name="Picture 30" descr="VMbackup_tagline.png"/>
          <p:cNvPicPr>
            <a:picLocks noChangeAspect="1"/>
          </p:cNvPicPr>
          <p:nvPr userDrawn="1"/>
        </p:nvPicPr>
        <p:blipFill>
          <a:blip r:embed="rId2" cstate="print"/>
          <a:stretch>
            <a:fillRect/>
          </a:stretch>
        </p:blipFill>
        <p:spPr>
          <a:xfrm>
            <a:off x="7458943" y="116632"/>
            <a:ext cx="1469784" cy="432048"/>
          </a:xfrm>
          <a:prstGeom prst="rect">
            <a:avLst/>
          </a:prstGeom>
        </p:spPr>
      </p:pic>
      <p:pic>
        <p:nvPicPr>
          <p:cNvPr id="32" name="Picture 31" descr="Altaro_light_back.png"/>
          <p:cNvPicPr>
            <a:picLocks noChangeAspect="1"/>
          </p:cNvPicPr>
          <p:nvPr userDrawn="1"/>
        </p:nvPicPr>
        <p:blipFill>
          <a:blip r:embed="rId3" cstate="print"/>
          <a:stretch>
            <a:fillRect/>
          </a:stretch>
        </p:blipFill>
        <p:spPr>
          <a:xfrm>
            <a:off x="683568" y="116632"/>
            <a:ext cx="1656184" cy="433369"/>
          </a:xfrm>
          <a:prstGeom prst="rect">
            <a:avLst/>
          </a:prstGeom>
        </p:spPr>
      </p:pic>
    </p:spTree>
    <p:extLst>
      <p:ext uri="{BB962C8B-B14F-4D97-AF65-F5344CB8AC3E}">
        <p14:creationId xmlns:p14="http://schemas.microsoft.com/office/powerpoint/2010/main" val="276513540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grpSp>
        <p:nvGrpSpPr>
          <p:cNvPr id="46" name="Group 20"/>
          <p:cNvGrpSpPr/>
          <p:nvPr userDrawn="1"/>
        </p:nvGrpSpPr>
        <p:grpSpPr>
          <a:xfrm>
            <a:off x="-1" y="-1"/>
            <a:ext cx="9144001" cy="620689"/>
            <a:chOff x="-1" y="-1"/>
            <a:chExt cx="9144001" cy="620689"/>
          </a:xfrm>
        </p:grpSpPr>
        <p:sp>
          <p:nvSpPr>
            <p:cNvPr id="47" name="Rectangle 46"/>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48" name="Group 33"/>
            <p:cNvGrpSpPr/>
            <p:nvPr userDrawn="1"/>
          </p:nvGrpSpPr>
          <p:grpSpPr>
            <a:xfrm rot="5400000">
              <a:off x="6661" y="-6663"/>
              <a:ext cx="607366" cy="620689"/>
              <a:chOff x="843540" y="5164138"/>
              <a:chExt cx="1654395" cy="1690687"/>
            </a:xfrm>
          </p:grpSpPr>
          <p:sp>
            <p:nvSpPr>
              <p:cNvPr id="49"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50"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51"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22" name="Picture Placeholder 21"/>
          <p:cNvSpPr>
            <a:spLocks noGrp="1"/>
          </p:cNvSpPr>
          <p:nvPr>
            <p:ph type="pic" sz="quarter" idx="18" hasCustomPrompt="1"/>
          </p:nvPr>
        </p:nvSpPr>
        <p:spPr>
          <a:xfrm>
            <a:off x="5796136" y="836712"/>
            <a:ext cx="3024336" cy="5256584"/>
          </a:xfrm>
          <a:prstGeom prst="rect">
            <a:avLst/>
          </a:prstGeom>
        </p:spPr>
        <p:txBody>
          <a:bodyPr/>
          <a:lstStyle>
            <a:lvl1pPr>
              <a:buNone/>
              <a:defRPr/>
            </a:lvl1pPr>
          </a:lstStyle>
          <a:p>
            <a:r>
              <a:rPr lang="en-CA" dirty="0"/>
              <a:t>Picture here</a:t>
            </a:r>
          </a:p>
        </p:txBody>
      </p:sp>
      <p:sp>
        <p:nvSpPr>
          <p:cNvPr id="23" name="Text Placeholder 20"/>
          <p:cNvSpPr>
            <a:spLocks noGrp="1"/>
          </p:cNvSpPr>
          <p:nvPr>
            <p:ph type="body" sz="quarter" idx="19" hasCustomPrompt="1"/>
          </p:nvPr>
        </p:nvSpPr>
        <p:spPr>
          <a:xfrm>
            <a:off x="684436" y="836712"/>
            <a:ext cx="4752156" cy="360363"/>
          </a:xfrm>
          <a:prstGeom prst="rect">
            <a:avLst/>
          </a:prstGeom>
        </p:spPr>
        <p:txBody>
          <a:bodyPr/>
          <a:lstStyle>
            <a:lvl1pPr>
              <a:buNone/>
              <a:defRPr sz="2200" b="1">
                <a:solidFill>
                  <a:srgbClr val="004676"/>
                </a:solidFill>
                <a:latin typeface="+mj-lt"/>
              </a:defRPr>
            </a:lvl1pPr>
          </a:lstStyle>
          <a:p>
            <a:pPr lvl="0"/>
            <a:r>
              <a:rPr lang="en-US" dirty="0"/>
              <a:t>PAGE TITLE LINE</a:t>
            </a:r>
            <a:endParaRPr lang="en-CA" dirty="0"/>
          </a:p>
        </p:txBody>
      </p:sp>
      <p:sp>
        <p:nvSpPr>
          <p:cNvPr id="24" name="Rectangle 23"/>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5" name="TextBox 24"/>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26" name="TextBox 25"/>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2014</a:t>
            </a:r>
            <a:endParaRPr lang="en-CA" sz="900" b="1" spc="150" dirty="0">
              <a:solidFill>
                <a:schemeClr val="bg1"/>
              </a:solidFill>
              <a:latin typeface="Calibri" pitchFamily="34" charset="0"/>
            </a:endParaRPr>
          </a:p>
        </p:txBody>
      </p:sp>
      <p:sp>
        <p:nvSpPr>
          <p:cNvPr id="40" name="Rectangle 39"/>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TextBox 40"/>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42" name="TextBox 41"/>
          <p:cNvSpPr txBox="1"/>
          <p:nvPr/>
        </p:nvSpPr>
        <p:spPr>
          <a:xfrm>
            <a:off x="251520" y="6551766"/>
            <a:ext cx="3528392" cy="261610"/>
          </a:xfrm>
          <a:prstGeom prst="rect">
            <a:avLst/>
          </a:prstGeom>
          <a:noFill/>
        </p:spPr>
        <p:txBody>
          <a:bodyPr wrap="square" rtlCol="0">
            <a:spAutoFit/>
          </a:bodyPr>
          <a:lstStyle/>
          <a:p>
            <a:r>
              <a:rPr lang="en-CA" sz="1100" b="1" spc="150" dirty="0" smtClean="0">
                <a:solidFill>
                  <a:schemeClr val="bg1"/>
                </a:solidFill>
                <a:latin typeface="Calibri" pitchFamily="34" charset="0"/>
              </a:rPr>
              <a:t>www.altaro.com    |    </a:t>
            </a:r>
            <a:r>
              <a:rPr lang="en-CA" sz="900" spc="150" dirty="0" smtClean="0">
                <a:solidFill>
                  <a:schemeClr val="bg1"/>
                </a:solidFill>
                <a:latin typeface="Calibri" pitchFamily="34" charset="0"/>
              </a:rPr>
              <a:t>© ALTARO 2016</a:t>
            </a:r>
            <a:endParaRPr lang="en-CA" sz="900" b="1" spc="150" dirty="0">
              <a:solidFill>
                <a:schemeClr val="bg1"/>
              </a:solidFill>
              <a:latin typeface="Calibri" pitchFamily="34" charset="0"/>
            </a:endParaRPr>
          </a:p>
        </p:txBody>
      </p:sp>
      <p:sp>
        <p:nvSpPr>
          <p:cNvPr id="45" name="Text Placeholder 29"/>
          <p:cNvSpPr>
            <a:spLocks noGrp="1"/>
          </p:cNvSpPr>
          <p:nvPr>
            <p:ph type="body" sz="quarter" idx="17" hasCustomPrompt="1"/>
          </p:nvPr>
        </p:nvSpPr>
        <p:spPr>
          <a:xfrm>
            <a:off x="683692" y="5402312"/>
            <a:ext cx="4752900" cy="907008"/>
          </a:xfrm>
          <a:prstGeom prst="rect">
            <a:avLst/>
          </a:prstGeom>
        </p:spPr>
        <p:txBody>
          <a:bodyPr/>
          <a:lstStyle>
            <a:lvl1pPr marL="0" indent="0">
              <a:spcBef>
                <a:spcPts val="400"/>
              </a:spcBef>
              <a:buNone/>
              <a:defRPr sz="1200">
                <a:solidFill>
                  <a:srgbClr val="3C3C3C"/>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t>
            </a:r>
            <a:r>
              <a:rPr lang="en-US" dirty="0" err="1"/>
              <a:t>ad.</a:t>
            </a:r>
            <a:endParaRPr lang="en-US" dirty="0"/>
          </a:p>
        </p:txBody>
      </p:sp>
      <p:sp>
        <p:nvSpPr>
          <p:cNvPr id="52" name="Text Placeholder 20"/>
          <p:cNvSpPr>
            <a:spLocks noGrp="1"/>
          </p:cNvSpPr>
          <p:nvPr>
            <p:ph type="body" sz="quarter" idx="16" hasCustomPrompt="1"/>
          </p:nvPr>
        </p:nvSpPr>
        <p:spPr>
          <a:xfrm>
            <a:off x="684063" y="1196752"/>
            <a:ext cx="4752529" cy="36004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600" baseline="0">
                <a:solidFill>
                  <a:srgbClr val="00B0F0"/>
                </a:solidFill>
                <a:latin typeface="+mj-lt"/>
              </a:defRPr>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600" b="0" i="0" u="none" strike="noStrike" kern="1200" cap="none" spc="0" normalizeH="0" baseline="0" noProof="0" dirty="0">
                <a:ln>
                  <a:noFill/>
                </a:ln>
                <a:solidFill>
                  <a:srgbClr val="00AEEF"/>
                </a:solidFill>
                <a:effectLst/>
                <a:uLnTx/>
                <a:uFillTx/>
                <a:latin typeface="+mj-lt"/>
                <a:ea typeface="+mn-ea"/>
                <a:cs typeface="+mn-cs"/>
              </a:rPr>
              <a:t>Subheading 1 text</a:t>
            </a:r>
          </a:p>
        </p:txBody>
      </p:sp>
      <p:sp>
        <p:nvSpPr>
          <p:cNvPr id="53" name="Text Placeholder 23"/>
          <p:cNvSpPr>
            <a:spLocks noGrp="1"/>
          </p:cNvSpPr>
          <p:nvPr>
            <p:ph type="body" sz="quarter" idx="20"/>
          </p:nvPr>
        </p:nvSpPr>
        <p:spPr>
          <a:xfrm>
            <a:off x="683568" y="1700808"/>
            <a:ext cx="4753024" cy="3528392"/>
          </a:xfrm>
          <a:prstGeom prst="rect">
            <a:avLst/>
          </a:prstGeom>
        </p:spPr>
        <p:txBody>
          <a:bodyPr/>
          <a:lstStyle>
            <a:lvl1pPr marL="180000" marR="0" indent="-180000" algn="l" defTabSz="914400" rtl="0" eaLnBrk="1" fontAlgn="auto" latinLnBrk="0" hangingPunct="1">
              <a:lnSpc>
                <a:spcPct val="100000"/>
              </a:lnSpc>
              <a:spcBef>
                <a:spcPts val="1500"/>
              </a:spcBef>
              <a:spcAft>
                <a:spcPts val="0"/>
              </a:spcAft>
              <a:buClr>
                <a:srgbClr val="8DC63F"/>
              </a:buClr>
              <a:buSzTx/>
              <a:buFont typeface="Wingdings" pitchFamily="2" charset="2"/>
              <a:buChar char="§"/>
              <a:tabLst/>
              <a:defRPr sz="1600" b="0">
                <a:solidFill>
                  <a:srgbClr val="3C3C3C"/>
                </a:solidFill>
              </a:defRPr>
            </a:lvl1pPr>
            <a:lvl2pPr>
              <a:buClr>
                <a:srgbClr val="8DC63F"/>
              </a:buClr>
              <a:buFont typeface="Avenir LT 35 Light" pitchFamily="2" charset="0"/>
              <a:buChar char="•"/>
              <a:defRPr sz="1400" b="0">
                <a:solidFill>
                  <a:srgbClr val="3C3C3C"/>
                </a:solidFill>
              </a:defRPr>
            </a:lvl2pPr>
            <a:lvl3pPr>
              <a:buClr>
                <a:srgbClr val="8DC63F"/>
              </a:buClr>
              <a:buFont typeface="Arial" pitchFamily="34" charset="0"/>
              <a:buChar char="♦"/>
              <a:defRPr sz="1400" b="0">
                <a:solidFill>
                  <a:srgbClr val="3C3C3C"/>
                </a:solidFill>
              </a:defRPr>
            </a:lvl3pPr>
            <a:lvl4pPr>
              <a:buClr>
                <a:srgbClr val="8DC63F"/>
              </a:buClr>
              <a:buFont typeface="Avenir LT 35 Light" pitchFamily="2" charset="0"/>
              <a:buChar char="»"/>
              <a:defRPr sz="1200" b="0">
                <a:solidFill>
                  <a:srgbClr val="3C3C3C"/>
                </a:solidFill>
              </a:defRPr>
            </a:lvl4pPr>
            <a:lvl5pPr>
              <a:buClr>
                <a:srgbClr val="8DC63F"/>
              </a:buClr>
              <a:buFont typeface="Symbol" pitchFamily="18" charset="2"/>
              <a:buChar char="-"/>
              <a:defRPr sz="1100" b="0">
                <a:solidFill>
                  <a:srgbClr val="3C3C3C"/>
                </a:solidFill>
              </a:defRPr>
            </a:lvl5pPr>
          </a:lstStyle>
          <a:p>
            <a:pPr marL="180000" marR="0" lvl="0" indent="-180000" algn="l" defTabSz="914400" rtl="0" eaLnBrk="1" fontAlgn="auto" latinLnBrk="0" hangingPunct="1">
              <a:lnSpc>
                <a:spcPct val="100000"/>
              </a:lnSpc>
              <a:spcBef>
                <a:spcPts val="1500"/>
              </a:spcBef>
              <a:spcAft>
                <a:spcPts val="0"/>
              </a:spcAft>
              <a:buClr>
                <a:srgbClr val="8DC63F"/>
              </a:buClr>
              <a:buSzTx/>
              <a:buFont typeface="Wingdings" pitchFamily="2" charset="2"/>
              <a:buChar char="§"/>
              <a:tabLst/>
              <a:defRPr/>
            </a:pPr>
            <a:r>
              <a:rPr lang="en-US" dirty="0"/>
              <a:t>Click to edit Master text styles</a:t>
            </a:r>
            <a:endParaRPr lang="en-CA" dirty="0"/>
          </a:p>
        </p:txBody>
      </p:sp>
      <p:sp>
        <p:nvSpPr>
          <p:cNvPr id="27" name="Text Placeholder 18"/>
          <p:cNvSpPr>
            <a:spLocks noGrp="1"/>
          </p:cNvSpPr>
          <p:nvPr>
            <p:ph type="body" sz="quarter" idx="13" hasCustomPrompt="1"/>
          </p:nvPr>
        </p:nvSpPr>
        <p:spPr>
          <a:xfrm>
            <a:off x="2555776" y="188640"/>
            <a:ext cx="4536058" cy="288032"/>
          </a:xfrm>
          <a:prstGeom prst="rect">
            <a:avLst/>
          </a:prstGeom>
        </p:spPr>
        <p:txBody>
          <a:bodyPr/>
          <a:lstStyle>
            <a:lvl1pPr algn="ctr">
              <a:buNone/>
              <a:defRPr sz="1300" baseline="0">
                <a:solidFill>
                  <a:srgbClr val="0075AD"/>
                </a:solidFill>
                <a:latin typeface="+mj-lt"/>
              </a:defRPr>
            </a:lvl1pPr>
          </a:lstStyle>
          <a:p>
            <a:pPr lvl="0"/>
            <a:r>
              <a:rPr lang="en-US" dirty="0"/>
              <a:t>Document Title line here</a:t>
            </a:r>
            <a:endParaRPr lang="en-CA" dirty="0"/>
          </a:p>
        </p:txBody>
      </p:sp>
      <p:pic>
        <p:nvPicPr>
          <p:cNvPr id="28" name="Picture 27" descr="VMbackup_tagline.png"/>
          <p:cNvPicPr>
            <a:picLocks noChangeAspect="1"/>
          </p:cNvPicPr>
          <p:nvPr userDrawn="1"/>
        </p:nvPicPr>
        <p:blipFill>
          <a:blip r:embed="rId2" cstate="print"/>
          <a:stretch>
            <a:fillRect/>
          </a:stretch>
        </p:blipFill>
        <p:spPr>
          <a:xfrm>
            <a:off x="7458943" y="116632"/>
            <a:ext cx="1469784" cy="432048"/>
          </a:xfrm>
          <a:prstGeom prst="rect">
            <a:avLst/>
          </a:prstGeom>
        </p:spPr>
      </p:pic>
      <p:pic>
        <p:nvPicPr>
          <p:cNvPr id="29" name="Picture 28" descr="Altaro_light_back.png"/>
          <p:cNvPicPr>
            <a:picLocks noChangeAspect="1"/>
          </p:cNvPicPr>
          <p:nvPr userDrawn="1"/>
        </p:nvPicPr>
        <p:blipFill>
          <a:blip r:embed="rId3" cstate="print"/>
          <a:stretch>
            <a:fillRect/>
          </a:stretch>
        </p:blipFill>
        <p:spPr>
          <a:xfrm>
            <a:off x="683568" y="116632"/>
            <a:ext cx="1656184" cy="433369"/>
          </a:xfrm>
          <a:prstGeom prst="rect">
            <a:avLst/>
          </a:prstGeom>
        </p:spPr>
      </p:pic>
    </p:spTree>
    <p:extLst>
      <p:ext uri="{BB962C8B-B14F-4D97-AF65-F5344CB8AC3E}">
        <p14:creationId xmlns:p14="http://schemas.microsoft.com/office/powerpoint/2010/main" val="10821553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romo">
    <p:spTree>
      <p:nvGrpSpPr>
        <p:cNvPr id="1" name=""/>
        <p:cNvGrpSpPr/>
        <p:nvPr/>
      </p:nvGrpSpPr>
      <p:grpSpPr>
        <a:xfrm>
          <a:off x="0" y="0"/>
          <a:ext cx="0" cy="0"/>
          <a:chOff x="0" y="0"/>
          <a:chExt cx="0" cy="0"/>
        </a:xfrm>
      </p:grpSpPr>
      <p:grpSp>
        <p:nvGrpSpPr>
          <p:cNvPr id="6" name="Group 25"/>
          <p:cNvGrpSpPr/>
          <p:nvPr/>
        </p:nvGrpSpPr>
        <p:grpSpPr>
          <a:xfrm>
            <a:off x="-1" y="-1"/>
            <a:ext cx="9144001" cy="620689"/>
            <a:chOff x="-1" y="-1"/>
            <a:chExt cx="9144001" cy="620689"/>
          </a:xfrm>
        </p:grpSpPr>
        <p:sp>
          <p:nvSpPr>
            <p:cNvPr id="36" name="Rectangle 35"/>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9" name="Group 33"/>
            <p:cNvGrpSpPr/>
            <p:nvPr userDrawn="1"/>
          </p:nvGrpSpPr>
          <p:grpSpPr>
            <a:xfrm rot="5400000">
              <a:off x="6661" y="-6663"/>
              <a:ext cx="607366" cy="620689"/>
              <a:chOff x="843540" y="5164138"/>
              <a:chExt cx="1654395" cy="1690687"/>
            </a:xfrm>
          </p:grpSpPr>
          <p:sp>
            <p:nvSpPr>
              <p:cNvPr id="41"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2"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3"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grpSp>
        <p:nvGrpSpPr>
          <p:cNvPr id="2" name="Group 25"/>
          <p:cNvGrpSpPr/>
          <p:nvPr/>
        </p:nvGrpSpPr>
        <p:grpSpPr>
          <a:xfrm>
            <a:off x="-1" y="-1"/>
            <a:ext cx="9144001" cy="620689"/>
            <a:chOff x="-1" y="-1"/>
            <a:chExt cx="9144001" cy="620689"/>
          </a:xfrm>
        </p:grpSpPr>
        <p:sp>
          <p:nvSpPr>
            <p:cNvPr id="34" name="Rectangle 33"/>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3" name="Group 33"/>
            <p:cNvGrpSpPr/>
            <p:nvPr userDrawn="1"/>
          </p:nvGrpSpPr>
          <p:grpSpPr>
            <a:xfrm rot="5400000">
              <a:off x="6661" y="-6663"/>
              <a:ext cx="607366" cy="620689"/>
              <a:chOff x="843540" y="5164138"/>
              <a:chExt cx="1654395" cy="1690687"/>
            </a:xfrm>
          </p:grpSpPr>
          <p:sp>
            <p:nvSpPr>
              <p:cNvPr id="37"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8"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9"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5" name="Rectangle 4"/>
          <p:cNvSpPr/>
          <p:nvPr/>
        </p:nvSpPr>
        <p:spPr>
          <a:xfrm>
            <a:off x="6156176" y="980728"/>
            <a:ext cx="2987824" cy="48245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4" name="Group 5"/>
          <p:cNvGrpSpPr/>
          <p:nvPr/>
        </p:nvGrpSpPr>
        <p:grpSpPr>
          <a:xfrm>
            <a:off x="6084168" y="866329"/>
            <a:ext cx="3059832" cy="608747"/>
            <a:chOff x="6084168" y="1586409"/>
            <a:chExt cx="3059832" cy="608747"/>
          </a:xfrm>
        </p:grpSpPr>
        <p:sp>
          <p:nvSpPr>
            <p:cNvPr id="7" name="Rectangle 6"/>
            <p:cNvSpPr/>
            <p:nvPr/>
          </p:nvSpPr>
          <p:spPr>
            <a:xfrm>
              <a:off x="6084168" y="1586409"/>
              <a:ext cx="3059832" cy="504056"/>
            </a:xfrm>
            <a:prstGeom prst="rect">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Freeform 7"/>
            <p:cNvSpPr/>
            <p:nvPr/>
          </p:nvSpPr>
          <p:spPr>
            <a:xfrm>
              <a:off x="6085079" y="2090908"/>
              <a:ext cx="71484" cy="104248"/>
            </a:xfrm>
            <a:custGeom>
              <a:avLst/>
              <a:gdLst>
                <a:gd name="connsiteX0" fmla="*/ 0 w 71484"/>
                <a:gd name="connsiteY0" fmla="*/ 0 h 104248"/>
                <a:gd name="connsiteX1" fmla="*/ 71484 w 71484"/>
                <a:gd name="connsiteY1" fmla="*/ 0 h 104248"/>
                <a:gd name="connsiteX2" fmla="*/ 71484 w 71484"/>
                <a:gd name="connsiteY2" fmla="*/ 104248 h 104248"/>
                <a:gd name="connsiteX3" fmla="*/ 0 w 71484"/>
                <a:gd name="connsiteY3" fmla="*/ 0 h 104248"/>
              </a:gdLst>
              <a:ahLst/>
              <a:cxnLst>
                <a:cxn ang="0">
                  <a:pos x="connsiteX0" y="connsiteY0"/>
                </a:cxn>
                <a:cxn ang="0">
                  <a:pos x="connsiteX1" y="connsiteY1"/>
                </a:cxn>
                <a:cxn ang="0">
                  <a:pos x="connsiteX2" y="connsiteY2"/>
                </a:cxn>
                <a:cxn ang="0">
                  <a:pos x="connsiteX3" y="connsiteY3"/>
                </a:cxn>
              </a:cxnLst>
              <a:rect l="l" t="t" r="r" b="b"/>
              <a:pathLst>
                <a:path w="71484" h="104248">
                  <a:moveTo>
                    <a:pt x="0" y="0"/>
                  </a:moveTo>
                  <a:lnTo>
                    <a:pt x="71484" y="0"/>
                  </a:lnTo>
                  <a:lnTo>
                    <a:pt x="71484" y="104248"/>
                  </a:lnTo>
                  <a:lnTo>
                    <a:pt x="0" y="0"/>
                  </a:lnTo>
                  <a:close/>
                </a:path>
              </a:pathLst>
            </a:custGeom>
            <a:solidFill>
              <a:srgbClr val="6A9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15" name="Text Placeholder 20"/>
          <p:cNvSpPr>
            <a:spLocks noGrp="1"/>
          </p:cNvSpPr>
          <p:nvPr>
            <p:ph type="body" sz="quarter" idx="19" hasCustomPrompt="1"/>
          </p:nvPr>
        </p:nvSpPr>
        <p:spPr>
          <a:xfrm>
            <a:off x="684436" y="836712"/>
            <a:ext cx="4392116" cy="360363"/>
          </a:xfrm>
          <a:prstGeom prst="rect">
            <a:avLst/>
          </a:prstGeom>
        </p:spPr>
        <p:txBody>
          <a:bodyPr/>
          <a:lstStyle>
            <a:lvl1pPr>
              <a:buNone/>
              <a:defRPr sz="2200" b="1">
                <a:solidFill>
                  <a:srgbClr val="004676"/>
                </a:solidFill>
                <a:latin typeface="+mj-lt"/>
              </a:defRPr>
            </a:lvl1pPr>
          </a:lstStyle>
          <a:p>
            <a:pPr lvl="0"/>
            <a:r>
              <a:rPr lang="en-US" dirty="0"/>
              <a:t>PAGE TITLE LINE</a:t>
            </a:r>
            <a:endParaRPr lang="en-CA" dirty="0"/>
          </a:p>
        </p:txBody>
      </p:sp>
      <p:sp>
        <p:nvSpPr>
          <p:cNvPr id="25" name="Text Placeholder 20"/>
          <p:cNvSpPr>
            <a:spLocks noGrp="1"/>
          </p:cNvSpPr>
          <p:nvPr>
            <p:ph type="body" sz="quarter" idx="20" hasCustomPrompt="1"/>
          </p:nvPr>
        </p:nvSpPr>
        <p:spPr>
          <a:xfrm>
            <a:off x="6228184" y="836712"/>
            <a:ext cx="2520280" cy="576064"/>
          </a:xfrm>
          <a:prstGeom prst="rect">
            <a:avLst/>
          </a:prstGeom>
        </p:spPr>
        <p:txBody>
          <a:bodyPr anchor="ctr"/>
          <a:lstStyle>
            <a:lvl1pPr marL="0" indent="0">
              <a:lnSpc>
                <a:spcPts val="1400"/>
              </a:lnSpc>
              <a:spcBef>
                <a:spcPts val="500"/>
              </a:spcBef>
              <a:buNone/>
              <a:defRPr sz="1400" baseline="0">
                <a:solidFill>
                  <a:schemeClr val="bg1"/>
                </a:solidFill>
                <a:latin typeface="+mj-lt"/>
              </a:defRPr>
            </a:lvl1pPr>
          </a:lstStyle>
          <a:p>
            <a:pPr lvl="0"/>
            <a:r>
              <a:rPr lang="en-US" dirty="0"/>
              <a:t>Title relevant to offer</a:t>
            </a:r>
            <a:r>
              <a:rPr lang="en-CA" dirty="0"/>
              <a:t>, or any text goes here</a:t>
            </a:r>
            <a:endParaRPr lang="en-US" dirty="0"/>
          </a:p>
        </p:txBody>
      </p:sp>
      <p:sp>
        <p:nvSpPr>
          <p:cNvPr id="28" name="Picture Placeholder 27"/>
          <p:cNvSpPr>
            <a:spLocks noGrp="1"/>
          </p:cNvSpPr>
          <p:nvPr>
            <p:ph type="pic" sz="quarter" idx="21" hasCustomPrompt="1"/>
          </p:nvPr>
        </p:nvSpPr>
        <p:spPr>
          <a:xfrm>
            <a:off x="6948264" y="1844824"/>
            <a:ext cx="1441450" cy="1368425"/>
          </a:xfrm>
          <a:prstGeom prst="rect">
            <a:avLst/>
          </a:prstGeom>
        </p:spPr>
        <p:txBody>
          <a:bodyPr/>
          <a:lstStyle>
            <a:lvl1pPr>
              <a:buNone/>
              <a:defRPr/>
            </a:lvl1pPr>
          </a:lstStyle>
          <a:p>
            <a:r>
              <a:rPr lang="en-CA" dirty="0"/>
              <a:t>picture</a:t>
            </a:r>
          </a:p>
        </p:txBody>
      </p:sp>
      <p:sp>
        <p:nvSpPr>
          <p:cNvPr id="29" name="Text Placeholder 29"/>
          <p:cNvSpPr>
            <a:spLocks noGrp="1"/>
          </p:cNvSpPr>
          <p:nvPr>
            <p:ph type="body" sz="quarter" idx="22" hasCustomPrompt="1"/>
          </p:nvPr>
        </p:nvSpPr>
        <p:spPr>
          <a:xfrm>
            <a:off x="6444208" y="3573016"/>
            <a:ext cx="2232248" cy="2160240"/>
          </a:xfrm>
          <a:prstGeom prst="rect">
            <a:avLst/>
          </a:prstGeom>
        </p:spPr>
        <p:txBody>
          <a:bodyPr/>
          <a:lstStyle>
            <a:lvl1pPr marL="0" indent="0">
              <a:spcBef>
                <a:spcPts val="400"/>
              </a:spcBef>
              <a:buNone/>
              <a:defRPr sz="1200">
                <a:solidFill>
                  <a:srgbClr val="3C3C3C"/>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aliquam</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ea.</a:t>
            </a:r>
          </a:p>
        </p:txBody>
      </p:sp>
      <p:sp>
        <p:nvSpPr>
          <p:cNvPr id="30" name="Rectangle 29"/>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TextBox 30"/>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32" name="TextBox 31"/>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2014</a:t>
            </a:r>
            <a:endParaRPr lang="en-CA" sz="900" b="1" spc="150" dirty="0">
              <a:solidFill>
                <a:schemeClr val="bg1"/>
              </a:solidFill>
              <a:latin typeface="Calibri" pitchFamily="34" charset="0"/>
            </a:endParaRPr>
          </a:p>
        </p:txBody>
      </p:sp>
      <p:sp>
        <p:nvSpPr>
          <p:cNvPr id="33" name="Text Placeholder 29"/>
          <p:cNvSpPr>
            <a:spLocks noGrp="1"/>
          </p:cNvSpPr>
          <p:nvPr>
            <p:ph type="body" sz="quarter" idx="17" hasCustomPrompt="1"/>
          </p:nvPr>
        </p:nvSpPr>
        <p:spPr>
          <a:xfrm>
            <a:off x="683692" y="5402312"/>
            <a:ext cx="4752900" cy="907008"/>
          </a:xfrm>
          <a:prstGeom prst="rect">
            <a:avLst/>
          </a:prstGeom>
        </p:spPr>
        <p:txBody>
          <a:bodyPr/>
          <a:lstStyle>
            <a:lvl1pPr marL="0" indent="0">
              <a:spcBef>
                <a:spcPts val="400"/>
              </a:spcBef>
              <a:buNone/>
              <a:defRPr sz="1200">
                <a:solidFill>
                  <a:srgbClr val="3C3C3C"/>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t>
            </a:r>
            <a:r>
              <a:rPr lang="en-US" dirty="0" err="1"/>
              <a:t>ad.</a:t>
            </a:r>
            <a:endParaRPr lang="en-US" dirty="0"/>
          </a:p>
        </p:txBody>
      </p:sp>
      <p:sp>
        <p:nvSpPr>
          <p:cNvPr id="51" name="Rectangle 50"/>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2" name="TextBox 51"/>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53" name="TextBox 52"/>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a:t>
            </a:r>
            <a:r>
              <a:rPr lang="en-CA" sz="900" spc="150" dirty="0" smtClean="0">
                <a:solidFill>
                  <a:schemeClr val="bg1"/>
                </a:solidFill>
                <a:latin typeface="Calibri" pitchFamily="34" charset="0"/>
              </a:rPr>
              <a:t>2016</a:t>
            </a:r>
            <a:endParaRPr lang="en-CA" sz="900" b="1" spc="150" dirty="0">
              <a:solidFill>
                <a:schemeClr val="bg1"/>
              </a:solidFill>
              <a:latin typeface="Calibri" pitchFamily="34" charset="0"/>
            </a:endParaRPr>
          </a:p>
        </p:txBody>
      </p:sp>
      <p:sp>
        <p:nvSpPr>
          <p:cNvPr id="40" name="Text Placeholder 23"/>
          <p:cNvSpPr>
            <a:spLocks noGrp="1"/>
          </p:cNvSpPr>
          <p:nvPr>
            <p:ph type="body" sz="quarter" idx="23"/>
          </p:nvPr>
        </p:nvSpPr>
        <p:spPr>
          <a:xfrm>
            <a:off x="683568" y="1700808"/>
            <a:ext cx="4753024" cy="3528392"/>
          </a:xfrm>
          <a:prstGeom prst="rect">
            <a:avLst/>
          </a:prstGeom>
        </p:spPr>
        <p:txBody>
          <a:bodyPr/>
          <a:lstStyle>
            <a:lvl1pPr marL="180000" marR="0" indent="-180000" algn="l" defTabSz="914400" rtl="0" eaLnBrk="1" fontAlgn="auto" latinLnBrk="0" hangingPunct="1">
              <a:lnSpc>
                <a:spcPct val="100000"/>
              </a:lnSpc>
              <a:spcBef>
                <a:spcPts val="1500"/>
              </a:spcBef>
              <a:spcAft>
                <a:spcPts val="0"/>
              </a:spcAft>
              <a:buClr>
                <a:srgbClr val="8DC63F"/>
              </a:buClr>
              <a:buSzTx/>
              <a:buFont typeface="Wingdings" pitchFamily="2" charset="2"/>
              <a:buChar char="§"/>
              <a:tabLst/>
              <a:defRPr sz="1600" b="0">
                <a:solidFill>
                  <a:srgbClr val="3C3C3C"/>
                </a:solidFill>
              </a:defRPr>
            </a:lvl1pPr>
            <a:lvl2pPr>
              <a:buClr>
                <a:srgbClr val="8DC63F"/>
              </a:buClr>
              <a:buFont typeface="Avenir LT 35 Light" pitchFamily="2" charset="0"/>
              <a:buChar char="•"/>
              <a:defRPr sz="1400" b="0">
                <a:solidFill>
                  <a:srgbClr val="3C3C3C"/>
                </a:solidFill>
              </a:defRPr>
            </a:lvl2pPr>
            <a:lvl3pPr>
              <a:buClr>
                <a:srgbClr val="8DC63F"/>
              </a:buClr>
              <a:buFont typeface="Arial" pitchFamily="34" charset="0"/>
              <a:buChar char="♦"/>
              <a:defRPr sz="1400" b="0">
                <a:solidFill>
                  <a:srgbClr val="3C3C3C"/>
                </a:solidFill>
              </a:defRPr>
            </a:lvl3pPr>
            <a:lvl4pPr>
              <a:buClr>
                <a:srgbClr val="8DC63F"/>
              </a:buClr>
              <a:buFont typeface="Avenir LT 35 Light" pitchFamily="2" charset="0"/>
              <a:buChar char="»"/>
              <a:defRPr sz="1200" b="0">
                <a:solidFill>
                  <a:srgbClr val="3C3C3C"/>
                </a:solidFill>
              </a:defRPr>
            </a:lvl4pPr>
            <a:lvl5pPr>
              <a:buClr>
                <a:srgbClr val="8DC63F"/>
              </a:buClr>
              <a:buFont typeface="Symbol" pitchFamily="18" charset="2"/>
              <a:buChar char="-"/>
              <a:defRPr sz="1100" b="0">
                <a:solidFill>
                  <a:srgbClr val="3C3C3C"/>
                </a:solidFill>
              </a:defRPr>
            </a:lvl5pPr>
          </a:lstStyle>
          <a:p>
            <a:pPr marL="180000" marR="0" lvl="0" indent="-180000" algn="l" defTabSz="914400" rtl="0" eaLnBrk="1" fontAlgn="auto" latinLnBrk="0" hangingPunct="1">
              <a:lnSpc>
                <a:spcPct val="100000"/>
              </a:lnSpc>
              <a:spcBef>
                <a:spcPts val="1500"/>
              </a:spcBef>
              <a:spcAft>
                <a:spcPts val="0"/>
              </a:spcAft>
              <a:buClr>
                <a:srgbClr val="8DC63F"/>
              </a:buClr>
              <a:buSzTx/>
              <a:buFont typeface="Wingdings" pitchFamily="2" charset="2"/>
              <a:buChar char="§"/>
              <a:tabLst/>
              <a:defRPr/>
            </a:pPr>
            <a:r>
              <a:rPr lang="en-US" dirty="0"/>
              <a:t>Click to edit Master text styles</a:t>
            </a:r>
            <a:endParaRPr lang="en-CA" dirty="0"/>
          </a:p>
          <a:p>
            <a:pPr lvl="0"/>
            <a:endParaRPr lang="en-CA" dirty="0"/>
          </a:p>
        </p:txBody>
      </p:sp>
      <p:sp>
        <p:nvSpPr>
          <p:cNvPr id="45" name="Text Placeholder 20"/>
          <p:cNvSpPr>
            <a:spLocks noGrp="1"/>
          </p:cNvSpPr>
          <p:nvPr>
            <p:ph type="body" sz="quarter" idx="16" hasCustomPrompt="1"/>
          </p:nvPr>
        </p:nvSpPr>
        <p:spPr>
          <a:xfrm>
            <a:off x="684063" y="1196752"/>
            <a:ext cx="4392489" cy="360040"/>
          </a:xfrm>
          <a:prstGeom prst="rect">
            <a:avLst/>
          </a:prstGeom>
        </p:spPr>
        <p:txBody>
          <a:bodyPr>
            <a:norm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600" baseline="0">
                <a:solidFill>
                  <a:srgbClr val="00B0F0"/>
                </a:solidFill>
                <a:latin typeface="+mj-lt"/>
              </a:defRPr>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600" b="0" i="0" u="none" strike="noStrike" kern="1200" cap="none" spc="0" normalizeH="0" baseline="0" noProof="0" dirty="0">
                <a:ln>
                  <a:noFill/>
                </a:ln>
                <a:solidFill>
                  <a:srgbClr val="00AEEF"/>
                </a:solidFill>
                <a:effectLst/>
                <a:uLnTx/>
                <a:uFillTx/>
                <a:latin typeface="+mj-lt"/>
                <a:ea typeface="+mn-ea"/>
                <a:cs typeface="+mn-cs"/>
              </a:rPr>
              <a:t>Subheading 1 text</a:t>
            </a:r>
          </a:p>
        </p:txBody>
      </p:sp>
      <p:sp>
        <p:nvSpPr>
          <p:cNvPr id="44" name="Text Placeholder 18"/>
          <p:cNvSpPr>
            <a:spLocks noGrp="1"/>
          </p:cNvSpPr>
          <p:nvPr>
            <p:ph type="body" sz="quarter" idx="13" hasCustomPrompt="1"/>
          </p:nvPr>
        </p:nvSpPr>
        <p:spPr>
          <a:xfrm>
            <a:off x="2555776" y="188640"/>
            <a:ext cx="4536058" cy="288032"/>
          </a:xfrm>
          <a:prstGeom prst="rect">
            <a:avLst/>
          </a:prstGeom>
        </p:spPr>
        <p:txBody>
          <a:bodyPr/>
          <a:lstStyle>
            <a:lvl1pPr algn="ctr">
              <a:buNone/>
              <a:defRPr sz="1300" baseline="0">
                <a:solidFill>
                  <a:srgbClr val="0075AD"/>
                </a:solidFill>
                <a:latin typeface="+mj-lt"/>
              </a:defRPr>
            </a:lvl1pPr>
          </a:lstStyle>
          <a:p>
            <a:pPr lvl="0"/>
            <a:r>
              <a:rPr lang="en-US" dirty="0"/>
              <a:t>Document Title line here</a:t>
            </a:r>
            <a:endParaRPr lang="en-CA" dirty="0"/>
          </a:p>
        </p:txBody>
      </p:sp>
      <p:pic>
        <p:nvPicPr>
          <p:cNvPr id="46" name="Picture 45" descr="VMbackup_tagline.png"/>
          <p:cNvPicPr>
            <a:picLocks noChangeAspect="1"/>
          </p:cNvPicPr>
          <p:nvPr userDrawn="1"/>
        </p:nvPicPr>
        <p:blipFill>
          <a:blip r:embed="rId2" cstate="print"/>
          <a:stretch>
            <a:fillRect/>
          </a:stretch>
        </p:blipFill>
        <p:spPr>
          <a:xfrm>
            <a:off x="7458943" y="116632"/>
            <a:ext cx="1469784" cy="432048"/>
          </a:xfrm>
          <a:prstGeom prst="rect">
            <a:avLst/>
          </a:prstGeom>
        </p:spPr>
      </p:pic>
      <p:pic>
        <p:nvPicPr>
          <p:cNvPr id="47" name="Picture 46" descr="Altaro_light_back.png"/>
          <p:cNvPicPr>
            <a:picLocks noChangeAspect="1"/>
          </p:cNvPicPr>
          <p:nvPr userDrawn="1"/>
        </p:nvPicPr>
        <p:blipFill>
          <a:blip r:embed="rId3" cstate="print"/>
          <a:stretch>
            <a:fillRect/>
          </a:stretch>
        </p:blipFill>
        <p:spPr>
          <a:xfrm>
            <a:off x="683568" y="116632"/>
            <a:ext cx="1656184" cy="433369"/>
          </a:xfrm>
          <a:prstGeom prst="rect">
            <a:avLst/>
          </a:prstGeom>
        </p:spPr>
      </p:pic>
    </p:spTree>
    <p:extLst>
      <p:ext uri="{BB962C8B-B14F-4D97-AF65-F5344CB8AC3E}">
        <p14:creationId xmlns:p14="http://schemas.microsoft.com/office/powerpoint/2010/main" val="26670337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Agenda">
    <p:spTree>
      <p:nvGrpSpPr>
        <p:cNvPr id="1" name=""/>
        <p:cNvGrpSpPr/>
        <p:nvPr/>
      </p:nvGrpSpPr>
      <p:grpSpPr>
        <a:xfrm>
          <a:off x="0" y="0"/>
          <a:ext cx="0" cy="0"/>
          <a:chOff x="0" y="0"/>
          <a:chExt cx="0" cy="0"/>
        </a:xfrm>
      </p:grpSpPr>
      <p:sp>
        <p:nvSpPr>
          <p:cNvPr id="71" name="Rectangle 70"/>
          <p:cNvSpPr/>
          <p:nvPr/>
        </p:nvSpPr>
        <p:spPr>
          <a:xfrm>
            <a:off x="1520178" y="1471651"/>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3" name="Rectangle 72"/>
          <p:cNvSpPr/>
          <p:nvPr/>
        </p:nvSpPr>
        <p:spPr>
          <a:xfrm>
            <a:off x="1520178" y="2067750"/>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5" name="Rectangle 74"/>
          <p:cNvSpPr/>
          <p:nvPr/>
        </p:nvSpPr>
        <p:spPr>
          <a:xfrm>
            <a:off x="1520178" y="2653049"/>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7" name="Rectangle 76"/>
          <p:cNvSpPr/>
          <p:nvPr/>
        </p:nvSpPr>
        <p:spPr>
          <a:xfrm>
            <a:off x="1520178" y="3249148"/>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9" name="Rectangle 78"/>
          <p:cNvSpPr/>
          <p:nvPr/>
        </p:nvSpPr>
        <p:spPr>
          <a:xfrm>
            <a:off x="1520178" y="3841013"/>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1" name="Rectangle 80"/>
          <p:cNvSpPr/>
          <p:nvPr/>
        </p:nvSpPr>
        <p:spPr>
          <a:xfrm>
            <a:off x="1520178" y="4437112"/>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5" name="Rectangle 34"/>
          <p:cNvSpPr/>
          <p:nvPr/>
        </p:nvSpPr>
        <p:spPr>
          <a:xfrm>
            <a:off x="827584" y="2067750"/>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0" name="Rectangle 49"/>
          <p:cNvSpPr/>
          <p:nvPr/>
        </p:nvSpPr>
        <p:spPr>
          <a:xfrm>
            <a:off x="827584" y="2653049"/>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0" name="Rectangle 69"/>
          <p:cNvSpPr/>
          <p:nvPr/>
        </p:nvSpPr>
        <p:spPr>
          <a:xfrm>
            <a:off x="827584" y="1471651"/>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 name="Group 41"/>
          <p:cNvGrpSpPr/>
          <p:nvPr/>
        </p:nvGrpSpPr>
        <p:grpSpPr>
          <a:xfrm>
            <a:off x="-1" y="-1"/>
            <a:ext cx="9144001" cy="620689"/>
            <a:chOff x="-1" y="-1"/>
            <a:chExt cx="9144001" cy="620689"/>
          </a:xfrm>
        </p:grpSpPr>
        <p:sp>
          <p:nvSpPr>
            <p:cNvPr id="12" name="Rectangle 11"/>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3" name="Group 33"/>
            <p:cNvGrpSpPr/>
            <p:nvPr userDrawn="1"/>
          </p:nvGrpSpPr>
          <p:grpSpPr>
            <a:xfrm rot="5400000">
              <a:off x="6661" y="-6663"/>
              <a:ext cx="607366" cy="620689"/>
              <a:chOff x="843540" y="5164138"/>
              <a:chExt cx="1654395" cy="1690687"/>
            </a:xfrm>
          </p:grpSpPr>
          <p:sp>
            <p:nvSpPr>
              <p:cNvPr id="31"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2"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3"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21" name="Text Placeholder 20"/>
          <p:cNvSpPr>
            <a:spLocks noGrp="1"/>
          </p:cNvSpPr>
          <p:nvPr>
            <p:ph type="body" sz="quarter" idx="14" hasCustomPrompt="1"/>
          </p:nvPr>
        </p:nvSpPr>
        <p:spPr>
          <a:xfrm>
            <a:off x="827956" y="908720"/>
            <a:ext cx="7416452" cy="360363"/>
          </a:xfrm>
          <a:prstGeom prst="rect">
            <a:avLst/>
          </a:prstGeom>
        </p:spPr>
        <p:txBody>
          <a:bodyPr/>
          <a:lstStyle>
            <a:lvl1pPr>
              <a:buNone/>
              <a:defRPr sz="2200" b="1" baseline="0">
                <a:solidFill>
                  <a:srgbClr val="004676"/>
                </a:solidFill>
                <a:latin typeface="+mj-lt"/>
              </a:defRPr>
            </a:lvl1pPr>
          </a:lstStyle>
          <a:p>
            <a:pPr lvl="0"/>
            <a:r>
              <a:rPr lang="en-US" dirty="0"/>
              <a:t>AGENDA OR CONTENTS PAGE</a:t>
            </a:r>
            <a:endParaRPr lang="en-CA" dirty="0"/>
          </a:p>
        </p:txBody>
      </p:sp>
      <p:sp>
        <p:nvSpPr>
          <p:cNvPr id="38" name="Rectangle 37"/>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TextBox 38"/>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40" name="TextBox 39"/>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2014</a:t>
            </a:r>
            <a:endParaRPr lang="en-CA" sz="900" b="1" spc="150" dirty="0">
              <a:solidFill>
                <a:schemeClr val="bg1"/>
              </a:solidFill>
              <a:latin typeface="Calibri" pitchFamily="34" charset="0"/>
            </a:endParaRPr>
          </a:p>
        </p:txBody>
      </p:sp>
      <p:sp>
        <p:nvSpPr>
          <p:cNvPr id="26" name="Rectangle 25"/>
          <p:cNvSpPr/>
          <p:nvPr/>
        </p:nvSpPr>
        <p:spPr>
          <a:xfrm>
            <a:off x="827584" y="1471651"/>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Rectangle 26"/>
          <p:cNvSpPr/>
          <p:nvPr/>
        </p:nvSpPr>
        <p:spPr>
          <a:xfrm>
            <a:off x="1520178" y="1471651"/>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Text Placeholder 28"/>
          <p:cNvSpPr>
            <a:spLocks noGrp="1"/>
          </p:cNvSpPr>
          <p:nvPr>
            <p:ph type="body" sz="quarter" idx="15" hasCustomPrompt="1"/>
          </p:nvPr>
        </p:nvSpPr>
        <p:spPr>
          <a:xfrm>
            <a:off x="900113" y="1543064"/>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1</a:t>
            </a:r>
            <a:endParaRPr lang="en-CA" dirty="0"/>
          </a:p>
        </p:txBody>
      </p:sp>
      <p:sp>
        <p:nvSpPr>
          <p:cNvPr id="34" name="Text Placeholder 28"/>
          <p:cNvSpPr>
            <a:spLocks noGrp="1"/>
          </p:cNvSpPr>
          <p:nvPr>
            <p:ph type="body" sz="quarter" idx="16" hasCustomPrompt="1"/>
          </p:nvPr>
        </p:nvSpPr>
        <p:spPr>
          <a:xfrm>
            <a:off x="1659596" y="1543064"/>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36" name="Rectangle 35"/>
          <p:cNvSpPr/>
          <p:nvPr/>
        </p:nvSpPr>
        <p:spPr>
          <a:xfrm>
            <a:off x="1520178" y="2067750"/>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Text Placeholder 28"/>
          <p:cNvSpPr>
            <a:spLocks noGrp="1"/>
          </p:cNvSpPr>
          <p:nvPr>
            <p:ph type="body" sz="quarter" idx="18" hasCustomPrompt="1"/>
          </p:nvPr>
        </p:nvSpPr>
        <p:spPr>
          <a:xfrm>
            <a:off x="1659596" y="2139163"/>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51" name="Rectangle 50"/>
          <p:cNvSpPr/>
          <p:nvPr/>
        </p:nvSpPr>
        <p:spPr>
          <a:xfrm>
            <a:off x="1520178" y="2653049"/>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3" name="Text Placeholder 28"/>
          <p:cNvSpPr>
            <a:spLocks noGrp="1"/>
          </p:cNvSpPr>
          <p:nvPr>
            <p:ph type="body" sz="quarter" idx="20" hasCustomPrompt="1"/>
          </p:nvPr>
        </p:nvSpPr>
        <p:spPr>
          <a:xfrm>
            <a:off x="1659596" y="2724462"/>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54" name="Rectangle 53"/>
          <p:cNvSpPr/>
          <p:nvPr/>
        </p:nvSpPr>
        <p:spPr>
          <a:xfrm>
            <a:off x="827584" y="3249148"/>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5" name="Rectangle 54"/>
          <p:cNvSpPr/>
          <p:nvPr/>
        </p:nvSpPr>
        <p:spPr>
          <a:xfrm>
            <a:off x="1520178" y="3249148"/>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6" name="Text Placeholder 28"/>
          <p:cNvSpPr>
            <a:spLocks noGrp="1"/>
          </p:cNvSpPr>
          <p:nvPr>
            <p:ph type="body" sz="quarter" idx="21" hasCustomPrompt="1"/>
          </p:nvPr>
        </p:nvSpPr>
        <p:spPr>
          <a:xfrm>
            <a:off x="900113" y="3320561"/>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4</a:t>
            </a:r>
            <a:endParaRPr lang="en-CA" dirty="0"/>
          </a:p>
        </p:txBody>
      </p:sp>
      <p:sp>
        <p:nvSpPr>
          <p:cNvPr id="57" name="Text Placeholder 28"/>
          <p:cNvSpPr>
            <a:spLocks noGrp="1"/>
          </p:cNvSpPr>
          <p:nvPr>
            <p:ph type="body" sz="quarter" idx="22" hasCustomPrompt="1"/>
          </p:nvPr>
        </p:nvSpPr>
        <p:spPr>
          <a:xfrm>
            <a:off x="1659596" y="3320561"/>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58" name="Rectangle 57"/>
          <p:cNvSpPr/>
          <p:nvPr/>
        </p:nvSpPr>
        <p:spPr>
          <a:xfrm>
            <a:off x="827584" y="3841013"/>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9" name="Rectangle 58"/>
          <p:cNvSpPr/>
          <p:nvPr/>
        </p:nvSpPr>
        <p:spPr>
          <a:xfrm>
            <a:off x="1520178" y="3841013"/>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0" name="Text Placeholder 28"/>
          <p:cNvSpPr>
            <a:spLocks noGrp="1"/>
          </p:cNvSpPr>
          <p:nvPr>
            <p:ph type="body" sz="quarter" idx="23" hasCustomPrompt="1"/>
          </p:nvPr>
        </p:nvSpPr>
        <p:spPr>
          <a:xfrm>
            <a:off x="900113" y="3912426"/>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5</a:t>
            </a:r>
            <a:endParaRPr lang="en-CA" dirty="0"/>
          </a:p>
        </p:txBody>
      </p:sp>
      <p:sp>
        <p:nvSpPr>
          <p:cNvPr id="61" name="Text Placeholder 28"/>
          <p:cNvSpPr>
            <a:spLocks noGrp="1"/>
          </p:cNvSpPr>
          <p:nvPr>
            <p:ph type="body" sz="quarter" idx="24" hasCustomPrompt="1"/>
          </p:nvPr>
        </p:nvSpPr>
        <p:spPr>
          <a:xfrm>
            <a:off x="1659596" y="3912426"/>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62" name="Rectangle 61"/>
          <p:cNvSpPr/>
          <p:nvPr/>
        </p:nvSpPr>
        <p:spPr>
          <a:xfrm>
            <a:off x="827584" y="4437112"/>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3" name="Rectangle 62"/>
          <p:cNvSpPr/>
          <p:nvPr/>
        </p:nvSpPr>
        <p:spPr>
          <a:xfrm>
            <a:off x="1520178" y="4437112"/>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4" name="Text Placeholder 28"/>
          <p:cNvSpPr>
            <a:spLocks noGrp="1"/>
          </p:cNvSpPr>
          <p:nvPr>
            <p:ph type="body" sz="quarter" idx="25" hasCustomPrompt="1"/>
          </p:nvPr>
        </p:nvSpPr>
        <p:spPr>
          <a:xfrm>
            <a:off x="900113" y="4508525"/>
            <a:ext cx="358775" cy="360362"/>
          </a:xfrm>
          <a:prstGeom prst="rect">
            <a:avLst/>
          </a:prstGeom>
        </p:spPr>
        <p:txBody>
          <a:bodyPr anchor="ctr"/>
          <a:lstStyle>
            <a:lvl1pPr algn="ctr">
              <a:buNone/>
              <a:defRPr sz="2500" b="1">
                <a:solidFill>
                  <a:schemeClr val="bg1"/>
                </a:solidFill>
              </a:defRPr>
            </a:lvl1pPr>
            <a:lvl5pPr>
              <a:defRPr/>
            </a:lvl5pPr>
          </a:lstStyle>
          <a:p>
            <a:pPr lvl="0"/>
            <a:r>
              <a:rPr lang="en-CA" dirty="0"/>
              <a:t>6</a:t>
            </a:r>
          </a:p>
        </p:txBody>
      </p:sp>
      <p:sp>
        <p:nvSpPr>
          <p:cNvPr id="65" name="Text Placeholder 28"/>
          <p:cNvSpPr>
            <a:spLocks noGrp="1"/>
          </p:cNvSpPr>
          <p:nvPr>
            <p:ph type="body" sz="quarter" idx="26" hasCustomPrompt="1"/>
          </p:nvPr>
        </p:nvSpPr>
        <p:spPr>
          <a:xfrm>
            <a:off x="1659596" y="4508525"/>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grpSp>
        <p:nvGrpSpPr>
          <p:cNvPr id="4" name="Group 41"/>
          <p:cNvGrpSpPr/>
          <p:nvPr/>
        </p:nvGrpSpPr>
        <p:grpSpPr>
          <a:xfrm>
            <a:off x="-1" y="-1"/>
            <a:ext cx="9144001" cy="620689"/>
            <a:chOff x="-1" y="-1"/>
            <a:chExt cx="9144001" cy="620689"/>
          </a:xfrm>
        </p:grpSpPr>
        <p:sp>
          <p:nvSpPr>
            <p:cNvPr id="43" name="Rectangle 42"/>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5" name="Group 33"/>
            <p:cNvGrpSpPr/>
            <p:nvPr userDrawn="1"/>
          </p:nvGrpSpPr>
          <p:grpSpPr>
            <a:xfrm rot="5400000">
              <a:off x="6661" y="-6663"/>
              <a:ext cx="607366" cy="620689"/>
              <a:chOff x="843540" y="5164138"/>
              <a:chExt cx="1654395" cy="1690687"/>
            </a:xfrm>
          </p:grpSpPr>
          <p:sp>
            <p:nvSpPr>
              <p:cNvPr id="45"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6"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7"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67" name="Rectangle 66"/>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8" name="TextBox 67"/>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69" name="TextBox 68"/>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a:t>
            </a:r>
            <a:r>
              <a:rPr lang="en-CA" sz="900" spc="150" dirty="0" smtClean="0">
                <a:solidFill>
                  <a:schemeClr val="bg1"/>
                </a:solidFill>
                <a:latin typeface="Calibri" pitchFamily="34" charset="0"/>
              </a:rPr>
              <a:t>2016</a:t>
            </a:r>
            <a:endParaRPr lang="en-CA" sz="900" b="1" spc="150" dirty="0">
              <a:solidFill>
                <a:schemeClr val="bg1"/>
              </a:solidFill>
              <a:latin typeface="Calibri" pitchFamily="34" charset="0"/>
            </a:endParaRPr>
          </a:p>
        </p:txBody>
      </p:sp>
      <p:pic>
        <p:nvPicPr>
          <p:cNvPr id="72" name="Picture 71" descr="VMbackup_tagline.png"/>
          <p:cNvPicPr>
            <a:picLocks noChangeAspect="1"/>
          </p:cNvPicPr>
          <p:nvPr/>
        </p:nvPicPr>
        <p:blipFill>
          <a:blip r:embed="rId2" cstate="print"/>
          <a:stretch>
            <a:fillRect/>
          </a:stretch>
        </p:blipFill>
        <p:spPr>
          <a:xfrm>
            <a:off x="7458943" y="116632"/>
            <a:ext cx="1469784" cy="432048"/>
          </a:xfrm>
          <a:prstGeom prst="rect">
            <a:avLst/>
          </a:prstGeom>
        </p:spPr>
      </p:pic>
      <p:pic>
        <p:nvPicPr>
          <p:cNvPr id="76" name="Picture 75" descr="Altaro_light_back.png"/>
          <p:cNvPicPr>
            <a:picLocks noChangeAspect="1"/>
          </p:cNvPicPr>
          <p:nvPr/>
        </p:nvPicPr>
        <p:blipFill>
          <a:blip r:embed="rId3" cstate="print"/>
          <a:stretch>
            <a:fillRect/>
          </a:stretch>
        </p:blipFill>
        <p:spPr>
          <a:xfrm>
            <a:off x="683568" y="116632"/>
            <a:ext cx="1656184" cy="433369"/>
          </a:xfrm>
          <a:prstGeom prst="rect">
            <a:avLst/>
          </a:prstGeom>
        </p:spPr>
      </p:pic>
      <p:sp>
        <p:nvSpPr>
          <p:cNvPr id="66" name="Text Placeholder 28"/>
          <p:cNvSpPr>
            <a:spLocks noGrp="1"/>
          </p:cNvSpPr>
          <p:nvPr>
            <p:ph type="body" sz="quarter" idx="27" hasCustomPrompt="1"/>
          </p:nvPr>
        </p:nvSpPr>
        <p:spPr>
          <a:xfrm>
            <a:off x="900113" y="2116513"/>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2</a:t>
            </a:r>
            <a:endParaRPr lang="en-CA" dirty="0"/>
          </a:p>
        </p:txBody>
      </p:sp>
      <p:sp>
        <p:nvSpPr>
          <p:cNvPr id="74" name="Text Placeholder 28"/>
          <p:cNvSpPr>
            <a:spLocks noGrp="1"/>
          </p:cNvSpPr>
          <p:nvPr>
            <p:ph type="body" sz="quarter" idx="28" hasCustomPrompt="1"/>
          </p:nvPr>
        </p:nvSpPr>
        <p:spPr>
          <a:xfrm>
            <a:off x="900113" y="2726740"/>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3</a:t>
            </a:r>
            <a:endParaRPr lang="en-CA" dirty="0"/>
          </a:p>
        </p:txBody>
      </p:sp>
      <p:pic>
        <p:nvPicPr>
          <p:cNvPr id="78" name="Picture 77" descr="VMbackup_tagline.png"/>
          <p:cNvPicPr>
            <a:picLocks noChangeAspect="1"/>
          </p:cNvPicPr>
          <p:nvPr userDrawn="1"/>
        </p:nvPicPr>
        <p:blipFill>
          <a:blip r:embed="rId2" cstate="print"/>
          <a:stretch>
            <a:fillRect/>
          </a:stretch>
        </p:blipFill>
        <p:spPr>
          <a:xfrm>
            <a:off x="7458943" y="116632"/>
            <a:ext cx="1469784" cy="432048"/>
          </a:xfrm>
          <a:prstGeom prst="rect">
            <a:avLst/>
          </a:prstGeom>
        </p:spPr>
      </p:pic>
      <p:pic>
        <p:nvPicPr>
          <p:cNvPr id="80" name="Picture 79" descr="Altaro_light_back.png"/>
          <p:cNvPicPr>
            <a:picLocks noChangeAspect="1"/>
          </p:cNvPicPr>
          <p:nvPr userDrawn="1"/>
        </p:nvPicPr>
        <p:blipFill>
          <a:blip r:embed="rId3" cstate="print"/>
          <a:stretch>
            <a:fillRect/>
          </a:stretch>
        </p:blipFill>
        <p:spPr>
          <a:xfrm>
            <a:off x="683568" y="116632"/>
            <a:ext cx="1656184" cy="433369"/>
          </a:xfrm>
          <a:prstGeom prst="rect">
            <a:avLst/>
          </a:prstGeom>
        </p:spPr>
      </p:pic>
    </p:spTree>
    <p:extLst>
      <p:ext uri="{BB962C8B-B14F-4D97-AF65-F5344CB8AC3E}">
        <p14:creationId xmlns:p14="http://schemas.microsoft.com/office/powerpoint/2010/main" val="39498066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3" name="Rectangle 102"/>
          <p:cNvSpPr>
            <a:spLocks noChangeArrowheads="1"/>
          </p:cNvSpPr>
          <p:nvPr/>
        </p:nvSpPr>
        <p:spPr bwMode="auto">
          <a:xfrm rot="10800000" flipH="1">
            <a:off x="0" y="5736500"/>
            <a:ext cx="783863" cy="788844"/>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 name="Rectangle 103"/>
          <p:cNvSpPr>
            <a:spLocks noChangeArrowheads="1"/>
          </p:cNvSpPr>
          <p:nvPr/>
        </p:nvSpPr>
        <p:spPr bwMode="auto">
          <a:xfrm rot="10800000" flipH="1">
            <a:off x="813897" y="5736500"/>
            <a:ext cx="783863" cy="788844"/>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5" name="Rectangle 105"/>
          <p:cNvSpPr>
            <a:spLocks noChangeArrowheads="1"/>
          </p:cNvSpPr>
          <p:nvPr/>
        </p:nvSpPr>
        <p:spPr bwMode="auto">
          <a:xfrm rot="10800000" flipH="1">
            <a:off x="0" y="4915920"/>
            <a:ext cx="783863" cy="791867"/>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6" name="Rectangle 106"/>
          <p:cNvSpPr>
            <a:spLocks noChangeArrowheads="1"/>
          </p:cNvSpPr>
          <p:nvPr/>
        </p:nvSpPr>
        <p:spPr bwMode="auto">
          <a:xfrm rot="10800000" flipH="1">
            <a:off x="813897" y="4915920"/>
            <a:ext cx="783863"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8" name="Rectangle 109"/>
          <p:cNvSpPr>
            <a:spLocks noChangeArrowheads="1"/>
          </p:cNvSpPr>
          <p:nvPr/>
        </p:nvSpPr>
        <p:spPr bwMode="auto">
          <a:xfrm rot="10800000" flipH="1">
            <a:off x="0" y="4096851"/>
            <a:ext cx="783863"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9" name="Rectangle 110"/>
          <p:cNvSpPr>
            <a:spLocks noChangeArrowheads="1"/>
          </p:cNvSpPr>
          <p:nvPr/>
        </p:nvSpPr>
        <p:spPr bwMode="auto">
          <a:xfrm rot="10800000" flipH="1">
            <a:off x="813897" y="4096851"/>
            <a:ext cx="783863" cy="791867"/>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0" name="Rectangle 112"/>
          <p:cNvSpPr>
            <a:spLocks noChangeArrowheads="1"/>
          </p:cNvSpPr>
          <p:nvPr/>
        </p:nvSpPr>
        <p:spPr bwMode="auto">
          <a:xfrm rot="10800000" flipH="1">
            <a:off x="0" y="3279295"/>
            <a:ext cx="783863" cy="791867"/>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1" name="Rectangle 113"/>
          <p:cNvSpPr>
            <a:spLocks noChangeArrowheads="1"/>
          </p:cNvSpPr>
          <p:nvPr/>
        </p:nvSpPr>
        <p:spPr bwMode="auto">
          <a:xfrm rot="10800000" flipH="1">
            <a:off x="813897" y="3279295"/>
            <a:ext cx="783863"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2" name="Rectangle 115"/>
          <p:cNvSpPr>
            <a:spLocks noChangeArrowheads="1"/>
          </p:cNvSpPr>
          <p:nvPr/>
        </p:nvSpPr>
        <p:spPr bwMode="auto">
          <a:xfrm rot="10800000" flipH="1">
            <a:off x="0" y="2460227"/>
            <a:ext cx="783863" cy="788844"/>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3" name="Rectangle 117"/>
          <p:cNvSpPr>
            <a:spLocks noChangeArrowheads="1"/>
          </p:cNvSpPr>
          <p:nvPr/>
        </p:nvSpPr>
        <p:spPr bwMode="auto">
          <a:xfrm rot="10800000" flipH="1">
            <a:off x="0" y="1641158"/>
            <a:ext cx="783863" cy="790356"/>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4" name="Rectangle 119"/>
          <p:cNvSpPr>
            <a:spLocks noChangeArrowheads="1"/>
          </p:cNvSpPr>
          <p:nvPr/>
        </p:nvSpPr>
        <p:spPr bwMode="auto">
          <a:xfrm rot="10800000" flipH="1">
            <a:off x="0" y="823601"/>
            <a:ext cx="783863" cy="788844"/>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5" name="Rectangle 120"/>
          <p:cNvSpPr>
            <a:spLocks noChangeArrowheads="1"/>
          </p:cNvSpPr>
          <p:nvPr/>
        </p:nvSpPr>
        <p:spPr bwMode="auto">
          <a:xfrm rot="10800000" flipH="1">
            <a:off x="813897" y="823601"/>
            <a:ext cx="783863" cy="788844"/>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 name="Rectangle 122"/>
          <p:cNvSpPr>
            <a:spLocks noChangeArrowheads="1"/>
          </p:cNvSpPr>
          <p:nvPr/>
        </p:nvSpPr>
        <p:spPr bwMode="auto">
          <a:xfrm rot="10800000" flipH="1">
            <a:off x="0" y="-1"/>
            <a:ext cx="783863" cy="791867"/>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9" name="Rectangle 123"/>
          <p:cNvSpPr>
            <a:spLocks noChangeArrowheads="1"/>
          </p:cNvSpPr>
          <p:nvPr/>
        </p:nvSpPr>
        <p:spPr bwMode="auto">
          <a:xfrm rot="10800000" flipH="1">
            <a:off x="813897" y="-1"/>
            <a:ext cx="783863" cy="791867"/>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0" name="Rectangle 124"/>
          <p:cNvSpPr>
            <a:spLocks noChangeArrowheads="1"/>
          </p:cNvSpPr>
          <p:nvPr/>
        </p:nvSpPr>
        <p:spPr bwMode="auto">
          <a:xfrm rot="10800000" flipH="1">
            <a:off x="1629294" y="-1"/>
            <a:ext cx="780860"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5" name="Rectangle 24"/>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TextBox 25"/>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27" name="TextBox 26"/>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2014</a:t>
            </a:r>
            <a:endParaRPr lang="en-CA" sz="900" b="1" spc="150" dirty="0">
              <a:solidFill>
                <a:schemeClr val="bg1"/>
              </a:solidFill>
              <a:latin typeface="Calibri" pitchFamily="34" charset="0"/>
            </a:endParaRPr>
          </a:p>
        </p:txBody>
      </p:sp>
      <p:grpSp>
        <p:nvGrpSpPr>
          <p:cNvPr id="2" name="Group 36"/>
          <p:cNvGrpSpPr/>
          <p:nvPr/>
        </p:nvGrpSpPr>
        <p:grpSpPr>
          <a:xfrm>
            <a:off x="806445" y="1641158"/>
            <a:ext cx="8337555" cy="1607913"/>
            <a:chOff x="806445" y="1641158"/>
            <a:chExt cx="783863" cy="1607913"/>
          </a:xfrm>
        </p:grpSpPr>
        <p:sp>
          <p:nvSpPr>
            <p:cNvPr id="35" name="Rectangle 115"/>
            <p:cNvSpPr>
              <a:spLocks noChangeArrowheads="1"/>
            </p:cNvSpPr>
            <p:nvPr userDrawn="1"/>
          </p:nvSpPr>
          <p:spPr bwMode="auto">
            <a:xfrm rot="10800000" flipH="1">
              <a:off x="806445" y="2276872"/>
              <a:ext cx="783863" cy="972199"/>
            </a:xfrm>
            <a:prstGeom prst="rect">
              <a:avLst/>
            </a:prstGeom>
            <a:solidFill>
              <a:srgbClr val="F3F3F3"/>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6" name="Rectangle 117"/>
            <p:cNvSpPr>
              <a:spLocks noChangeArrowheads="1"/>
            </p:cNvSpPr>
            <p:nvPr userDrawn="1"/>
          </p:nvSpPr>
          <p:spPr bwMode="auto">
            <a:xfrm rot="10800000" flipH="1">
              <a:off x="806445" y="1641158"/>
              <a:ext cx="783863" cy="790356"/>
            </a:xfrm>
            <a:prstGeom prst="rect">
              <a:avLst/>
            </a:prstGeom>
            <a:solidFill>
              <a:srgbClr val="F3F3F3"/>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sp>
        <p:nvSpPr>
          <p:cNvPr id="24" name="Text Placeholder 30"/>
          <p:cNvSpPr>
            <a:spLocks noGrp="1"/>
          </p:cNvSpPr>
          <p:nvPr>
            <p:ph type="body" sz="quarter" idx="11" hasCustomPrompt="1"/>
          </p:nvPr>
        </p:nvSpPr>
        <p:spPr>
          <a:xfrm>
            <a:off x="2195736" y="1844824"/>
            <a:ext cx="6120680" cy="1224136"/>
          </a:xfrm>
          <a:prstGeom prst="rect">
            <a:avLst/>
          </a:prstGeom>
        </p:spPr>
        <p:txBody>
          <a:bodyPr anchor="ctr"/>
          <a:lstStyle>
            <a:lvl1pPr algn="l">
              <a:buNone/>
              <a:defRPr sz="3000" b="1" baseline="0">
                <a:solidFill>
                  <a:srgbClr val="0075AD"/>
                </a:solidFill>
                <a:latin typeface="+mn-lt"/>
              </a:defRPr>
            </a:lvl1pPr>
          </a:lstStyle>
          <a:p>
            <a:pPr lvl="0"/>
            <a:r>
              <a:rPr lang="en-US" dirty="0"/>
              <a:t>Title page here</a:t>
            </a:r>
            <a:endParaRPr lang="en-CA" dirty="0"/>
          </a:p>
        </p:txBody>
      </p:sp>
      <p:sp>
        <p:nvSpPr>
          <p:cNvPr id="28" name="Rectangle 102"/>
          <p:cNvSpPr>
            <a:spLocks noChangeArrowheads="1"/>
          </p:cNvSpPr>
          <p:nvPr/>
        </p:nvSpPr>
        <p:spPr bwMode="auto">
          <a:xfrm rot="10800000" flipH="1">
            <a:off x="0" y="5736500"/>
            <a:ext cx="783863" cy="788844"/>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9" name="Rectangle 103"/>
          <p:cNvSpPr>
            <a:spLocks noChangeArrowheads="1"/>
          </p:cNvSpPr>
          <p:nvPr/>
        </p:nvSpPr>
        <p:spPr bwMode="auto">
          <a:xfrm rot="10800000" flipH="1">
            <a:off x="813897" y="5736500"/>
            <a:ext cx="783863" cy="788844"/>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0" name="Rectangle 105"/>
          <p:cNvSpPr>
            <a:spLocks noChangeArrowheads="1"/>
          </p:cNvSpPr>
          <p:nvPr/>
        </p:nvSpPr>
        <p:spPr bwMode="auto">
          <a:xfrm rot="10800000" flipH="1">
            <a:off x="0" y="4915920"/>
            <a:ext cx="783863" cy="791867"/>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1" name="Rectangle 106"/>
          <p:cNvSpPr>
            <a:spLocks noChangeArrowheads="1"/>
          </p:cNvSpPr>
          <p:nvPr/>
        </p:nvSpPr>
        <p:spPr bwMode="auto">
          <a:xfrm rot="10800000" flipH="1">
            <a:off x="813897" y="4915920"/>
            <a:ext cx="783863"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2" name="Rectangle 109"/>
          <p:cNvSpPr>
            <a:spLocks noChangeArrowheads="1"/>
          </p:cNvSpPr>
          <p:nvPr/>
        </p:nvSpPr>
        <p:spPr bwMode="auto">
          <a:xfrm rot="10800000" flipH="1">
            <a:off x="0" y="4096851"/>
            <a:ext cx="783863"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3" name="Rectangle 110"/>
          <p:cNvSpPr>
            <a:spLocks noChangeArrowheads="1"/>
          </p:cNvSpPr>
          <p:nvPr/>
        </p:nvSpPr>
        <p:spPr bwMode="auto">
          <a:xfrm rot="10800000" flipH="1">
            <a:off x="813897" y="4096851"/>
            <a:ext cx="783863" cy="791867"/>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4" name="Rectangle 112"/>
          <p:cNvSpPr>
            <a:spLocks noChangeArrowheads="1"/>
          </p:cNvSpPr>
          <p:nvPr/>
        </p:nvSpPr>
        <p:spPr bwMode="auto">
          <a:xfrm rot="10800000" flipH="1">
            <a:off x="0" y="3279295"/>
            <a:ext cx="783863" cy="791867"/>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7" name="Rectangle 113"/>
          <p:cNvSpPr>
            <a:spLocks noChangeArrowheads="1"/>
          </p:cNvSpPr>
          <p:nvPr/>
        </p:nvSpPr>
        <p:spPr bwMode="auto">
          <a:xfrm rot="10800000" flipH="1">
            <a:off x="813897" y="3279295"/>
            <a:ext cx="783863"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1" name="Rectangle 115"/>
          <p:cNvSpPr>
            <a:spLocks noChangeArrowheads="1"/>
          </p:cNvSpPr>
          <p:nvPr/>
        </p:nvSpPr>
        <p:spPr bwMode="auto">
          <a:xfrm rot="10800000" flipH="1">
            <a:off x="0" y="2460227"/>
            <a:ext cx="783863" cy="788844"/>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2" name="Rectangle 117"/>
          <p:cNvSpPr>
            <a:spLocks noChangeArrowheads="1"/>
          </p:cNvSpPr>
          <p:nvPr/>
        </p:nvSpPr>
        <p:spPr bwMode="auto">
          <a:xfrm rot="10800000" flipH="1">
            <a:off x="0" y="1641158"/>
            <a:ext cx="783863" cy="790356"/>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3" name="Rectangle 119"/>
          <p:cNvSpPr>
            <a:spLocks noChangeArrowheads="1"/>
          </p:cNvSpPr>
          <p:nvPr/>
        </p:nvSpPr>
        <p:spPr bwMode="auto">
          <a:xfrm rot="10800000" flipH="1">
            <a:off x="0" y="823601"/>
            <a:ext cx="783863" cy="788844"/>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4" name="Rectangle 120"/>
          <p:cNvSpPr>
            <a:spLocks noChangeArrowheads="1"/>
          </p:cNvSpPr>
          <p:nvPr/>
        </p:nvSpPr>
        <p:spPr bwMode="auto">
          <a:xfrm rot="10800000" flipH="1">
            <a:off x="813897" y="823601"/>
            <a:ext cx="783863" cy="788844"/>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5" name="Rectangle 122"/>
          <p:cNvSpPr>
            <a:spLocks noChangeArrowheads="1"/>
          </p:cNvSpPr>
          <p:nvPr/>
        </p:nvSpPr>
        <p:spPr bwMode="auto">
          <a:xfrm rot="10800000" flipH="1">
            <a:off x="0" y="-1"/>
            <a:ext cx="783863" cy="791867"/>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6" name="Rectangle 123"/>
          <p:cNvSpPr>
            <a:spLocks noChangeArrowheads="1"/>
          </p:cNvSpPr>
          <p:nvPr/>
        </p:nvSpPr>
        <p:spPr bwMode="auto">
          <a:xfrm rot="10800000" flipH="1">
            <a:off x="813897" y="-1"/>
            <a:ext cx="783863" cy="791867"/>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7" name="Rectangle 124"/>
          <p:cNvSpPr>
            <a:spLocks noChangeArrowheads="1"/>
          </p:cNvSpPr>
          <p:nvPr/>
        </p:nvSpPr>
        <p:spPr bwMode="auto">
          <a:xfrm rot="10800000" flipH="1">
            <a:off x="1629294" y="-1"/>
            <a:ext cx="780860"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8" name="Rectangle 47"/>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9" name="TextBox 48"/>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50" name="TextBox 49"/>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a:t>
            </a:r>
            <a:r>
              <a:rPr lang="en-CA" sz="900" spc="150" dirty="0" smtClean="0">
                <a:solidFill>
                  <a:schemeClr val="bg1"/>
                </a:solidFill>
                <a:latin typeface="Calibri" pitchFamily="34" charset="0"/>
              </a:rPr>
              <a:t>2016</a:t>
            </a:r>
            <a:endParaRPr lang="en-CA" sz="900" b="1" spc="150" dirty="0">
              <a:solidFill>
                <a:schemeClr val="bg1"/>
              </a:solidFill>
              <a:latin typeface="Calibri" pitchFamily="34" charset="0"/>
            </a:endParaRPr>
          </a:p>
        </p:txBody>
      </p:sp>
      <p:pic>
        <p:nvPicPr>
          <p:cNvPr id="52" name="Picture 51" descr="VMbackup_tagline.png"/>
          <p:cNvPicPr>
            <a:picLocks noChangeAspect="1"/>
          </p:cNvPicPr>
          <p:nvPr/>
        </p:nvPicPr>
        <p:blipFill>
          <a:blip r:embed="rId2" cstate="print"/>
          <a:stretch>
            <a:fillRect/>
          </a:stretch>
        </p:blipFill>
        <p:spPr>
          <a:xfrm>
            <a:off x="6372200" y="415578"/>
            <a:ext cx="2412511" cy="709166"/>
          </a:xfrm>
          <a:prstGeom prst="rect">
            <a:avLst/>
          </a:prstGeom>
        </p:spPr>
      </p:pic>
      <p:pic>
        <p:nvPicPr>
          <p:cNvPr id="51" name="Picture 50" descr="VMbackup_tagline.png"/>
          <p:cNvPicPr>
            <a:picLocks noChangeAspect="1"/>
          </p:cNvPicPr>
          <p:nvPr userDrawn="1"/>
        </p:nvPicPr>
        <p:blipFill>
          <a:blip r:embed="rId2" cstate="print"/>
          <a:stretch>
            <a:fillRect/>
          </a:stretch>
        </p:blipFill>
        <p:spPr>
          <a:xfrm>
            <a:off x="6372200" y="415578"/>
            <a:ext cx="2412511" cy="709166"/>
          </a:xfrm>
          <a:prstGeom prst="rect">
            <a:avLst/>
          </a:prstGeom>
        </p:spPr>
      </p:pic>
    </p:spTree>
    <p:extLst>
      <p:ext uri="{BB962C8B-B14F-4D97-AF65-F5344CB8AC3E}">
        <p14:creationId xmlns:p14="http://schemas.microsoft.com/office/powerpoint/2010/main" val="17977673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1" name="Rectangle 70"/>
          <p:cNvSpPr/>
          <p:nvPr/>
        </p:nvSpPr>
        <p:spPr>
          <a:xfrm>
            <a:off x="1520178" y="1471651"/>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3" name="Rectangle 72"/>
          <p:cNvSpPr/>
          <p:nvPr/>
        </p:nvSpPr>
        <p:spPr>
          <a:xfrm>
            <a:off x="1520178" y="2067750"/>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5" name="Rectangle 74"/>
          <p:cNvSpPr/>
          <p:nvPr/>
        </p:nvSpPr>
        <p:spPr>
          <a:xfrm>
            <a:off x="1520178" y="2653049"/>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7" name="Rectangle 76"/>
          <p:cNvSpPr/>
          <p:nvPr/>
        </p:nvSpPr>
        <p:spPr>
          <a:xfrm>
            <a:off x="1520178" y="3249148"/>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9" name="Rectangle 78"/>
          <p:cNvSpPr/>
          <p:nvPr/>
        </p:nvSpPr>
        <p:spPr>
          <a:xfrm>
            <a:off x="1520178" y="3841013"/>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5" name="Rectangle 34"/>
          <p:cNvSpPr/>
          <p:nvPr/>
        </p:nvSpPr>
        <p:spPr>
          <a:xfrm>
            <a:off x="827584" y="2067750"/>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0" name="Rectangle 49"/>
          <p:cNvSpPr/>
          <p:nvPr/>
        </p:nvSpPr>
        <p:spPr>
          <a:xfrm>
            <a:off x="827584" y="2653049"/>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0" name="Rectangle 69"/>
          <p:cNvSpPr/>
          <p:nvPr/>
        </p:nvSpPr>
        <p:spPr>
          <a:xfrm>
            <a:off x="827584" y="1471651"/>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 name="Group 41"/>
          <p:cNvGrpSpPr/>
          <p:nvPr/>
        </p:nvGrpSpPr>
        <p:grpSpPr>
          <a:xfrm>
            <a:off x="-1" y="-1"/>
            <a:ext cx="9144001" cy="620689"/>
            <a:chOff x="-1" y="-1"/>
            <a:chExt cx="9144001" cy="620689"/>
          </a:xfrm>
        </p:grpSpPr>
        <p:sp>
          <p:nvSpPr>
            <p:cNvPr id="12" name="Rectangle 11"/>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3" name="Group 33"/>
            <p:cNvGrpSpPr/>
            <p:nvPr userDrawn="1"/>
          </p:nvGrpSpPr>
          <p:grpSpPr>
            <a:xfrm rot="5400000">
              <a:off x="6661" y="-6663"/>
              <a:ext cx="607366" cy="620689"/>
              <a:chOff x="843540" y="5164138"/>
              <a:chExt cx="1654395" cy="1690687"/>
            </a:xfrm>
          </p:grpSpPr>
          <p:sp>
            <p:nvSpPr>
              <p:cNvPr id="31"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2"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3"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21" name="Text Placeholder 20"/>
          <p:cNvSpPr>
            <a:spLocks noGrp="1"/>
          </p:cNvSpPr>
          <p:nvPr>
            <p:ph type="body" sz="quarter" idx="14" hasCustomPrompt="1"/>
          </p:nvPr>
        </p:nvSpPr>
        <p:spPr>
          <a:xfrm>
            <a:off x="827956" y="908720"/>
            <a:ext cx="7416452" cy="360363"/>
          </a:xfrm>
          <a:prstGeom prst="rect">
            <a:avLst/>
          </a:prstGeom>
        </p:spPr>
        <p:txBody>
          <a:bodyPr/>
          <a:lstStyle>
            <a:lvl1pPr>
              <a:buNone/>
              <a:defRPr sz="2200" b="1" baseline="0">
                <a:solidFill>
                  <a:srgbClr val="004676"/>
                </a:solidFill>
                <a:latin typeface="+mj-lt"/>
              </a:defRPr>
            </a:lvl1pPr>
          </a:lstStyle>
          <a:p>
            <a:pPr lvl="0"/>
            <a:r>
              <a:rPr lang="en-US" dirty="0"/>
              <a:t>AGENDA OR CONTENTS PAGE</a:t>
            </a:r>
            <a:endParaRPr lang="en-CA" dirty="0"/>
          </a:p>
        </p:txBody>
      </p:sp>
      <p:sp>
        <p:nvSpPr>
          <p:cNvPr id="38" name="Rectangle 37"/>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TextBox 38"/>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40" name="TextBox 39"/>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2014</a:t>
            </a:r>
            <a:endParaRPr lang="en-CA" sz="900" b="1" spc="150" dirty="0">
              <a:solidFill>
                <a:schemeClr val="bg1"/>
              </a:solidFill>
              <a:latin typeface="Calibri" pitchFamily="34" charset="0"/>
            </a:endParaRPr>
          </a:p>
        </p:txBody>
      </p:sp>
      <p:sp>
        <p:nvSpPr>
          <p:cNvPr id="26" name="Rectangle 25"/>
          <p:cNvSpPr/>
          <p:nvPr/>
        </p:nvSpPr>
        <p:spPr>
          <a:xfrm>
            <a:off x="827584" y="1471651"/>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Rectangle 26"/>
          <p:cNvSpPr/>
          <p:nvPr/>
        </p:nvSpPr>
        <p:spPr>
          <a:xfrm>
            <a:off x="1520178" y="1471651"/>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Text Placeholder 28"/>
          <p:cNvSpPr>
            <a:spLocks noGrp="1"/>
          </p:cNvSpPr>
          <p:nvPr>
            <p:ph type="body" sz="quarter" idx="15" hasCustomPrompt="1"/>
          </p:nvPr>
        </p:nvSpPr>
        <p:spPr>
          <a:xfrm>
            <a:off x="900113" y="1543064"/>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1</a:t>
            </a:r>
            <a:endParaRPr lang="en-CA" dirty="0"/>
          </a:p>
        </p:txBody>
      </p:sp>
      <p:sp>
        <p:nvSpPr>
          <p:cNvPr id="34" name="Text Placeholder 28"/>
          <p:cNvSpPr>
            <a:spLocks noGrp="1"/>
          </p:cNvSpPr>
          <p:nvPr>
            <p:ph type="body" sz="quarter" idx="16" hasCustomPrompt="1"/>
          </p:nvPr>
        </p:nvSpPr>
        <p:spPr>
          <a:xfrm>
            <a:off x="1659596" y="1543064"/>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36" name="Rectangle 35"/>
          <p:cNvSpPr/>
          <p:nvPr/>
        </p:nvSpPr>
        <p:spPr>
          <a:xfrm>
            <a:off x="1520178" y="2067750"/>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Text Placeholder 28"/>
          <p:cNvSpPr>
            <a:spLocks noGrp="1"/>
          </p:cNvSpPr>
          <p:nvPr>
            <p:ph type="body" sz="quarter" idx="18" hasCustomPrompt="1"/>
          </p:nvPr>
        </p:nvSpPr>
        <p:spPr>
          <a:xfrm>
            <a:off x="1659596" y="2139163"/>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51" name="Rectangle 50"/>
          <p:cNvSpPr/>
          <p:nvPr/>
        </p:nvSpPr>
        <p:spPr>
          <a:xfrm>
            <a:off x="1520178" y="2653049"/>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3" name="Text Placeholder 28"/>
          <p:cNvSpPr>
            <a:spLocks noGrp="1"/>
          </p:cNvSpPr>
          <p:nvPr>
            <p:ph type="body" sz="quarter" idx="20" hasCustomPrompt="1"/>
          </p:nvPr>
        </p:nvSpPr>
        <p:spPr>
          <a:xfrm>
            <a:off x="1659596" y="2724462"/>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54" name="Rectangle 53"/>
          <p:cNvSpPr/>
          <p:nvPr/>
        </p:nvSpPr>
        <p:spPr>
          <a:xfrm>
            <a:off x="827584" y="3249148"/>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5" name="Rectangle 54"/>
          <p:cNvSpPr/>
          <p:nvPr/>
        </p:nvSpPr>
        <p:spPr>
          <a:xfrm>
            <a:off x="1520178" y="3249148"/>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6" name="Text Placeholder 28"/>
          <p:cNvSpPr>
            <a:spLocks noGrp="1"/>
          </p:cNvSpPr>
          <p:nvPr>
            <p:ph type="body" sz="quarter" idx="21" hasCustomPrompt="1"/>
          </p:nvPr>
        </p:nvSpPr>
        <p:spPr>
          <a:xfrm>
            <a:off x="900113" y="3320561"/>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4</a:t>
            </a:r>
            <a:endParaRPr lang="en-CA" dirty="0"/>
          </a:p>
        </p:txBody>
      </p:sp>
      <p:sp>
        <p:nvSpPr>
          <p:cNvPr id="57" name="Text Placeholder 28"/>
          <p:cNvSpPr>
            <a:spLocks noGrp="1"/>
          </p:cNvSpPr>
          <p:nvPr>
            <p:ph type="body" sz="quarter" idx="22" hasCustomPrompt="1"/>
          </p:nvPr>
        </p:nvSpPr>
        <p:spPr>
          <a:xfrm>
            <a:off x="1659596" y="3320561"/>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58" name="Rectangle 57"/>
          <p:cNvSpPr/>
          <p:nvPr/>
        </p:nvSpPr>
        <p:spPr>
          <a:xfrm>
            <a:off x="827584" y="3841013"/>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9" name="Rectangle 58"/>
          <p:cNvSpPr/>
          <p:nvPr/>
        </p:nvSpPr>
        <p:spPr>
          <a:xfrm>
            <a:off x="1520178" y="3841013"/>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0" name="Text Placeholder 28"/>
          <p:cNvSpPr>
            <a:spLocks noGrp="1"/>
          </p:cNvSpPr>
          <p:nvPr>
            <p:ph type="body" sz="quarter" idx="23" hasCustomPrompt="1"/>
          </p:nvPr>
        </p:nvSpPr>
        <p:spPr>
          <a:xfrm>
            <a:off x="900113" y="3912426"/>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5</a:t>
            </a:r>
            <a:endParaRPr lang="en-CA" dirty="0"/>
          </a:p>
        </p:txBody>
      </p:sp>
      <p:sp>
        <p:nvSpPr>
          <p:cNvPr id="61" name="Text Placeholder 28"/>
          <p:cNvSpPr>
            <a:spLocks noGrp="1"/>
          </p:cNvSpPr>
          <p:nvPr>
            <p:ph type="body" sz="quarter" idx="24" hasCustomPrompt="1"/>
          </p:nvPr>
        </p:nvSpPr>
        <p:spPr>
          <a:xfrm>
            <a:off x="1659596" y="3912426"/>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grpSp>
        <p:nvGrpSpPr>
          <p:cNvPr id="4" name="Group 41"/>
          <p:cNvGrpSpPr/>
          <p:nvPr/>
        </p:nvGrpSpPr>
        <p:grpSpPr>
          <a:xfrm>
            <a:off x="-1" y="-1"/>
            <a:ext cx="9144001" cy="620689"/>
            <a:chOff x="-1" y="-1"/>
            <a:chExt cx="9144001" cy="620689"/>
          </a:xfrm>
        </p:grpSpPr>
        <p:sp>
          <p:nvSpPr>
            <p:cNvPr id="43" name="Rectangle 42"/>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5" name="Group 33"/>
            <p:cNvGrpSpPr/>
            <p:nvPr userDrawn="1"/>
          </p:nvGrpSpPr>
          <p:grpSpPr>
            <a:xfrm rot="5400000">
              <a:off x="6661" y="-6663"/>
              <a:ext cx="607366" cy="620689"/>
              <a:chOff x="843540" y="5164138"/>
              <a:chExt cx="1654395" cy="1690687"/>
            </a:xfrm>
          </p:grpSpPr>
          <p:sp>
            <p:nvSpPr>
              <p:cNvPr id="45"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6"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7"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67" name="Rectangle 66"/>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8" name="TextBox 67"/>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69" name="TextBox 68"/>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a:t>
            </a:r>
            <a:r>
              <a:rPr lang="en-CA" sz="900" spc="150" dirty="0" smtClean="0">
                <a:solidFill>
                  <a:schemeClr val="bg1"/>
                </a:solidFill>
                <a:latin typeface="Calibri" pitchFamily="34" charset="0"/>
              </a:rPr>
              <a:t>2016</a:t>
            </a:r>
            <a:endParaRPr lang="en-CA" sz="900" b="1" spc="150" dirty="0">
              <a:solidFill>
                <a:schemeClr val="bg1"/>
              </a:solidFill>
              <a:latin typeface="Calibri" pitchFamily="34" charset="0"/>
            </a:endParaRPr>
          </a:p>
        </p:txBody>
      </p:sp>
      <p:pic>
        <p:nvPicPr>
          <p:cNvPr id="72" name="Picture 71" descr="VMbackup_tagline.png"/>
          <p:cNvPicPr>
            <a:picLocks noChangeAspect="1"/>
          </p:cNvPicPr>
          <p:nvPr/>
        </p:nvPicPr>
        <p:blipFill>
          <a:blip r:embed="rId2" cstate="print"/>
          <a:stretch>
            <a:fillRect/>
          </a:stretch>
        </p:blipFill>
        <p:spPr>
          <a:xfrm>
            <a:off x="7458943" y="116632"/>
            <a:ext cx="1469784" cy="432048"/>
          </a:xfrm>
          <a:prstGeom prst="rect">
            <a:avLst/>
          </a:prstGeom>
        </p:spPr>
      </p:pic>
      <p:pic>
        <p:nvPicPr>
          <p:cNvPr id="76" name="Picture 75" descr="Altaro_light_back.png"/>
          <p:cNvPicPr>
            <a:picLocks noChangeAspect="1"/>
          </p:cNvPicPr>
          <p:nvPr/>
        </p:nvPicPr>
        <p:blipFill>
          <a:blip r:embed="rId3" cstate="print"/>
          <a:stretch>
            <a:fillRect/>
          </a:stretch>
        </p:blipFill>
        <p:spPr>
          <a:xfrm>
            <a:off x="683568" y="116632"/>
            <a:ext cx="1656184" cy="433369"/>
          </a:xfrm>
          <a:prstGeom prst="rect">
            <a:avLst/>
          </a:prstGeom>
        </p:spPr>
      </p:pic>
      <p:sp>
        <p:nvSpPr>
          <p:cNvPr id="66" name="Text Placeholder 28"/>
          <p:cNvSpPr>
            <a:spLocks noGrp="1"/>
          </p:cNvSpPr>
          <p:nvPr>
            <p:ph type="body" sz="quarter" idx="27" hasCustomPrompt="1"/>
          </p:nvPr>
        </p:nvSpPr>
        <p:spPr>
          <a:xfrm>
            <a:off x="900113" y="2116513"/>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2</a:t>
            </a:r>
            <a:endParaRPr lang="en-CA" dirty="0"/>
          </a:p>
        </p:txBody>
      </p:sp>
      <p:sp>
        <p:nvSpPr>
          <p:cNvPr id="74" name="Text Placeholder 28"/>
          <p:cNvSpPr>
            <a:spLocks noGrp="1"/>
          </p:cNvSpPr>
          <p:nvPr>
            <p:ph type="body" sz="quarter" idx="28" hasCustomPrompt="1"/>
          </p:nvPr>
        </p:nvSpPr>
        <p:spPr>
          <a:xfrm>
            <a:off x="900113" y="2726740"/>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3</a:t>
            </a:r>
            <a:endParaRPr lang="en-CA" dirty="0"/>
          </a:p>
        </p:txBody>
      </p:sp>
      <p:pic>
        <p:nvPicPr>
          <p:cNvPr id="78" name="Picture 77" descr="VMbackup_tagline.png"/>
          <p:cNvPicPr>
            <a:picLocks noChangeAspect="1"/>
          </p:cNvPicPr>
          <p:nvPr userDrawn="1"/>
        </p:nvPicPr>
        <p:blipFill>
          <a:blip r:embed="rId2" cstate="print"/>
          <a:stretch>
            <a:fillRect/>
          </a:stretch>
        </p:blipFill>
        <p:spPr>
          <a:xfrm>
            <a:off x="7458943" y="116632"/>
            <a:ext cx="1469784" cy="432048"/>
          </a:xfrm>
          <a:prstGeom prst="rect">
            <a:avLst/>
          </a:prstGeom>
        </p:spPr>
      </p:pic>
      <p:pic>
        <p:nvPicPr>
          <p:cNvPr id="80" name="Picture 79" descr="Altaro_light_back.png"/>
          <p:cNvPicPr>
            <a:picLocks noChangeAspect="1"/>
          </p:cNvPicPr>
          <p:nvPr userDrawn="1"/>
        </p:nvPicPr>
        <p:blipFill>
          <a:blip r:embed="rId3" cstate="print"/>
          <a:stretch>
            <a:fillRect/>
          </a:stretch>
        </p:blipFill>
        <p:spPr>
          <a:xfrm>
            <a:off x="683568" y="116632"/>
            <a:ext cx="1656184" cy="433369"/>
          </a:xfrm>
          <a:prstGeom prst="rect">
            <a:avLst/>
          </a:prstGeom>
        </p:spPr>
      </p:pic>
    </p:spTree>
    <p:extLst>
      <p:ext uri="{BB962C8B-B14F-4D97-AF65-F5344CB8AC3E}">
        <p14:creationId xmlns:p14="http://schemas.microsoft.com/office/powerpoint/2010/main" val="3618179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in text slide">
    <p:spTree>
      <p:nvGrpSpPr>
        <p:cNvPr id="1" name=""/>
        <p:cNvGrpSpPr/>
        <p:nvPr/>
      </p:nvGrpSpPr>
      <p:grpSpPr>
        <a:xfrm>
          <a:off x="0" y="0"/>
          <a:ext cx="0" cy="0"/>
          <a:chOff x="0" y="0"/>
          <a:chExt cx="0" cy="0"/>
        </a:xfrm>
      </p:grpSpPr>
      <p:grpSp>
        <p:nvGrpSpPr>
          <p:cNvPr id="2" name="Group 17"/>
          <p:cNvGrpSpPr/>
          <p:nvPr/>
        </p:nvGrpSpPr>
        <p:grpSpPr>
          <a:xfrm>
            <a:off x="-1" y="-1"/>
            <a:ext cx="9144001" cy="620689"/>
            <a:chOff x="-1" y="-1"/>
            <a:chExt cx="9144001" cy="620689"/>
          </a:xfrm>
        </p:grpSpPr>
        <p:sp>
          <p:nvSpPr>
            <p:cNvPr id="20" name="Rectangle 19"/>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3" name="Group 33"/>
            <p:cNvGrpSpPr/>
            <p:nvPr userDrawn="1"/>
          </p:nvGrpSpPr>
          <p:grpSpPr>
            <a:xfrm rot="5400000">
              <a:off x="6661" y="-6663"/>
              <a:ext cx="607366" cy="620689"/>
              <a:chOff x="843540" y="5164138"/>
              <a:chExt cx="1654395" cy="1690687"/>
            </a:xfrm>
          </p:grpSpPr>
          <p:sp>
            <p:nvSpPr>
              <p:cNvPr id="25"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6"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7"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19" name="Text Placeholder 18"/>
          <p:cNvSpPr>
            <a:spLocks noGrp="1"/>
          </p:cNvSpPr>
          <p:nvPr>
            <p:ph type="body" sz="quarter" idx="13" hasCustomPrompt="1"/>
          </p:nvPr>
        </p:nvSpPr>
        <p:spPr>
          <a:xfrm>
            <a:off x="2555776" y="188640"/>
            <a:ext cx="4536058" cy="288032"/>
          </a:xfrm>
          <a:prstGeom prst="rect">
            <a:avLst/>
          </a:prstGeom>
        </p:spPr>
        <p:txBody>
          <a:bodyPr/>
          <a:lstStyle>
            <a:lvl1pPr algn="ctr">
              <a:buNone/>
              <a:defRPr sz="1300" baseline="0">
                <a:solidFill>
                  <a:srgbClr val="0075AD"/>
                </a:solidFill>
                <a:latin typeface="+mj-lt"/>
              </a:defRPr>
            </a:lvl1pPr>
          </a:lstStyle>
          <a:p>
            <a:pPr lvl="0"/>
            <a:r>
              <a:rPr lang="en-US" dirty="0"/>
              <a:t>Document Title line here</a:t>
            </a:r>
            <a:endParaRPr lang="en-CA" dirty="0"/>
          </a:p>
        </p:txBody>
      </p:sp>
      <p:sp>
        <p:nvSpPr>
          <p:cNvPr id="21" name="Text Placeholder 20"/>
          <p:cNvSpPr>
            <a:spLocks noGrp="1"/>
          </p:cNvSpPr>
          <p:nvPr>
            <p:ph type="body" sz="quarter" idx="14" hasCustomPrompt="1"/>
          </p:nvPr>
        </p:nvSpPr>
        <p:spPr>
          <a:xfrm>
            <a:off x="684436" y="764704"/>
            <a:ext cx="7416452" cy="360363"/>
          </a:xfrm>
          <a:prstGeom prst="rect">
            <a:avLst/>
          </a:prstGeom>
        </p:spPr>
        <p:txBody>
          <a:bodyPr/>
          <a:lstStyle>
            <a:lvl1pPr>
              <a:buNone/>
              <a:defRPr sz="2200" b="1">
                <a:solidFill>
                  <a:srgbClr val="004676"/>
                </a:solidFill>
                <a:latin typeface="+mj-lt"/>
              </a:defRPr>
            </a:lvl1pPr>
          </a:lstStyle>
          <a:p>
            <a:pPr lvl="0"/>
            <a:r>
              <a:rPr lang="en-US" dirty="0"/>
              <a:t>PAGE TITLE LINE</a:t>
            </a:r>
            <a:endParaRPr lang="en-CA" dirty="0"/>
          </a:p>
        </p:txBody>
      </p:sp>
      <p:sp>
        <p:nvSpPr>
          <p:cNvPr id="22" name="Text Placeholder 20"/>
          <p:cNvSpPr>
            <a:spLocks noGrp="1"/>
          </p:cNvSpPr>
          <p:nvPr>
            <p:ph type="body" sz="quarter" idx="15" hasCustomPrompt="1"/>
          </p:nvPr>
        </p:nvSpPr>
        <p:spPr>
          <a:xfrm>
            <a:off x="684064" y="1124744"/>
            <a:ext cx="7416452" cy="360363"/>
          </a:xfrm>
          <a:prstGeom prst="rect">
            <a:avLst/>
          </a:prstGeom>
        </p:spPr>
        <p:txBody>
          <a:bodyPr/>
          <a:lstStyle>
            <a:lvl1pPr>
              <a:buNone/>
              <a:defRPr sz="1600" baseline="0">
                <a:solidFill>
                  <a:srgbClr val="00AEEF"/>
                </a:solidFill>
                <a:latin typeface="+mj-lt"/>
              </a:defRPr>
            </a:lvl1pPr>
          </a:lstStyle>
          <a:p>
            <a:pPr lvl="0"/>
            <a:r>
              <a:rPr lang="en-US" dirty="0"/>
              <a:t>Subheading 1 text</a:t>
            </a:r>
            <a:endParaRPr lang="en-CA" dirty="0"/>
          </a:p>
        </p:txBody>
      </p:sp>
      <p:sp>
        <p:nvSpPr>
          <p:cNvPr id="30" name="Text Placeholder 29"/>
          <p:cNvSpPr>
            <a:spLocks noGrp="1"/>
          </p:cNvSpPr>
          <p:nvPr>
            <p:ph type="body" sz="quarter" idx="17" hasCustomPrompt="1"/>
          </p:nvPr>
        </p:nvSpPr>
        <p:spPr>
          <a:xfrm>
            <a:off x="684065" y="5733256"/>
            <a:ext cx="7416824" cy="720080"/>
          </a:xfrm>
          <a:prstGeom prst="rect">
            <a:avLst/>
          </a:prstGeom>
        </p:spPr>
        <p:txBody>
          <a:bodyPr/>
          <a:lstStyle>
            <a:lvl1pPr marL="0" indent="0">
              <a:spcBef>
                <a:spcPts val="400"/>
              </a:spcBef>
              <a:buNone/>
              <a:defRPr sz="1200">
                <a:solidFill>
                  <a:srgbClr val="3C3C3C"/>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ea </a:t>
            </a:r>
            <a:r>
              <a:rPr lang="en-US" dirty="0" err="1"/>
              <a:t>commodo</a:t>
            </a:r>
            <a:r>
              <a:rPr lang="en-US" dirty="0"/>
              <a:t> </a:t>
            </a:r>
            <a:r>
              <a:rPr lang="en-US" dirty="0" err="1"/>
              <a:t>consequat</a:t>
            </a:r>
            <a:r>
              <a:rPr lang="en-US" dirty="0"/>
              <a:t>.</a:t>
            </a:r>
          </a:p>
        </p:txBody>
      </p:sp>
      <p:sp>
        <p:nvSpPr>
          <p:cNvPr id="38" name="Rectangle 37"/>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TextBox 38"/>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40" name="TextBox 39"/>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2014</a:t>
            </a:r>
            <a:endParaRPr lang="en-CA" sz="900" b="1" spc="150" dirty="0">
              <a:solidFill>
                <a:schemeClr val="bg1"/>
              </a:solidFill>
              <a:latin typeface="Calibri" pitchFamily="34" charset="0"/>
            </a:endParaRPr>
          </a:p>
        </p:txBody>
      </p:sp>
      <p:sp>
        <p:nvSpPr>
          <p:cNvPr id="37" name="Rectangle 36"/>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TextBox 40"/>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42" name="TextBox 41"/>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a:t>
            </a:r>
            <a:r>
              <a:rPr lang="en-CA" sz="900" spc="150" dirty="0" smtClean="0">
                <a:solidFill>
                  <a:schemeClr val="bg1"/>
                </a:solidFill>
                <a:latin typeface="Calibri" pitchFamily="34" charset="0"/>
              </a:rPr>
              <a:t>2016</a:t>
            </a:r>
            <a:endParaRPr lang="en-CA" sz="900" b="1" spc="150" dirty="0">
              <a:solidFill>
                <a:schemeClr val="bg1"/>
              </a:solidFill>
              <a:latin typeface="Calibri" pitchFamily="34" charset="0"/>
            </a:endParaRPr>
          </a:p>
        </p:txBody>
      </p:sp>
      <p:sp>
        <p:nvSpPr>
          <p:cNvPr id="28" name="Text Placeholder 23"/>
          <p:cNvSpPr>
            <a:spLocks noGrp="1"/>
          </p:cNvSpPr>
          <p:nvPr>
            <p:ph type="body" sz="quarter" idx="18" hasCustomPrompt="1"/>
          </p:nvPr>
        </p:nvSpPr>
        <p:spPr>
          <a:xfrm>
            <a:off x="683568" y="1628800"/>
            <a:ext cx="7417320" cy="3528392"/>
          </a:xfrm>
          <a:prstGeom prst="rect">
            <a:avLst/>
          </a:prstGeom>
        </p:spPr>
        <p:txBody>
          <a:bodyPr/>
          <a:lstStyle>
            <a:lvl1pPr marL="0" marR="0" indent="0" algn="l" defTabSz="914400" rtl="0" eaLnBrk="1" fontAlgn="auto" latinLnBrk="0" hangingPunct="1">
              <a:lnSpc>
                <a:spcPct val="100000"/>
              </a:lnSpc>
              <a:spcBef>
                <a:spcPts val="1500"/>
              </a:spcBef>
              <a:spcAft>
                <a:spcPts val="0"/>
              </a:spcAft>
              <a:buClr>
                <a:srgbClr val="8DC63F"/>
              </a:buClr>
              <a:buSzTx/>
              <a:buFont typeface="Wingdings" pitchFamily="2" charset="2"/>
              <a:buNone/>
              <a:tabLst/>
              <a:defRPr sz="1600" b="0" baseline="0">
                <a:solidFill>
                  <a:srgbClr val="3C3C3C"/>
                </a:solidFill>
              </a:defRPr>
            </a:lvl1pPr>
            <a:lvl2pPr marL="457200" indent="0">
              <a:buClr>
                <a:srgbClr val="8DC63F"/>
              </a:buClr>
              <a:buFont typeface="Avenir LT 35 Light" pitchFamily="2" charset="0"/>
              <a:buNone/>
              <a:defRPr sz="1400" b="0">
                <a:solidFill>
                  <a:srgbClr val="3C3C3C"/>
                </a:solidFill>
              </a:defRPr>
            </a:lvl2pPr>
            <a:lvl3pPr marL="914400" indent="0">
              <a:buClr>
                <a:srgbClr val="8DC63F"/>
              </a:buClr>
              <a:buFont typeface="Arial" pitchFamily="34" charset="0"/>
              <a:buNone/>
              <a:defRPr sz="1400" b="0">
                <a:solidFill>
                  <a:srgbClr val="3C3C3C"/>
                </a:solidFill>
              </a:defRPr>
            </a:lvl3pPr>
            <a:lvl4pPr marL="1371600" indent="0">
              <a:buClr>
                <a:srgbClr val="8DC63F"/>
              </a:buClr>
              <a:buFont typeface="Avenir LT 35 Light" pitchFamily="2" charset="0"/>
              <a:buNone/>
              <a:defRPr sz="1400" b="0">
                <a:solidFill>
                  <a:srgbClr val="3C3C3C"/>
                </a:solidFill>
              </a:defRPr>
            </a:lvl4pPr>
            <a:lvl5pPr marL="1828800" indent="0">
              <a:buClr>
                <a:srgbClr val="8DC63F"/>
              </a:buClr>
              <a:buFont typeface="Symbol" pitchFamily="18" charset="2"/>
              <a:buNone/>
              <a:defRPr sz="1400" b="0">
                <a:solidFill>
                  <a:srgbClr val="3C3C3C"/>
                </a:solidFill>
              </a:defRPr>
            </a:lvl5pPr>
          </a:lstStyle>
          <a:p>
            <a:pPr marL="0" marR="0" lvl="0" indent="0" algn="l" defTabSz="914400" rtl="0" eaLnBrk="1" fontAlgn="auto" latinLnBrk="0" hangingPunct="1">
              <a:lnSpc>
                <a:spcPct val="100000"/>
              </a:lnSpc>
              <a:spcBef>
                <a:spcPts val="1500"/>
              </a:spcBef>
              <a:spcAft>
                <a:spcPts val="0"/>
              </a:spcAft>
              <a:buClr>
                <a:srgbClr val="8DC63F"/>
              </a:buClr>
              <a:buSzTx/>
              <a:buFont typeface="Wingdings" pitchFamily="2" charset="2"/>
              <a:buNone/>
              <a:tabLst/>
              <a:defRPr/>
            </a:pPr>
            <a:r>
              <a:rPr lang="en-US" dirty="0"/>
              <a:t>Main text box, main text box, main text box, main text box, main text box, main text box, main text box, main text box, main text box, main text box, main text box, main text box, main text box, main text box, main text box, main text box, main text box, main text box, main text box, main text box, main text box.</a:t>
            </a:r>
            <a:endParaRPr lang="en-CA" dirty="0"/>
          </a:p>
        </p:txBody>
      </p:sp>
      <p:pic>
        <p:nvPicPr>
          <p:cNvPr id="29" name="Picture 28" descr="VMbackup_tagline.png"/>
          <p:cNvPicPr>
            <a:picLocks noChangeAspect="1"/>
          </p:cNvPicPr>
          <p:nvPr/>
        </p:nvPicPr>
        <p:blipFill>
          <a:blip r:embed="rId2" cstate="print"/>
          <a:stretch>
            <a:fillRect/>
          </a:stretch>
        </p:blipFill>
        <p:spPr>
          <a:xfrm>
            <a:off x="7458943" y="116632"/>
            <a:ext cx="1469784" cy="432048"/>
          </a:xfrm>
          <a:prstGeom prst="rect">
            <a:avLst/>
          </a:prstGeom>
        </p:spPr>
      </p:pic>
      <p:pic>
        <p:nvPicPr>
          <p:cNvPr id="31" name="Picture 30" descr="Altaro_light_back.png"/>
          <p:cNvPicPr>
            <a:picLocks noChangeAspect="1"/>
          </p:cNvPicPr>
          <p:nvPr/>
        </p:nvPicPr>
        <p:blipFill>
          <a:blip r:embed="rId3" cstate="print"/>
          <a:stretch>
            <a:fillRect/>
          </a:stretch>
        </p:blipFill>
        <p:spPr>
          <a:xfrm>
            <a:off x="683568" y="116632"/>
            <a:ext cx="1656184" cy="433369"/>
          </a:xfrm>
          <a:prstGeom prst="rect">
            <a:avLst/>
          </a:prstGeom>
        </p:spPr>
      </p:pic>
      <p:pic>
        <p:nvPicPr>
          <p:cNvPr id="23" name="Picture 22" descr="VMbackup_tagline.png"/>
          <p:cNvPicPr>
            <a:picLocks noChangeAspect="1"/>
          </p:cNvPicPr>
          <p:nvPr userDrawn="1"/>
        </p:nvPicPr>
        <p:blipFill>
          <a:blip r:embed="rId2" cstate="print"/>
          <a:stretch>
            <a:fillRect/>
          </a:stretch>
        </p:blipFill>
        <p:spPr>
          <a:xfrm>
            <a:off x="7458943" y="116632"/>
            <a:ext cx="1469784" cy="432048"/>
          </a:xfrm>
          <a:prstGeom prst="rect">
            <a:avLst/>
          </a:prstGeom>
        </p:spPr>
      </p:pic>
      <p:pic>
        <p:nvPicPr>
          <p:cNvPr id="24" name="Picture 23" descr="Altaro_light_back.png"/>
          <p:cNvPicPr>
            <a:picLocks noChangeAspect="1"/>
          </p:cNvPicPr>
          <p:nvPr userDrawn="1"/>
        </p:nvPicPr>
        <p:blipFill>
          <a:blip r:embed="rId3" cstate="print"/>
          <a:stretch>
            <a:fillRect/>
          </a:stretch>
        </p:blipFill>
        <p:spPr>
          <a:xfrm>
            <a:off x="683568" y="116632"/>
            <a:ext cx="1656184" cy="433369"/>
          </a:xfrm>
          <a:prstGeom prst="rect">
            <a:avLst/>
          </a:prstGeom>
        </p:spPr>
      </p:pic>
    </p:spTree>
    <p:extLst>
      <p:ext uri="{BB962C8B-B14F-4D97-AF65-F5344CB8AC3E}">
        <p14:creationId xmlns:p14="http://schemas.microsoft.com/office/powerpoint/2010/main" val="30292973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Bullet">
    <p:spTree>
      <p:nvGrpSpPr>
        <p:cNvPr id="1" name=""/>
        <p:cNvGrpSpPr/>
        <p:nvPr/>
      </p:nvGrpSpPr>
      <p:grpSpPr>
        <a:xfrm>
          <a:off x="0" y="0"/>
          <a:ext cx="0" cy="0"/>
          <a:chOff x="0" y="0"/>
          <a:chExt cx="0" cy="0"/>
        </a:xfrm>
      </p:grpSpPr>
      <p:grpSp>
        <p:nvGrpSpPr>
          <p:cNvPr id="2" name="Group 17"/>
          <p:cNvGrpSpPr/>
          <p:nvPr/>
        </p:nvGrpSpPr>
        <p:grpSpPr>
          <a:xfrm>
            <a:off x="-1" y="-1"/>
            <a:ext cx="9144001" cy="620689"/>
            <a:chOff x="-1" y="-1"/>
            <a:chExt cx="9144001" cy="620689"/>
          </a:xfrm>
        </p:grpSpPr>
        <p:sp>
          <p:nvSpPr>
            <p:cNvPr id="20" name="Rectangle 19"/>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3" name="Group 33"/>
            <p:cNvGrpSpPr/>
            <p:nvPr userDrawn="1"/>
          </p:nvGrpSpPr>
          <p:grpSpPr>
            <a:xfrm rot="5400000">
              <a:off x="6661" y="-6663"/>
              <a:ext cx="607366" cy="620689"/>
              <a:chOff x="843540" y="5164138"/>
              <a:chExt cx="1654395" cy="1690687"/>
            </a:xfrm>
          </p:grpSpPr>
          <p:sp>
            <p:nvSpPr>
              <p:cNvPr id="25"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6"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7"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21" name="Text Placeholder 20"/>
          <p:cNvSpPr>
            <a:spLocks noGrp="1"/>
          </p:cNvSpPr>
          <p:nvPr>
            <p:ph type="body" sz="quarter" idx="14" hasCustomPrompt="1"/>
          </p:nvPr>
        </p:nvSpPr>
        <p:spPr>
          <a:xfrm>
            <a:off x="684436" y="764704"/>
            <a:ext cx="7416452" cy="360363"/>
          </a:xfrm>
          <a:prstGeom prst="rect">
            <a:avLst/>
          </a:prstGeom>
        </p:spPr>
        <p:txBody>
          <a:bodyPr/>
          <a:lstStyle>
            <a:lvl1pPr>
              <a:buNone/>
              <a:defRPr sz="2200" b="1">
                <a:solidFill>
                  <a:srgbClr val="004676"/>
                </a:solidFill>
                <a:latin typeface="+mj-lt"/>
              </a:defRPr>
            </a:lvl1pPr>
          </a:lstStyle>
          <a:p>
            <a:pPr lvl="0"/>
            <a:r>
              <a:rPr lang="en-US" dirty="0"/>
              <a:t>PAGE TITLE LINE</a:t>
            </a:r>
            <a:endParaRPr lang="en-CA" dirty="0"/>
          </a:p>
        </p:txBody>
      </p:sp>
      <p:sp>
        <p:nvSpPr>
          <p:cNvPr id="22" name="Text Placeholder 20"/>
          <p:cNvSpPr>
            <a:spLocks noGrp="1"/>
          </p:cNvSpPr>
          <p:nvPr>
            <p:ph type="body" sz="quarter" idx="15" hasCustomPrompt="1"/>
          </p:nvPr>
        </p:nvSpPr>
        <p:spPr>
          <a:xfrm>
            <a:off x="684064" y="1124744"/>
            <a:ext cx="7416452" cy="360363"/>
          </a:xfrm>
          <a:prstGeom prst="rect">
            <a:avLst/>
          </a:prstGeom>
        </p:spPr>
        <p:txBody>
          <a:bodyPr/>
          <a:lstStyle>
            <a:lvl1pPr>
              <a:buNone/>
              <a:defRPr sz="1600" baseline="0">
                <a:solidFill>
                  <a:srgbClr val="00AEEF"/>
                </a:solidFill>
                <a:latin typeface="+mj-lt"/>
              </a:defRPr>
            </a:lvl1pPr>
          </a:lstStyle>
          <a:p>
            <a:pPr lvl="0"/>
            <a:r>
              <a:rPr lang="en-US" dirty="0"/>
              <a:t>Subheading 1 text</a:t>
            </a:r>
            <a:endParaRPr lang="en-CA" dirty="0"/>
          </a:p>
        </p:txBody>
      </p:sp>
      <p:sp>
        <p:nvSpPr>
          <p:cNvPr id="30" name="Text Placeholder 29"/>
          <p:cNvSpPr>
            <a:spLocks noGrp="1"/>
          </p:cNvSpPr>
          <p:nvPr>
            <p:ph type="body" sz="quarter" idx="17" hasCustomPrompt="1"/>
          </p:nvPr>
        </p:nvSpPr>
        <p:spPr>
          <a:xfrm>
            <a:off x="684065" y="5733256"/>
            <a:ext cx="7416824" cy="720080"/>
          </a:xfrm>
          <a:prstGeom prst="rect">
            <a:avLst/>
          </a:prstGeom>
        </p:spPr>
        <p:txBody>
          <a:bodyPr/>
          <a:lstStyle>
            <a:lvl1pPr marL="0" indent="0">
              <a:spcBef>
                <a:spcPts val="400"/>
              </a:spcBef>
              <a:buNone/>
              <a:defRPr sz="1200">
                <a:solidFill>
                  <a:srgbClr val="3C3C3C"/>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ea </a:t>
            </a:r>
            <a:r>
              <a:rPr lang="en-US" dirty="0" err="1"/>
              <a:t>commodo</a:t>
            </a:r>
            <a:r>
              <a:rPr lang="en-US" dirty="0"/>
              <a:t> </a:t>
            </a:r>
            <a:r>
              <a:rPr lang="en-US" dirty="0" err="1"/>
              <a:t>consequat</a:t>
            </a:r>
            <a:r>
              <a:rPr lang="en-US" dirty="0"/>
              <a:t>.</a:t>
            </a:r>
          </a:p>
        </p:txBody>
      </p:sp>
      <p:sp>
        <p:nvSpPr>
          <p:cNvPr id="38" name="Rectangle 37"/>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TextBox 38"/>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40" name="TextBox 39"/>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2014</a:t>
            </a:r>
            <a:endParaRPr lang="en-CA" sz="900" b="1" spc="150" dirty="0">
              <a:solidFill>
                <a:schemeClr val="bg1"/>
              </a:solidFill>
              <a:latin typeface="Calibri" pitchFamily="34" charset="0"/>
            </a:endParaRPr>
          </a:p>
        </p:txBody>
      </p:sp>
      <p:sp>
        <p:nvSpPr>
          <p:cNvPr id="37" name="Rectangle 36"/>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TextBox 40"/>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42" name="TextBox 41"/>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a:t>
            </a:r>
            <a:r>
              <a:rPr lang="en-CA" sz="900" spc="150" dirty="0" smtClean="0">
                <a:solidFill>
                  <a:schemeClr val="bg1"/>
                </a:solidFill>
                <a:latin typeface="Calibri" pitchFamily="34" charset="0"/>
              </a:rPr>
              <a:t>2016</a:t>
            </a:r>
            <a:endParaRPr lang="en-CA" sz="900" b="1" spc="150" dirty="0">
              <a:solidFill>
                <a:schemeClr val="bg1"/>
              </a:solidFill>
              <a:latin typeface="Calibri" pitchFamily="34" charset="0"/>
            </a:endParaRPr>
          </a:p>
        </p:txBody>
      </p:sp>
      <p:sp>
        <p:nvSpPr>
          <p:cNvPr id="28" name="Text Placeholder 23"/>
          <p:cNvSpPr>
            <a:spLocks noGrp="1"/>
          </p:cNvSpPr>
          <p:nvPr>
            <p:ph type="body" sz="quarter" idx="18"/>
          </p:nvPr>
        </p:nvSpPr>
        <p:spPr>
          <a:xfrm>
            <a:off x="683568" y="1628800"/>
            <a:ext cx="7417320" cy="3528392"/>
          </a:xfrm>
          <a:prstGeom prst="rect">
            <a:avLst/>
          </a:prstGeom>
        </p:spPr>
        <p:txBody>
          <a:bodyPr/>
          <a:lstStyle>
            <a:lvl1pPr marL="180000" indent="-180000">
              <a:spcBef>
                <a:spcPts val="1500"/>
              </a:spcBef>
              <a:buClr>
                <a:srgbClr val="8DC63F"/>
              </a:buClr>
              <a:buFont typeface="Wingdings" pitchFamily="2" charset="2"/>
              <a:buChar char="§"/>
              <a:defRPr sz="1600" b="0" baseline="0">
                <a:solidFill>
                  <a:srgbClr val="3C3C3C"/>
                </a:solidFill>
              </a:defRPr>
            </a:lvl1pPr>
            <a:lvl2pPr>
              <a:buClr>
                <a:srgbClr val="8DC63F"/>
              </a:buClr>
              <a:buFont typeface="Avenir LT 35 Light" pitchFamily="2" charset="0"/>
              <a:buChar char="•"/>
              <a:defRPr sz="1400" b="0">
                <a:solidFill>
                  <a:srgbClr val="3C3C3C"/>
                </a:solidFill>
              </a:defRPr>
            </a:lvl2pPr>
            <a:lvl3pPr>
              <a:buClr>
                <a:srgbClr val="8DC63F"/>
              </a:buClr>
              <a:buFont typeface="Arial" pitchFamily="34" charset="0"/>
              <a:buChar char="♦"/>
              <a:defRPr sz="1400" b="0">
                <a:solidFill>
                  <a:srgbClr val="3C3C3C"/>
                </a:solidFill>
              </a:defRPr>
            </a:lvl3pPr>
            <a:lvl4pPr>
              <a:buClr>
                <a:srgbClr val="8DC63F"/>
              </a:buClr>
              <a:buFont typeface="Avenir LT 35 Light" pitchFamily="2" charset="0"/>
              <a:buChar char="»"/>
              <a:defRPr sz="1400" b="0">
                <a:solidFill>
                  <a:srgbClr val="3C3C3C"/>
                </a:solidFill>
              </a:defRPr>
            </a:lvl4pPr>
            <a:lvl5pPr>
              <a:buClr>
                <a:srgbClr val="8DC63F"/>
              </a:buClr>
              <a:buFont typeface="Symbol" pitchFamily="18" charset="2"/>
              <a:buChar char="-"/>
              <a:defRPr sz="1400" b="0">
                <a:solidFill>
                  <a:srgbClr val="3C3C3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29" name="Text Placeholder 18"/>
          <p:cNvSpPr>
            <a:spLocks noGrp="1"/>
          </p:cNvSpPr>
          <p:nvPr>
            <p:ph type="body" sz="quarter" idx="13" hasCustomPrompt="1"/>
          </p:nvPr>
        </p:nvSpPr>
        <p:spPr>
          <a:xfrm>
            <a:off x="2555776" y="188640"/>
            <a:ext cx="4536058" cy="288032"/>
          </a:xfrm>
          <a:prstGeom prst="rect">
            <a:avLst/>
          </a:prstGeom>
        </p:spPr>
        <p:txBody>
          <a:bodyPr/>
          <a:lstStyle>
            <a:lvl1pPr algn="ctr">
              <a:buNone/>
              <a:defRPr sz="1300" baseline="0">
                <a:solidFill>
                  <a:srgbClr val="0075AD"/>
                </a:solidFill>
                <a:latin typeface="+mj-lt"/>
              </a:defRPr>
            </a:lvl1pPr>
          </a:lstStyle>
          <a:p>
            <a:pPr lvl="0"/>
            <a:r>
              <a:rPr lang="en-US" dirty="0"/>
              <a:t>Document Title line here</a:t>
            </a:r>
            <a:endParaRPr lang="en-CA" dirty="0"/>
          </a:p>
        </p:txBody>
      </p:sp>
      <p:pic>
        <p:nvPicPr>
          <p:cNvPr id="31" name="Picture 30" descr="VMbackup_tagline.png"/>
          <p:cNvPicPr>
            <a:picLocks noChangeAspect="1"/>
          </p:cNvPicPr>
          <p:nvPr/>
        </p:nvPicPr>
        <p:blipFill>
          <a:blip r:embed="rId2" cstate="print"/>
          <a:stretch>
            <a:fillRect/>
          </a:stretch>
        </p:blipFill>
        <p:spPr>
          <a:xfrm>
            <a:off x="7458943" y="116632"/>
            <a:ext cx="1469784" cy="432048"/>
          </a:xfrm>
          <a:prstGeom prst="rect">
            <a:avLst/>
          </a:prstGeom>
        </p:spPr>
      </p:pic>
      <p:pic>
        <p:nvPicPr>
          <p:cNvPr id="32" name="Picture 31" descr="Altaro_light_back.png"/>
          <p:cNvPicPr>
            <a:picLocks noChangeAspect="1"/>
          </p:cNvPicPr>
          <p:nvPr/>
        </p:nvPicPr>
        <p:blipFill>
          <a:blip r:embed="rId3" cstate="print"/>
          <a:stretch>
            <a:fillRect/>
          </a:stretch>
        </p:blipFill>
        <p:spPr>
          <a:xfrm>
            <a:off x="683568" y="116632"/>
            <a:ext cx="1656184" cy="433369"/>
          </a:xfrm>
          <a:prstGeom prst="rect">
            <a:avLst/>
          </a:prstGeom>
        </p:spPr>
      </p:pic>
      <p:pic>
        <p:nvPicPr>
          <p:cNvPr id="23" name="Picture 22" descr="VMbackup_tagline.png"/>
          <p:cNvPicPr>
            <a:picLocks noChangeAspect="1"/>
          </p:cNvPicPr>
          <p:nvPr userDrawn="1"/>
        </p:nvPicPr>
        <p:blipFill>
          <a:blip r:embed="rId2" cstate="print"/>
          <a:stretch>
            <a:fillRect/>
          </a:stretch>
        </p:blipFill>
        <p:spPr>
          <a:xfrm>
            <a:off x="7458943" y="116632"/>
            <a:ext cx="1469784" cy="432048"/>
          </a:xfrm>
          <a:prstGeom prst="rect">
            <a:avLst/>
          </a:prstGeom>
        </p:spPr>
      </p:pic>
      <p:pic>
        <p:nvPicPr>
          <p:cNvPr id="24" name="Picture 23" descr="Altaro_light_back.png"/>
          <p:cNvPicPr>
            <a:picLocks noChangeAspect="1"/>
          </p:cNvPicPr>
          <p:nvPr userDrawn="1"/>
        </p:nvPicPr>
        <p:blipFill>
          <a:blip r:embed="rId3" cstate="print"/>
          <a:stretch>
            <a:fillRect/>
          </a:stretch>
        </p:blipFill>
        <p:spPr>
          <a:xfrm>
            <a:off x="683568" y="116632"/>
            <a:ext cx="1656184" cy="433369"/>
          </a:xfrm>
          <a:prstGeom prst="rect">
            <a:avLst/>
          </a:prstGeom>
        </p:spPr>
      </p:pic>
    </p:spTree>
    <p:extLst>
      <p:ext uri="{BB962C8B-B14F-4D97-AF65-F5344CB8AC3E}">
        <p14:creationId xmlns:p14="http://schemas.microsoft.com/office/powerpoint/2010/main" val="27651354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grpSp>
        <p:nvGrpSpPr>
          <p:cNvPr id="2" name="Group 20"/>
          <p:cNvGrpSpPr/>
          <p:nvPr/>
        </p:nvGrpSpPr>
        <p:grpSpPr>
          <a:xfrm>
            <a:off x="-1" y="-1"/>
            <a:ext cx="9144001" cy="620689"/>
            <a:chOff x="-1" y="-1"/>
            <a:chExt cx="9144001" cy="620689"/>
          </a:xfrm>
        </p:grpSpPr>
        <p:sp>
          <p:nvSpPr>
            <p:cNvPr id="47" name="Rectangle 46"/>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3" name="Group 33"/>
            <p:cNvGrpSpPr/>
            <p:nvPr userDrawn="1"/>
          </p:nvGrpSpPr>
          <p:grpSpPr>
            <a:xfrm rot="5400000">
              <a:off x="6661" y="-6663"/>
              <a:ext cx="607366" cy="620689"/>
              <a:chOff x="843540" y="5164138"/>
              <a:chExt cx="1654395" cy="1690687"/>
            </a:xfrm>
          </p:grpSpPr>
          <p:sp>
            <p:nvSpPr>
              <p:cNvPr id="49"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50"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51"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22" name="Picture Placeholder 21"/>
          <p:cNvSpPr>
            <a:spLocks noGrp="1"/>
          </p:cNvSpPr>
          <p:nvPr>
            <p:ph type="pic" sz="quarter" idx="18" hasCustomPrompt="1"/>
          </p:nvPr>
        </p:nvSpPr>
        <p:spPr>
          <a:xfrm>
            <a:off x="5796136" y="764704"/>
            <a:ext cx="3024336" cy="5256584"/>
          </a:xfrm>
          <a:prstGeom prst="rect">
            <a:avLst/>
          </a:prstGeom>
        </p:spPr>
        <p:txBody>
          <a:bodyPr/>
          <a:lstStyle>
            <a:lvl1pPr>
              <a:buNone/>
              <a:defRPr/>
            </a:lvl1pPr>
          </a:lstStyle>
          <a:p>
            <a:r>
              <a:rPr lang="en-CA" dirty="0"/>
              <a:t>Picture here</a:t>
            </a:r>
          </a:p>
        </p:txBody>
      </p:sp>
      <p:sp>
        <p:nvSpPr>
          <p:cNvPr id="23" name="Text Placeholder 20"/>
          <p:cNvSpPr>
            <a:spLocks noGrp="1"/>
          </p:cNvSpPr>
          <p:nvPr>
            <p:ph type="body" sz="quarter" idx="19" hasCustomPrompt="1"/>
          </p:nvPr>
        </p:nvSpPr>
        <p:spPr>
          <a:xfrm>
            <a:off x="684436" y="764704"/>
            <a:ext cx="4752156" cy="360363"/>
          </a:xfrm>
          <a:prstGeom prst="rect">
            <a:avLst/>
          </a:prstGeom>
        </p:spPr>
        <p:txBody>
          <a:bodyPr/>
          <a:lstStyle>
            <a:lvl1pPr>
              <a:buNone/>
              <a:defRPr sz="2200" b="1">
                <a:solidFill>
                  <a:srgbClr val="004676"/>
                </a:solidFill>
                <a:latin typeface="+mj-lt"/>
              </a:defRPr>
            </a:lvl1pPr>
          </a:lstStyle>
          <a:p>
            <a:pPr lvl="0"/>
            <a:r>
              <a:rPr lang="en-US" dirty="0"/>
              <a:t>PAGE TITLE LINE</a:t>
            </a:r>
            <a:endParaRPr lang="en-CA" dirty="0"/>
          </a:p>
        </p:txBody>
      </p:sp>
      <p:sp>
        <p:nvSpPr>
          <p:cNvPr id="24" name="Rectangle 23"/>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5" name="TextBox 24"/>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26" name="TextBox 25"/>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2014</a:t>
            </a:r>
            <a:endParaRPr lang="en-CA" sz="900" b="1" spc="150" dirty="0">
              <a:solidFill>
                <a:schemeClr val="bg1"/>
              </a:solidFill>
              <a:latin typeface="Calibri" pitchFamily="34" charset="0"/>
            </a:endParaRPr>
          </a:p>
        </p:txBody>
      </p:sp>
      <p:sp>
        <p:nvSpPr>
          <p:cNvPr id="40" name="Rectangle 39"/>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TextBox 40"/>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42" name="TextBox 41"/>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a:t>
            </a:r>
            <a:r>
              <a:rPr lang="en-CA" sz="900" spc="150" dirty="0" smtClean="0">
                <a:solidFill>
                  <a:schemeClr val="bg1"/>
                </a:solidFill>
                <a:latin typeface="Calibri" pitchFamily="34" charset="0"/>
              </a:rPr>
              <a:t>2016</a:t>
            </a:r>
            <a:endParaRPr lang="en-CA" sz="900" b="1" spc="150" dirty="0">
              <a:solidFill>
                <a:schemeClr val="bg1"/>
              </a:solidFill>
              <a:latin typeface="Calibri" pitchFamily="34" charset="0"/>
            </a:endParaRPr>
          </a:p>
        </p:txBody>
      </p:sp>
      <p:sp>
        <p:nvSpPr>
          <p:cNvPr id="45" name="Text Placeholder 29"/>
          <p:cNvSpPr>
            <a:spLocks noGrp="1"/>
          </p:cNvSpPr>
          <p:nvPr>
            <p:ph type="body" sz="quarter" idx="17" hasCustomPrompt="1"/>
          </p:nvPr>
        </p:nvSpPr>
        <p:spPr>
          <a:xfrm>
            <a:off x="683692" y="5330304"/>
            <a:ext cx="4752900" cy="907008"/>
          </a:xfrm>
          <a:prstGeom prst="rect">
            <a:avLst/>
          </a:prstGeom>
        </p:spPr>
        <p:txBody>
          <a:bodyPr/>
          <a:lstStyle>
            <a:lvl1pPr marL="0" indent="0">
              <a:spcBef>
                <a:spcPts val="400"/>
              </a:spcBef>
              <a:buNone/>
              <a:defRPr sz="1200">
                <a:solidFill>
                  <a:srgbClr val="3C3C3C"/>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t>
            </a:r>
            <a:r>
              <a:rPr lang="en-US" dirty="0" err="1"/>
              <a:t>ad.</a:t>
            </a:r>
            <a:endParaRPr lang="en-US" dirty="0"/>
          </a:p>
        </p:txBody>
      </p:sp>
      <p:sp>
        <p:nvSpPr>
          <p:cNvPr id="52" name="Text Placeholder 20"/>
          <p:cNvSpPr>
            <a:spLocks noGrp="1"/>
          </p:cNvSpPr>
          <p:nvPr>
            <p:ph type="body" sz="quarter" idx="16" hasCustomPrompt="1"/>
          </p:nvPr>
        </p:nvSpPr>
        <p:spPr>
          <a:xfrm>
            <a:off x="684063" y="1124744"/>
            <a:ext cx="4752529" cy="36004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600" baseline="0">
                <a:solidFill>
                  <a:srgbClr val="00B0F0"/>
                </a:solidFill>
                <a:latin typeface="+mj-lt"/>
              </a:defRPr>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600" b="0" i="0" u="none" strike="noStrike" kern="1200" cap="none" spc="0" normalizeH="0" baseline="0" noProof="0" dirty="0">
                <a:ln>
                  <a:noFill/>
                </a:ln>
                <a:solidFill>
                  <a:srgbClr val="00AEEF"/>
                </a:solidFill>
                <a:effectLst/>
                <a:uLnTx/>
                <a:uFillTx/>
                <a:latin typeface="+mj-lt"/>
                <a:ea typeface="+mn-ea"/>
                <a:cs typeface="+mn-cs"/>
              </a:rPr>
              <a:t>Subheading 1 text</a:t>
            </a:r>
          </a:p>
        </p:txBody>
      </p:sp>
      <p:sp>
        <p:nvSpPr>
          <p:cNvPr id="53" name="Text Placeholder 23"/>
          <p:cNvSpPr>
            <a:spLocks noGrp="1"/>
          </p:cNvSpPr>
          <p:nvPr>
            <p:ph type="body" sz="quarter" idx="20"/>
          </p:nvPr>
        </p:nvSpPr>
        <p:spPr>
          <a:xfrm>
            <a:off x="683568" y="1628800"/>
            <a:ext cx="4753024" cy="3528392"/>
          </a:xfrm>
          <a:prstGeom prst="rect">
            <a:avLst/>
          </a:prstGeom>
        </p:spPr>
        <p:txBody>
          <a:bodyPr/>
          <a:lstStyle>
            <a:lvl1pPr marL="180000" marR="0" indent="-180000" algn="l" defTabSz="914400" rtl="0" eaLnBrk="1" fontAlgn="auto" latinLnBrk="0" hangingPunct="1">
              <a:lnSpc>
                <a:spcPct val="100000"/>
              </a:lnSpc>
              <a:spcBef>
                <a:spcPts val="1500"/>
              </a:spcBef>
              <a:spcAft>
                <a:spcPts val="0"/>
              </a:spcAft>
              <a:buClr>
                <a:srgbClr val="8DC63F"/>
              </a:buClr>
              <a:buSzTx/>
              <a:buFont typeface="Wingdings" pitchFamily="2" charset="2"/>
              <a:buChar char="§"/>
              <a:tabLst/>
              <a:defRPr sz="1600" b="0">
                <a:solidFill>
                  <a:srgbClr val="3C3C3C"/>
                </a:solidFill>
              </a:defRPr>
            </a:lvl1pPr>
            <a:lvl2pPr>
              <a:buClr>
                <a:srgbClr val="8DC63F"/>
              </a:buClr>
              <a:buFont typeface="Avenir LT 35 Light" pitchFamily="2" charset="0"/>
              <a:buChar char="•"/>
              <a:defRPr sz="1400" b="0">
                <a:solidFill>
                  <a:srgbClr val="3C3C3C"/>
                </a:solidFill>
              </a:defRPr>
            </a:lvl2pPr>
            <a:lvl3pPr>
              <a:buClr>
                <a:srgbClr val="8DC63F"/>
              </a:buClr>
              <a:buFont typeface="Arial" pitchFamily="34" charset="0"/>
              <a:buChar char="♦"/>
              <a:defRPr sz="1400" b="0">
                <a:solidFill>
                  <a:srgbClr val="3C3C3C"/>
                </a:solidFill>
              </a:defRPr>
            </a:lvl3pPr>
            <a:lvl4pPr>
              <a:buClr>
                <a:srgbClr val="8DC63F"/>
              </a:buClr>
              <a:buFont typeface="Avenir LT 35 Light" pitchFamily="2" charset="0"/>
              <a:buChar char="»"/>
              <a:defRPr sz="1200" b="0">
                <a:solidFill>
                  <a:srgbClr val="3C3C3C"/>
                </a:solidFill>
              </a:defRPr>
            </a:lvl4pPr>
            <a:lvl5pPr>
              <a:buClr>
                <a:srgbClr val="8DC63F"/>
              </a:buClr>
              <a:buFont typeface="Symbol" pitchFamily="18" charset="2"/>
              <a:buChar char="-"/>
              <a:defRPr sz="1100" b="0">
                <a:solidFill>
                  <a:srgbClr val="3C3C3C"/>
                </a:solidFill>
              </a:defRPr>
            </a:lvl5pPr>
          </a:lstStyle>
          <a:p>
            <a:pPr marL="180000" marR="0" lvl="0" indent="-180000" algn="l" defTabSz="914400" rtl="0" eaLnBrk="1" fontAlgn="auto" latinLnBrk="0" hangingPunct="1">
              <a:lnSpc>
                <a:spcPct val="100000"/>
              </a:lnSpc>
              <a:spcBef>
                <a:spcPts val="1500"/>
              </a:spcBef>
              <a:spcAft>
                <a:spcPts val="0"/>
              </a:spcAft>
              <a:buClr>
                <a:srgbClr val="8DC63F"/>
              </a:buClr>
              <a:buSzTx/>
              <a:buFont typeface="Wingdings" pitchFamily="2" charset="2"/>
              <a:buChar char="§"/>
              <a:tabLst/>
              <a:defRPr/>
            </a:pPr>
            <a:r>
              <a:rPr lang="en-US"/>
              <a:t>Click to edit Master text styles</a:t>
            </a:r>
          </a:p>
        </p:txBody>
      </p:sp>
      <p:sp>
        <p:nvSpPr>
          <p:cNvPr id="27" name="Text Placeholder 18"/>
          <p:cNvSpPr>
            <a:spLocks noGrp="1"/>
          </p:cNvSpPr>
          <p:nvPr>
            <p:ph type="body" sz="quarter" idx="13" hasCustomPrompt="1"/>
          </p:nvPr>
        </p:nvSpPr>
        <p:spPr>
          <a:xfrm>
            <a:off x="2555776" y="188640"/>
            <a:ext cx="4536058" cy="288032"/>
          </a:xfrm>
          <a:prstGeom prst="rect">
            <a:avLst/>
          </a:prstGeom>
        </p:spPr>
        <p:txBody>
          <a:bodyPr/>
          <a:lstStyle>
            <a:lvl1pPr algn="ctr">
              <a:buNone/>
              <a:defRPr sz="1300" baseline="0">
                <a:solidFill>
                  <a:srgbClr val="0075AD"/>
                </a:solidFill>
                <a:latin typeface="+mj-lt"/>
              </a:defRPr>
            </a:lvl1pPr>
          </a:lstStyle>
          <a:p>
            <a:pPr lvl="0"/>
            <a:r>
              <a:rPr lang="en-US" dirty="0"/>
              <a:t>Document Title line here</a:t>
            </a:r>
            <a:endParaRPr lang="en-CA" dirty="0"/>
          </a:p>
        </p:txBody>
      </p:sp>
      <p:pic>
        <p:nvPicPr>
          <p:cNvPr id="28" name="Picture 27" descr="VMbackup_tagline.png"/>
          <p:cNvPicPr>
            <a:picLocks noChangeAspect="1"/>
          </p:cNvPicPr>
          <p:nvPr/>
        </p:nvPicPr>
        <p:blipFill>
          <a:blip r:embed="rId2" cstate="print"/>
          <a:stretch>
            <a:fillRect/>
          </a:stretch>
        </p:blipFill>
        <p:spPr>
          <a:xfrm>
            <a:off x="7458943" y="116632"/>
            <a:ext cx="1469784" cy="432048"/>
          </a:xfrm>
          <a:prstGeom prst="rect">
            <a:avLst/>
          </a:prstGeom>
        </p:spPr>
      </p:pic>
      <p:pic>
        <p:nvPicPr>
          <p:cNvPr id="29" name="Picture 28" descr="Altaro_light_back.png"/>
          <p:cNvPicPr>
            <a:picLocks noChangeAspect="1"/>
          </p:cNvPicPr>
          <p:nvPr/>
        </p:nvPicPr>
        <p:blipFill>
          <a:blip r:embed="rId3" cstate="print"/>
          <a:stretch>
            <a:fillRect/>
          </a:stretch>
        </p:blipFill>
        <p:spPr>
          <a:xfrm>
            <a:off x="683568" y="116632"/>
            <a:ext cx="1656184" cy="433369"/>
          </a:xfrm>
          <a:prstGeom prst="rect">
            <a:avLst/>
          </a:prstGeom>
        </p:spPr>
      </p:pic>
      <p:grpSp>
        <p:nvGrpSpPr>
          <p:cNvPr id="30" name="Group 20"/>
          <p:cNvGrpSpPr/>
          <p:nvPr userDrawn="1"/>
        </p:nvGrpSpPr>
        <p:grpSpPr>
          <a:xfrm>
            <a:off x="-1" y="-1"/>
            <a:ext cx="9144001" cy="620689"/>
            <a:chOff x="-1" y="-1"/>
            <a:chExt cx="9144001" cy="620689"/>
          </a:xfrm>
        </p:grpSpPr>
        <p:sp>
          <p:nvSpPr>
            <p:cNvPr id="31" name="Rectangle 30"/>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32" name="Group 33"/>
            <p:cNvGrpSpPr/>
            <p:nvPr userDrawn="1"/>
          </p:nvGrpSpPr>
          <p:grpSpPr>
            <a:xfrm rot="5400000">
              <a:off x="6661" y="-6663"/>
              <a:ext cx="607366" cy="620689"/>
              <a:chOff x="843540" y="5164138"/>
              <a:chExt cx="1654395" cy="1690687"/>
            </a:xfrm>
          </p:grpSpPr>
          <p:sp>
            <p:nvSpPr>
              <p:cNvPr id="33"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4"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5"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pic>
        <p:nvPicPr>
          <p:cNvPr id="36" name="Picture 35" descr="VMbackup_tagline.png"/>
          <p:cNvPicPr>
            <a:picLocks noChangeAspect="1"/>
          </p:cNvPicPr>
          <p:nvPr userDrawn="1"/>
        </p:nvPicPr>
        <p:blipFill>
          <a:blip r:embed="rId2" cstate="print"/>
          <a:stretch>
            <a:fillRect/>
          </a:stretch>
        </p:blipFill>
        <p:spPr>
          <a:xfrm>
            <a:off x="7458943" y="116632"/>
            <a:ext cx="1469784" cy="432048"/>
          </a:xfrm>
          <a:prstGeom prst="rect">
            <a:avLst/>
          </a:prstGeom>
        </p:spPr>
      </p:pic>
      <p:pic>
        <p:nvPicPr>
          <p:cNvPr id="37" name="Picture 36" descr="Altaro_light_back.png"/>
          <p:cNvPicPr>
            <a:picLocks noChangeAspect="1"/>
          </p:cNvPicPr>
          <p:nvPr userDrawn="1"/>
        </p:nvPicPr>
        <p:blipFill>
          <a:blip r:embed="rId3" cstate="print"/>
          <a:stretch>
            <a:fillRect/>
          </a:stretch>
        </p:blipFill>
        <p:spPr>
          <a:xfrm>
            <a:off x="683568" y="116632"/>
            <a:ext cx="1656184" cy="433369"/>
          </a:xfrm>
          <a:prstGeom prst="rect">
            <a:avLst/>
          </a:prstGeom>
        </p:spPr>
      </p:pic>
    </p:spTree>
    <p:extLst>
      <p:ext uri="{BB962C8B-B14F-4D97-AF65-F5344CB8AC3E}">
        <p14:creationId xmlns:p14="http://schemas.microsoft.com/office/powerpoint/2010/main" val="10821553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mo">
    <p:spTree>
      <p:nvGrpSpPr>
        <p:cNvPr id="1" name=""/>
        <p:cNvGrpSpPr/>
        <p:nvPr/>
      </p:nvGrpSpPr>
      <p:grpSpPr>
        <a:xfrm>
          <a:off x="0" y="0"/>
          <a:ext cx="0" cy="0"/>
          <a:chOff x="0" y="0"/>
          <a:chExt cx="0" cy="0"/>
        </a:xfrm>
      </p:grpSpPr>
      <p:grpSp>
        <p:nvGrpSpPr>
          <p:cNvPr id="2" name="Group 25"/>
          <p:cNvGrpSpPr/>
          <p:nvPr/>
        </p:nvGrpSpPr>
        <p:grpSpPr>
          <a:xfrm>
            <a:off x="-1" y="-1"/>
            <a:ext cx="9144001" cy="620689"/>
            <a:chOff x="-1" y="-1"/>
            <a:chExt cx="9144001" cy="620689"/>
          </a:xfrm>
        </p:grpSpPr>
        <p:sp>
          <p:nvSpPr>
            <p:cNvPr id="36" name="Rectangle 35"/>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3" name="Group 33"/>
            <p:cNvGrpSpPr/>
            <p:nvPr userDrawn="1"/>
          </p:nvGrpSpPr>
          <p:grpSpPr>
            <a:xfrm rot="5400000">
              <a:off x="6661" y="-6663"/>
              <a:ext cx="607366" cy="620689"/>
              <a:chOff x="843540" y="5164138"/>
              <a:chExt cx="1654395" cy="1690687"/>
            </a:xfrm>
          </p:grpSpPr>
          <p:sp>
            <p:nvSpPr>
              <p:cNvPr id="41"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2"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3"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grpSp>
        <p:nvGrpSpPr>
          <p:cNvPr id="4" name="Group 25"/>
          <p:cNvGrpSpPr/>
          <p:nvPr/>
        </p:nvGrpSpPr>
        <p:grpSpPr>
          <a:xfrm>
            <a:off x="-1" y="-1"/>
            <a:ext cx="9144001" cy="620689"/>
            <a:chOff x="-1" y="-1"/>
            <a:chExt cx="9144001" cy="620689"/>
          </a:xfrm>
        </p:grpSpPr>
        <p:sp>
          <p:nvSpPr>
            <p:cNvPr id="34" name="Rectangle 33"/>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6" name="Group 33"/>
            <p:cNvGrpSpPr/>
            <p:nvPr userDrawn="1"/>
          </p:nvGrpSpPr>
          <p:grpSpPr>
            <a:xfrm rot="5400000">
              <a:off x="6661" y="-6663"/>
              <a:ext cx="607366" cy="620689"/>
              <a:chOff x="843540" y="5164138"/>
              <a:chExt cx="1654395" cy="1690687"/>
            </a:xfrm>
          </p:grpSpPr>
          <p:sp>
            <p:nvSpPr>
              <p:cNvPr id="37"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8"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9"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15" name="Text Placeholder 20"/>
          <p:cNvSpPr>
            <a:spLocks noGrp="1"/>
          </p:cNvSpPr>
          <p:nvPr>
            <p:ph type="body" sz="quarter" idx="19" hasCustomPrompt="1"/>
          </p:nvPr>
        </p:nvSpPr>
        <p:spPr>
          <a:xfrm>
            <a:off x="684436" y="764704"/>
            <a:ext cx="4392116" cy="360363"/>
          </a:xfrm>
          <a:prstGeom prst="rect">
            <a:avLst/>
          </a:prstGeom>
        </p:spPr>
        <p:txBody>
          <a:bodyPr/>
          <a:lstStyle>
            <a:lvl1pPr>
              <a:buNone/>
              <a:defRPr sz="2200" b="1">
                <a:solidFill>
                  <a:srgbClr val="004676"/>
                </a:solidFill>
                <a:latin typeface="+mj-lt"/>
              </a:defRPr>
            </a:lvl1pPr>
          </a:lstStyle>
          <a:p>
            <a:pPr lvl="0"/>
            <a:r>
              <a:rPr lang="en-US" dirty="0"/>
              <a:t>PAGE TITLE LINE</a:t>
            </a:r>
            <a:endParaRPr lang="en-CA" dirty="0"/>
          </a:p>
        </p:txBody>
      </p:sp>
      <p:sp>
        <p:nvSpPr>
          <p:cNvPr id="30" name="Rectangle 29"/>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TextBox 30"/>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32" name="TextBox 31"/>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2014</a:t>
            </a:r>
            <a:endParaRPr lang="en-CA" sz="900" b="1" spc="150" dirty="0">
              <a:solidFill>
                <a:schemeClr val="bg1"/>
              </a:solidFill>
              <a:latin typeface="Calibri" pitchFamily="34" charset="0"/>
            </a:endParaRPr>
          </a:p>
        </p:txBody>
      </p:sp>
      <p:sp>
        <p:nvSpPr>
          <p:cNvPr id="33" name="Text Placeholder 29"/>
          <p:cNvSpPr>
            <a:spLocks noGrp="1"/>
          </p:cNvSpPr>
          <p:nvPr>
            <p:ph type="body" sz="quarter" idx="17" hasCustomPrompt="1"/>
          </p:nvPr>
        </p:nvSpPr>
        <p:spPr>
          <a:xfrm>
            <a:off x="683692" y="5330304"/>
            <a:ext cx="4752900" cy="907008"/>
          </a:xfrm>
          <a:prstGeom prst="rect">
            <a:avLst/>
          </a:prstGeom>
        </p:spPr>
        <p:txBody>
          <a:bodyPr/>
          <a:lstStyle>
            <a:lvl1pPr marL="0" indent="0">
              <a:spcBef>
                <a:spcPts val="400"/>
              </a:spcBef>
              <a:buNone/>
              <a:defRPr sz="1200">
                <a:solidFill>
                  <a:srgbClr val="3C3C3C"/>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t>
            </a:r>
            <a:r>
              <a:rPr lang="en-US" dirty="0" err="1"/>
              <a:t>ad.</a:t>
            </a:r>
            <a:endParaRPr lang="en-US" dirty="0"/>
          </a:p>
        </p:txBody>
      </p:sp>
      <p:sp>
        <p:nvSpPr>
          <p:cNvPr id="51" name="Rectangle 50"/>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2" name="TextBox 51"/>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53" name="TextBox 52"/>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a:t>
            </a:r>
            <a:r>
              <a:rPr lang="en-CA" sz="900" spc="150" dirty="0" smtClean="0">
                <a:solidFill>
                  <a:schemeClr val="bg1"/>
                </a:solidFill>
                <a:latin typeface="Calibri" pitchFamily="34" charset="0"/>
              </a:rPr>
              <a:t>2016</a:t>
            </a:r>
            <a:endParaRPr lang="en-CA" sz="900" b="1" spc="150" dirty="0">
              <a:solidFill>
                <a:schemeClr val="bg1"/>
              </a:solidFill>
              <a:latin typeface="Calibri" pitchFamily="34" charset="0"/>
            </a:endParaRPr>
          </a:p>
        </p:txBody>
      </p:sp>
      <p:sp>
        <p:nvSpPr>
          <p:cNvPr id="40" name="Text Placeholder 23"/>
          <p:cNvSpPr>
            <a:spLocks noGrp="1"/>
          </p:cNvSpPr>
          <p:nvPr>
            <p:ph type="body" sz="quarter" idx="23"/>
          </p:nvPr>
        </p:nvSpPr>
        <p:spPr>
          <a:xfrm>
            <a:off x="683568" y="1628800"/>
            <a:ext cx="4753024" cy="3528392"/>
          </a:xfrm>
          <a:prstGeom prst="rect">
            <a:avLst/>
          </a:prstGeom>
        </p:spPr>
        <p:txBody>
          <a:bodyPr/>
          <a:lstStyle>
            <a:lvl1pPr marL="180000" marR="0" indent="-180000" algn="l" defTabSz="914400" rtl="0" eaLnBrk="1" fontAlgn="auto" latinLnBrk="0" hangingPunct="1">
              <a:lnSpc>
                <a:spcPct val="100000"/>
              </a:lnSpc>
              <a:spcBef>
                <a:spcPts val="1500"/>
              </a:spcBef>
              <a:spcAft>
                <a:spcPts val="0"/>
              </a:spcAft>
              <a:buClr>
                <a:srgbClr val="8DC63F"/>
              </a:buClr>
              <a:buSzTx/>
              <a:buFont typeface="Wingdings" pitchFamily="2" charset="2"/>
              <a:buChar char="§"/>
              <a:tabLst/>
              <a:defRPr sz="1600" b="0">
                <a:solidFill>
                  <a:srgbClr val="3C3C3C"/>
                </a:solidFill>
              </a:defRPr>
            </a:lvl1pPr>
            <a:lvl2pPr>
              <a:buClr>
                <a:srgbClr val="8DC63F"/>
              </a:buClr>
              <a:buFont typeface="Avenir LT 35 Light" pitchFamily="2" charset="0"/>
              <a:buChar char="•"/>
              <a:defRPr sz="1400" b="0">
                <a:solidFill>
                  <a:srgbClr val="3C3C3C"/>
                </a:solidFill>
              </a:defRPr>
            </a:lvl2pPr>
            <a:lvl3pPr>
              <a:buClr>
                <a:srgbClr val="8DC63F"/>
              </a:buClr>
              <a:buFont typeface="Arial" pitchFamily="34" charset="0"/>
              <a:buChar char="♦"/>
              <a:defRPr sz="1400" b="0">
                <a:solidFill>
                  <a:srgbClr val="3C3C3C"/>
                </a:solidFill>
              </a:defRPr>
            </a:lvl3pPr>
            <a:lvl4pPr>
              <a:buClr>
                <a:srgbClr val="8DC63F"/>
              </a:buClr>
              <a:buFont typeface="Avenir LT 35 Light" pitchFamily="2" charset="0"/>
              <a:buChar char="»"/>
              <a:defRPr sz="1200" b="0">
                <a:solidFill>
                  <a:srgbClr val="3C3C3C"/>
                </a:solidFill>
              </a:defRPr>
            </a:lvl4pPr>
            <a:lvl5pPr>
              <a:buClr>
                <a:srgbClr val="8DC63F"/>
              </a:buClr>
              <a:buFont typeface="Symbol" pitchFamily="18" charset="2"/>
              <a:buChar char="-"/>
              <a:defRPr sz="1100" b="0">
                <a:solidFill>
                  <a:srgbClr val="3C3C3C"/>
                </a:solidFill>
              </a:defRPr>
            </a:lvl5pPr>
          </a:lstStyle>
          <a:p>
            <a:pPr marL="180000" marR="0" lvl="0" indent="-180000" algn="l" defTabSz="914400" rtl="0" eaLnBrk="1" fontAlgn="auto" latinLnBrk="0" hangingPunct="1">
              <a:lnSpc>
                <a:spcPct val="100000"/>
              </a:lnSpc>
              <a:spcBef>
                <a:spcPts val="1500"/>
              </a:spcBef>
              <a:spcAft>
                <a:spcPts val="0"/>
              </a:spcAft>
              <a:buClr>
                <a:srgbClr val="8DC63F"/>
              </a:buClr>
              <a:buSzTx/>
              <a:buFont typeface="Wingdings" pitchFamily="2" charset="2"/>
              <a:buChar char="§"/>
              <a:tabLst/>
              <a:defRPr/>
            </a:pPr>
            <a:r>
              <a:rPr lang="en-US"/>
              <a:t>Click to edit Master text styles</a:t>
            </a:r>
          </a:p>
          <a:p>
            <a:pPr marL="180000" marR="0" lvl="1" indent="-180000" algn="l" defTabSz="914400" rtl="0" eaLnBrk="1" fontAlgn="auto" latinLnBrk="0" hangingPunct="1">
              <a:lnSpc>
                <a:spcPct val="100000"/>
              </a:lnSpc>
              <a:spcBef>
                <a:spcPts val="1500"/>
              </a:spcBef>
              <a:spcAft>
                <a:spcPts val="0"/>
              </a:spcAft>
              <a:buClr>
                <a:srgbClr val="8DC63F"/>
              </a:buClr>
              <a:buSzTx/>
              <a:buFont typeface="Wingdings" pitchFamily="2" charset="2"/>
              <a:buChar char="§"/>
              <a:tabLst/>
              <a:defRPr/>
            </a:pPr>
            <a:r>
              <a:rPr lang="en-US"/>
              <a:t>Second level</a:t>
            </a:r>
          </a:p>
        </p:txBody>
      </p:sp>
      <p:sp>
        <p:nvSpPr>
          <p:cNvPr id="45" name="Text Placeholder 20"/>
          <p:cNvSpPr>
            <a:spLocks noGrp="1"/>
          </p:cNvSpPr>
          <p:nvPr>
            <p:ph type="body" sz="quarter" idx="16" hasCustomPrompt="1"/>
          </p:nvPr>
        </p:nvSpPr>
        <p:spPr>
          <a:xfrm>
            <a:off x="684063" y="1124744"/>
            <a:ext cx="4392489" cy="360040"/>
          </a:xfrm>
          <a:prstGeom prst="rect">
            <a:avLst/>
          </a:prstGeom>
        </p:spPr>
        <p:txBody>
          <a:bodyPr>
            <a:norm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600" baseline="0">
                <a:solidFill>
                  <a:srgbClr val="00B0F0"/>
                </a:solidFill>
                <a:latin typeface="+mj-lt"/>
              </a:defRPr>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600" b="0" i="0" u="none" strike="noStrike" kern="1200" cap="none" spc="0" normalizeH="0" baseline="0" noProof="0" dirty="0">
                <a:ln>
                  <a:noFill/>
                </a:ln>
                <a:solidFill>
                  <a:srgbClr val="00AEEF"/>
                </a:solidFill>
                <a:effectLst/>
                <a:uLnTx/>
                <a:uFillTx/>
                <a:latin typeface="+mj-lt"/>
                <a:ea typeface="+mn-ea"/>
                <a:cs typeface="+mn-cs"/>
              </a:rPr>
              <a:t>Subheading 1 text</a:t>
            </a:r>
          </a:p>
        </p:txBody>
      </p:sp>
      <p:sp>
        <p:nvSpPr>
          <p:cNvPr id="44" name="Text Placeholder 18"/>
          <p:cNvSpPr>
            <a:spLocks noGrp="1"/>
          </p:cNvSpPr>
          <p:nvPr>
            <p:ph type="body" sz="quarter" idx="13" hasCustomPrompt="1"/>
          </p:nvPr>
        </p:nvSpPr>
        <p:spPr>
          <a:xfrm>
            <a:off x="2555776" y="188640"/>
            <a:ext cx="4536058" cy="288032"/>
          </a:xfrm>
          <a:prstGeom prst="rect">
            <a:avLst/>
          </a:prstGeom>
        </p:spPr>
        <p:txBody>
          <a:bodyPr/>
          <a:lstStyle>
            <a:lvl1pPr algn="ctr">
              <a:buNone/>
              <a:defRPr sz="1300" baseline="0">
                <a:solidFill>
                  <a:srgbClr val="0075AD"/>
                </a:solidFill>
                <a:latin typeface="+mj-lt"/>
              </a:defRPr>
            </a:lvl1pPr>
          </a:lstStyle>
          <a:p>
            <a:pPr lvl="0"/>
            <a:r>
              <a:rPr lang="en-US" dirty="0"/>
              <a:t>Document Title line here</a:t>
            </a:r>
            <a:endParaRPr lang="en-CA" dirty="0"/>
          </a:p>
        </p:txBody>
      </p:sp>
      <p:pic>
        <p:nvPicPr>
          <p:cNvPr id="46" name="Picture 45" descr="VMbackup_tagline.png"/>
          <p:cNvPicPr>
            <a:picLocks noChangeAspect="1"/>
          </p:cNvPicPr>
          <p:nvPr/>
        </p:nvPicPr>
        <p:blipFill>
          <a:blip r:embed="rId2" cstate="print"/>
          <a:stretch>
            <a:fillRect/>
          </a:stretch>
        </p:blipFill>
        <p:spPr>
          <a:xfrm>
            <a:off x="7458943" y="116632"/>
            <a:ext cx="1469784" cy="432048"/>
          </a:xfrm>
          <a:prstGeom prst="rect">
            <a:avLst/>
          </a:prstGeom>
        </p:spPr>
      </p:pic>
      <p:pic>
        <p:nvPicPr>
          <p:cNvPr id="47" name="Picture 46" descr="Altaro_light_back.png"/>
          <p:cNvPicPr>
            <a:picLocks noChangeAspect="1"/>
          </p:cNvPicPr>
          <p:nvPr/>
        </p:nvPicPr>
        <p:blipFill>
          <a:blip r:embed="rId3" cstate="print"/>
          <a:stretch>
            <a:fillRect/>
          </a:stretch>
        </p:blipFill>
        <p:spPr>
          <a:xfrm>
            <a:off x="683568" y="116632"/>
            <a:ext cx="1656184" cy="433369"/>
          </a:xfrm>
          <a:prstGeom prst="rect">
            <a:avLst/>
          </a:prstGeom>
        </p:spPr>
      </p:pic>
      <p:pic>
        <p:nvPicPr>
          <p:cNvPr id="35" name="Picture 34" descr="VMbackup_tagline.png"/>
          <p:cNvPicPr>
            <a:picLocks noChangeAspect="1"/>
          </p:cNvPicPr>
          <p:nvPr userDrawn="1"/>
        </p:nvPicPr>
        <p:blipFill>
          <a:blip r:embed="rId2" cstate="print"/>
          <a:stretch>
            <a:fillRect/>
          </a:stretch>
        </p:blipFill>
        <p:spPr>
          <a:xfrm>
            <a:off x="7458943" y="116632"/>
            <a:ext cx="1469784" cy="432048"/>
          </a:xfrm>
          <a:prstGeom prst="rect">
            <a:avLst/>
          </a:prstGeom>
        </p:spPr>
      </p:pic>
      <p:pic>
        <p:nvPicPr>
          <p:cNvPr id="48" name="Picture 47" descr="Altaro_light_back.png"/>
          <p:cNvPicPr>
            <a:picLocks noChangeAspect="1"/>
          </p:cNvPicPr>
          <p:nvPr userDrawn="1"/>
        </p:nvPicPr>
        <p:blipFill>
          <a:blip r:embed="rId3" cstate="print"/>
          <a:stretch>
            <a:fillRect/>
          </a:stretch>
        </p:blipFill>
        <p:spPr>
          <a:xfrm>
            <a:off x="683568" y="116632"/>
            <a:ext cx="1656184" cy="433369"/>
          </a:xfrm>
          <a:prstGeom prst="rect">
            <a:avLst/>
          </a:prstGeom>
        </p:spPr>
      </p:pic>
    </p:spTree>
    <p:extLst>
      <p:ext uri="{BB962C8B-B14F-4D97-AF65-F5344CB8AC3E}">
        <p14:creationId xmlns:p14="http://schemas.microsoft.com/office/powerpoint/2010/main" val="26670337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3" name="Rectangle 102"/>
          <p:cNvSpPr>
            <a:spLocks noChangeArrowheads="1"/>
          </p:cNvSpPr>
          <p:nvPr/>
        </p:nvSpPr>
        <p:spPr bwMode="auto">
          <a:xfrm rot="10800000" flipH="1">
            <a:off x="0" y="5736500"/>
            <a:ext cx="783863" cy="788844"/>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 name="Rectangle 103"/>
          <p:cNvSpPr>
            <a:spLocks noChangeArrowheads="1"/>
          </p:cNvSpPr>
          <p:nvPr/>
        </p:nvSpPr>
        <p:spPr bwMode="auto">
          <a:xfrm rot="10800000" flipH="1">
            <a:off x="813897" y="5736500"/>
            <a:ext cx="783863" cy="788844"/>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5" name="Rectangle 105"/>
          <p:cNvSpPr>
            <a:spLocks noChangeArrowheads="1"/>
          </p:cNvSpPr>
          <p:nvPr/>
        </p:nvSpPr>
        <p:spPr bwMode="auto">
          <a:xfrm rot="10800000" flipH="1">
            <a:off x="0" y="4915920"/>
            <a:ext cx="783863" cy="791867"/>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6" name="Rectangle 106"/>
          <p:cNvSpPr>
            <a:spLocks noChangeArrowheads="1"/>
          </p:cNvSpPr>
          <p:nvPr/>
        </p:nvSpPr>
        <p:spPr bwMode="auto">
          <a:xfrm rot="10800000" flipH="1">
            <a:off x="813897" y="4915920"/>
            <a:ext cx="783863"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8" name="Rectangle 109"/>
          <p:cNvSpPr>
            <a:spLocks noChangeArrowheads="1"/>
          </p:cNvSpPr>
          <p:nvPr/>
        </p:nvSpPr>
        <p:spPr bwMode="auto">
          <a:xfrm rot="10800000" flipH="1">
            <a:off x="0" y="4096851"/>
            <a:ext cx="783863"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9" name="Rectangle 110"/>
          <p:cNvSpPr>
            <a:spLocks noChangeArrowheads="1"/>
          </p:cNvSpPr>
          <p:nvPr/>
        </p:nvSpPr>
        <p:spPr bwMode="auto">
          <a:xfrm rot="10800000" flipH="1">
            <a:off x="813897" y="4096851"/>
            <a:ext cx="783863" cy="791867"/>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0" name="Rectangle 112"/>
          <p:cNvSpPr>
            <a:spLocks noChangeArrowheads="1"/>
          </p:cNvSpPr>
          <p:nvPr/>
        </p:nvSpPr>
        <p:spPr bwMode="auto">
          <a:xfrm rot="10800000" flipH="1">
            <a:off x="0" y="3279295"/>
            <a:ext cx="783863" cy="791867"/>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1" name="Rectangle 113"/>
          <p:cNvSpPr>
            <a:spLocks noChangeArrowheads="1"/>
          </p:cNvSpPr>
          <p:nvPr/>
        </p:nvSpPr>
        <p:spPr bwMode="auto">
          <a:xfrm rot="10800000" flipH="1">
            <a:off x="813897" y="3279295"/>
            <a:ext cx="783863"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2" name="Rectangle 115"/>
          <p:cNvSpPr>
            <a:spLocks noChangeArrowheads="1"/>
          </p:cNvSpPr>
          <p:nvPr/>
        </p:nvSpPr>
        <p:spPr bwMode="auto">
          <a:xfrm rot="10800000" flipH="1">
            <a:off x="0" y="2460227"/>
            <a:ext cx="783863" cy="788844"/>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3" name="Rectangle 117"/>
          <p:cNvSpPr>
            <a:spLocks noChangeArrowheads="1"/>
          </p:cNvSpPr>
          <p:nvPr/>
        </p:nvSpPr>
        <p:spPr bwMode="auto">
          <a:xfrm rot="10800000" flipH="1">
            <a:off x="0" y="1641158"/>
            <a:ext cx="783863" cy="790356"/>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4" name="Rectangle 119"/>
          <p:cNvSpPr>
            <a:spLocks noChangeArrowheads="1"/>
          </p:cNvSpPr>
          <p:nvPr/>
        </p:nvSpPr>
        <p:spPr bwMode="auto">
          <a:xfrm rot="10800000" flipH="1">
            <a:off x="0" y="823601"/>
            <a:ext cx="783863" cy="788844"/>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5" name="Rectangle 120"/>
          <p:cNvSpPr>
            <a:spLocks noChangeArrowheads="1"/>
          </p:cNvSpPr>
          <p:nvPr/>
        </p:nvSpPr>
        <p:spPr bwMode="auto">
          <a:xfrm rot="10800000" flipH="1">
            <a:off x="813897" y="823601"/>
            <a:ext cx="783863" cy="788844"/>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 name="Rectangle 122"/>
          <p:cNvSpPr>
            <a:spLocks noChangeArrowheads="1"/>
          </p:cNvSpPr>
          <p:nvPr/>
        </p:nvSpPr>
        <p:spPr bwMode="auto">
          <a:xfrm rot="10800000" flipH="1">
            <a:off x="0" y="-1"/>
            <a:ext cx="783863" cy="791867"/>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9" name="Rectangle 123"/>
          <p:cNvSpPr>
            <a:spLocks noChangeArrowheads="1"/>
          </p:cNvSpPr>
          <p:nvPr/>
        </p:nvSpPr>
        <p:spPr bwMode="auto">
          <a:xfrm rot="10800000" flipH="1">
            <a:off x="813897" y="-1"/>
            <a:ext cx="783863" cy="791867"/>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0" name="Rectangle 124"/>
          <p:cNvSpPr>
            <a:spLocks noChangeArrowheads="1"/>
          </p:cNvSpPr>
          <p:nvPr/>
        </p:nvSpPr>
        <p:spPr bwMode="auto">
          <a:xfrm rot="10800000" flipH="1">
            <a:off x="1629294" y="-1"/>
            <a:ext cx="780860"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5" name="Rectangle 24"/>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TextBox 25"/>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27" name="TextBox 26"/>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2014</a:t>
            </a:r>
            <a:endParaRPr lang="en-CA" sz="900" b="1" spc="150" dirty="0">
              <a:solidFill>
                <a:schemeClr val="bg1"/>
              </a:solidFill>
              <a:latin typeface="Calibri" pitchFamily="34" charset="0"/>
            </a:endParaRPr>
          </a:p>
        </p:txBody>
      </p:sp>
      <p:grpSp>
        <p:nvGrpSpPr>
          <p:cNvPr id="2" name="Group 36"/>
          <p:cNvGrpSpPr/>
          <p:nvPr/>
        </p:nvGrpSpPr>
        <p:grpSpPr>
          <a:xfrm>
            <a:off x="806445" y="1641158"/>
            <a:ext cx="8337555" cy="1607913"/>
            <a:chOff x="806445" y="1641158"/>
            <a:chExt cx="783863" cy="1607913"/>
          </a:xfrm>
        </p:grpSpPr>
        <p:sp>
          <p:nvSpPr>
            <p:cNvPr id="35" name="Rectangle 115"/>
            <p:cNvSpPr>
              <a:spLocks noChangeArrowheads="1"/>
            </p:cNvSpPr>
            <p:nvPr userDrawn="1"/>
          </p:nvSpPr>
          <p:spPr bwMode="auto">
            <a:xfrm rot="10800000" flipH="1">
              <a:off x="806445" y="2276872"/>
              <a:ext cx="783863" cy="972199"/>
            </a:xfrm>
            <a:prstGeom prst="rect">
              <a:avLst/>
            </a:prstGeom>
            <a:solidFill>
              <a:srgbClr val="F3F3F3"/>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6" name="Rectangle 117"/>
            <p:cNvSpPr>
              <a:spLocks noChangeArrowheads="1"/>
            </p:cNvSpPr>
            <p:nvPr userDrawn="1"/>
          </p:nvSpPr>
          <p:spPr bwMode="auto">
            <a:xfrm rot="10800000" flipH="1">
              <a:off x="806445" y="1641158"/>
              <a:ext cx="783863" cy="790356"/>
            </a:xfrm>
            <a:prstGeom prst="rect">
              <a:avLst/>
            </a:prstGeom>
            <a:solidFill>
              <a:srgbClr val="F3F3F3"/>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sp>
        <p:nvSpPr>
          <p:cNvPr id="24" name="Text Placeholder 30"/>
          <p:cNvSpPr>
            <a:spLocks noGrp="1"/>
          </p:cNvSpPr>
          <p:nvPr>
            <p:ph type="body" sz="quarter" idx="11" hasCustomPrompt="1"/>
          </p:nvPr>
        </p:nvSpPr>
        <p:spPr>
          <a:xfrm>
            <a:off x="1619672" y="1844824"/>
            <a:ext cx="6120680" cy="1224136"/>
          </a:xfrm>
          <a:prstGeom prst="rect">
            <a:avLst/>
          </a:prstGeom>
        </p:spPr>
        <p:txBody>
          <a:bodyPr anchor="ctr"/>
          <a:lstStyle>
            <a:lvl1pPr algn="l">
              <a:buNone/>
              <a:defRPr sz="3000" b="1" baseline="0">
                <a:solidFill>
                  <a:srgbClr val="0075AD"/>
                </a:solidFill>
                <a:latin typeface="+mj-lt"/>
              </a:defRPr>
            </a:lvl1pPr>
          </a:lstStyle>
          <a:p>
            <a:pPr lvl="0"/>
            <a:r>
              <a:rPr lang="en-US" dirty="0"/>
              <a:t>Title page here</a:t>
            </a:r>
            <a:endParaRPr lang="en-CA" dirty="0"/>
          </a:p>
        </p:txBody>
      </p:sp>
      <p:sp>
        <p:nvSpPr>
          <p:cNvPr id="28" name="Rectangle 102"/>
          <p:cNvSpPr>
            <a:spLocks noChangeArrowheads="1"/>
          </p:cNvSpPr>
          <p:nvPr/>
        </p:nvSpPr>
        <p:spPr bwMode="auto">
          <a:xfrm rot="10800000" flipH="1">
            <a:off x="0" y="5736500"/>
            <a:ext cx="783863" cy="788844"/>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29" name="Rectangle 103"/>
          <p:cNvSpPr>
            <a:spLocks noChangeArrowheads="1"/>
          </p:cNvSpPr>
          <p:nvPr/>
        </p:nvSpPr>
        <p:spPr bwMode="auto">
          <a:xfrm rot="10800000" flipH="1">
            <a:off x="813897" y="5736500"/>
            <a:ext cx="783863" cy="788844"/>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0" name="Rectangle 105"/>
          <p:cNvSpPr>
            <a:spLocks noChangeArrowheads="1"/>
          </p:cNvSpPr>
          <p:nvPr/>
        </p:nvSpPr>
        <p:spPr bwMode="auto">
          <a:xfrm rot="10800000" flipH="1">
            <a:off x="0" y="4915920"/>
            <a:ext cx="783863" cy="791867"/>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1" name="Rectangle 106"/>
          <p:cNvSpPr>
            <a:spLocks noChangeArrowheads="1"/>
          </p:cNvSpPr>
          <p:nvPr/>
        </p:nvSpPr>
        <p:spPr bwMode="auto">
          <a:xfrm rot="10800000" flipH="1">
            <a:off x="813897" y="4915920"/>
            <a:ext cx="783863"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2" name="Rectangle 109"/>
          <p:cNvSpPr>
            <a:spLocks noChangeArrowheads="1"/>
          </p:cNvSpPr>
          <p:nvPr/>
        </p:nvSpPr>
        <p:spPr bwMode="auto">
          <a:xfrm rot="10800000" flipH="1">
            <a:off x="0" y="4096851"/>
            <a:ext cx="783863"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3" name="Rectangle 110"/>
          <p:cNvSpPr>
            <a:spLocks noChangeArrowheads="1"/>
          </p:cNvSpPr>
          <p:nvPr/>
        </p:nvSpPr>
        <p:spPr bwMode="auto">
          <a:xfrm rot="10800000" flipH="1">
            <a:off x="813897" y="4096851"/>
            <a:ext cx="783863" cy="791867"/>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4" name="Rectangle 112"/>
          <p:cNvSpPr>
            <a:spLocks noChangeArrowheads="1"/>
          </p:cNvSpPr>
          <p:nvPr/>
        </p:nvSpPr>
        <p:spPr bwMode="auto">
          <a:xfrm rot="10800000" flipH="1">
            <a:off x="0" y="3279295"/>
            <a:ext cx="783863" cy="791867"/>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7" name="Rectangle 113"/>
          <p:cNvSpPr>
            <a:spLocks noChangeArrowheads="1"/>
          </p:cNvSpPr>
          <p:nvPr/>
        </p:nvSpPr>
        <p:spPr bwMode="auto">
          <a:xfrm rot="10800000" flipH="1">
            <a:off x="813897" y="3279295"/>
            <a:ext cx="783863"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1" name="Rectangle 115"/>
          <p:cNvSpPr>
            <a:spLocks noChangeArrowheads="1"/>
          </p:cNvSpPr>
          <p:nvPr/>
        </p:nvSpPr>
        <p:spPr bwMode="auto">
          <a:xfrm rot="10800000" flipH="1">
            <a:off x="0" y="2460227"/>
            <a:ext cx="783863" cy="788844"/>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2" name="Rectangle 117"/>
          <p:cNvSpPr>
            <a:spLocks noChangeArrowheads="1"/>
          </p:cNvSpPr>
          <p:nvPr/>
        </p:nvSpPr>
        <p:spPr bwMode="auto">
          <a:xfrm rot="10800000" flipH="1">
            <a:off x="0" y="1641158"/>
            <a:ext cx="783863" cy="790356"/>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3" name="Rectangle 119"/>
          <p:cNvSpPr>
            <a:spLocks noChangeArrowheads="1"/>
          </p:cNvSpPr>
          <p:nvPr/>
        </p:nvSpPr>
        <p:spPr bwMode="auto">
          <a:xfrm rot="10800000" flipH="1">
            <a:off x="0" y="823601"/>
            <a:ext cx="783863" cy="788844"/>
          </a:xfrm>
          <a:prstGeom prst="rect">
            <a:avLst/>
          </a:prstGeom>
          <a:solidFill>
            <a:srgbClr val="063057"/>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4" name="Rectangle 120"/>
          <p:cNvSpPr>
            <a:spLocks noChangeArrowheads="1"/>
          </p:cNvSpPr>
          <p:nvPr/>
        </p:nvSpPr>
        <p:spPr bwMode="auto">
          <a:xfrm rot="10800000" flipH="1">
            <a:off x="813897" y="823601"/>
            <a:ext cx="783863" cy="788844"/>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5" name="Rectangle 122"/>
          <p:cNvSpPr>
            <a:spLocks noChangeArrowheads="1"/>
          </p:cNvSpPr>
          <p:nvPr/>
        </p:nvSpPr>
        <p:spPr bwMode="auto">
          <a:xfrm rot="10800000" flipH="1">
            <a:off x="0" y="-1"/>
            <a:ext cx="783863" cy="791867"/>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6" name="Rectangle 123"/>
          <p:cNvSpPr>
            <a:spLocks noChangeArrowheads="1"/>
          </p:cNvSpPr>
          <p:nvPr/>
        </p:nvSpPr>
        <p:spPr bwMode="auto">
          <a:xfrm rot="10800000" flipH="1">
            <a:off x="813897" y="-1"/>
            <a:ext cx="783863" cy="791867"/>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7" name="Rectangle 124"/>
          <p:cNvSpPr>
            <a:spLocks noChangeArrowheads="1"/>
          </p:cNvSpPr>
          <p:nvPr/>
        </p:nvSpPr>
        <p:spPr bwMode="auto">
          <a:xfrm rot="10800000" flipH="1">
            <a:off x="1629294" y="-1"/>
            <a:ext cx="780860" cy="791867"/>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8" name="Rectangle 47"/>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9" name="TextBox 48"/>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50" name="TextBox 49"/>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a:t>
            </a:r>
            <a:r>
              <a:rPr lang="en-CA" sz="900" spc="150" dirty="0" smtClean="0">
                <a:solidFill>
                  <a:schemeClr val="bg1"/>
                </a:solidFill>
                <a:latin typeface="Calibri" pitchFamily="34" charset="0"/>
              </a:rPr>
              <a:t>2016</a:t>
            </a:r>
            <a:endParaRPr lang="en-CA" sz="900" b="1" spc="150" dirty="0">
              <a:solidFill>
                <a:schemeClr val="bg1"/>
              </a:solidFill>
              <a:latin typeface="Calibri" pitchFamily="34" charset="0"/>
            </a:endParaRPr>
          </a:p>
        </p:txBody>
      </p:sp>
      <p:pic>
        <p:nvPicPr>
          <p:cNvPr id="52" name="Picture 51" descr="VMbackup_tagline.png"/>
          <p:cNvPicPr>
            <a:picLocks noChangeAspect="1"/>
          </p:cNvPicPr>
          <p:nvPr userDrawn="1"/>
        </p:nvPicPr>
        <p:blipFill>
          <a:blip r:embed="rId2" cstate="print"/>
          <a:stretch>
            <a:fillRect/>
          </a:stretch>
        </p:blipFill>
        <p:spPr>
          <a:xfrm>
            <a:off x="6372200" y="415578"/>
            <a:ext cx="2412511" cy="709166"/>
          </a:xfrm>
          <a:prstGeom prst="rect">
            <a:avLst/>
          </a:prstGeom>
        </p:spPr>
      </p:pic>
    </p:spTree>
    <p:extLst>
      <p:ext uri="{BB962C8B-B14F-4D97-AF65-F5344CB8AC3E}">
        <p14:creationId xmlns:p14="http://schemas.microsoft.com/office/powerpoint/2010/main" val="17977673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71" name="Rectangle 70"/>
          <p:cNvSpPr/>
          <p:nvPr/>
        </p:nvSpPr>
        <p:spPr>
          <a:xfrm>
            <a:off x="1376162" y="1399643"/>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3" name="Rectangle 72"/>
          <p:cNvSpPr/>
          <p:nvPr/>
        </p:nvSpPr>
        <p:spPr>
          <a:xfrm>
            <a:off x="1376162" y="1995742"/>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5" name="Rectangle 74"/>
          <p:cNvSpPr/>
          <p:nvPr/>
        </p:nvSpPr>
        <p:spPr>
          <a:xfrm>
            <a:off x="1376162" y="2581041"/>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7" name="Rectangle 76"/>
          <p:cNvSpPr/>
          <p:nvPr/>
        </p:nvSpPr>
        <p:spPr>
          <a:xfrm>
            <a:off x="1376162" y="3177140"/>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9" name="Rectangle 78"/>
          <p:cNvSpPr/>
          <p:nvPr/>
        </p:nvSpPr>
        <p:spPr>
          <a:xfrm>
            <a:off x="1376162" y="3769005"/>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1" name="Rectangle 80"/>
          <p:cNvSpPr/>
          <p:nvPr/>
        </p:nvSpPr>
        <p:spPr>
          <a:xfrm>
            <a:off x="1376162" y="4365104"/>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5" name="Rectangle 34"/>
          <p:cNvSpPr/>
          <p:nvPr/>
        </p:nvSpPr>
        <p:spPr>
          <a:xfrm>
            <a:off x="683568" y="1995742"/>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0" name="Rectangle 49"/>
          <p:cNvSpPr/>
          <p:nvPr/>
        </p:nvSpPr>
        <p:spPr>
          <a:xfrm>
            <a:off x="683568" y="2581041"/>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0" name="Rectangle 69"/>
          <p:cNvSpPr/>
          <p:nvPr/>
        </p:nvSpPr>
        <p:spPr>
          <a:xfrm>
            <a:off x="683568" y="1399643"/>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 name="Group 41"/>
          <p:cNvGrpSpPr/>
          <p:nvPr/>
        </p:nvGrpSpPr>
        <p:grpSpPr>
          <a:xfrm>
            <a:off x="-1" y="-1"/>
            <a:ext cx="9144001" cy="620689"/>
            <a:chOff x="-1" y="-1"/>
            <a:chExt cx="9144001" cy="620689"/>
          </a:xfrm>
        </p:grpSpPr>
        <p:sp>
          <p:nvSpPr>
            <p:cNvPr id="12" name="Rectangle 11"/>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3" name="Group 33"/>
            <p:cNvGrpSpPr/>
            <p:nvPr userDrawn="1"/>
          </p:nvGrpSpPr>
          <p:grpSpPr>
            <a:xfrm rot="5400000">
              <a:off x="6661" y="-6663"/>
              <a:ext cx="607366" cy="620689"/>
              <a:chOff x="843540" y="5164138"/>
              <a:chExt cx="1654395" cy="1690687"/>
            </a:xfrm>
          </p:grpSpPr>
          <p:sp>
            <p:nvSpPr>
              <p:cNvPr id="31"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2"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3"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21" name="Text Placeholder 20"/>
          <p:cNvSpPr>
            <a:spLocks noGrp="1"/>
          </p:cNvSpPr>
          <p:nvPr>
            <p:ph type="body" sz="quarter" idx="14" hasCustomPrompt="1"/>
          </p:nvPr>
        </p:nvSpPr>
        <p:spPr>
          <a:xfrm>
            <a:off x="683940" y="836712"/>
            <a:ext cx="7416452" cy="360363"/>
          </a:xfrm>
          <a:prstGeom prst="rect">
            <a:avLst/>
          </a:prstGeom>
        </p:spPr>
        <p:txBody>
          <a:bodyPr/>
          <a:lstStyle>
            <a:lvl1pPr>
              <a:buNone/>
              <a:defRPr sz="2200" b="1" baseline="0">
                <a:solidFill>
                  <a:srgbClr val="004676"/>
                </a:solidFill>
                <a:latin typeface="+mj-lt"/>
              </a:defRPr>
            </a:lvl1pPr>
          </a:lstStyle>
          <a:p>
            <a:pPr lvl="0"/>
            <a:r>
              <a:rPr lang="en-US" dirty="0"/>
              <a:t>AGENDA OR CONTENTS PAGE</a:t>
            </a:r>
            <a:endParaRPr lang="en-CA" dirty="0"/>
          </a:p>
        </p:txBody>
      </p:sp>
      <p:sp>
        <p:nvSpPr>
          <p:cNvPr id="38" name="Rectangle 37"/>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TextBox 38"/>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40" name="TextBox 39"/>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2014</a:t>
            </a:r>
            <a:endParaRPr lang="en-CA" sz="900" b="1" spc="150" dirty="0">
              <a:solidFill>
                <a:schemeClr val="bg1"/>
              </a:solidFill>
              <a:latin typeface="Calibri" pitchFamily="34" charset="0"/>
            </a:endParaRPr>
          </a:p>
        </p:txBody>
      </p:sp>
      <p:sp>
        <p:nvSpPr>
          <p:cNvPr id="26" name="Rectangle 25"/>
          <p:cNvSpPr/>
          <p:nvPr/>
        </p:nvSpPr>
        <p:spPr>
          <a:xfrm>
            <a:off x="683568" y="1399643"/>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Rectangle 26"/>
          <p:cNvSpPr/>
          <p:nvPr/>
        </p:nvSpPr>
        <p:spPr>
          <a:xfrm>
            <a:off x="1376162" y="1399643"/>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Text Placeholder 28"/>
          <p:cNvSpPr>
            <a:spLocks noGrp="1"/>
          </p:cNvSpPr>
          <p:nvPr>
            <p:ph type="body" sz="quarter" idx="15" hasCustomPrompt="1"/>
          </p:nvPr>
        </p:nvSpPr>
        <p:spPr>
          <a:xfrm>
            <a:off x="756097" y="1471056"/>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1</a:t>
            </a:r>
            <a:endParaRPr lang="en-CA" dirty="0"/>
          </a:p>
        </p:txBody>
      </p:sp>
      <p:sp>
        <p:nvSpPr>
          <p:cNvPr id="34" name="Text Placeholder 28"/>
          <p:cNvSpPr>
            <a:spLocks noGrp="1"/>
          </p:cNvSpPr>
          <p:nvPr>
            <p:ph type="body" sz="quarter" idx="16" hasCustomPrompt="1"/>
          </p:nvPr>
        </p:nvSpPr>
        <p:spPr>
          <a:xfrm>
            <a:off x="1515580" y="1471056"/>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36" name="Rectangle 35"/>
          <p:cNvSpPr/>
          <p:nvPr/>
        </p:nvSpPr>
        <p:spPr>
          <a:xfrm>
            <a:off x="1376162" y="1995742"/>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Text Placeholder 28"/>
          <p:cNvSpPr>
            <a:spLocks noGrp="1"/>
          </p:cNvSpPr>
          <p:nvPr>
            <p:ph type="body" sz="quarter" idx="18" hasCustomPrompt="1"/>
          </p:nvPr>
        </p:nvSpPr>
        <p:spPr>
          <a:xfrm>
            <a:off x="1515580" y="2067155"/>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51" name="Rectangle 50"/>
          <p:cNvSpPr/>
          <p:nvPr/>
        </p:nvSpPr>
        <p:spPr>
          <a:xfrm>
            <a:off x="1376162" y="2581041"/>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3" name="Text Placeholder 28"/>
          <p:cNvSpPr>
            <a:spLocks noGrp="1"/>
          </p:cNvSpPr>
          <p:nvPr>
            <p:ph type="body" sz="quarter" idx="20" hasCustomPrompt="1"/>
          </p:nvPr>
        </p:nvSpPr>
        <p:spPr>
          <a:xfrm>
            <a:off x="1515580" y="2652454"/>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54" name="Rectangle 53"/>
          <p:cNvSpPr/>
          <p:nvPr/>
        </p:nvSpPr>
        <p:spPr>
          <a:xfrm>
            <a:off x="683568" y="3177140"/>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5" name="Rectangle 54"/>
          <p:cNvSpPr/>
          <p:nvPr/>
        </p:nvSpPr>
        <p:spPr>
          <a:xfrm>
            <a:off x="1376162" y="3177140"/>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6" name="Text Placeholder 28"/>
          <p:cNvSpPr>
            <a:spLocks noGrp="1"/>
          </p:cNvSpPr>
          <p:nvPr>
            <p:ph type="body" sz="quarter" idx="21" hasCustomPrompt="1"/>
          </p:nvPr>
        </p:nvSpPr>
        <p:spPr>
          <a:xfrm>
            <a:off x="756097" y="3248553"/>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4</a:t>
            </a:r>
            <a:endParaRPr lang="en-CA" dirty="0"/>
          </a:p>
        </p:txBody>
      </p:sp>
      <p:sp>
        <p:nvSpPr>
          <p:cNvPr id="57" name="Text Placeholder 28"/>
          <p:cNvSpPr>
            <a:spLocks noGrp="1"/>
          </p:cNvSpPr>
          <p:nvPr>
            <p:ph type="body" sz="quarter" idx="22" hasCustomPrompt="1"/>
          </p:nvPr>
        </p:nvSpPr>
        <p:spPr>
          <a:xfrm>
            <a:off x="1515580" y="3248553"/>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58" name="Rectangle 57"/>
          <p:cNvSpPr/>
          <p:nvPr/>
        </p:nvSpPr>
        <p:spPr>
          <a:xfrm>
            <a:off x="683568" y="3769005"/>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9" name="Rectangle 58"/>
          <p:cNvSpPr/>
          <p:nvPr/>
        </p:nvSpPr>
        <p:spPr>
          <a:xfrm>
            <a:off x="1376162" y="3769005"/>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0" name="Text Placeholder 28"/>
          <p:cNvSpPr>
            <a:spLocks noGrp="1"/>
          </p:cNvSpPr>
          <p:nvPr>
            <p:ph type="body" sz="quarter" idx="23" hasCustomPrompt="1"/>
          </p:nvPr>
        </p:nvSpPr>
        <p:spPr>
          <a:xfrm>
            <a:off x="756097" y="3840418"/>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5</a:t>
            </a:r>
            <a:endParaRPr lang="en-CA" dirty="0"/>
          </a:p>
        </p:txBody>
      </p:sp>
      <p:sp>
        <p:nvSpPr>
          <p:cNvPr id="61" name="Text Placeholder 28"/>
          <p:cNvSpPr>
            <a:spLocks noGrp="1"/>
          </p:cNvSpPr>
          <p:nvPr>
            <p:ph type="body" sz="quarter" idx="24" hasCustomPrompt="1"/>
          </p:nvPr>
        </p:nvSpPr>
        <p:spPr>
          <a:xfrm>
            <a:off x="1515580" y="3840418"/>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sp>
        <p:nvSpPr>
          <p:cNvPr id="62" name="Rectangle 61"/>
          <p:cNvSpPr/>
          <p:nvPr/>
        </p:nvSpPr>
        <p:spPr>
          <a:xfrm>
            <a:off x="683568" y="4365104"/>
            <a:ext cx="504056" cy="504056"/>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3" name="Rectangle 62"/>
          <p:cNvSpPr/>
          <p:nvPr/>
        </p:nvSpPr>
        <p:spPr>
          <a:xfrm>
            <a:off x="1376162" y="4365104"/>
            <a:ext cx="6724229" cy="50405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4" name="Text Placeholder 28"/>
          <p:cNvSpPr>
            <a:spLocks noGrp="1"/>
          </p:cNvSpPr>
          <p:nvPr>
            <p:ph type="body" sz="quarter" idx="25" hasCustomPrompt="1"/>
          </p:nvPr>
        </p:nvSpPr>
        <p:spPr>
          <a:xfrm>
            <a:off x="756097" y="4436517"/>
            <a:ext cx="358775" cy="360362"/>
          </a:xfrm>
          <a:prstGeom prst="rect">
            <a:avLst/>
          </a:prstGeom>
        </p:spPr>
        <p:txBody>
          <a:bodyPr anchor="ctr"/>
          <a:lstStyle>
            <a:lvl1pPr algn="ctr">
              <a:buNone/>
              <a:defRPr sz="2500" b="1">
                <a:solidFill>
                  <a:schemeClr val="bg1"/>
                </a:solidFill>
              </a:defRPr>
            </a:lvl1pPr>
            <a:lvl5pPr>
              <a:defRPr/>
            </a:lvl5pPr>
          </a:lstStyle>
          <a:p>
            <a:pPr lvl="0"/>
            <a:r>
              <a:rPr lang="en-CA" dirty="0"/>
              <a:t>6</a:t>
            </a:r>
          </a:p>
        </p:txBody>
      </p:sp>
      <p:sp>
        <p:nvSpPr>
          <p:cNvPr id="65" name="Text Placeholder 28"/>
          <p:cNvSpPr>
            <a:spLocks noGrp="1"/>
          </p:cNvSpPr>
          <p:nvPr>
            <p:ph type="body" sz="quarter" idx="26" hasCustomPrompt="1"/>
          </p:nvPr>
        </p:nvSpPr>
        <p:spPr>
          <a:xfrm>
            <a:off x="1515580" y="4436517"/>
            <a:ext cx="6368788" cy="360362"/>
          </a:xfrm>
          <a:prstGeom prst="rect">
            <a:avLst/>
          </a:prstGeom>
        </p:spPr>
        <p:txBody>
          <a:bodyPr anchor="ctr"/>
          <a:lstStyle>
            <a:lvl1pPr algn="l">
              <a:buNone/>
              <a:defRPr sz="1600" b="0">
                <a:solidFill>
                  <a:schemeClr val="bg2">
                    <a:lumMod val="25000"/>
                  </a:schemeClr>
                </a:solidFill>
              </a:defRPr>
            </a:lvl1pPr>
            <a:lvl5pPr>
              <a:defRPr/>
            </a:lvl5pPr>
          </a:lstStyle>
          <a:p>
            <a:pPr lvl="0"/>
            <a:r>
              <a:rPr lang="en-US" dirty="0"/>
              <a:t>Content here</a:t>
            </a:r>
            <a:endParaRPr lang="en-CA" dirty="0"/>
          </a:p>
        </p:txBody>
      </p:sp>
      <p:grpSp>
        <p:nvGrpSpPr>
          <p:cNvPr id="4" name="Group 41"/>
          <p:cNvGrpSpPr/>
          <p:nvPr/>
        </p:nvGrpSpPr>
        <p:grpSpPr>
          <a:xfrm>
            <a:off x="-1" y="-1"/>
            <a:ext cx="9144001" cy="620689"/>
            <a:chOff x="-1" y="-1"/>
            <a:chExt cx="9144001" cy="620689"/>
          </a:xfrm>
        </p:grpSpPr>
        <p:sp>
          <p:nvSpPr>
            <p:cNvPr id="43" name="Rectangle 42"/>
            <p:cNvSpPr/>
            <p:nvPr userDrawn="1"/>
          </p:nvSpPr>
          <p:spPr>
            <a:xfrm>
              <a:off x="0" y="0"/>
              <a:ext cx="9144000" cy="620688"/>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5" name="Group 33"/>
            <p:cNvGrpSpPr/>
            <p:nvPr userDrawn="1"/>
          </p:nvGrpSpPr>
          <p:grpSpPr>
            <a:xfrm rot="5400000">
              <a:off x="6661" y="-6663"/>
              <a:ext cx="607366" cy="620689"/>
              <a:chOff x="843540" y="5164138"/>
              <a:chExt cx="1654395" cy="1690687"/>
            </a:xfrm>
          </p:grpSpPr>
          <p:sp>
            <p:nvSpPr>
              <p:cNvPr id="45" name="Rectangle 120"/>
              <p:cNvSpPr>
                <a:spLocks noChangeArrowheads="1"/>
              </p:cNvSpPr>
              <p:nvPr userDrawn="1"/>
            </p:nvSpPr>
            <p:spPr bwMode="auto">
              <a:xfrm>
                <a:off x="843540" y="5164138"/>
                <a:ext cx="812412" cy="828675"/>
              </a:xfrm>
              <a:prstGeom prst="rect">
                <a:avLst/>
              </a:prstGeom>
              <a:solidFill>
                <a:srgbClr val="009FDA"/>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6" name="Rectangle 123"/>
              <p:cNvSpPr>
                <a:spLocks noChangeArrowheads="1"/>
              </p:cNvSpPr>
              <p:nvPr userDrawn="1"/>
            </p:nvSpPr>
            <p:spPr bwMode="auto">
              <a:xfrm>
                <a:off x="843540" y="6022975"/>
                <a:ext cx="812412" cy="831850"/>
              </a:xfrm>
              <a:prstGeom prst="rect">
                <a:avLst/>
              </a:prstGeom>
              <a:solidFill>
                <a:srgbClr val="004676"/>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47" name="Rectangle 124"/>
              <p:cNvSpPr>
                <a:spLocks noChangeArrowheads="1"/>
              </p:cNvSpPr>
              <p:nvPr userDrawn="1"/>
            </p:nvSpPr>
            <p:spPr bwMode="auto">
              <a:xfrm>
                <a:off x="1688635" y="6022975"/>
                <a:ext cx="809300" cy="831850"/>
              </a:xfrm>
              <a:prstGeom prst="rect">
                <a:avLst/>
              </a:prstGeom>
              <a:solidFill>
                <a:srgbClr val="0075AD"/>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grpSp>
      <p:sp>
        <p:nvSpPr>
          <p:cNvPr id="67" name="Rectangle 66"/>
          <p:cNvSpPr/>
          <p:nvPr/>
        </p:nvSpPr>
        <p:spPr>
          <a:xfrm>
            <a:off x="0" y="6525344"/>
            <a:ext cx="9144000" cy="332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8" name="TextBox 67"/>
          <p:cNvSpPr txBox="1"/>
          <p:nvPr/>
        </p:nvSpPr>
        <p:spPr>
          <a:xfrm>
            <a:off x="8278256" y="6569968"/>
            <a:ext cx="686232" cy="246221"/>
          </a:xfrm>
          <a:prstGeom prst="rect">
            <a:avLst/>
          </a:prstGeom>
          <a:noFill/>
        </p:spPr>
        <p:txBody>
          <a:bodyPr wrap="square" rtlCol="0" anchor="ctr">
            <a:spAutoFit/>
          </a:bodyPr>
          <a:lstStyle/>
          <a:p>
            <a:pPr algn="r"/>
            <a:r>
              <a:rPr lang="en-CA" sz="1000" dirty="0">
                <a:solidFill>
                  <a:schemeClr val="bg1"/>
                </a:solidFill>
                <a:latin typeface="Calibri" pitchFamily="34" charset="0"/>
              </a:rPr>
              <a:t>|   </a:t>
            </a:r>
            <a:fld id="{FE53845E-1442-4128-BE32-D313208373B1}" type="slidenum">
              <a:rPr lang="en-CA" sz="1000" b="1" smtClean="0">
                <a:solidFill>
                  <a:schemeClr val="bg1"/>
                </a:solidFill>
                <a:latin typeface="Calibri" pitchFamily="34" charset="0"/>
              </a:rPr>
              <a:pPr algn="r"/>
              <a:t>‹#›</a:t>
            </a:fld>
            <a:r>
              <a:rPr lang="en-CA" sz="1000" dirty="0">
                <a:solidFill>
                  <a:schemeClr val="bg1"/>
                </a:solidFill>
                <a:latin typeface="Calibri" pitchFamily="34" charset="0"/>
              </a:rPr>
              <a:t>   |</a:t>
            </a:r>
          </a:p>
        </p:txBody>
      </p:sp>
      <p:sp>
        <p:nvSpPr>
          <p:cNvPr id="69" name="TextBox 68"/>
          <p:cNvSpPr txBox="1"/>
          <p:nvPr/>
        </p:nvSpPr>
        <p:spPr>
          <a:xfrm>
            <a:off x="251520" y="6551766"/>
            <a:ext cx="3528392" cy="261610"/>
          </a:xfrm>
          <a:prstGeom prst="rect">
            <a:avLst/>
          </a:prstGeom>
          <a:noFill/>
        </p:spPr>
        <p:txBody>
          <a:bodyPr wrap="square" rtlCol="0">
            <a:spAutoFit/>
          </a:bodyPr>
          <a:lstStyle/>
          <a:p>
            <a:r>
              <a:rPr lang="en-CA" sz="1100" b="1" spc="150" dirty="0">
                <a:solidFill>
                  <a:schemeClr val="bg1"/>
                </a:solidFill>
                <a:latin typeface="Calibri" pitchFamily="34" charset="0"/>
              </a:rPr>
              <a:t>www.altaro.com    |    </a:t>
            </a:r>
            <a:r>
              <a:rPr lang="en-CA" sz="900" spc="150" dirty="0">
                <a:solidFill>
                  <a:schemeClr val="bg1"/>
                </a:solidFill>
                <a:latin typeface="Calibri" pitchFamily="34" charset="0"/>
              </a:rPr>
              <a:t>© ALTARO </a:t>
            </a:r>
            <a:r>
              <a:rPr lang="en-CA" sz="900" spc="150" dirty="0" smtClean="0">
                <a:solidFill>
                  <a:schemeClr val="bg1"/>
                </a:solidFill>
                <a:latin typeface="Calibri" pitchFamily="34" charset="0"/>
              </a:rPr>
              <a:t>2016</a:t>
            </a:r>
            <a:endParaRPr lang="en-CA" sz="900" b="1" spc="150" dirty="0">
              <a:solidFill>
                <a:schemeClr val="bg1"/>
              </a:solidFill>
              <a:latin typeface="Calibri" pitchFamily="34" charset="0"/>
            </a:endParaRPr>
          </a:p>
        </p:txBody>
      </p:sp>
      <p:pic>
        <p:nvPicPr>
          <p:cNvPr id="72" name="Picture 71" descr="VMbackup_tagline.png"/>
          <p:cNvPicPr>
            <a:picLocks noChangeAspect="1"/>
          </p:cNvPicPr>
          <p:nvPr userDrawn="1"/>
        </p:nvPicPr>
        <p:blipFill>
          <a:blip r:embed="rId2" cstate="print"/>
          <a:stretch>
            <a:fillRect/>
          </a:stretch>
        </p:blipFill>
        <p:spPr>
          <a:xfrm>
            <a:off x="7458943" y="116632"/>
            <a:ext cx="1469784" cy="432048"/>
          </a:xfrm>
          <a:prstGeom prst="rect">
            <a:avLst/>
          </a:prstGeom>
        </p:spPr>
      </p:pic>
      <p:pic>
        <p:nvPicPr>
          <p:cNvPr id="76" name="Picture 75" descr="Altaro_light_back.png"/>
          <p:cNvPicPr>
            <a:picLocks noChangeAspect="1"/>
          </p:cNvPicPr>
          <p:nvPr userDrawn="1"/>
        </p:nvPicPr>
        <p:blipFill>
          <a:blip r:embed="rId3" cstate="print"/>
          <a:stretch>
            <a:fillRect/>
          </a:stretch>
        </p:blipFill>
        <p:spPr>
          <a:xfrm>
            <a:off x="683568" y="116632"/>
            <a:ext cx="1656184" cy="433369"/>
          </a:xfrm>
          <a:prstGeom prst="rect">
            <a:avLst/>
          </a:prstGeom>
        </p:spPr>
      </p:pic>
      <p:sp>
        <p:nvSpPr>
          <p:cNvPr id="66" name="Text Placeholder 28"/>
          <p:cNvSpPr>
            <a:spLocks noGrp="1"/>
          </p:cNvSpPr>
          <p:nvPr>
            <p:ph type="body" sz="quarter" idx="27" hasCustomPrompt="1"/>
          </p:nvPr>
        </p:nvSpPr>
        <p:spPr>
          <a:xfrm>
            <a:off x="756097" y="2044505"/>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2</a:t>
            </a:r>
            <a:endParaRPr lang="en-CA" dirty="0"/>
          </a:p>
        </p:txBody>
      </p:sp>
      <p:sp>
        <p:nvSpPr>
          <p:cNvPr id="74" name="Text Placeholder 28"/>
          <p:cNvSpPr>
            <a:spLocks noGrp="1"/>
          </p:cNvSpPr>
          <p:nvPr>
            <p:ph type="body" sz="quarter" idx="28" hasCustomPrompt="1"/>
          </p:nvPr>
        </p:nvSpPr>
        <p:spPr>
          <a:xfrm>
            <a:off x="756097" y="2654732"/>
            <a:ext cx="358775" cy="360362"/>
          </a:xfrm>
          <a:prstGeom prst="rect">
            <a:avLst/>
          </a:prstGeom>
        </p:spPr>
        <p:txBody>
          <a:bodyPr anchor="ctr"/>
          <a:lstStyle>
            <a:lvl1pPr algn="ctr">
              <a:buNone/>
              <a:defRPr sz="2500" b="1">
                <a:solidFill>
                  <a:schemeClr val="bg1"/>
                </a:solidFill>
              </a:defRPr>
            </a:lvl1pPr>
            <a:lvl5pPr>
              <a:defRPr/>
            </a:lvl5pPr>
          </a:lstStyle>
          <a:p>
            <a:pPr lvl="0"/>
            <a:r>
              <a:rPr lang="en-US" dirty="0"/>
              <a:t>3</a:t>
            </a:r>
            <a:endParaRPr lang="en-CA" dirty="0"/>
          </a:p>
        </p:txBody>
      </p:sp>
    </p:spTree>
    <p:extLst>
      <p:ext uri="{BB962C8B-B14F-4D97-AF65-F5344CB8AC3E}">
        <p14:creationId xmlns:p14="http://schemas.microsoft.com/office/powerpoint/2010/main" val="36181793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61" r:id="rId8"/>
    <p:sldLayoutId id="2147483662" r:id="rId9"/>
    <p:sldLayoutId id="2147483666" r:id="rId10"/>
    <p:sldLayoutId id="2147483667" r:id="rId11"/>
    <p:sldLayoutId id="2147483664" r:id="rId12"/>
    <p:sldLayoutId id="2147483665" r:id="rId13"/>
    <p:sldLayoutId id="2147483676"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hyperlink" Target="http://bit.ly/cmdlet-ref" TargetMode="External"/><Relationship Id="rId4" Type="http://schemas.openxmlformats.org/officeDocument/2006/relationships/hyperlink" Target="http://bit.ly/powercli-UG" TargetMode="External"/><Relationship Id="rId5" Type="http://schemas.openxmlformats.org/officeDocument/2006/relationships/hyperlink" Target="http://bit.ly/powercli-community" TargetMode="External"/><Relationship Id="rId6" Type="http://schemas.openxmlformats.org/officeDocument/2006/relationships/hyperlink" Target="http://bit.ly/powercli-labs" TargetMode="External"/><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mailto:sales@altaro.com" TargetMode="Externa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hyperlink" Target="http://www.altaro.com/partne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altaro.com/vm-backup/download.php" TargetMode="Externa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www.altaro.com/hyper-v" TargetMode="External"/><Relationship Id="rId4" Type="http://schemas.openxmlformats.org/officeDocument/2006/relationships/hyperlink" Target="https://twitter.com/asyrewicze" TargetMode="External"/><Relationship Id="rId5" Type="http://schemas.openxmlformats.org/officeDocument/2006/relationships/image" Target="../media/image5.jpg"/><Relationship Id="rId1" Type="http://schemas.openxmlformats.org/officeDocument/2006/relationships/slideLayout" Target="../slideLayouts/slideLayout6.xml"/><Relationship Id="rId2" Type="http://schemas.openxmlformats.org/officeDocument/2006/relationships/hyperlink" Target="http://www.altaro.com/vmwar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dbertram" TargetMode="External"/><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hyperlink" Target="http://adamtheautomator.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hyperlink" Target="http://www.altaro.com/vm-backu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1760" y="2924944"/>
            <a:ext cx="5400600" cy="647700"/>
          </a:xfrm>
        </p:spPr>
        <p:txBody>
          <a:bodyPr/>
          <a:lstStyle/>
          <a:p>
            <a:pPr marL="0" indent="0"/>
            <a:r>
              <a:rPr lang="en-US" dirty="0"/>
              <a:t>Supercharge your </a:t>
            </a:r>
            <a:r>
              <a:rPr lang="en-US" dirty="0" err="1"/>
              <a:t>ESXi</a:t>
            </a:r>
            <a:r>
              <a:rPr lang="en-US" dirty="0"/>
              <a:t> deployment with </a:t>
            </a:r>
            <a:r>
              <a:rPr lang="en-US" dirty="0" err="1"/>
              <a:t>PowerCLI</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CA" dirty="0"/>
              <a:t>Demo </a:t>
            </a:r>
            <a:r>
              <a:rPr lang="en-CA" dirty="0" smtClean="0"/>
              <a:t>Overview</a:t>
            </a:r>
            <a:endParaRPr lang="en-CA" dirty="0"/>
          </a:p>
        </p:txBody>
      </p:sp>
      <p:sp>
        <p:nvSpPr>
          <p:cNvPr id="5" name="Text Placeholder 4"/>
          <p:cNvSpPr>
            <a:spLocks noGrp="1"/>
          </p:cNvSpPr>
          <p:nvPr>
            <p:ph type="body" sz="quarter" idx="18"/>
          </p:nvPr>
        </p:nvSpPr>
        <p:spPr/>
        <p:txBody>
          <a:bodyPr/>
          <a:lstStyle/>
          <a:p>
            <a:r>
              <a:rPr lang="en-US" sz="2400" dirty="0" smtClean="0"/>
              <a:t>Setting the execution policy</a:t>
            </a:r>
          </a:p>
          <a:p>
            <a:r>
              <a:rPr lang="en-US" sz="2400" dirty="0" smtClean="0"/>
              <a:t>Exploring the available commands</a:t>
            </a:r>
          </a:p>
          <a:p>
            <a:r>
              <a:rPr lang="en-US" sz="2400" dirty="0" smtClean="0"/>
              <a:t>Connecting to </a:t>
            </a:r>
            <a:r>
              <a:rPr lang="en-US" sz="2400" dirty="0" err="1" smtClean="0"/>
              <a:t>vCenter</a:t>
            </a:r>
            <a:endParaRPr lang="en-US" sz="2400" dirty="0" smtClean="0"/>
          </a:p>
          <a:p>
            <a:r>
              <a:rPr lang="en-US" sz="2400" dirty="0" smtClean="0"/>
              <a:t>Using the pipeline</a:t>
            </a:r>
          </a:p>
          <a:p>
            <a:r>
              <a:rPr lang="en-US" sz="2400" dirty="0" smtClean="0"/>
              <a:t>Building a small VM uptime tool</a:t>
            </a:r>
            <a:endParaRPr lang="en-CA" sz="2400" dirty="0"/>
          </a:p>
        </p:txBody>
      </p:sp>
      <p:sp>
        <p:nvSpPr>
          <p:cNvPr id="4" name="Text Placeholder 1"/>
          <p:cNvSpPr>
            <a:spLocks noGrp="1"/>
          </p:cNvSpPr>
          <p:nvPr>
            <p:ph type="body" sz="quarter" idx="13"/>
          </p:nvPr>
        </p:nvSpPr>
        <p:spPr>
          <a:xfrm>
            <a:off x="2555776" y="188640"/>
            <a:ext cx="4536058" cy="288032"/>
          </a:xfrm>
        </p:spPr>
        <p:txBody>
          <a:bodyPr/>
          <a:lstStyle/>
          <a:p>
            <a:r>
              <a:rPr lang="en-US" dirty="0"/>
              <a:t>Supercharge your </a:t>
            </a:r>
            <a:r>
              <a:rPr lang="en-US" dirty="0" err="1"/>
              <a:t>ESXi</a:t>
            </a:r>
            <a:r>
              <a:rPr lang="en-US" dirty="0"/>
              <a:t> deployment with </a:t>
            </a:r>
            <a:r>
              <a:rPr lang="en-US" dirty="0" err="1"/>
              <a:t>PowerCLI</a:t>
            </a:r>
            <a:endParaRPr lang="en-CA" dirty="0"/>
          </a:p>
        </p:txBody>
      </p:sp>
    </p:spTree>
    <p:extLst>
      <p:ext uri="{BB962C8B-B14F-4D97-AF65-F5344CB8AC3E}">
        <p14:creationId xmlns:p14="http://schemas.microsoft.com/office/powerpoint/2010/main" val="172284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CA" dirty="0"/>
              <a:t>Where to Learn More</a:t>
            </a:r>
          </a:p>
        </p:txBody>
      </p:sp>
      <p:sp>
        <p:nvSpPr>
          <p:cNvPr id="5" name="Text Placeholder 4"/>
          <p:cNvSpPr>
            <a:spLocks noGrp="1"/>
          </p:cNvSpPr>
          <p:nvPr>
            <p:ph type="body" sz="quarter" idx="18"/>
          </p:nvPr>
        </p:nvSpPr>
        <p:spPr>
          <a:xfrm>
            <a:off x="539552" y="1268760"/>
            <a:ext cx="7417320" cy="3528392"/>
          </a:xfrm>
        </p:spPr>
        <p:txBody>
          <a:bodyPr/>
          <a:lstStyle/>
          <a:p>
            <a:r>
              <a:rPr lang="en-CA" sz="2800" dirty="0"/>
              <a:t>Cmdlet reference</a:t>
            </a:r>
          </a:p>
          <a:p>
            <a:pPr lvl="1"/>
            <a:r>
              <a:rPr lang="en-CA" sz="2800" dirty="0">
                <a:hlinkClick r:id="rId3"/>
              </a:rPr>
              <a:t>http://</a:t>
            </a:r>
            <a:r>
              <a:rPr lang="en-CA" sz="2800" dirty="0" smtClean="0">
                <a:hlinkClick r:id="rId3"/>
              </a:rPr>
              <a:t>bit.ly/</a:t>
            </a:r>
            <a:r>
              <a:rPr lang="en-CA" sz="2800" b="1" dirty="0" smtClean="0">
                <a:hlinkClick r:id="rId3"/>
              </a:rPr>
              <a:t>cmdlet-ref</a:t>
            </a:r>
            <a:endParaRPr lang="en-CA" sz="2800" b="1" dirty="0"/>
          </a:p>
          <a:p>
            <a:r>
              <a:rPr lang="en-CA" sz="2800" dirty="0" smtClean="0"/>
              <a:t>User </a:t>
            </a:r>
            <a:r>
              <a:rPr lang="en-CA" sz="2800" dirty="0"/>
              <a:t>guide</a:t>
            </a:r>
          </a:p>
          <a:p>
            <a:pPr lvl="1"/>
            <a:r>
              <a:rPr lang="en-CA" sz="2800" dirty="0">
                <a:hlinkClick r:id="rId4"/>
              </a:rPr>
              <a:t>http://</a:t>
            </a:r>
            <a:r>
              <a:rPr lang="en-CA" sz="2800" dirty="0" smtClean="0">
                <a:hlinkClick r:id="rId4"/>
              </a:rPr>
              <a:t>bit.ly/</a:t>
            </a:r>
            <a:r>
              <a:rPr lang="en-CA" sz="2800" b="1" dirty="0" smtClean="0">
                <a:hlinkClick r:id="rId4"/>
              </a:rPr>
              <a:t>powercli-UG</a:t>
            </a:r>
            <a:endParaRPr lang="en-CA" sz="2800" b="1" dirty="0"/>
          </a:p>
          <a:p>
            <a:r>
              <a:rPr lang="en-CA" sz="2800" dirty="0" err="1" smtClean="0"/>
              <a:t>PowerCLI</a:t>
            </a:r>
            <a:r>
              <a:rPr lang="en-CA" sz="2800" dirty="0" smtClean="0"/>
              <a:t> </a:t>
            </a:r>
            <a:r>
              <a:rPr lang="en-CA" sz="2800" dirty="0"/>
              <a:t>community</a:t>
            </a:r>
          </a:p>
          <a:p>
            <a:pPr lvl="1"/>
            <a:r>
              <a:rPr lang="en-CA" sz="2800" dirty="0">
                <a:hlinkClick r:id="rId5"/>
              </a:rPr>
              <a:t>http://</a:t>
            </a:r>
            <a:r>
              <a:rPr lang="en-CA" sz="2800" dirty="0" smtClean="0">
                <a:hlinkClick r:id="rId5"/>
              </a:rPr>
              <a:t>bit.ly/</a:t>
            </a:r>
            <a:r>
              <a:rPr lang="en-CA" sz="2800" b="1" dirty="0" smtClean="0">
                <a:hlinkClick r:id="rId5"/>
              </a:rPr>
              <a:t>powercli-community</a:t>
            </a:r>
            <a:endParaRPr lang="en-CA" sz="2800" b="1" dirty="0" smtClean="0"/>
          </a:p>
          <a:p>
            <a:r>
              <a:rPr lang="en-CA" sz="2800" dirty="0" smtClean="0"/>
              <a:t>VMware </a:t>
            </a:r>
            <a:r>
              <a:rPr lang="en-CA" sz="2800" dirty="0"/>
              <a:t>PowerCLI labs</a:t>
            </a:r>
          </a:p>
          <a:p>
            <a:pPr lvl="1"/>
            <a:r>
              <a:rPr lang="en-CA" sz="2800" dirty="0">
                <a:hlinkClick r:id="rId6"/>
              </a:rPr>
              <a:t>http://</a:t>
            </a:r>
            <a:r>
              <a:rPr lang="en-CA" sz="2800" dirty="0" smtClean="0">
                <a:hlinkClick r:id="rId6"/>
              </a:rPr>
              <a:t>bit.ly/</a:t>
            </a:r>
            <a:r>
              <a:rPr lang="en-CA" sz="2800" b="1" dirty="0" smtClean="0">
                <a:hlinkClick r:id="rId6"/>
              </a:rPr>
              <a:t>powercli-labs</a:t>
            </a:r>
            <a:r>
              <a:rPr lang="en-CA" sz="2800" dirty="0" smtClean="0"/>
              <a:t> </a:t>
            </a:r>
            <a:endParaRPr lang="en-CA" sz="2800" dirty="0"/>
          </a:p>
        </p:txBody>
      </p:sp>
      <p:sp>
        <p:nvSpPr>
          <p:cNvPr id="4" name="Text Placeholder 1"/>
          <p:cNvSpPr>
            <a:spLocks noGrp="1"/>
          </p:cNvSpPr>
          <p:nvPr>
            <p:ph type="body" sz="quarter" idx="13"/>
          </p:nvPr>
        </p:nvSpPr>
        <p:spPr>
          <a:xfrm>
            <a:off x="2555776" y="188640"/>
            <a:ext cx="4536058" cy="288032"/>
          </a:xfrm>
        </p:spPr>
        <p:txBody>
          <a:bodyPr/>
          <a:lstStyle/>
          <a:p>
            <a:r>
              <a:rPr lang="en-US" dirty="0"/>
              <a:t>Supercharge your </a:t>
            </a:r>
            <a:r>
              <a:rPr lang="en-US" dirty="0" err="1"/>
              <a:t>ESXi</a:t>
            </a:r>
            <a:r>
              <a:rPr lang="en-US" dirty="0"/>
              <a:t> deployment with </a:t>
            </a:r>
            <a:r>
              <a:rPr lang="en-US" dirty="0" err="1"/>
              <a:t>PowerCLI</a:t>
            </a:r>
            <a:endParaRPr lang="en-CA" dirty="0"/>
          </a:p>
        </p:txBody>
      </p:sp>
    </p:spTree>
    <p:extLst>
      <p:ext uri="{BB962C8B-B14F-4D97-AF65-F5344CB8AC3E}">
        <p14:creationId xmlns:p14="http://schemas.microsoft.com/office/powerpoint/2010/main" val="251619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Supercharge your </a:t>
            </a:r>
            <a:r>
              <a:rPr lang="en-US" dirty="0" err="1"/>
              <a:t>ESXi</a:t>
            </a:r>
            <a:r>
              <a:rPr lang="en-US" dirty="0"/>
              <a:t> deployment with </a:t>
            </a:r>
            <a:r>
              <a:rPr lang="en-US" dirty="0" err="1"/>
              <a:t>PowerCLI</a:t>
            </a:r>
            <a:endParaRPr lang="en-CA" dirty="0"/>
          </a:p>
        </p:txBody>
      </p:sp>
      <p:sp>
        <p:nvSpPr>
          <p:cNvPr id="3" name="Text Placeholder 2"/>
          <p:cNvSpPr>
            <a:spLocks noGrp="1"/>
          </p:cNvSpPr>
          <p:nvPr>
            <p:ph type="body" sz="quarter" idx="14"/>
          </p:nvPr>
        </p:nvSpPr>
        <p:spPr/>
        <p:txBody>
          <a:bodyPr>
            <a:normAutofit fontScale="92500" lnSpcReduction="20000"/>
          </a:bodyPr>
          <a:lstStyle/>
          <a:p>
            <a:r>
              <a:rPr lang="en-CA"/>
              <a:t>Altaro VM Backup</a:t>
            </a:r>
            <a:endParaRPr lang="en-CA" dirty="0"/>
          </a:p>
        </p:txBody>
      </p:sp>
      <p:sp>
        <p:nvSpPr>
          <p:cNvPr id="6" name="Text Placeholder 5"/>
          <p:cNvSpPr>
            <a:spLocks noGrp="1"/>
          </p:cNvSpPr>
          <p:nvPr>
            <p:ph type="body" sz="quarter" idx="18"/>
          </p:nvPr>
        </p:nvSpPr>
        <p:spPr/>
        <p:txBody>
          <a:bodyPr/>
          <a:lstStyle/>
          <a:p>
            <a:pPr marL="214313" indent="-214313">
              <a:buFont typeface="Arial" panose="020B0604020202020204" pitchFamily="34" charset="0"/>
              <a:buChar char="•"/>
            </a:pPr>
            <a:r>
              <a:rPr lang="en-US" b="1" dirty="0"/>
              <a:t>Virtual backup trusted by 30,000+ SMBs and 4,600+ IT Resellers and MSPs</a:t>
            </a:r>
          </a:p>
          <a:p>
            <a:pPr marL="214313" indent="-214313">
              <a:buFont typeface="Arial" panose="020B0604020202020204" pitchFamily="34" charset="0"/>
              <a:buChar char="•"/>
            </a:pPr>
            <a:r>
              <a:rPr lang="en-US" b="1" dirty="0"/>
              <a:t>Easy to use and deploy</a:t>
            </a:r>
          </a:p>
          <a:p>
            <a:pPr marL="214313" indent="-214313">
              <a:buFont typeface="Arial" panose="020B0604020202020204" pitchFamily="34" charset="0"/>
              <a:buChar char="•"/>
            </a:pPr>
            <a:r>
              <a:rPr lang="en-US" b="1" dirty="0" smtClean="0"/>
              <a:t>Highly </a:t>
            </a:r>
            <a:r>
              <a:rPr lang="en-US" b="1" dirty="0"/>
              <a:t>capable, unbeatable value</a:t>
            </a:r>
          </a:p>
          <a:p>
            <a:pPr marL="557213" lvl="1" indent="-214313">
              <a:buFont typeface="Arial" panose="020B0604020202020204" pitchFamily="34" charset="0"/>
              <a:buChar char="•"/>
            </a:pPr>
            <a:r>
              <a:rPr lang="en-US" sz="1600" b="1" dirty="0"/>
              <a:t>All the tools needed </a:t>
            </a:r>
            <a:r>
              <a:rPr lang="en-US" sz="1600" dirty="0"/>
              <a:t>for </a:t>
            </a:r>
            <a:r>
              <a:rPr lang="en-US" sz="1600" dirty="0" smtClean="0"/>
              <a:t>solid VMware &amp; Hyper-V backup strategy</a:t>
            </a:r>
            <a:endParaRPr lang="en-US" sz="1600" dirty="0"/>
          </a:p>
          <a:p>
            <a:pPr marL="557213" lvl="1" indent="-214313">
              <a:buFont typeface="Arial" panose="020B0604020202020204" pitchFamily="34" charset="0"/>
              <a:buChar char="•"/>
            </a:pPr>
            <a:r>
              <a:rPr lang="en-US" sz="1600" b="1" dirty="0"/>
              <a:t>Honest price and simple pricing structure</a:t>
            </a:r>
          </a:p>
          <a:p>
            <a:pPr marL="557213" lvl="1" indent="-214313">
              <a:buFont typeface="Arial" panose="020B0604020202020204" pitchFamily="34" charset="0"/>
              <a:buChar char="•"/>
            </a:pPr>
            <a:r>
              <a:rPr lang="en-US" sz="1600" b="1" dirty="0"/>
              <a:t>Advanced functionality </a:t>
            </a:r>
            <a:r>
              <a:rPr lang="en-US" sz="1600" dirty="0"/>
              <a:t>- Offsite replication, Exchange item-level </a:t>
            </a:r>
            <a:r>
              <a:rPr lang="en-US" sz="1600" dirty="0" smtClean="0"/>
              <a:t>restore,</a:t>
            </a:r>
            <a:br>
              <a:rPr lang="en-US" sz="1600" dirty="0" smtClean="0"/>
            </a:br>
            <a:r>
              <a:rPr lang="en-US" sz="1600" b="1" dirty="0" smtClean="0"/>
              <a:t>PowerShell </a:t>
            </a:r>
            <a:r>
              <a:rPr lang="en-US" sz="1600" b="1" dirty="0"/>
              <a:t>API</a:t>
            </a:r>
            <a:r>
              <a:rPr lang="en-US" sz="1600" dirty="0"/>
              <a:t>, etc.</a:t>
            </a:r>
          </a:p>
          <a:p>
            <a:pPr marL="557213" lvl="1" indent="-214313">
              <a:buFont typeface="Arial" panose="020B0604020202020204" pitchFamily="34" charset="0"/>
              <a:buChar char="•"/>
            </a:pPr>
            <a:r>
              <a:rPr lang="en-US" sz="1600" b="1" dirty="0"/>
              <a:t>Scales</a:t>
            </a:r>
            <a:r>
              <a:rPr lang="en-US" sz="1600" dirty="0"/>
              <a:t> – Central (and Remote) management capabilities for larger environments</a:t>
            </a:r>
          </a:p>
          <a:p>
            <a:pPr marL="214313" indent="-214313">
              <a:buFont typeface="Arial" panose="020B0604020202020204" pitchFamily="34" charset="0"/>
              <a:buChar char="•"/>
            </a:pPr>
            <a:r>
              <a:rPr lang="en-US" b="1" dirty="0"/>
              <a:t>Outstanding Support</a:t>
            </a:r>
          </a:p>
          <a:p>
            <a:pPr marL="557213" lvl="1" indent="-214313">
              <a:buFont typeface="Arial" panose="020B0604020202020204" pitchFamily="34" charset="0"/>
              <a:buChar char="•"/>
            </a:pPr>
            <a:r>
              <a:rPr lang="en-US" sz="1600" b="1" dirty="0" smtClean="0"/>
              <a:t>High </a:t>
            </a:r>
            <a:r>
              <a:rPr lang="en-US" sz="1600" b="1" dirty="0"/>
              <a:t>standard of product support</a:t>
            </a:r>
          </a:p>
          <a:p>
            <a:pPr marL="557213" lvl="1" indent="-214313">
              <a:buFont typeface="Arial" panose="020B0604020202020204" pitchFamily="34" charset="0"/>
              <a:buChar char="•"/>
            </a:pPr>
            <a:r>
              <a:rPr lang="en-US" sz="1600" b="1" dirty="0"/>
              <a:t>Premium support</a:t>
            </a:r>
            <a:r>
              <a:rPr lang="en-US" sz="1600" dirty="0"/>
              <a:t> offered as part of the package </a:t>
            </a:r>
            <a:r>
              <a:rPr lang="en-US" sz="1600" dirty="0" smtClean="0"/>
              <a:t>– </a:t>
            </a:r>
            <a:r>
              <a:rPr lang="en-US" sz="1600" b="1" dirty="0" smtClean="0"/>
              <a:t>VMware and Hyper-V experts</a:t>
            </a:r>
            <a:endParaRPr lang="en-US" sz="1600" dirty="0"/>
          </a:p>
        </p:txBody>
      </p:sp>
      <p:pic>
        <p:nvPicPr>
          <p:cNvPr id="4" name="Picture 3"/>
          <p:cNvPicPr>
            <a:picLocks noChangeAspect="1"/>
          </p:cNvPicPr>
          <p:nvPr/>
        </p:nvPicPr>
        <p:blipFill>
          <a:blip r:embed="rId2"/>
          <a:stretch>
            <a:fillRect/>
          </a:stretch>
        </p:blipFill>
        <p:spPr>
          <a:xfrm>
            <a:off x="7951022" y="1844824"/>
            <a:ext cx="794810" cy="734095"/>
          </a:xfrm>
          <a:prstGeom prst="rect">
            <a:avLst/>
          </a:prstGeom>
        </p:spPr>
      </p:pic>
      <p:pic>
        <p:nvPicPr>
          <p:cNvPr id="5" name="Picture 4"/>
          <p:cNvPicPr>
            <a:picLocks noChangeAspect="1"/>
          </p:cNvPicPr>
          <p:nvPr/>
        </p:nvPicPr>
        <p:blipFill>
          <a:blip r:embed="rId3"/>
          <a:stretch>
            <a:fillRect/>
          </a:stretch>
        </p:blipFill>
        <p:spPr>
          <a:xfrm>
            <a:off x="7933434" y="4243940"/>
            <a:ext cx="829985" cy="714878"/>
          </a:xfrm>
          <a:prstGeom prst="rect">
            <a:avLst/>
          </a:prstGeom>
        </p:spPr>
      </p:pic>
      <p:pic>
        <p:nvPicPr>
          <p:cNvPr id="7" name="Picture 6"/>
          <p:cNvPicPr>
            <a:picLocks noChangeAspect="1"/>
          </p:cNvPicPr>
          <p:nvPr/>
        </p:nvPicPr>
        <p:blipFill>
          <a:blip r:embed="rId4"/>
          <a:stretch>
            <a:fillRect/>
          </a:stretch>
        </p:blipFill>
        <p:spPr>
          <a:xfrm>
            <a:off x="7889684" y="2955101"/>
            <a:ext cx="963368" cy="87578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6080" y="5517232"/>
            <a:ext cx="2292295" cy="560881"/>
          </a:xfrm>
          <a:prstGeom prst="rect">
            <a:avLst/>
          </a:prstGeom>
        </p:spPr>
      </p:pic>
    </p:spTree>
    <p:extLst>
      <p:ext uri="{BB962C8B-B14F-4D97-AF65-F5344CB8AC3E}">
        <p14:creationId xmlns:p14="http://schemas.microsoft.com/office/powerpoint/2010/main" val="3477191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Supercharge your </a:t>
            </a:r>
            <a:r>
              <a:rPr lang="en-US" dirty="0" err="1"/>
              <a:t>ESXi</a:t>
            </a:r>
            <a:r>
              <a:rPr lang="en-US" dirty="0"/>
              <a:t> deployment with </a:t>
            </a:r>
            <a:r>
              <a:rPr lang="en-US" dirty="0" err="1"/>
              <a:t>PowerCLI</a:t>
            </a:r>
            <a:endParaRPr lang="en-CA" dirty="0"/>
          </a:p>
        </p:txBody>
      </p:sp>
      <p:sp>
        <p:nvSpPr>
          <p:cNvPr id="3" name="Text Placeholder 2"/>
          <p:cNvSpPr>
            <a:spLocks noGrp="1"/>
          </p:cNvSpPr>
          <p:nvPr>
            <p:ph type="body" sz="quarter" idx="14"/>
          </p:nvPr>
        </p:nvSpPr>
        <p:spPr/>
        <p:txBody>
          <a:bodyPr>
            <a:normAutofit fontScale="92500" lnSpcReduction="20000"/>
          </a:bodyPr>
          <a:lstStyle/>
          <a:p>
            <a:r>
              <a:rPr lang="en-CA"/>
              <a:t>Altaro VM Backup</a:t>
            </a:r>
            <a:endParaRPr lang="en-CA" dirty="0"/>
          </a:p>
        </p:txBody>
      </p:sp>
      <p:sp>
        <p:nvSpPr>
          <p:cNvPr id="6" name="Text Placeholder 5"/>
          <p:cNvSpPr>
            <a:spLocks noGrp="1"/>
          </p:cNvSpPr>
          <p:nvPr>
            <p:ph type="body" sz="quarter" idx="18"/>
          </p:nvPr>
        </p:nvSpPr>
        <p:spPr/>
        <p:txBody>
          <a:bodyPr>
            <a:normAutofit/>
          </a:bodyPr>
          <a:lstStyle/>
          <a:p>
            <a:r>
              <a:rPr lang="en-US" b="1" dirty="0"/>
              <a:t>IT Reseller?</a:t>
            </a:r>
          </a:p>
          <a:p>
            <a:pPr marL="214313" indent="-214313">
              <a:buFont typeface="Arial" panose="020B0604020202020204" pitchFamily="34" charset="0"/>
              <a:buChar char="•"/>
            </a:pPr>
            <a:r>
              <a:rPr lang="en-US" b="1" dirty="0"/>
              <a:t>Join the </a:t>
            </a:r>
            <a:r>
              <a:rPr lang="en-US" b="1" dirty="0" err="1"/>
              <a:t>Altaro</a:t>
            </a:r>
            <a:r>
              <a:rPr lang="en-US" b="1" dirty="0"/>
              <a:t> Partner program!</a:t>
            </a:r>
          </a:p>
          <a:p>
            <a:pPr marL="557213" lvl="1" indent="-214313">
              <a:buFont typeface="Arial" panose="020B0604020202020204" pitchFamily="34" charset="0"/>
              <a:buChar char="•"/>
            </a:pPr>
            <a:r>
              <a:rPr lang="en-US" sz="1600" dirty="0"/>
              <a:t>Free to sign up</a:t>
            </a:r>
          </a:p>
          <a:p>
            <a:pPr marL="557213" lvl="1" indent="-214313">
              <a:buFont typeface="Arial" panose="020B0604020202020204" pitchFamily="34" charset="0"/>
              <a:buChar char="•"/>
            </a:pPr>
            <a:r>
              <a:rPr lang="en-US" sz="1600" dirty="0"/>
              <a:t>Free Partner training &amp; certification</a:t>
            </a:r>
          </a:p>
          <a:p>
            <a:pPr marL="557213" lvl="1" indent="-214313">
              <a:buFont typeface="Arial" panose="020B0604020202020204" pitchFamily="34" charset="0"/>
              <a:buChar char="•"/>
            </a:pPr>
            <a:r>
              <a:rPr lang="en-US" sz="1600" b="1" u="sng" dirty="0"/>
              <a:t>0</a:t>
            </a:r>
            <a:r>
              <a:rPr lang="en-US" sz="1600" dirty="0"/>
              <a:t> Commitment</a:t>
            </a:r>
          </a:p>
          <a:p>
            <a:pPr marL="557213" lvl="1" indent="-214313">
              <a:buFont typeface="Arial" panose="020B0604020202020204" pitchFamily="34" charset="0"/>
              <a:buChar char="•"/>
            </a:pPr>
            <a:r>
              <a:rPr lang="en-US" sz="1600" dirty="0"/>
              <a:t>Attractive discounts</a:t>
            </a:r>
          </a:p>
          <a:p>
            <a:pPr marL="557213" lvl="1" indent="-214313">
              <a:buFont typeface="Arial" panose="020B0604020202020204" pitchFamily="34" charset="0"/>
              <a:buChar char="•"/>
            </a:pPr>
            <a:r>
              <a:rPr lang="en-US" sz="1600" dirty="0"/>
              <a:t>Also available for </a:t>
            </a:r>
            <a:r>
              <a:rPr lang="en-US" sz="1600" b="1" dirty="0"/>
              <a:t>MSPs</a:t>
            </a:r>
            <a:r>
              <a:rPr lang="en-US" sz="1600" dirty="0"/>
              <a:t>!</a:t>
            </a:r>
          </a:p>
          <a:p>
            <a:r>
              <a:rPr lang="en-US" b="1" dirty="0"/>
              <a:t>For more info:</a:t>
            </a:r>
          </a:p>
          <a:p>
            <a:pPr marL="557213" lvl="1" indent="-214313">
              <a:buFont typeface="Arial" panose="020B0604020202020204" pitchFamily="34" charset="0"/>
              <a:buChar char="•"/>
            </a:pPr>
            <a:r>
              <a:rPr lang="en-US" sz="1600" dirty="0"/>
              <a:t>Visit </a:t>
            </a:r>
            <a:r>
              <a:rPr lang="en-US" sz="1600" b="1" dirty="0">
                <a:hlinkClick r:id="rId2"/>
              </a:rPr>
              <a:t>altaro.com/partners</a:t>
            </a:r>
            <a:endParaRPr lang="en-US" sz="1600" b="1" dirty="0"/>
          </a:p>
          <a:p>
            <a:pPr marL="557213" lvl="1" indent="-214313">
              <a:buFont typeface="Arial" panose="020B0604020202020204" pitchFamily="34" charset="0"/>
              <a:buChar char="•"/>
            </a:pPr>
            <a:r>
              <a:rPr lang="en-US" sz="1600" dirty="0"/>
              <a:t>Email: </a:t>
            </a:r>
            <a:r>
              <a:rPr lang="en-US" sz="1600" b="1" dirty="0">
                <a:hlinkClick r:id="rId3"/>
              </a:rPr>
              <a:t>sales@altaro.com</a:t>
            </a:r>
            <a:endParaRPr lang="en-US" sz="1600" b="1" dirty="0"/>
          </a:p>
          <a:p>
            <a:pPr marL="557213" lvl="1" indent="-214313">
              <a:buFont typeface="Arial" panose="020B0604020202020204" pitchFamily="34" charset="0"/>
              <a:buChar char="•"/>
            </a:pPr>
            <a:endParaRPr lang="en-US" b="1" dirty="0"/>
          </a:p>
        </p:txBody>
      </p:sp>
      <p:pic>
        <p:nvPicPr>
          <p:cNvPr id="1030" name="Picture 6" descr="Authorised Partn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916" y="2183030"/>
            <a:ext cx="117157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ertified Partn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916" y="2959035"/>
            <a:ext cx="117157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lite Partn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916" y="3735276"/>
            <a:ext cx="117157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084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Supercharge your </a:t>
            </a:r>
            <a:r>
              <a:rPr lang="en-US" dirty="0" err="1"/>
              <a:t>ESXi</a:t>
            </a:r>
            <a:r>
              <a:rPr lang="en-US" dirty="0"/>
              <a:t> deployment with </a:t>
            </a:r>
            <a:r>
              <a:rPr lang="en-US" dirty="0" err="1"/>
              <a:t>PowerCLI</a:t>
            </a:r>
            <a:endParaRPr lang="en-CA" dirty="0"/>
          </a:p>
        </p:txBody>
      </p:sp>
      <p:sp>
        <p:nvSpPr>
          <p:cNvPr id="3" name="Text Placeholder 2"/>
          <p:cNvSpPr>
            <a:spLocks noGrp="1"/>
          </p:cNvSpPr>
          <p:nvPr>
            <p:ph type="body" sz="quarter" idx="14"/>
          </p:nvPr>
        </p:nvSpPr>
        <p:spPr/>
        <p:txBody>
          <a:bodyPr>
            <a:normAutofit fontScale="92500" lnSpcReduction="20000"/>
          </a:bodyPr>
          <a:lstStyle/>
          <a:p>
            <a:r>
              <a:rPr lang="en-CA"/>
              <a:t>Altaro VM Backup</a:t>
            </a:r>
            <a:endParaRPr lang="en-CA" dirty="0"/>
          </a:p>
        </p:txBody>
      </p:sp>
      <p:sp>
        <p:nvSpPr>
          <p:cNvPr id="9" name="Rectangle 8"/>
          <p:cNvSpPr/>
          <p:nvPr/>
        </p:nvSpPr>
        <p:spPr>
          <a:xfrm>
            <a:off x="1763688" y="5129309"/>
            <a:ext cx="5616624" cy="607859"/>
          </a:xfrm>
          <a:prstGeom prst="rect">
            <a:avLst/>
          </a:prstGeom>
        </p:spPr>
        <p:txBody>
          <a:bodyPr wrap="square">
            <a:spAutoFit/>
          </a:bodyPr>
          <a:lstStyle/>
          <a:p>
            <a:pPr algn="ctr">
              <a:spcBef>
                <a:spcPts val="900"/>
              </a:spcBef>
            </a:pPr>
            <a:r>
              <a:rPr lang="en-GB" sz="2000" b="1" dirty="0">
                <a:latin typeface="+mj-lt"/>
              </a:rPr>
              <a:t>Download your copy here: </a:t>
            </a:r>
            <a:r>
              <a:rPr lang="en-GB" sz="2000" b="1" u="sng" dirty="0">
                <a:solidFill>
                  <a:srgbClr val="004676"/>
                </a:solidFill>
                <a:latin typeface="+mj-lt"/>
                <a:hlinkClick r:id="rId2"/>
              </a:rPr>
              <a:t>altaro.com/download </a:t>
            </a:r>
            <a:r>
              <a:rPr lang="en-GB" sz="1350" b="1" u="sng" dirty="0">
                <a:solidFill>
                  <a:srgbClr val="004676"/>
                </a:solidFill>
                <a:latin typeface="+mj-lt"/>
                <a:hlinkClick r:id="rId2"/>
              </a:rPr>
              <a:t/>
            </a:r>
            <a:br>
              <a:rPr lang="en-GB" sz="1350" b="1" u="sng" dirty="0">
                <a:solidFill>
                  <a:srgbClr val="004676"/>
                </a:solidFill>
                <a:latin typeface="+mj-lt"/>
                <a:hlinkClick r:id="rId2"/>
              </a:rPr>
            </a:br>
            <a:r>
              <a:rPr lang="en-GB" sz="1350" dirty="0">
                <a:latin typeface="+mj-lt"/>
              </a:rPr>
              <a:t>(30-Day trial OR Free for 2 VMs, forever)</a:t>
            </a:r>
            <a:endParaRPr lang="en-GB" sz="1350" i="1" dirty="0">
              <a:latin typeface="+mj-lt"/>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767" y="1807699"/>
            <a:ext cx="5329175" cy="3261974"/>
          </a:xfrm>
          <a:prstGeom prst="rect">
            <a:avLst/>
          </a:prstGeom>
        </p:spPr>
      </p:pic>
    </p:spTree>
    <p:extLst>
      <p:ext uri="{BB962C8B-B14F-4D97-AF65-F5344CB8AC3E}">
        <p14:creationId xmlns:p14="http://schemas.microsoft.com/office/powerpoint/2010/main" val="970341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latin typeface="+mj-lt"/>
              </a:rPr>
              <a:t>Questions?</a:t>
            </a:r>
          </a:p>
        </p:txBody>
      </p:sp>
    </p:spTree>
    <p:extLst>
      <p:ext uri="{BB962C8B-B14F-4D97-AF65-F5344CB8AC3E}">
        <p14:creationId xmlns:p14="http://schemas.microsoft.com/office/powerpoint/2010/main" val="1323003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you for Attending!</a:t>
            </a:r>
          </a:p>
        </p:txBody>
      </p:sp>
    </p:spTree>
    <p:extLst>
      <p:ext uri="{BB962C8B-B14F-4D97-AF65-F5344CB8AC3E}">
        <p14:creationId xmlns:p14="http://schemas.microsoft.com/office/powerpoint/2010/main" val="2860501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CA"/>
          </a:p>
        </p:txBody>
      </p:sp>
      <p:sp>
        <p:nvSpPr>
          <p:cNvPr id="3" name="Text Placeholder 2"/>
          <p:cNvSpPr>
            <a:spLocks noGrp="1"/>
          </p:cNvSpPr>
          <p:nvPr>
            <p:ph type="body" sz="quarter" idx="15"/>
          </p:nvPr>
        </p:nvSpPr>
        <p:spPr/>
        <p:txBody>
          <a:bodyPr/>
          <a:lstStyle/>
          <a:p>
            <a:endParaRPr lang="en-CA"/>
          </a:p>
        </p:txBody>
      </p:sp>
      <p:sp>
        <p:nvSpPr>
          <p:cNvPr id="4" name="Text Placeholder 3"/>
          <p:cNvSpPr>
            <a:spLocks noGrp="1"/>
          </p:cNvSpPr>
          <p:nvPr>
            <p:ph type="body" sz="quarter" idx="16"/>
          </p:nvPr>
        </p:nvSpPr>
        <p:spPr/>
        <p:txBody>
          <a:bodyPr/>
          <a:lstStyle/>
          <a:p>
            <a:r>
              <a:rPr lang="en-CA" dirty="0"/>
              <a:t>PowerShell Modules</a:t>
            </a:r>
          </a:p>
        </p:txBody>
      </p:sp>
      <p:sp>
        <p:nvSpPr>
          <p:cNvPr id="5" name="Text Placeholder 4"/>
          <p:cNvSpPr>
            <a:spLocks noGrp="1"/>
          </p:cNvSpPr>
          <p:nvPr>
            <p:ph type="body" sz="quarter" idx="18"/>
          </p:nvPr>
        </p:nvSpPr>
        <p:spPr/>
        <p:txBody>
          <a:bodyPr/>
          <a:lstStyle/>
          <a:p>
            <a:r>
              <a:rPr lang="en-CA" dirty="0"/>
              <a:t>Why </a:t>
            </a:r>
            <a:r>
              <a:rPr lang="en-CA" dirty="0" smtClean="0"/>
              <a:t>Use </a:t>
            </a:r>
            <a:r>
              <a:rPr lang="en-CA" dirty="0"/>
              <a:t>PowerShell?</a:t>
            </a:r>
          </a:p>
        </p:txBody>
      </p:sp>
      <p:sp>
        <p:nvSpPr>
          <p:cNvPr id="6" name="Text Placeholder 5"/>
          <p:cNvSpPr>
            <a:spLocks noGrp="1"/>
          </p:cNvSpPr>
          <p:nvPr>
            <p:ph type="body" sz="quarter" idx="20"/>
          </p:nvPr>
        </p:nvSpPr>
        <p:spPr/>
        <p:txBody>
          <a:bodyPr/>
          <a:lstStyle/>
          <a:p>
            <a:r>
              <a:rPr lang="en-CA" dirty="0" err="1"/>
              <a:t>PowerCLI</a:t>
            </a:r>
            <a:r>
              <a:rPr lang="en-CA" dirty="0"/>
              <a:t> Intro</a:t>
            </a:r>
          </a:p>
        </p:txBody>
      </p:sp>
      <p:sp>
        <p:nvSpPr>
          <p:cNvPr id="7" name="Text Placeholder 6"/>
          <p:cNvSpPr>
            <a:spLocks noGrp="1"/>
          </p:cNvSpPr>
          <p:nvPr>
            <p:ph type="body" sz="quarter" idx="21"/>
          </p:nvPr>
        </p:nvSpPr>
        <p:spPr/>
        <p:txBody>
          <a:bodyPr/>
          <a:lstStyle/>
          <a:p>
            <a:endParaRPr lang="en-CA"/>
          </a:p>
        </p:txBody>
      </p:sp>
      <p:sp>
        <p:nvSpPr>
          <p:cNvPr id="8" name="Text Placeholder 7"/>
          <p:cNvSpPr>
            <a:spLocks noGrp="1"/>
          </p:cNvSpPr>
          <p:nvPr>
            <p:ph type="body" sz="quarter" idx="22"/>
          </p:nvPr>
        </p:nvSpPr>
        <p:spPr/>
        <p:txBody>
          <a:bodyPr/>
          <a:lstStyle/>
          <a:p>
            <a:r>
              <a:rPr lang="en-CA" dirty="0"/>
              <a:t>Demos!</a:t>
            </a:r>
          </a:p>
        </p:txBody>
      </p:sp>
      <p:sp>
        <p:nvSpPr>
          <p:cNvPr id="9" name="Text Placeholder 8"/>
          <p:cNvSpPr>
            <a:spLocks noGrp="1"/>
          </p:cNvSpPr>
          <p:nvPr>
            <p:ph type="body" sz="quarter" idx="23"/>
          </p:nvPr>
        </p:nvSpPr>
        <p:spPr/>
        <p:txBody>
          <a:bodyPr/>
          <a:lstStyle/>
          <a:p>
            <a:endParaRPr lang="en-CA" dirty="0"/>
          </a:p>
        </p:txBody>
      </p:sp>
      <p:sp>
        <p:nvSpPr>
          <p:cNvPr id="10" name="Text Placeholder 9"/>
          <p:cNvSpPr>
            <a:spLocks noGrp="1"/>
          </p:cNvSpPr>
          <p:nvPr>
            <p:ph type="body" sz="quarter" idx="24"/>
          </p:nvPr>
        </p:nvSpPr>
        <p:spPr/>
        <p:txBody>
          <a:bodyPr/>
          <a:lstStyle/>
          <a:p>
            <a:r>
              <a:rPr lang="en-CA" dirty="0"/>
              <a:t>Deep Dive Content Resources</a:t>
            </a:r>
          </a:p>
        </p:txBody>
      </p:sp>
      <p:sp>
        <p:nvSpPr>
          <p:cNvPr id="11" name="Text Placeholder 10"/>
          <p:cNvSpPr>
            <a:spLocks noGrp="1"/>
          </p:cNvSpPr>
          <p:nvPr>
            <p:ph type="body" sz="quarter" idx="25"/>
          </p:nvPr>
        </p:nvSpPr>
        <p:spPr/>
        <p:txBody>
          <a:bodyPr/>
          <a:lstStyle/>
          <a:p>
            <a:endParaRPr lang="en-CA"/>
          </a:p>
        </p:txBody>
      </p:sp>
      <p:sp>
        <p:nvSpPr>
          <p:cNvPr id="12" name="Text Placeholder 11"/>
          <p:cNvSpPr>
            <a:spLocks noGrp="1"/>
          </p:cNvSpPr>
          <p:nvPr>
            <p:ph type="body" sz="quarter" idx="26"/>
          </p:nvPr>
        </p:nvSpPr>
        <p:spPr/>
        <p:txBody>
          <a:bodyPr/>
          <a:lstStyle/>
          <a:p>
            <a:r>
              <a:rPr lang="en-CA" dirty="0"/>
              <a:t>Q &amp; A</a:t>
            </a:r>
          </a:p>
        </p:txBody>
      </p:sp>
      <p:sp>
        <p:nvSpPr>
          <p:cNvPr id="13" name="Text Placeholder 12"/>
          <p:cNvSpPr>
            <a:spLocks noGrp="1"/>
          </p:cNvSpPr>
          <p:nvPr>
            <p:ph type="body" sz="quarter" idx="27"/>
          </p:nvPr>
        </p:nvSpPr>
        <p:spPr/>
        <p:txBody>
          <a:bodyPr/>
          <a:lstStyle/>
          <a:p>
            <a:endParaRPr lang="en-CA"/>
          </a:p>
        </p:txBody>
      </p:sp>
      <p:sp>
        <p:nvSpPr>
          <p:cNvPr id="14" name="Text Placeholder 13"/>
          <p:cNvSpPr>
            <a:spLocks noGrp="1"/>
          </p:cNvSpPr>
          <p:nvPr>
            <p:ph type="body" sz="quarter" idx="28"/>
          </p:nvPr>
        </p:nvSpPr>
        <p:spPr/>
        <p:txBody>
          <a:bodyPr/>
          <a:lstStyle/>
          <a:p>
            <a:endParaRPr lang="en-CA"/>
          </a:p>
        </p:txBody>
      </p:sp>
    </p:spTree>
    <p:extLst>
      <p:ext uri="{BB962C8B-B14F-4D97-AF65-F5344CB8AC3E}">
        <p14:creationId xmlns:p14="http://schemas.microsoft.com/office/powerpoint/2010/main" val="1980858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p:txBody>
          <a:bodyPr/>
          <a:lstStyle/>
          <a:p>
            <a:r>
              <a:rPr lang="en-US" dirty="0"/>
              <a:t>Andy Syrewicze</a:t>
            </a:r>
            <a:endParaRPr lang="en-CA" dirty="0"/>
          </a:p>
        </p:txBody>
      </p:sp>
      <p:sp>
        <p:nvSpPr>
          <p:cNvPr id="5" name="Text Placeholder 4"/>
          <p:cNvSpPr>
            <a:spLocks noGrp="1"/>
          </p:cNvSpPr>
          <p:nvPr>
            <p:ph type="body" sz="quarter" idx="16"/>
          </p:nvPr>
        </p:nvSpPr>
        <p:spPr/>
        <p:txBody>
          <a:bodyPr/>
          <a:lstStyle/>
          <a:p>
            <a:r>
              <a:rPr lang="en-CA" dirty="0"/>
              <a:t>Microsoft MVP</a:t>
            </a:r>
          </a:p>
        </p:txBody>
      </p:sp>
      <p:sp>
        <p:nvSpPr>
          <p:cNvPr id="6" name="Text Placeholder 5"/>
          <p:cNvSpPr>
            <a:spLocks noGrp="1"/>
          </p:cNvSpPr>
          <p:nvPr>
            <p:ph type="body" sz="quarter" idx="20"/>
          </p:nvPr>
        </p:nvSpPr>
        <p:spPr/>
        <p:txBody>
          <a:bodyPr/>
          <a:lstStyle/>
          <a:p>
            <a:r>
              <a:rPr lang="en-US" b="1" dirty="0"/>
              <a:t>Andy is a Technical Evangelist for </a:t>
            </a:r>
            <a:r>
              <a:rPr lang="en-US" b="1" dirty="0" err="1"/>
              <a:t>Altaro</a:t>
            </a:r>
            <a:r>
              <a:rPr lang="en-US" b="1" dirty="0"/>
              <a:t> Software.</a:t>
            </a:r>
          </a:p>
          <a:p>
            <a:r>
              <a:rPr lang="en-US" dirty="0"/>
              <a:t>12+ years Experience providing technology solutions across several industry verticals including, education, fortune 500 manufacturing, healthcare and professional services working for MSPs and Internal IT Departments.</a:t>
            </a:r>
          </a:p>
          <a:p>
            <a:r>
              <a:rPr lang="en-US" dirty="0"/>
              <a:t>During that time - expert in VMware, Linux, and Network Security.</a:t>
            </a:r>
          </a:p>
          <a:p>
            <a:r>
              <a:rPr lang="en-US" dirty="0"/>
              <a:t>Last 7 years: Virtualization, Cloud Services and the Microsoft Server Stack, with an emphasis on Hyper-V. </a:t>
            </a:r>
          </a:p>
          <a:p>
            <a:r>
              <a:rPr lang="en-US" dirty="0"/>
              <a:t>Blog: </a:t>
            </a:r>
            <a:r>
              <a:rPr lang="en-US" dirty="0">
                <a:hlinkClick r:id="rId2"/>
              </a:rPr>
              <a:t>http://www.altaro.com/vmware</a:t>
            </a:r>
            <a:r>
              <a:rPr lang="en-US" dirty="0"/>
              <a:t> and </a:t>
            </a:r>
            <a:r>
              <a:rPr lang="en-US" dirty="0">
                <a:hlinkClick r:id="rId3"/>
              </a:rPr>
              <a:t>http://www.altaro.com/hyper-v</a:t>
            </a:r>
            <a:r>
              <a:rPr lang="en-US" dirty="0"/>
              <a:t> </a:t>
            </a:r>
            <a:br>
              <a:rPr lang="en-US" dirty="0"/>
            </a:br>
            <a:r>
              <a:rPr lang="en-US" dirty="0"/>
              <a:t>Twitter: </a:t>
            </a:r>
            <a:r>
              <a:rPr lang="en-US" dirty="0">
                <a:hlinkClick r:id="rId4"/>
              </a:rPr>
              <a:t>@</a:t>
            </a:r>
            <a:r>
              <a:rPr lang="en-US" dirty="0" err="1">
                <a:hlinkClick r:id="rId4"/>
              </a:rPr>
              <a:t>asyrewicze</a:t>
            </a:r>
            <a:endParaRPr lang="en-CA" dirty="0"/>
          </a:p>
        </p:txBody>
      </p:sp>
      <p:sp>
        <p:nvSpPr>
          <p:cNvPr id="7" name="Text Placeholder 6"/>
          <p:cNvSpPr>
            <a:spLocks noGrp="1"/>
          </p:cNvSpPr>
          <p:nvPr>
            <p:ph type="body" sz="quarter" idx="13"/>
          </p:nvPr>
        </p:nvSpPr>
        <p:spPr/>
        <p:txBody>
          <a:bodyPr/>
          <a:lstStyle/>
          <a:p>
            <a:pPr marL="0" indent="0"/>
            <a:r>
              <a:rPr lang="en-US" dirty="0"/>
              <a:t>Supercharge your </a:t>
            </a:r>
            <a:r>
              <a:rPr lang="en-US" dirty="0" err="1"/>
              <a:t>ESXi</a:t>
            </a:r>
            <a:r>
              <a:rPr lang="en-US" dirty="0"/>
              <a:t> deployment with </a:t>
            </a:r>
            <a:r>
              <a:rPr lang="en-US" dirty="0" err="1"/>
              <a:t>PowerCLI</a:t>
            </a:r>
            <a:endParaRPr lang="en-CA" dirty="0"/>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t="1915" r="1915"/>
          <a:stretch/>
        </p:blipFill>
        <p:spPr>
          <a:xfrm>
            <a:off x="6228184" y="1628800"/>
            <a:ext cx="2160239" cy="15891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26665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p:txBody>
          <a:bodyPr/>
          <a:lstStyle/>
          <a:p>
            <a:r>
              <a:rPr lang="en-US" dirty="0"/>
              <a:t>Adam Bertram</a:t>
            </a:r>
            <a:endParaRPr lang="en-CA" dirty="0"/>
          </a:p>
        </p:txBody>
      </p:sp>
      <p:sp>
        <p:nvSpPr>
          <p:cNvPr id="5" name="Text Placeholder 4"/>
          <p:cNvSpPr>
            <a:spLocks noGrp="1"/>
          </p:cNvSpPr>
          <p:nvPr>
            <p:ph type="body" sz="quarter" idx="16"/>
          </p:nvPr>
        </p:nvSpPr>
        <p:spPr/>
        <p:txBody>
          <a:bodyPr/>
          <a:lstStyle/>
          <a:p>
            <a:r>
              <a:rPr lang="en-CA" dirty="0"/>
              <a:t>PS&gt; </a:t>
            </a:r>
            <a:r>
              <a:rPr lang="en-CA" dirty="0" err="1"/>
              <a:t>WhoAmi</a:t>
            </a:r>
            <a:endParaRPr lang="en-CA" dirty="0"/>
          </a:p>
        </p:txBody>
      </p:sp>
      <p:sp>
        <p:nvSpPr>
          <p:cNvPr id="6" name="Text Placeholder 5"/>
          <p:cNvSpPr>
            <a:spLocks noGrp="1"/>
          </p:cNvSpPr>
          <p:nvPr>
            <p:ph type="body" sz="quarter" idx="20"/>
          </p:nvPr>
        </p:nvSpPr>
        <p:spPr>
          <a:xfrm>
            <a:off x="683568" y="1628800"/>
            <a:ext cx="5616624" cy="3528392"/>
          </a:xfrm>
        </p:spPr>
        <p:txBody>
          <a:bodyPr/>
          <a:lstStyle/>
          <a:p>
            <a:pPr>
              <a:buFont typeface="Myriad Pro Light" pitchFamily="34" charset="0"/>
              <a:buChar char="&gt;"/>
            </a:pPr>
            <a:r>
              <a:rPr lang="en-US" sz="2400" dirty="0" err="1"/>
              <a:t>Pluralsight</a:t>
            </a:r>
            <a:r>
              <a:rPr lang="en-US" sz="2400" dirty="0"/>
              <a:t> Author</a:t>
            </a:r>
          </a:p>
          <a:p>
            <a:pPr>
              <a:buFont typeface="Myriad Pro Light" pitchFamily="34" charset="0"/>
              <a:buChar char="&gt;"/>
            </a:pPr>
            <a:r>
              <a:rPr lang="en-US" sz="2400" dirty="0"/>
              <a:t>PowerShell Trainer</a:t>
            </a:r>
          </a:p>
          <a:p>
            <a:pPr>
              <a:buFont typeface="Myriad Pro Light" pitchFamily="34" charset="0"/>
              <a:buChar char="&gt;"/>
            </a:pPr>
            <a:r>
              <a:rPr lang="en-US" sz="2400" dirty="0"/>
              <a:t>Freelance Writer</a:t>
            </a:r>
          </a:p>
          <a:p>
            <a:pPr>
              <a:buFont typeface="Myriad Pro Light" pitchFamily="34" charset="0"/>
              <a:buChar char="&gt;"/>
            </a:pPr>
            <a:r>
              <a:rPr lang="en-US" sz="2400" dirty="0"/>
              <a:t>PowerShell Consultant</a:t>
            </a:r>
          </a:p>
          <a:p>
            <a:pPr>
              <a:buFont typeface="Myriad Pro Light" pitchFamily="34" charset="0"/>
              <a:buChar char="&gt;"/>
            </a:pPr>
            <a:r>
              <a:rPr lang="en-US" sz="2400" dirty="0"/>
              <a:t>Microsoft MVP</a:t>
            </a:r>
          </a:p>
          <a:p>
            <a:pPr marL="0" indent="0">
              <a:buNone/>
            </a:pPr>
            <a:endParaRPr lang="en-US" sz="2400" dirty="0"/>
          </a:p>
          <a:p>
            <a:r>
              <a:rPr lang="en-US" sz="2400" dirty="0"/>
              <a:t>Blog: </a:t>
            </a:r>
            <a:r>
              <a:rPr lang="en-US" sz="2400" dirty="0">
                <a:hlinkClick r:id="rId2"/>
              </a:rPr>
              <a:t>http://adamtheautomator.com</a:t>
            </a:r>
            <a:r>
              <a:rPr lang="en-US" sz="2400" dirty="0"/>
              <a:t> </a:t>
            </a:r>
            <a:br>
              <a:rPr lang="en-US" sz="2400" dirty="0"/>
            </a:br>
            <a:r>
              <a:rPr lang="en-US" sz="2400" dirty="0"/>
              <a:t>Twitter: </a:t>
            </a:r>
            <a:r>
              <a:rPr lang="en-US" sz="2400" dirty="0">
                <a:hlinkClick r:id="rId3"/>
              </a:rPr>
              <a:t>@</a:t>
            </a:r>
            <a:r>
              <a:rPr lang="en-US" sz="2400" dirty="0" err="1">
                <a:hlinkClick r:id="rId3"/>
              </a:rPr>
              <a:t>adbertram</a:t>
            </a:r>
            <a:endParaRPr lang="en-CA" sz="2400" dirty="0"/>
          </a:p>
        </p:txBody>
      </p:sp>
      <p:sp>
        <p:nvSpPr>
          <p:cNvPr id="7" name="Text Placeholder 6"/>
          <p:cNvSpPr>
            <a:spLocks noGrp="1"/>
          </p:cNvSpPr>
          <p:nvPr>
            <p:ph type="body" sz="quarter" idx="13"/>
          </p:nvPr>
        </p:nvSpPr>
        <p:spPr/>
        <p:txBody>
          <a:bodyPr/>
          <a:lstStyle/>
          <a:p>
            <a:r>
              <a:rPr lang="en-US" dirty="0"/>
              <a:t>Supercharge your </a:t>
            </a:r>
            <a:r>
              <a:rPr lang="en-US" dirty="0" err="1"/>
              <a:t>ESXi</a:t>
            </a:r>
            <a:r>
              <a:rPr lang="en-US" dirty="0"/>
              <a:t> deployment with </a:t>
            </a:r>
            <a:r>
              <a:rPr lang="en-US" dirty="0" err="1"/>
              <a:t>PowerCLI</a:t>
            </a:r>
            <a:endParaRPr lang="en-CA" dirty="0"/>
          </a:p>
        </p:txBody>
      </p:sp>
      <p:pic>
        <p:nvPicPr>
          <p:cNvPr id="9" name="Shape 119"/>
          <p:cNvPicPr preferRelativeResize="0">
            <a:picLocks/>
          </p:cNvPicPr>
          <p:nvPr/>
        </p:nvPicPr>
        <p:blipFill rotWithShape="1">
          <a:blip r:embed="rId4" cstate="screen">
            <a:alphaModFix/>
            <a:extLst>
              <a:ext uri="{28A0092B-C50C-407E-A947-70E740481C1C}">
                <a14:useLocalDpi xmlns:a14="http://schemas.microsoft.com/office/drawing/2010/main"/>
              </a:ext>
            </a:extLst>
          </a:blip>
          <a:srcRect/>
          <a:stretch/>
        </p:blipFill>
        <p:spPr>
          <a:xfrm>
            <a:off x="6300192" y="1502260"/>
            <a:ext cx="1800200" cy="16673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98470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p:txBody>
          <a:bodyPr>
            <a:normAutofit fontScale="92500" lnSpcReduction="20000"/>
          </a:bodyPr>
          <a:lstStyle/>
          <a:p>
            <a:r>
              <a:rPr lang="en-US"/>
              <a:t>About Altaro Software</a:t>
            </a:r>
            <a:endParaRPr lang="en-CA" dirty="0"/>
          </a:p>
        </p:txBody>
      </p:sp>
      <p:sp>
        <p:nvSpPr>
          <p:cNvPr id="6" name="Text Placeholder 5"/>
          <p:cNvSpPr>
            <a:spLocks noGrp="1"/>
          </p:cNvSpPr>
          <p:nvPr>
            <p:ph type="body" sz="quarter" idx="20"/>
          </p:nvPr>
        </p:nvSpPr>
        <p:spPr/>
        <p:txBody>
          <a:bodyPr/>
          <a:lstStyle/>
          <a:p>
            <a:r>
              <a:rPr lang="en-US" dirty="0"/>
              <a:t>Altaro is a fast-growing developer of easy to use and affordable backup solutions for small- to medium-sized businesses, specializing in backup for virtualized environments.</a:t>
            </a:r>
          </a:p>
          <a:p>
            <a:r>
              <a:rPr lang="en-US" dirty="0"/>
              <a:t>Virtual Backup trusted by </a:t>
            </a:r>
            <a:r>
              <a:rPr lang="en-US" dirty="0" smtClean="0"/>
              <a:t>30,000+ </a:t>
            </a:r>
            <a:r>
              <a:rPr lang="en-US" dirty="0"/>
              <a:t>SMBs</a:t>
            </a:r>
          </a:p>
          <a:p>
            <a:r>
              <a:rPr lang="en-US" dirty="0"/>
              <a:t>Flagship product: Altaro VM Backup</a:t>
            </a:r>
          </a:p>
          <a:p>
            <a:endParaRPr lang="en-US" dirty="0"/>
          </a:p>
          <a:p>
            <a:pPr marL="779400" lvl="2" indent="0">
              <a:buNone/>
            </a:pPr>
            <a:r>
              <a:rPr lang="en-US" sz="2000" b="1" dirty="0" smtClean="0">
                <a:solidFill>
                  <a:srgbClr val="004676"/>
                </a:solidFill>
                <a:hlinkClick r:id="rId2"/>
              </a:rPr>
              <a:t>altaro.com/</a:t>
            </a:r>
            <a:r>
              <a:rPr lang="en-US" sz="2000" b="1" dirty="0" err="1" smtClean="0">
                <a:solidFill>
                  <a:srgbClr val="004676"/>
                </a:solidFill>
                <a:hlinkClick r:id="rId2"/>
              </a:rPr>
              <a:t>vm</a:t>
            </a:r>
            <a:r>
              <a:rPr lang="en-US" sz="2000" b="1" dirty="0" smtClean="0">
                <a:solidFill>
                  <a:srgbClr val="004676"/>
                </a:solidFill>
                <a:hlinkClick r:id="rId2"/>
              </a:rPr>
              <a:t>-backup</a:t>
            </a:r>
            <a:r>
              <a:rPr lang="en-US" sz="2000" b="1" dirty="0" smtClean="0">
                <a:solidFill>
                  <a:srgbClr val="004676"/>
                </a:solidFill>
              </a:rPr>
              <a:t> </a:t>
            </a:r>
            <a:endParaRPr lang="en-US" sz="2000" b="1" dirty="0">
              <a:solidFill>
                <a:srgbClr val="004676"/>
              </a:solidFill>
            </a:endParaRPr>
          </a:p>
        </p:txBody>
      </p:sp>
      <p:sp>
        <p:nvSpPr>
          <p:cNvPr id="7" name="Text Placeholder 6"/>
          <p:cNvSpPr>
            <a:spLocks noGrp="1"/>
          </p:cNvSpPr>
          <p:nvPr>
            <p:ph type="body" sz="quarter" idx="13"/>
          </p:nvPr>
        </p:nvSpPr>
        <p:spPr/>
        <p:txBody>
          <a:bodyPr/>
          <a:lstStyle/>
          <a:p>
            <a:r>
              <a:rPr lang="en-US" dirty="0"/>
              <a:t>Supercharge your </a:t>
            </a:r>
            <a:r>
              <a:rPr lang="en-US" dirty="0" err="1"/>
              <a:t>ESXi</a:t>
            </a:r>
            <a:r>
              <a:rPr lang="en-US" dirty="0"/>
              <a:t> deployment with </a:t>
            </a:r>
            <a:r>
              <a:rPr lang="en-US" dirty="0" err="1"/>
              <a:t>PowerCLI</a:t>
            </a:r>
            <a:endParaRPr lang="en-CA" dirty="0"/>
          </a:p>
        </p:txBody>
      </p:sp>
      <p:pic>
        <p:nvPicPr>
          <p:cNvPr id="8" name="Picture 7" descr="Windows_certified.png"/>
          <p:cNvPicPr>
            <a:picLocks/>
          </p:cNvPicPr>
          <p:nvPr/>
        </p:nvPicPr>
        <p:blipFill>
          <a:blip r:embed="rId3" cstate="print"/>
          <a:srcRect l="50361" r="-2309"/>
          <a:stretch>
            <a:fillRect/>
          </a:stretch>
        </p:blipFill>
        <p:spPr>
          <a:xfrm>
            <a:off x="5601041" y="4231569"/>
            <a:ext cx="594066" cy="685802"/>
          </a:xfrm>
          <a:prstGeom prst="rect">
            <a:avLst/>
          </a:prstGeom>
        </p:spPr>
      </p:pic>
      <p:pic>
        <p:nvPicPr>
          <p:cNvPr id="10" name="Picture 9" descr="Windows_certified.png"/>
          <p:cNvPicPr>
            <a:picLocks/>
          </p:cNvPicPr>
          <p:nvPr/>
        </p:nvPicPr>
        <p:blipFill>
          <a:blip r:embed="rId3" cstate="print"/>
          <a:srcRect r="51919"/>
          <a:stretch>
            <a:fillRect/>
          </a:stretch>
        </p:blipFill>
        <p:spPr>
          <a:xfrm>
            <a:off x="6303119" y="4231569"/>
            <a:ext cx="549849" cy="685802"/>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3992" y="5084070"/>
            <a:ext cx="1701184" cy="35015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2531" y="4058198"/>
            <a:ext cx="1128728" cy="1026116"/>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91578" y="4231570"/>
            <a:ext cx="866393" cy="681563"/>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5686" y="3254087"/>
            <a:ext cx="2586754" cy="632930"/>
          </a:xfrm>
          <a:prstGeom prst="rect">
            <a:avLst/>
          </a:prstGeom>
        </p:spPr>
      </p:pic>
    </p:spTree>
    <p:extLst>
      <p:ext uri="{BB962C8B-B14F-4D97-AF65-F5344CB8AC3E}">
        <p14:creationId xmlns:p14="http://schemas.microsoft.com/office/powerpoint/2010/main" val="2291202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CA" dirty="0"/>
              <a:t>PowerShell Modules</a:t>
            </a:r>
          </a:p>
        </p:txBody>
      </p:sp>
      <p:sp>
        <p:nvSpPr>
          <p:cNvPr id="5" name="Text Placeholder 4"/>
          <p:cNvSpPr>
            <a:spLocks noGrp="1"/>
          </p:cNvSpPr>
          <p:nvPr>
            <p:ph type="body" sz="quarter" idx="18"/>
          </p:nvPr>
        </p:nvSpPr>
        <p:spPr/>
        <p:txBody>
          <a:bodyPr/>
          <a:lstStyle/>
          <a:p>
            <a:r>
              <a:rPr lang="en-CA" sz="2400" dirty="0"/>
              <a:t>Groupings of like functions</a:t>
            </a:r>
          </a:p>
          <a:p>
            <a:r>
              <a:rPr lang="en-CA" sz="2400" dirty="0"/>
              <a:t>Shareable “packages” of functions</a:t>
            </a:r>
          </a:p>
          <a:p>
            <a:r>
              <a:rPr lang="en-CA" sz="2400" dirty="0"/>
              <a:t>Vendor-supported management</a:t>
            </a:r>
          </a:p>
          <a:p>
            <a:r>
              <a:rPr lang="en-CA" sz="2400" dirty="0"/>
              <a:t>Functions built to interact with APIs</a:t>
            </a:r>
          </a:p>
          <a:p>
            <a:endParaRPr lang="en-CA" sz="2400" dirty="0"/>
          </a:p>
        </p:txBody>
      </p:sp>
      <p:sp>
        <p:nvSpPr>
          <p:cNvPr id="4" name="Text Placeholder 1"/>
          <p:cNvSpPr>
            <a:spLocks noGrp="1"/>
          </p:cNvSpPr>
          <p:nvPr>
            <p:ph type="body" sz="quarter" idx="13"/>
          </p:nvPr>
        </p:nvSpPr>
        <p:spPr>
          <a:xfrm>
            <a:off x="2555776" y="188640"/>
            <a:ext cx="4536058" cy="288032"/>
          </a:xfrm>
        </p:spPr>
        <p:txBody>
          <a:bodyPr/>
          <a:lstStyle/>
          <a:p>
            <a:r>
              <a:rPr lang="en-US" dirty="0"/>
              <a:t>Supercharge your </a:t>
            </a:r>
            <a:r>
              <a:rPr lang="en-US" dirty="0" err="1"/>
              <a:t>ESXi</a:t>
            </a:r>
            <a:r>
              <a:rPr lang="en-US" dirty="0"/>
              <a:t> deployment with </a:t>
            </a:r>
            <a:r>
              <a:rPr lang="en-US" dirty="0" err="1"/>
              <a:t>PowerCLI</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p:txBody>
          <a:bodyPr/>
          <a:lstStyle/>
          <a:p>
            <a:r>
              <a:rPr lang="en-CA" dirty="0"/>
              <a:t>Why Use PowerShell?</a:t>
            </a:r>
          </a:p>
        </p:txBody>
      </p:sp>
      <p:sp>
        <p:nvSpPr>
          <p:cNvPr id="5" name="Text Placeholder 4"/>
          <p:cNvSpPr>
            <a:spLocks noGrp="1"/>
          </p:cNvSpPr>
          <p:nvPr>
            <p:ph type="body" sz="quarter" idx="16"/>
          </p:nvPr>
        </p:nvSpPr>
        <p:spPr/>
        <p:txBody>
          <a:bodyPr/>
          <a:lstStyle/>
          <a:p>
            <a:r>
              <a:rPr lang="en-CA" dirty="0"/>
              <a:t>Hint: Because it’s awesome.</a:t>
            </a:r>
          </a:p>
        </p:txBody>
      </p:sp>
      <p:sp>
        <p:nvSpPr>
          <p:cNvPr id="6" name="Text Placeholder 5"/>
          <p:cNvSpPr>
            <a:spLocks noGrp="1"/>
          </p:cNvSpPr>
          <p:nvPr>
            <p:ph type="body" sz="quarter" idx="20"/>
          </p:nvPr>
        </p:nvSpPr>
        <p:spPr/>
        <p:txBody>
          <a:bodyPr/>
          <a:lstStyle/>
          <a:p>
            <a:r>
              <a:rPr lang="en-CA" sz="2400" dirty="0"/>
              <a:t>GUIs don't scale</a:t>
            </a:r>
          </a:p>
          <a:p>
            <a:r>
              <a:rPr lang="en-CA" sz="2400" dirty="0"/>
              <a:t>PowerShell is an automation toolset</a:t>
            </a:r>
          </a:p>
          <a:p>
            <a:r>
              <a:rPr lang="en-CA" sz="2400" dirty="0"/>
              <a:t>Tool-making</a:t>
            </a:r>
          </a:p>
          <a:p>
            <a:r>
              <a:rPr lang="en-CA" sz="2400" dirty="0"/>
              <a:t>Wide industry support</a:t>
            </a:r>
          </a:p>
          <a:p>
            <a:r>
              <a:rPr lang="en-CA" sz="2400" dirty="0"/>
              <a:t>Automation glue</a:t>
            </a:r>
          </a:p>
        </p:txBody>
      </p:sp>
      <p:sp>
        <p:nvSpPr>
          <p:cNvPr id="7" name="Text Placeholder 6"/>
          <p:cNvSpPr>
            <a:spLocks noGrp="1"/>
          </p:cNvSpPr>
          <p:nvPr>
            <p:ph type="body" sz="quarter" idx="13"/>
          </p:nvPr>
        </p:nvSpPr>
        <p:spPr/>
        <p:txBody>
          <a:bodyPr/>
          <a:lstStyle/>
          <a:p>
            <a:r>
              <a:rPr lang="en-US" dirty="0"/>
              <a:t>Supercharge your </a:t>
            </a:r>
            <a:r>
              <a:rPr lang="en-US" dirty="0" err="1"/>
              <a:t>ESXi</a:t>
            </a:r>
            <a:r>
              <a:rPr lang="en-US" dirty="0"/>
              <a:t> deployment with </a:t>
            </a:r>
            <a:r>
              <a:rPr lang="en-US" dirty="0" err="1"/>
              <a:t>PowerCLI</a:t>
            </a:r>
            <a:endParaRPr lang="en-CA"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670" y="1988840"/>
            <a:ext cx="2952328" cy="220825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r>
              <a:rPr lang="en-CA" dirty="0"/>
              <a:t>vSphere's PowerShell Support</a:t>
            </a:r>
          </a:p>
        </p:txBody>
      </p:sp>
      <p:pic>
        <p:nvPicPr>
          <p:cNvPr id="10" name="Picture Placeholder 9"/>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2533" b="2533"/>
          <a:stretch>
            <a:fillRect/>
          </a:stretch>
        </p:blipFill>
        <p:spPr>
          <a:xfrm>
            <a:off x="6228184" y="1988840"/>
            <a:ext cx="2663800" cy="2528850"/>
          </a:xfrm>
          <a:prstGeom prst="rect">
            <a:avLst/>
          </a:prstGeom>
        </p:spPr>
      </p:pic>
      <p:sp>
        <p:nvSpPr>
          <p:cNvPr id="7" name="Text Placeholder 6"/>
          <p:cNvSpPr>
            <a:spLocks noGrp="1"/>
          </p:cNvSpPr>
          <p:nvPr>
            <p:ph type="body" sz="quarter" idx="23"/>
          </p:nvPr>
        </p:nvSpPr>
        <p:spPr>
          <a:xfrm>
            <a:off x="683568" y="1628800"/>
            <a:ext cx="5256584" cy="3528392"/>
          </a:xfrm>
        </p:spPr>
        <p:txBody>
          <a:bodyPr/>
          <a:lstStyle/>
          <a:p>
            <a:r>
              <a:rPr lang="en-CA" sz="2400" dirty="0"/>
              <a:t>A set of PowerShell modules to interact with </a:t>
            </a:r>
            <a:r>
              <a:rPr lang="en-CA" sz="2400" dirty="0" err="1"/>
              <a:t>ESXi</a:t>
            </a:r>
            <a:r>
              <a:rPr lang="en-CA" sz="2400" dirty="0"/>
              <a:t> APIs</a:t>
            </a:r>
          </a:p>
          <a:p>
            <a:r>
              <a:rPr lang="en-CA" sz="2400" dirty="0"/>
              <a:t>Not dependent on GUI changes</a:t>
            </a:r>
          </a:p>
          <a:p>
            <a:r>
              <a:rPr lang="en-CA" sz="2400" dirty="0"/>
              <a:t>&gt; 400 cmdlets to interact with vSphere</a:t>
            </a:r>
          </a:p>
          <a:p>
            <a:r>
              <a:rPr lang="en-CA" sz="2400" dirty="0"/>
              <a:t>It's free!</a:t>
            </a:r>
          </a:p>
        </p:txBody>
      </p:sp>
      <p:sp>
        <p:nvSpPr>
          <p:cNvPr id="8" name="Text Placeholder 7"/>
          <p:cNvSpPr>
            <a:spLocks noGrp="1"/>
          </p:cNvSpPr>
          <p:nvPr>
            <p:ph type="body" sz="quarter" idx="16"/>
          </p:nvPr>
        </p:nvSpPr>
        <p:spPr/>
        <p:txBody>
          <a:bodyPr/>
          <a:lstStyle/>
          <a:p>
            <a:r>
              <a:rPr lang="en-CA" dirty="0"/>
              <a:t>PowerCLI</a:t>
            </a:r>
          </a:p>
          <a:p>
            <a:endParaRPr lang="en-CA" dirty="0"/>
          </a:p>
        </p:txBody>
      </p:sp>
      <p:sp>
        <p:nvSpPr>
          <p:cNvPr id="6" name="Text Placeholder 1"/>
          <p:cNvSpPr>
            <a:spLocks noGrp="1"/>
          </p:cNvSpPr>
          <p:nvPr>
            <p:ph type="body" sz="quarter" idx="13"/>
          </p:nvPr>
        </p:nvSpPr>
        <p:spPr>
          <a:xfrm>
            <a:off x="2555776" y="188640"/>
            <a:ext cx="4536058" cy="288032"/>
          </a:xfrm>
        </p:spPr>
        <p:txBody>
          <a:bodyPr/>
          <a:lstStyle/>
          <a:p>
            <a:r>
              <a:rPr lang="en-US" dirty="0"/>
              <a:t>Supercharge your </a:t>
            </a:r>
            <a:r>
              <a:rPr lang="en-US" dirty="0" err="1"/>
              <a:t>ESXi</a:t>
            </a:r>
            <a:r>
              <a:rPr lang="en-US" dirty="0"/>
              <a:t> deployment with </a:t>
            </a:r>
            <a:r>
              <a:rPr lang="en-US" dirty="0" err="1"/>
              <a:t>PowerCLI</a:t>
            </a:r>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CA" dirty="0"/>
              <a:t>Demo Prerequisites</a:t>
            </a:r>
          </a:p>
        </p:txBody>
      </p:sp>
      <p:sp>
        <p:nvSpPr>
          <p:cNvPr id="5" name="Text Placeholder 4"/>
          <p:cNvSpPr>
            <a:spLocks noGrp="1"/>
          </p:cNvSpPr>
          <p:nvPr>
            <p:ph type="body" sz="quarter" idx="18"/>
          </p:nvPr>
        </p:nvSpPr>
        <p:spPr/>
        <p:txBody>
          <a:bodyPr/>
          <a:lstStyle/>
          <a:p>
            <a:r>
              <a:rPr lang="en-CA" sz="2400" dirty="0"/>
              <a:t>PowerCLI 6.3</a:t>
            </a:r>
          </a:p>
          <a:p>
            <a:r>
              <a:rPr lang="en-CA" sz="2400" dirty="0"/>
              <a:t>PowerShell v2+</a:t>
            </a:r>
          </a:p>
          <a:p>
            <a:r>
              <a:rPr lang="it-IT" sz="2400" dirty="0" err="1"/>
              <a:t>ESXi</a:t>
            </a:r>
            <a:r>
              <a:rPr lang="it-IT" sz="2400" dirty="0"/>
              <a:t> 4.1+</a:t>
            </a:r>
          </a:p>
          <a:p>
            <a:r>
              <a:rPr lang="it-IT" sz="2400" dirty="0" err="1"/>
              <a:t>vCenter</a:t>
            </a:r>
            <a:r>
              <a:rPr lang="it-IT" sz="2400" dirty="0"/>
              <a:t> Server 4.1+</a:t>
            </a:r>
            <a:endParaRPr lang="en-CA" sz="2400" dirty="0"/>
          </a:p>
        </p:txBody>
      </p:sp>
      <p:sp>
        <p:nvSpPr>
          <p:cNvPr id="4" name="Text Placeholder 1"/>
          <p:cNvSpPr>
            <a:spLocks noGrp="1"/>
          </p:cNvSpPr>
          <p:nvPr>
            <p:ph type="body" sz="quarter" idx="13"/>
          </p:nvPr>
        </p:nvSpPr>
        <p:spPr>
          <a:xfrm>
            <a:off x="2555776" y="188640"/>
            <a:ext cx="4536058" cy="288032"/>
          </a:xfrm>
        </p:spPr>
        <p:txBody>
          <a:bodyPr/>
          <a:lstStyle/>
          <a:p>
            <a:r>
              <a:rPr lang="en-US" dirty="0"/>
              <a:t>Supercharge your </a:t>
            </a:r>
            <a:r>
              <a:rPr lang="en-US" dirty="0" err="1"/>
              <a:t>ESXi</a:t>
            </a:r>
            <a:r>
              <a:rPr lang="en-US" dirty="0"/>
              <a:t> deployment with </a:t>
            </a:r>
            <a:r>
              <a:rPr lang="en-US" dirty="0" err="1"/>
              <a:t>PowerCLI</a:t>
            </a:r>
            <a:endParaRPr lang="en-CA" dirty="0"/>
          </a:p>
        </p:txBody>
      </p:sp>
    </p:spTree>
    <p:extLst>
      <p:ext uri="{BB962C8B-B14F-4D97-AF65-F5344CB8AC3E}">
        <p14:creationId xmlns:p14="http://schemas.microsoft.com/office/powerpoint/2010/main" val="1085728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aro">
  <a:themeElements>
    <a:clrScheme name="ALTARO">
      <a:dk1>
        <a:srgbClr val="3C3C3C"/>
      </a:dk1>
      <a:lt1>
        <a:sysClr val="window" lastClr="FFFFFF"/>
      </a:lt1>
      <a:dk2>
        <a:srgbClr val="1F497D"/>
      </a:dk2>
      <a:lt2>
        <a:srgbClr val="F2F2F2"/>
      </a:lt2>
      <a:accent1>
        <a:srgbClr val="005C9C"/>
      </a:accent1>
      <a:accent2>
        <a:srgbClr val="00AEEF"/>
      </a:accent2>
      <a:accent3>
        <a:srgbClr val="8DC63F"/>
      </a:accent3>
      <a:accent4>
        <a:srgbClr val="BFBFBF"/>
      </a:accent4>
      <a:accent5>
        <a:srgbClr val="E7800F"/>
      </a:accent5>
      <a:accent6>
        <a:srgbClr val="870E94"/>
      </a:accent6>
      <a:hlink>
        <a:srgbClr val="0000FF"/>
      </a:hlink>
      <a:folHlink>
        <a:srgbClr val="800080"/>
      </a:folHlink>
    </a:clrScheme>
    <a:fontScheme name="Altaro">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Altaro</Template>
  <TotalTime>662</TotalTime>
  <Words>775</Words>
  <Application>Microsoft Macintosh PowerPoint</Application>
  <PresentationFormat>On-screen Show (4:3)</PresentationFormat>
  <Paragraphs>151</Paragraphs>
  <Slides>16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LT 35 Light</vt:lpstr>
      <vt:lpstr>Calibri</vt:lpstr>
      <vt:lpstr>Calibri Light</vt:lpstr>
      <vt:lpstr>Myriad Pro Light</vt:lpstr>
      <vt:lpstr>Symbol</vt:lpstr>
      <vt:lpstr>Wingdings</vt:lpstr>
      <vt:lpstr>Altaro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Paola</dc:creator>
  <cp:lastModifiedBy>Adam Bertram</cp:lastModifiedBy>
  <cp:revision>93</cp:revision>
  <dcterms:created xsi:type="dcterms:W3CDTF">2013-02-11T01:13:05Z</dcterms:created>
  <dcterms:modified xsi:type="dcterms:W3CDTF">2016-04-26T13:53:08Z</dcterms:modified>
</cp:coreProperties>
</file>