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>
        <p:scale>
          <a:sx n="100" d="100"/>
          <a:sy n="100" d="100"/>
        </p:scale>
        <p:origin x="-72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TechMentor Las Vegas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6" y="1673357"/>
            <a:ext cx="7313613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Session Title That is Really Long and Covers Two Lines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3244453"/>
            <a:ext cx="3987800" cy="1336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Speaker Name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Job Title, 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Organization</a:t>
            </a: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2" y="5144413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15B2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8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Bullet 1 for the slide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Sub-bullet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Sub bullet</a:t>
            </a:r>
          </a:p>
          <a:p>
            <a:r>
              <a:rPr lang="en-US" sz="3000" dirty="0"/>
              <a:t>Bullet 2 for the slide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Just to see how the copy looks if it goes deep enough to reach the bottom.</a:t>
            </a:r>
          </a:p>
          <a:p>
            <a:pPr lvl="2">
              <a:buFont typeface="Times" pitchFamily="-72" charset="0"/>
              <a:buNone/>
            </a:pPr>
            <a:r>
              <a:rPr lang="en-US" sz="2200" dirty="0"/>
              <a:t>	You never know how much copy will be on a slide</a:t>
            </a:r>
          </a:p>
          <a:p>
            <a:r>
              <a:rPr lang="en-US" sz="3000" dirty="0"/>
              <a:t>Bullet 3 for the slides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This is a critical point that needs to be communicated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50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Visual Studio Live! New York 2015</vt:lpstr>
      <vt:lpstr>PowerPoint Presentation</vt:lpstr>
      <vt:lpstr>PowerPoint Presentation</vt:lpstr>
    </vt:vector>
  </TitlesOfParts>
  <Company>1105 Media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Danielle Potts</cp:lastModifiedBy>
  <cp:revision>130</cp:revision>
  <dcterms:created xsi:type="dcterms:W3CDTF">2012-12-07T00:48:42Z</dcterms:created>
  <dcterms:modified xsi:type="dcterms:W3CDTF">2015-12-15T20:35:54Z</dcterms:modified>
</cp:coreProperties>
</file>