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28" autoAdjust="0"/>
  </p:normalViewPr>
  <p:slideViewPr>
    <p:cSldViewPr>
      <p:cViewPr>
        <p:scale>
          <a:sx n="100" d="100"/>
          <a:sy n="100" d="100"/>
        </p:scale>
        <p:origin x="-72" y="-7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TechMentor Las Vegas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15B26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81360" y="1615058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Session Title That is Really Long and Covers Two Lines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643758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rgbClr val="F15B26"/>
                </a:solidFill>
              </a:rPr>
              <a:t>Speaker Name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Job Title, 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Organization</a:t>
            </a: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sz="1400" dirty="0"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4011910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F15B2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Bullet 1 for the slide</a:t>
            </a:r>
          </a:p>
          <a:p>
            <a:pPr lvl="1">
              <a:buFont typeface="Times" pitchFamily="-72" charset="0"/>
              <a:buChar char="•"/>
            </a:pPr>
            <a:r>
              <a:rPr lang="en-US" sz="2600" dirty="0"/>
              <a:t>Sub-bullet</a:t>
            </a:r>
          </a:p>
          <a:p>
            <a:pPr lvl="1">
              <a:buFont typeface="Times" pitchFamily="-72" charset="0"/>
              <a:buChar char="•"/>
            </a:pPr>
            <a:r>
              <a:rPr lang="en-US" sz="2600" dirty="0"/>
              <a:t>Sub bullet</a:t>
            </a:r>
          </a:p>
          <a:p>
            <a:r>
              <a:rPr lang="en-US" sz="3000" dirty="0"/>
              <a:t>Bullet 2 for the slide</a:t>
            </a:r>
          </a:p>
          <a:p>
            <a:pPr lvl="1">
              <a:buFont typeface="Times" pitchFamily="-72" charset="0"/>
              <a:buChar char="•"/>
            </a:pPr>
            <a:r>
              <a:rPr lang="en-US" sz="2600" dirty="0"/>
              <a:t>Just to see how the copy looks if it goes deep enough to reach the bottom.</a:t>
            </a:r>
          </a:p>
          <a:p>
            <a:pPr lvl="2">
              <a:buFont typeface="Times" pitchFamily="-72" charset="0"/>
              <a:buNone/>
            </a:pPr>
            <a:r>
              <a:rPr lang="en-US" sz="2200" dirty="0"/>
              <a:t>	You never know how much copy will be on a slide</a:t>
            </a:r>
          </a:p>
          <a:p>
            <a:r>
              <a:rPr lang="en-US" sz="3000" dirty="0"/>
              <a:t>Bullet 3 for the slides</a:t>
            </a:r>
          </a:p>
          <a:p>
            <a:pPr lvl="1">
              <a:buFont typeface="Times" pitchFamily="-72" charset="0"/>
              <a:buChar char="•"/>
            </a:pPr>
            <a:r>
              <a:rPr lang="en-US" sz="2600" dirty="0"/>
              <a:t>This is a critical point that needs to be communicated</a:t>
            </a:r>
          </a:p>
          <a:p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New York 2015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2951</TotalTime>
  <Words>50</Words>
  <Application>Microsoft Office PowerPoint</Application>
  <PresentationFormat>On-screen Show (16:9)</PresentationFormat>
  <Paragraphs>14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Visual Studio Live! New York 2015</vt:lpstr>
      <vt:lpstr>PowerPoint Presentation</vt:lpstr>
      <vt:lpstr>PowerPoint Presentation</vt:lpstr>
    </vt:vector>
  </TitlesOfParts>
  <Company>1105 Media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Danielle Potts</cp:lastModifiedBy>
  <cp:revision>129</cp:revision>
  <dcterms:created xsi:type="dcterms:W3CDTF">2012-12-07T00:48:42Z</dcterms:created>
  <dcterms:modified xsi:type="dcterms:W3CDTF">2015-12-15T20:38:00Z</dcterms:modified>
</cp:coreProperties>
</file>