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2" r:id="rId2"/>
    <p:sldId id="265" r:id="rId3"/>
    <p:sldId id="266" r:id="rId4"/>
    <p:sldId id="267" r:id="rId5"/>
    <p:sldId id="269" r:id="rId6"/>
    <p:sldId id="268" r:id="rId7"/>
    <p:sldId id="270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948"/>
    <a:srgbClr val="EFD0A7"/>
    <a:srgbClr val="ECC898"/>
    <a:srgbClr val="DDB88E"/>
    <a:srgbClr val="FED69C"/>
    <a:srgbClr val="FEDFB1"/>
    <a:srgbClr val="35162C"/>
    <a:srgbClr val="F7941E"/>
    <a:srgbClr val="193352"/>
    <a:srgbClr val="54A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F2E4E-CA1B-418E-8F49-2E214FB9E576}" type="datetimeFigureOut">
              <a:rPr lang="en-IN" smtClean="0"/>
              <a:t>06-05-2015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F0421-02D2-4471-8E11-08B926E7A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92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0421-02D2-4471-8E11-08B926E7A09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68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0421-02D2-4471-8E11-08B926E7A09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386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0421-02D2-4471-8E11-08B926E7A09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580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0421-02D2-4471-8E11-08B926E7A09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47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0421-02D2-4471-8E11-08B926E7A090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1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61556"/>
          </a:xfrm>
          <a:prstGeom prst="rect">
            <a:avLst/>
          </a:prstGeom>
          <a:solidFill>
            <a:srgbClr val="54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5" y="6232290"/>
            <a:ext cx="1200618" cy="5454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526734" y="6433974"/>
            <a:ext cx="16979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Adam, the </a:t>
            </a:r>
            <a:r>
              <a:rPr lang="en-IN" sz="11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Automator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4221" y="808690"/>
            <a:ext cx="12196221" cy="0"/>
          </a:xfrm>
          <a:prstGeom prst="line">
            <a:avLst/>
          </a:prstGeom>
          <a:ln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 userDrawn="1"/>
        </p:nvSpPr>
        <p:spPr>
          <a:xfrm>
            <a:off x="11635156" y="6592414"/>
            <a:ext cx="306289" cy="265586"/>
          </a:xfrm>
          <a:custGeom>
            <a:avLst/>
            <a:gdLst>
              <a:gd name="connsiteX0" fmla="*/ 69131 w 414780"/>
              <a:gd name="connsiteY0" fmla="*/ 0 h 359660"/>
              <a:gd name="connsiteX1" fmla="*/ 345649 w 414780"/>
              <a:gd name="connsiteY1" fmla="*/ 0 h 359660"/>
              <a:gd name="connsiteX2" fmla="*/ 414780 w 414780"/>
              <a:gd name="connsiteY2" fmla="*/ 69131 h 359660"/>
              <a:gd name="connsiteX3" fmla="*/ 414780 w 414780"/>
              <a:gd name="connsiteY3" fmla="*/ 359660 h 359660"/>
              <a:gd name="connsiteX4" fmla="*/ 0 w 414780"/>
              <a:gd name="connsiteY4" fmla="*/ 359660 h 359660"/>
              <a:gd name="connsiteX5" fmla="*/ 0 w 414780"/>
              <a:gd name="connsiteY5" fmla="*/ 69131 h 359660"/>
              <a:gd name="connsiteX6" fmla="*/ 69131 w 414780"/>
              <a:gd name="connsiteY6" fmla="*/ 0 h 35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780" h="359660">
                <a:moveTo>
                  <a:pt x="69131" y="0"/>
                </a:moveTo>
                <a:lnTo>
                  <a:pt x="345649" y="0"/>
                </a:lnTo>
                <a:cubicBezTo>
                  <a:pt x="383829" y="0"/>
                  <a:pt x="414780" y="30951"/>
                  <a:pt x="414780" y="69131"/>
                </a:cubicBezTo>
                <a:lnTo>
                  <a:pt x="414780" y="359660"/>
                </a:lnTo>
                <a:lnTo>
                  <a:pt x="0" y="359660"/>
                </a:lnTo>
                <a:lnTo>
                  <a:pt x="0" y="69131"/>
                </a:lnTo>
                <a:cubicBezTo>
                  <a:pt x="0" y="30951"/>
                  <a:pt x="30951" y="0"/>
                  <a:pt x="69131" y="0"/>
                </a:cubicBezTo>
                <a:close/>
              </a:path>
            </a:pathLst>
          </a:custGeom>
          <a:solidFill>
            <a:srgbClr val="54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57850" y="6551522"/>
            <a:ext cx="443144" cy="365125"/>
          </a:xfrm>
        </p:spPr>
        <p:txBody>
          <a:bodyPr/>
          <a:lstStyle>
            <a:lvl1pPr algn="ctr">
              <a:defRPr sz="1300">
                <a:solidFill>
                  <a:schemeClr val="bg1"/>
                </a:solidFill>
              </a:defRPr>
            </a:lvl1pPr>
          </a:lstStyle>
          <a:p>
            <a:fld id="{97A895A4-34BB-4504-9B25-30223802C45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3" y="149478"/>
            <a:ext cx="10515600" cy="49811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47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3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2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895A4-34BB-4504-9B25-30223802C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64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>
                <a:solidFill>
                  <a:prstClr val="white"/>
                </a:solidFill>
              </a:rPr>
              <a:pPr/>
              <a:t>1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912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8649" y="453528"/>
            <a:ext cx="91980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400" dirty="0">
                <a:solidFill>
                  <a:prstClr val="white"/>
                </a:solidFill>
              </a:rPr>
              <a:t>Windows Server 2003: </a:t>
            </a:r>
            <a:endParaRPr lang="en-IN" sz="5400" dirty="0" smtClean="0">
              <a:solidFill>
                <a:prstClr val="white"/>
              </a:solidFill>
            </a:endParaRPr>
          </a:p>
          <a:p>
            <a:pPr algn="ctr"/>
            <a:r>
              <a:rPr lang="en-IN" sz="3600" dirty="0" smtClean="0">
                <a:solidFill>
                  <a:prstClr val="white"/>
                </a:solidFill>
              </a:rPr>
              <a:t>Once </a:t>
            </a:r>
            <a:r>
              <a:rPr lang="en-IN" sz="3600" dirty="0">
                <a:solidFill>
                  <a:prstClr val="white"/>
                </a:solidFill>
              </a:rPr>
              <a:t>a Cutting Edge OS; Now a Liability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6" y="5812546"/>
            <a:ext cx="1793281" cy="81476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059433" y="4565431"/>
            <a:ext cx="1529423" cy="1529423"/>
          </a:xfrm>
          <a:prstGeom prst="roundRect">
            <a:avLst>
              <a:gd name="adj" fmla="val 50000"/>
            </a:avLst>
          </a:prstGeom>
          <a:blipFill>
            <a:blip r:embed="rId3"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27753" y="5003923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95959">
                    <a:lumMod val="65000"/>
                    <a:lumOff val="35000"/>
                  </a:srgbClr>
                </a:solidFill>
                <a:cs typeface="Arial" panose="020B0604020202020204" pitchFamily="34" charset="0"/>
              </a:rPr>
              <a:t>Adam Bertram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27753" y="5346158"/>
            <a:ext cx="1796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54B948"/>
              </a:buClr>
            </a:pPr>
            <a:r>
              <a:rPr lang="en-IN" sz="1200" dirty="0">
                <a:solidFill>
                  <a:srgbClr val="54B948"/>
                </a:solidFill>
                <a:cs typeface="Arial" panose="020B0604020202020204" pitchFamily="34" charset="0"/>
              </a:rPr>
              <a:t>adamtheautomator.com</a:t>
            </a:r>
          </a:p>
        </p:txBody>
      </p:sp>
      <p:cxnSp>
        <p:nvCxnSpPr>
          <p:cNvPr id="12" name="Straight Connector 11"/>
          <p:cNvCxnSpPr>
            <a:stCxn id="9" idx="3"/>
          </p:cNvCxnSpPr>
          <p:nvPr/>
        </p:nvCxnSpPr>
        <p:spPr>
          <a:xfrm flipV="1">
            <a:off x="7588856" y="5330142"/>
            <a:ext cx="46031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39970" y="2384384"/>
            <a:ext cx="5903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a Checklist</a:t>
            </a:r>
          </a:p>
        </p:txBody>
      </p:sp>
      <p:sp>
        <p:nvSpPr>
          <p:cNvPr id="20" name="Freeform 19"/>
          <p:cNvSpPr/>
          <p:nvPr/>
        </p:nvSpPr>
        <p:spPr>
          <a:xfrm>
            <a:off x="1193612" y="2221965"/>
            <a:ext cx="2328421" cy="2743200"/>
          </a:xfrm>
          <a:custGeom>
            <a:avLst/>
            <a:gdLst>
              <a:gd name="connsiteX0" fmla="*/ 114698 w 2328421"/>
              <a:gd name="connsiteY0" fmla="*/ 0 h 2743200"/>
              <a:gd name="connsiteX1" fmla="*/ 870858 w 2328421"/>
              <a:gd name="connsiteY1" fmla="*/ 0 h 2743200"/>
              <a:gd name="connsiteX2" fmla="*/ 870858 w 2328421"/>
              <a:gd name="connsiteY2" fmla="*/ 304419 h 2743200"/>
              <a:gd name="connsiteX3" fmla="*/ 1589414 w 2328421"/>
              <a:gd name="connsiteY3" fmla="*/ 304419 h 2743200"/>
              <a:gd name="connsiteX4" fmla="*/ 1589414 w 2328421"/>
              <a:gd name="connsiteY4" fmla="*/ 0 h 2743200"/>
              <a:gd name="connsiteX5" fmla="*/ 2213723 w 2328421"/>
              <a:gd name="connsiteY5" fmla="*/ 0 h 2743200"/>
              <a:gd name="connsiteX6" fmla="*/ 2328421 w 2328421"/>
              <a:gd name="connsiteY6" fmla="*/ 114698 h 2743200"/>
              <a:gd name="connsiteX7" fmla="*/ 2328421 w 2328421"/>
              <a:gd name="connsiteY7" fmla="*/ 2628502 h 2743200"/>
              <a:gd name="connsiteX8" fmla="*/ 2213723 w 2328421"/>
              <a:gd name="connsiteY8" fmla="*/ 2743200 h 2743200"/>
              <a:gd name="connsiteX9" fmla="*/ 114698 w 2328421"/>
              <a:gd name="connsiteY9" fmla="*/ 2743200 h 2743200"/>
              <a:gd name="connsiteX10" fmla="*/ 0 w 2328421"/>
              <a:gd name="connsiteY10" fmla="*/ 2628502 h 2743200"/>
              <a:gd name="connsiteX11" fmla="*/ 0 w 2328421"/>
              <a:gd name="connsiteY11" fmla="*/ 114698 h 2743200"/>
              <a:gd name="connsiteX12" fmla="*/ 114698 w 2328421"/>
              <a:gd name="connsiteY1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28421" h="2743200">
                <a:moveTo>
                  <a:pt x="114698" y="0"/>
                </a:moveTo>
                <a:lnTo>
                  <a:pt x="870858" y="0"/>
                </a:lnTo>
                <a:lnTo>
                  <a:pt x="870858" y="304419"/>
                </a:lnTo>
                <a:lnTo>
                  <a:pt x="1589414" y="304419"/>
                </a:lnTo>
                <a:lnTo>
                  <a:pt x="1589414" y="0"/>
                </a:lnTo>
                <a:lnTo>
                  <a:pt x="2213723" y="0"/>
                </a:lnTo>
                <a:cubicBezTo>
                  <a:pt x="2277069" y="0"/>
                  <a:pt x="2328421" y="51352"/>
                  <a:pt x="2328421" y="114698"/>
                </a:cubicBezTo>
                <a:lnTo>
                  <a:pt x="2328421" y="2628502"/>
                </a:lnTo>
                <a:cubicBezTo>
                  <a:pt x="2328421" y="2691848"/>
                  <a:pt x="2277069" y="2743200"/>
                  <a:pt x="2213723" y="2743200"/>
                </a:cubicBezTo>
                <a:lnTo>
                  <a:pt x="114698" y="2743200"/>
                </a:lnTo>
                <a:cubicBezTo>
                  <a:pt x="51352" y="2743200"/>
                  <a:pt x="0" y="2691848"/>
                  <a:pt x="0" y="2628502"/>
                </a:cubicBezTo>
                <a:lnTo>
                  <a:pt x="0" y="114698"/>
                </a:lnTo>
                <a:cubicBezTo>
                  <a:pt x="0" y="51352"/>
                  <a:pt x="51352" y="0"/>
                  <a:pt x="11469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1302020" y="2339606"/>
            <a:ext cx="2111604" cy="2521863"/>
          </a:xfrm>
          <a:prstGeom prst="roundRect">
            <a:avLst>
              <a:gd name="adj" fmla="val 49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 89"/>
          <p:cNvSpPr>
            <a:spLocks noEditPoints="1"/>
          </p:cNvSpPr>
          <p:nvPr/>
        </p:nvSpPr>
        <p:spPr bwMode="auto">
          <a:xfrm>
            <a:off x="1985770" y="2018170"/>
            <a:ext cx="797257" cy="575797"/>
          </a:xfrm>
          <a:custGeom>
            <a:avLst/>
            <a:gdLst>
              <a:gd name="T0" fmla="*/ 160 w 180"/>
              <a:gd name="T1" fmla="*/ 0 h 130"/>
              <a:gd name="T2" fmla="*/ 20 w 180"/>
              <a:gd name="T3" fmla="*/ 0 h 130"/>
              <a:gd name="T4" fmla="*/ 20 w 180"/>
              <a:gd name="T5" fmla="*/ 0 h 130"/>
              <a:gd name="T6" fmla="*/ 12 w 180"/>
              <a:gd name="T7" fmla="*/ 2 h 130"/>
              <a:gd name="T8" fmla="*/ 6 w 180"/>
              <a:gd name="T9" fmla="*/ 6 h 130"/>
              <a:gd name="T10" fmla="*/ 2 w 180"/>
              <a:gd name="T11" fmla="*/ 12 h 130"/>
              <a:gd name="T12" fmla="*/ 0 w 180"/>
              <a:gd name="T13" fmla="*/ 20 h 130"/>
              <a:gd name="T14" fmla="*/ 0 w 180"/>
              <a:gd name="T15" fmla="*/ 110 h 130"/>
              <a:gd name="T16" fmla="*/ 0 w 180"/>
              <a:gd name="T17" fmla="*/ 110 h 130"/>
              <a:gd name="T18" fmla="*/ 2 w 180"/>
              <a:gd name="T19" fmla="*/ 118 h 130"/>
              <a:gd name="T20" fmla="*/ 6 w 180"/>
              <a:gd name="T21" fmla="*/ 124 h 130"/>
              <a:gd name="T22" fmla="*/ 12 w 180"/>
              <a:gd name="T23" fmla="*/ 128 h 130"/>
              <a:gd name="T24" fmla="*/ 20 w 180"/>
              <a:gd name="T25" fmla="*/ 130 h 130"/>
              <a:gd name="T26" fmla="*/ 160 w 180"/>
              <a:gd name="T27" fmla="*/ 130 h 130"/>
              <a:gd name="T28" fmla="*/ 160 w 180"/>
              <a:gd name="T29" fmla="*/ 130 h 130"/>
              <a:gd name="T30" fmla="*/ 168 w 180"/>
              <a:gd name="T31" fmla="*/ 128 h 130"/>
              <a:gd name="T32" fmla="*/ 174 w 180"/>
              <a:gd name="T33" fmla="*/ 124 h 130"/>
              <a:gd name="T34" fmla="*/ 178 w 180"/>
              <a:gd name="T35" fmla="*/ 118 h 130"/>
              <a:gd name="T36" fmla="*/ 180 w 180"/>
              <a:gd name="T37" fmla="*/ 110 h 130"/>
              <a:gd name="T38" fmla="*/ 180 w 180"/>
              <a:gd name="T39" fmla="*/ 20 h 130"/>
              <a:gd name="T40" fmla="*/ 180 w 180"/>
              <a:gd name="T41" fmla="*/ 20 h 130"/>
              <a:gd name="T42" fmla="*/ 178 w 180"/>
              <a:gd name="T43" fmla="*/ 12 h 130"/>
              <a:gd name="T44" fmla="*/ 174 w 180"/>
              <a:gd name="T45" fmla="*/ 6 h 130"/>
              <a:gd name="T46" fmla="*/ 168 w 180"/>
              <a:gd name="T47" fmla="*/ 2 h 130"/>
              <a:gd name="T48" fmla="*/ 160 w 180"/>
              <a:gd name="T49" fmla="*/ 0 h 130"/>
              <a:gd name="T50" fmla="*/ 160 w 180"/>
              <a:gd name="T51" fmla="*/ 0 h 130"/>
              <a:gd name="T52" fmla="*/ 120 w 180"/>
              <a:gd name="T53" fmla="*/ 78 h 130"/>
              <a:gd name="T54" fmla="*/ 60 w 180"/>
              <a:gd name="T55" fmla="*/ 78 h 130"/>
              <a:gd name="T56" fmla="*/ 60 w 180"/>
              <a:gd name="T57" fmla="*/ 78 h 130"/>
              <a:gd name="T58" fmla="*/ 52 w 180"/>
              <a:gd name="T59" fmla="*/ 74 h 130"/>
              <a:gd name="T60" fmla="*/ 42 w 180"/>
              <a:gd name="T61" fmla="*/ 66 h 130"/>
              <a:gd name="T62" fmla="*/ 32 w 180"/>
              <a:gd name="T63" fmla="*/ 54 h 130"/>
              <a:gd name="T64" fmla="*/ 28 w 180"/>
              <a:gd name="T65" fmla="*/ 50 h 130"/>
              <a:gd name="T66" fmla="*/ 28 w 180"/>
              <a:gd name="T67" fmla="*/ 44 h 130"/>
              <a:gd name="T68" fmla="*/ 28 w 180"/>
              <a:gd name="T69" fmla="*/ 44 h 130"/>
              <a:gd name="T70" fmla="*/ 30 w 180"/>
              <a:gd name="T71" fmla="*/ 36 h 130"/>
              <a:gd name="T72" fmla="*/ 34 w 180"/>
              <a:gd name="T73" fmla="*/ 30 h 130"/>
              <a:gd name="T74" fmla="*/ 40 w 180"/>
              <a:gd name="T75" fmla="*/ 26 h 130"/>
              <a:gd name="T76" fmla="*/ 48 w 180"/>
              <a:gd name="T77" fmla="*/ 24 h 130"/>
              <a:gd name="T78" fmla="*/ 132 w 180"/>
              <a:gd name="T79" fmla="*/ 24 h 130"/>
              <a:gd name="T80" fmla="*/ 132 w 180"/>
              <a:gd name="T81" fmla="*/ 24 h 130"/>
              <a:gd name="T82" fmla="*/ 140 w 180"/>
              <a:gd name="T83" fmla="*/ 26 h 130"/>
              <a:gd name="T84" fmla="*/ 146 w 180"/>
              <a:gd name="T85" fmla="*/ 30 h 130"/>
              <a:gd name="T86" fmla="*/ 150 w 180"/>
              <a:gd name="T87" fmla="*/ 36 h 130"/>
              <a:gd name="T88" fmla="*/ 152 w 180"/>
              <a:gd name="T89" fmla="*/ 44 h 130"/>
              <a:gd name="T90" fmla="*/ 152 w 180"/>
              <a:gd name="T91" fmla="*/ 44 h 130"/>
              <a:gd name="T92" fmla="*/ 150 w 180"/>
              <a:gd name="T93" fmla="*/ 50 h 130"/>
              <a:gd name="T94" fmla="*/ 148 w 180"/>
              <a:gd name="T95" fmla="*/ 54 h 130"/>
              <a:gd name="T96" fmla="*/ 138 w 180"/>
              <a:gd name="T97" fmla="*/ 66 h 130"/>
              <a:gd name="T98" fmla="*/ 128 w 180"/>
              <a:gd name="T99" fmla="*/ 74 h 130"/>
              <a:gd name="T100" fmla="*/ 124 w 180"/>
              <a:gd name="T101" fmla="*/ 78 h 130"/>
              <a:gd name="T102" fmla="*/ 120 w 180"/>
              <a:gd name="T103" fmla="*/ 78 h 130"/>
              <a:gd name="T104" fmla="*/ 120 w 180"/>
              <a:gd name="T105" fmla="*/ 78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0" h="130">
                <a:moveTo>
                  <a:pt x="160" y="0"/>
                </a:moveTo>
                <a:lnTo>
                  <a:pt x="20" y="0"/>
                </a:lnTo>
                <a:lnTo>
                  <a:pt x="20" y="0"/>
                </a:lnTo>
                <a:lnTo>
                  <a:pt x="12" y="2"/>
                </a:lnTo>
                <a:lnTo>
                  <a:pt x="6" y="6"/>
                </a:lnTo>
                <a:lnTo>
                  <a:pt x="2" y="12"/>
                </a:lnTo>
                <a:lnTo>
                  <a:pt x="0" y="20"/>
                </a:lnTo>
                <a:lnTo>
                  <a:pt x="0" y="110"/>
                </a:lnTo>
                <a:lnTo>
                  <a:pt x="0" y="110"/>
                </a:lnTo>
                <a:lnTo>
                  <a:pt x="2" y="118"/>
                </a:lnTo>
                <a:lnTo>
                  <a:pt x="6" y="124"/>
                </a:lnTo>
                <a:lnTo>
                  <a:pt x="12" y="128"/>
                </a:lnTo>
                <a:lnTo>
                  <a:pt x="20" y="130"/>
                </a:lnTo>
                <a:lnTo>
                  <a:pt x="160" y="130"/>
                </a:lnTo>
                <a:lnTo>
                  <a:pt x="160" y="130"/>
                </a:lnTo>
                <a:lnTo>
                  <a:pt x="168" y="128"/>
                </a:lnTo>
                <a:lnTo>
                  <a:pt x="174" y="124"/>
                </a:lnTo>
                <a:lnTo>
                  <a:pt x="178" y="118"/>
                </a:lnTo>
                <a:lnTo>
                  <a:pt x="180" y="110"/>
                </a:lnTo>
                <a:lnTo>
                  <a:pt x="180" y="20"/>
                </a:lnTo>
                <a:lnTo>
                  <a:pt x="180" y="20"/>
                </a:lnTo>
                <a:lnTo>
                  <a:pt x="178" y="12"/>
                </a:lnTo>
                <a:lnTo>
                  <a:pt x="174" y="6"/>
                </a:lnTo>
                <a:lnTo>
                  <a:pt x="168" y="2"/>
                </a:lnTo>
                <a:lnTo>
                  <a:pt x="160" y="0"/>
                </a:lnTo>
                <a:lnTo>
                  <a:pt x="160" y="0"/>
                </a:lnTo>
                <a:close/>
                <a:moveTo>
                  <a:pt x="120" y="78"/>
                </a:moveTo>
                <a:lnTo>
                  <a:pt x="60" y="78"/>
                </a:lnTo>
                <a:lnTo>
                  <a:pt x="60" y="78"/>
                </a:lnTo>
                <a:lnTo>
                  <a:pt x="52" y="74"/>
                </a:lnTo>
                <a:lnTo>
                  <a:pt x="42" y="66"/>
                </a:lnTo>
                <a:lnTo>
                  <a:pt x="32" y="54"/>
                </a:lnTo>
                <a:lnTo>
                  <a:pt x="28" y="50"/>
                </a:lnTo>
                <a:lnTo>
                  <a:pt x="28" y="44"/>
                </a:lnTo>
                <a:lnTo>
                  <a:pt x="28" y="44"/>
                </a:lnTo>
                <a:lnTo>
                  <a:pt x="30" y="36"/>
                </a:lnTo>
                <a:lnTo>
                  <a:pt x="34" y="30"/>
                </a:lnTo>
                <a:lnTo>
                  <a:pt x="40" y="26"/>
                </a:lnTo>
                <a:lnTo>
                  <a:pt x="48" y="24"/>
                </a:lnTo>
                <a:lnTo>
                  <a:pt x="132" y="24"/>
                </a:lnTo>
                <a:lnTo>
                  <a:pt x="132" y="24"/>
                </a:lnTo>
                <a:lnTo>
                  <a:pt x="140" y="26"/>
                </a:lnTo>
                <a:lnTo>
                  <a:pt x="146" y="30"/>
                </a:lnTo>
                <a:lnTo>
                  <a:pt x="150" y="36"/>
                </a:lnTo>
                <a:lnTo>
                  <a:pt x="152" y="44"/>
                </a:lnTo>
                <a:lnTo>
                  <a:pt x="152" y="44"/>
                </a:lnTo>
                <a:lnTo>
                  <a:pt x="150" y="50"/>
                </a:lnTo>
                <a:lnTo>
                  <a:pt x="148" y="54"/>
                </a:lnTo>
                <a:lnTo>
                  <a:pt x="138" y="66"/>
                </a:lnTo>
                <a:lnTo>
                  <a:pt x="128" y="74"/>
                </a:lnTo>
                <a:lnTo>
                  <a:pt x="124" y="78"/>
                </a:lnTo>
                <a:lnTo>
                  <a:pt x="120" y="78"/>
                </a:lnTo>
                <a:lnTo>
                  <a:pt x="120" y="7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90"/>
          <p:cNvSpPr>
            <a:spLocks/>
          </p:cNvSpPr>
          <p:nvPr/>
        </p:nvSpPr>
        <p:spPr bwMode="auto">
          <a:xfrm>
            <a:off x="1852464" y="2806569"/>
            <a:ext cx="1373054" cy="106301"/>
          </a:xfrm>
          <a:custGeom>
            <a:avLst/>
            <a:gdLst>
              <a:gd name="T0" fmla="*/ 310 w 310"/>
              <a:gd name="T1" fmla="*/ 12 h 24"/>
              <a:gd name="T2" fmla="*/ 310 w 310"/>
              <a:gd name="T3" fmla="*/ 12 h 24"/>
              <a:gd name="T4" fmla="*/ 310 w 310"/>
              <a:gd name="T5" fmla="*/ 16 h 24"/>
              <a:gd name="T6" fmla="*/ 308 w 310"/>
              <a:gd name="T7" fmla="*/ 20 h 24"/>
              <a:gd name="T8" fmla="*/ 304 w 310"/>
              <a:gd name="T9" fmla="*/ 22 h 24"/>
              <a:gd name="T10" fmla="*/ 302 w 310"/>
              <a:gd name="T11" fmla="*/ 24 h 24"/>
              <a:gd name="T12" fmla="*/ 10 w 310"/>
              <a:gd name="T13" fmla="*/ 24 h 24"/>
              <a:gd name="T14" fmla="*/ 10 w 310"/>
              <a:gd name="T15" fmla="*/ 24 h 24"/>
              <a:gd name="T16" fmla="*/ 6 w 310"/>
              <a:gd name="T17" fmla="*/ 22 h 24"/>
              <a:gd name="T18" fmla="*/ 4 w 310"/>
              <a:gd name="T19" fmla="*/ 20 h 24"/>
              <a:gd name="T20" fmla="*/ 2 w 310"/>
              <a:gd name="T21" fmla="*/ 16 h 24"/>
              <a:gd name="T22" fmla="*/ 0 w 310"/>
              <a:gd name="T23" fmla="*/ 12 h 24"/>
              <a:gd name="T24" fmla="*/ 0 w 310"/>
              <a:gd name="T25" fmla="*/ 12 h 24"/>
              <a:gd name="T26" fmla="*/ 0 w 310"/>
              <a:gd name="T27" fmla="*/ 12 h 24"/>
              <a:gd name="T28" fmla="*/ 2 w 310"/>
              <a:gd name="T29" fmla="*/ 8 h 24"/>
              <a:gd name="T30" fmla="*/ 4 w 310"/>
              <a:gd name="T31" fmla="*/ 4 h 24"/>
              <a:gd name="T32" fmla="*/ 6 w 310"/>
              <a:gd name="T33" fmla="*/ 2 h 24"/>
              <a:gd name="T34" fmla="*/ 10 w 310"/>
              <a:gd name="T35" fmla="*/ 0 h 24"/>
              <a:gd name="T36" fmla="*/ 302 w 310"/>
              <a:gd name="T37" fmla="*/ 0 h 24"/>
              <a:gd name="T38" fmla="*/ 302 w 310"/>
              <a:gd name="T39" fmla="*/ 0 h 24"/>
              <a:gd name="T40" fmla="*/ 304 w 310"/>
              <a:gd name="T41" fmla="*/ 2 h 24"/>
              <a:gd name="T42" fmla="*/ 308 w 310"/>
              <a:gd name="T43" fmla="*/ 4 h 24"/>
              <a:gd name="T44" fmla="*/ 310 w 310"/>
              <a:gd name="T45" fmla="*/ 8 h 24"/>
              <a:gd name="T46" fmla="*/ 310 w 310"/>
              <a:gd name="T47" fmla="*/ 12 h 24"/>
              <a:gd name="T48" fmla="*/ 310 w 310"/>
              <a:gd name="T49" fmla="*/ 1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10" h="24">
                <a:moveTo>
                  <a:pt x="310" y="12"/>
                </a:moveTo>
                <a:lnTo>
                  <a:pt x="310" y="12"/>
                </a:lnTo>
                <a:lnTo>
                  <a:pt x="310" y="16"/>
                </a:lnTo>
                <a:lnTo>
                  <a:pt x="308" y="20"/>
                </a:lnTo>
                <a:lnTo>
                  <a:pt x="304" y="22"/>
                </a:lnTo>
                <a:lnTo>
                  <a:pt x="302" y="24"/>
                </a:lnTo>
                <a:lnTo>
                  <a:pt x="10" y="24"/>
                </a:lnTo>
                <a:lnTo>
                  <a:pt x="10" y="24"/>
                </a:lnTo>
                <a:lnTo>
                  <a:pt x="6" y="22"/>
                </a:lnTo>
                <a:lnTo>
                  <a:pt x="4" y="20"/>
                </a:lnTo>
                <a:lnTo>
                  <a:pt x="2" y="16"/>
                </a:lnTo>
                <a:lnTo>
                  <a:pt x="0" y="12"/>
                </a:lnTo>
                <a:lnTo>
                  <a:pt x="0" y="12"/>
                </a:lnTo>
                <a:lnTo>
                  <a:pt x="0" y="12"/>
                </a:lnTo>
                <a:lnTo>
                  <a:pt x="2" y="8"/>
                </a:lnTo>
                <a:lnTo>
                  <a:pt x="4" y="4"/>
                </a:lnTo>
                <a:lnTo>
                  <a:pt x="6" y="2"/>
                </a:lnTo>
                <a:lnTo>
                  <a:pt x="10" y="0"/>
                </a:lnTo>
                <a:lnTo>
                  <a:pt x="302" y="0"/>
                </a:lnTo>
                <a:lnTo>
                  <a:pt x="302" y="0"/>
                </a:lnTo>
                <a:lnTo>
                  <a:pt x="304" y="2"/>
                </a:lnTo>
                <a:lnTo>
                  <a:pt x="308" y="4"/>
                </a:lnTo>
                <a:lnTo>
                  <a:pt x="310" y="8"/>
                </a:lnTo>
                <a:lnTo>
                  <a:pt x="310" y="12"/>
                </a:lnTo>
                <a:lnTo>
                  <a:pt x="310" y="12"/>
                </a:lnTo>
                <a:close/>
              </a:path>
            </a:pathLst>
          </a:custGeom>
          <a:solidFill>
            <a:srgbClr val="54B9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91"/>
          <p:cNvSpPr>
            <a:spLocks/>
          </p:cNvSpPr>
          <p:nvPr/>
        </p:nvSpPr>
        <p:spPr bwMode="auto">
          <a:xfrm>
            <a:off x="1852464" y="3143189"/>
            <a:ext cx="1151594" cy="97443"/>
          </a:xfrm>
          <a:custGeom>
            <a:avLst/>
            <a:gdLst>
              <a:gd name="T0" fmla="*/ 260 w 260"/>
              <a:gd name="T1" fmla="*/ 12 h 22"/>
              <a:gd name="T2" fmla="*/ 260 w 260"/>
              <a:gd name="T3" fmla="*/ 12 h 22"/>
              <a:gd name="T4" fmla="*/ 260 w 260"/>
              <a:gd name="T5" fmla="*/ 16 h 22"/>
              <a:gd name="T6" fmla="*/ 258 w 260"/>
              <a:gd name="T7" fmla="*/ 20 h 22"/>
              <a:gd name="T8" fmla="*/ 254 w 260"/>
              <a:gd name="T9" fmla="*/ 22 h 22"/>
              <a:gd name="T10" fmla="*/ 250 w 260"/>
              <a:gd name="T11" fmla="*/ 22 h 22"/>
              <a:gd name="T12" fmla="*/ 10 w 260"/>
              <a:gd name="T13" fmla="*/ 22 h 22"/>
              <a:gd name="T14" fmla="*/ 10 w 260"/>
              <a:gd name="T15" fmla="*/ 22 h 22"/>
              <a:gd name="T16" fmla="*/ 6 w 260"/>
              <a:gd name="T17" fmla="*/ 22 h 22"/>
              <a:gd name="T18" fmla="*/ 4 w 260"/>
              <a:gd name="T19" fmla="*/ 20 h 22"/>
              <a:gd name="T20" fmla="*/ 2 w 260"/>
              <a:gd name="T21" fmla="*/ 16 h 22"/>
              <a:gd name="T22" fmla="*/ 0 w 260"/>
              <a:gd name="T23" fmla="*/ 12 h 22"/>
              <a:gd name="T24" fmla="*/ 0 w 260"/>
              <a:gd name="T25" fmla="*/ 12 h 22"/>
              <a:gd name="T26" fmla="*/ 0 w 260"/>
              <a:gd name="T27" fmla="*/ 12 h 22"/>
              <a:gd name="T28" fmla="*/ 2 w 260"/>
              <a:gd name="T29" fmla="*/ 6 h 22"/>
              <a:gd name="T30" fmla="*/ 4 w 260"/>
              <a:gd name="T31" fmla="*/ 2 h 22"/>
              <a:gd name="T32" fmla="*/ 6 w 260"/>
              <a:gd name="T33" fmla="*/ 0 h 22"/>
              <a:gd name="T34" fmla="*/ 10 w 260"/>
              <a:gd name="T35" fmla="*/ 0 h 22"/>
              <a:gd name="T36" fmla="*/ 250 w 260"/>
              <a:gd name="T37" fmla="*/ 0 h 22"/>
              <a:gd name="T38" fmla="*/ 250 w 260"/>
              <a:gd name="T39" fmla="*/ 0 h 22"/>
              <a:gd name="T40" fmla="*/ 254 w 260"/>
              <a:gd name="T41" fmla="*/ 0 h 22"/>
              <a:gd name="T42" fmla="*/ 258 w 260"/>
              <a:gd name="T43" fmla="*/ 2 h 22"/>
              <a:gd name="T44" fmla="*/ 260 w 260"/>
              <a:gd name="T45" fmla="*/ 6 h 22"/>
              <a:gd name="T46" fmla="*/ 260 w 260"/>
              <a:gd name="T47" fmla="*/ 12 h 22"/>
              <a:gd name="T48" fmla="*/ 260 w 260"/>
              <a:gd name="T49" fmla="*/ 1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0" h="22">
                <a:moveTo>
                  <a:pt x="260" y="12"/>
                </a:moveTo>
                <a:lnTo>
                  <a:pt x="260" y="12"/>
                </a:lnTo>
                <a:lnTo>
                  <a:pt x="260" y="16"/>
                </a:lnTo>
                <a:lnTo>
                  <a:pt x="258" y="20"/>
                </a:lnTo>
                <a:lnTo>
                  <a:pt x="254" y="22"/>
                </a:lnTo>
                <a:lnTo>
                  <a:pt x="250" y="22"/>
                </a:lnTo>
                <a:lnTo>
                  <a:pt x="10" y="22"/>
                </a:lnTo>
                <a:lnTo>
                  <a:pt x="10" y="22"/>
                </a:lnTo>
                <a:lnTo>
                  <a:pt x="6" y="22"/>
                </a:lnTo>
                <a:lnTo>
                  <a:pt x="4" y="20"/>
                </a:lnTo>
                <a:lnTo>
                  <a:pt x="2" y="16"/>
                </a:lnTo>
                <a:lnTo>
                  <a:pt x="0" y="12"/>
                </a:lnTo>
                <a:lnTo>
                  <a:pt x="0" y="12"/>
                </a:lnTo>
                <a:lnTo>
                  <a:pt x="0" y="12"/>
                </a:lnTo>
                <a:lnTo>
                  <a:pt x="2" y="6"/>
                </a:lnTo>
                <a:lnTo>
                  <a:pt x="4" y="2"/>
                </a:lnTo>
                <a:lnTo>
                  <a:pt x="6" y="0"/>
                </a:lnTo>
                <a:lnTo>
                  <a:pt x="10" y="0"/>
                </a:lnTo>
                <a:lnTo>
                  <a:pt x="250" y="0"/>
                </a:lnTo>
                <a:lnTo>
                  <a:pt x="250" y="0"/>
                </a:lnTo>
                <a:lnTo>
                  <a:pt x="254" y="0"/>
                </a:lnTo>
                <a:lnTo>
                  <a:pt x="258" y="2"/>
                </a:lnTo>
                <a:lnTo>
                  <a:pt x="260" y="6"/>
                </a:lnTo>
                <a:lnTo>
                  <a:pt x="260" y="12"/>
                </a:lnTo>
                <a:lnTo>
                  <a:pt x="260" y="12"/>
                </a:lnTo>
                <a:close/>
              </a:path>
            </a:pathLst>
          </a:custGeom>
          <a:solidFill>
            <a:srgbClr val="54B9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92"/>
          <p:cNvSpPr>
            <a:spLocks/>
          </p:cNvSpPr>
          <p:nvPr/>
        </p:nvSpPr>
        <p:spPr bwMode="auto">
          <a:xfrm>
            <a:off x="1852464" y="3470950"/>
            <a:ext cx="938992" cy="106301"/>
          </a:xfrm>
          <a:custGeom>
            <a:avLst/>
            <a:gdLst>
              <a:gd name="T0" fmla="*/ 212 w 212"/>
              <a:gd name="T1" fmla="*/ 12 h 24"/>
              <a:gd name="T2" fmla="*/ 212 w 212"/>
              <a:gd name="T3" fmla="*/ 12 h 24"/>
              <a:gd name="T4" fmla="*/ 210 w 212"/>
              <a:gd name="T5" fmla="*/ 20 h 24"/>
              <a:gd name="T6" fmla="*/ 208 w 212"/>
              <a:gd name="T7" fmla="*/ 22 h 24"/>
              <a:gd name="T8" fmla="*/ 204 w 212"/>
              <a:gd name="T9" fmla="*/ 24 h 24"/>
              <a:gd name="T10" fmla="*/ 8 w 212"/>
              <a:gd name="T11" fmla="*/ 24 h 24"/>
              <a:gd name="T12" fmla="*/ 8 w 212"/>
              <a:gd name="T13" fmla="*/ 24 h 24"/>
              <a:gd name="T14" fmla="*/ 4 w 212"/>
              <a:gd name="T15" fmla="*/ 22 h 24"/>
              <a:gd name="T16" fmla="*/ 2 w 212"/>
              <a:gd name="T17" fmla="*/ 20 h 24"/>
              <a:gd name="T18" fmla="*/ 0 w 212"/>
              <a:gd name="T19" fmla="*/ 12 h 24"/>
              <a:gd name="T20" fmla="*/ 0 w 212"/>
              <a:gd name="T21" fmla="*/ 12 h 24"/>
              <a:gd name="T22" fmla="*/ 0 w 212"/>
              <a:gd name="T23" fmla="*/ 12 h 24"/>
              <a:gd name="T24" fmla="*/ 2 w 212"/>
              <a:gd name="T25" fmla="*/ 4 h 24"/>
              <a:gd name="T26" fmla="*/ 4 w 212"/>
              <a:gd name="T27" fmla="*/ 2 h 24"/>
              <a:gd name="T28" fmla="*/ 8 w 212"/>
              <a:gd name="T29" fmla="*/ 0 h 24"/>
              <a:gd name="T30" fmla="*/ 204 w 212"/>
              <a:gd name="T31" fmla="*/ 0 h 24"/>
              <a:gd name="T32" fmla="*/ 204 w 212"/>
              <a:gd name="T33" fmla="*/ 0 h 24"/>
              <a:gd name="T34" fmla="*/ 208 w 212"/>
              <a:gd name="T35" fmla="*/ 2 h 24"/>
              <a:gd name="T36" fmla="*/ 210 w 212"/>
              <a:gd name="T37" fmla="*/ 4 h 24"/>
              <a:gd name="T38" fmla="*/ 212 w 212"/>
              <a:gd name="T39" fmla="*/ 12 h 24"/>
              <a:gd name="T40" fmla="*/ 212 w 212"/>
              <a:gd name="T41" fmla="*/ 1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2" h="24">
                <a:moveTo>
                  <a:pt x="212" y="12"/>
                </a:moveTo>
                <a:lnTo>
                  <a:pt x="212" y="12"/>
                </a:lnTo>
                <a:lnTo>
                  <a:pt x="210" y="20"/>
                </a:lnTo>
                <a:lnTo>
                  <a:pt x="208" y="22"/>
                </a:lnTo>
                <a:lnTo>
                  <a:pt x="204" y="24"/>
                </a:lnTo>
                <a:lnTo>
                  <a:pt x="8" y="24"/>
                </a:lnTo>
                <a:lnTo>
                  <a:pt x="8" y="24"/>
                </a:lnTo>
                <a:lnTo>
                  <a:pt x="4" y="22"/>
                </a:lnTo>
                <a:lnTo>
                  <a:pt x="2" y="20"/>
                </a:lnTo>
                <a:lnTo>
                  <a:pt x="0" y="12"/>
                </a:lnTo>
                <a:lnTo>
                  <a:pt x="0" y="12"/>
                </a:lnTo>
                <a:lnTo>
                  <a:pt x="0" y="12"/>
                </a:lnTo>
                <a:lnTo>
                  <a:pt x="2" y="4"/>
                </a:lnTo>
                <a:lnTo>
                  <a:pt x="4" y="2"/>
                </a:lnTo>
                <a:lnTo>
                  <a:pt x="8" y="0"/>
                </a:lnTo>
                <a:lnTo>
                  <a:pt x="204" y="0"/>
                </a:lnTo>
                <a:lnTo>
                  <a:pt x="204" y="0"/>
                </a:lnTo>
                <a:lnTo>
                  <a:pt x="208" y="2"/>
                </a:lnTo>
                <a:lnTo>
                  <a:pt x="210" y="4"/>
                </a:lnTo>
                <a:lnTo>
                  <a:pt x="212" y="12"/>
                </a:lnTo>
                <a:lnTo>
                  <a:pt x="212" y="12"/>
                </a:lnTo>
                <a:close/>
              </a:path>
            </a:pathLst>
          </a:custGeom>
          <a:solidFill>
            <a:srgbClr val="54B9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3"/>
          <p:cNvSpPr>
            <a:spLocks/>
          </p:cNvSpPr>
          <p:nvPr/>
        </p:nvSpPr>
        <p:spPr bwMode="auto">
          <a:xfrm>
            <a:off x="1852464" y="4020172"/>
            <a:ext cx="974425" cy="345478"/>
          </a:xfrm>
          <a:custGeom>
            <a:avLst/>
            <a:gdLst>
              <a:gd name="T0" fmla="*/ 220 w 220"/>
              <a:gd name="T1" fmla="*/ 38 h 78"/>
              <a:gd name="T2" fmla="*/ 220 w 220"/>
              <a:gd name="T3" fmla="*/ 38 h 78"/>
              <a:gd name="T4" fmla="*/ 220 w 220"/>
              <a:gd name="T5" fmla="*/ 46 h 78"/>
              <a:gd name="T6" fmla="*/ 218 w 220"/>
              <a:gd name="T7" fmla="*/ 54 h 78"/>
              <a:gd name="T8" fmla="*/ 214 w 220"/>
              <a:gd name="T9" fmla="*/ 62 h 78"/>
              <a:gd name="T10" fmla="*/ 210 w 220"/>
              <a:gd name="T11" fmla="*/ 66 h 78"/>
              <a:gd name="T12" fmla="*/ 204 w 220"/>
              <a:gd name="T13" fmla="*/ 72 h 78"/>
              <a:gd name="T14" fmla="*/ 196 w 220"/>
              <a:gd name="T15" fmla="*/ 76 h 78"/>
              <a:gd name="T16" fmla="*/ 190 w 220"/>
              <a:gd name="T17" fmla="*/ 78 h 78"/>
              <a:gd name="T18" fmla="*/ 182 w 220"/>
              <a:gd name="T19" fmla="*/ 78 h 78"/>
              <a:gd name="T20" fmla="*/ 40 w 220"/>
              <a:gd name="T21" fmla="*/ 78 h 78"/>
              <a:gd name="T22" fmla="*/ 40 w 220"/>
              <a:gd name="T23" fmla="*/ 78 h 78"/>
              <a:gd name="T24" fmla="*/ 32 w 220"/>
              <a:gd name="T25" fmla="*/ 78 h 78"/>
              <a:gd name="T26" fmla="*/ 24 w 220"/>
              <a:gd name="T27" fmla="*/ 76 h 78"/>
              <a:gd name="T28" fmla="*/ 18 w 220"/>
              <a:gd name="T29" fmla="*/ 72 h 78"/>
              <a:gd name="T30" fmla="*/ 12 w 220"/>
              <a:gd name="T31" fmla="*/ 66 h 78"/>
              <a:gd name="T32" fmla="*/ 8 w 220"/>
              <a:gd name="T33" fmla="*/ 62 h 78"/>
              <a:gd name="T34" fmla="*/ 4 w 220"/>
              <a:gd name="T35" fmla="*/ 54 h 78"/>
              <a:gd name="T36" fmla="*/ 2 w 220"/>
              <a:gd name="T37" fmla="*/ 46 h 78"/>
              <a:gd name="T38" fmla="*/ 0 w 220"/>
              <a:gd name="T39" fmla="*/ 38 h 78"/>
              <a:gd name="T40" fmla="*/ 0 w 220"/>
              <a:gd name="T41" fmla="*/ 38 h 78"/>
              <a:gd name="T42" fmla="*/ 0 w 220"/>
              <a:gd name="T43" fmla="*/ 38 h 78"/>
              <a:gd name="T44" fmla="*/ 2 w 220"/>
              <a:gd name="T45" fmla="*/ 30 h 78"/>
              <a:gd name="T46" fmla="*/ 4 w 220"/>
              <a:gd name="T47" fmla="*/ 24 h 78"/>
              <a:gd name="T48" fmla="*/ 8 w 220"/>
              <a:gd name="T49" fmla="*/ 16 h 78"/>
              <a:gd name="T50" fmla="*/ 12 w 220"/>
              <a:gd name="T51" fmla="*/ 10 h 78"/>
              <a:gd name="T52" fmla="*/ 18 w 220"/>
              <a:gd name="T53" fmla="*/ 6 h 78"/>
              <a:gd name="T54" fmla="*/ 24 w 220"/>
              <a:gd name="T55" fmla="*/ 2 h 78"/>
              <a:gd name="T56" fmla="*/ 32 w 220"/>
              <a:gd name="T57" fmla="*/ 0 h 78"/>
              <a:gd name="T58" fmla="*/ 40 w 220"/>
              <a:gd name="T59" fmla="*/ 0 h 78"/>
              <a:gd name="T60" fmla="*/ 182 w 220"/>
              <a:gd name="T61" fmla="*/ 0 h 78"/>
              <a:gd name="T62" fmla="*/ 182 w 220"/>
              <a:gd name="T63" fmla="*/ 0 h 78"/>
              <a:gd name="T64" fmla="*/ 190 w 220"/>
              <a:gd name="T65" fmla="*/ 0 h 78"/>
              <a:gd name="T66" fmla="*/ 196 w 220"/>
              <a:gd name="T67" fmla="*/ 2 h 78"/>
              <a:gd name="T68" fmla="*/ 204 w 220"/>
              <a:gd name="T69" fmla="*/ 6 h 78"/>
              <a:gd name="T70" fmla="*/ 210 w 220"/>
              <a:gd name="T71" fmla="*/ 10 h 78"/>
              <a:gd name="T72" fmla="*/ 214 w 220"/>
              <a:gd name="T73" fmla="*/ 16 h 78"/>
              <a:gd name="T74" fmla="*/ 218 w 220"/>
              <a:gd name="T75" fmla="*/ 24 h 78"/>
              <a:gd name="T76" fmla="*/ 220 w 220"/>
              <a:gd name="T77" fmla="*/ 30 h 78"/>
              <a:gd name="T78" fmla="*/ 220 w 220"/>
              <a:gd name="T79" fmla="*/ 38 h 78"/>
              <a:gd name="T80" fmla="*/ 220 w 220"/>
              <a:gd name="T81" fmla="*/ 3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0" h="78">
                <a:moveTo>
                  <a:pt x="220" y="38"/>
                </a:moveTo>
                <a:lnTo>
                  <a:pt x="220" y="38"/>
                </a:lnTo>
                <a:lnTo>
                  <a:pt x="220" y="46"/>
                </a:lnTo>
                <a:lnTo>
                  <a:pt x="218" y="54"/>
                </a:lnTo>
                <a:lnTo>
                  <a:pt x="214" y="62"/>
                </a:lnTo>
                <a:lnTo>
                  <a:pt x="210" y="66"/>
                </a:lnTo>
                <a:lnTo>
                  <a:pt x="204" y="72"/>
                </a:lnTo>
                <a:lnTo>
                  <a:pt x="196" y="76"/>
                </a:lnTo>
                <a:lnTo>
                  <a:pt x="190" y="78"/>
                </a:lnTo>
                <a:lnTo>
                  <a:pt x="182" y="78"/>
                </a:lnTo>
                <a:lnTo>
                  <a:pt x="40" y="78"/>
                </a:lnTo>
                <a:lnTo>
                  <a:pt x="40" y="78"/>
                </a:lnTo>
                <a:lnTo>
                  <a:pt x="32" y="78"/>
                </a:lnTo>
                <a:lnTo>
                  <a:pt x="24" y="76"/>
                </a:lnTo>
                <a:lnTo>
                  <a:pt x="18" y="72"/>
                </a:lnTo>
                <a:lnTo>
                  <a:pt x="12" y="66"/>
                </a:lnTo>
                <a:lnTo>
                  <a:pt x="8" y="62"/>
                </a:lnTo>
                <a:lnTo>
                  <a:pt x="4" y="54"/>
                </a:lnTo>
                <a:lnTo>
                  <a:pt x="2" y="46"/>
                </a:lnTo>
                <a:lnTo>
                  <a:pt x="0" y="38"/>
                </a:lnTo>
                <a:lnTo>
                  <a:pt x="0" y="38"/>
                </a:lnTo>
                <a:lnTo>
                  <a:pt x="0" y="38"/>
                </a:lnTo>
                <a:lnTo>
                  <a:pt x="2" y="30"/>
                </a:lnTo>
                <a:lnTo>
                  <a:pt x="4" y="24"/>
                </a:lnTo>
                <a:lnTo>
                  <a:pt x="8" y="16"/>
                </a:lnTo>
                <a:lnTo>
                  <a:pt x="12" y="10"/>
                </a:lnTo>
                <a:lnTo>
                  <a:pt x="18" y="6"/>
                </a:lnTo>
                <a:lnTo>
                  <a:pt x="24" y="2"/>
                </a:lnTo>
                <a:lnTo>
                  <a:pt x="32" y="0"/>
                </a:lnTo>
                <a:lnTo>
                  <a:pt x="40" y="0"/>
                </a:lnTo>
                <a:lnTo>
                  <a:pt x="182" y="0"/>
                </a:lnTo>
                <a:lnTo>
                  <a:pt x="182" y="0"/>
                </a:lnTo>
                <a:lnTo>
                  <a:pt x="190" y="0"/>
                </a:lnTo>
                <a:lnTo>
                  <a:pt x="196" y="2"/>
                </a:lnTo>
                <a:lnTo>
                  <a:pt x="204" y="6"/>
                </a:lnTo>
                <a:lnTo>
                  <a:pt x="210" y="10"/>
                </a:lnTo>
                <a:lnTo>
                  <a:pt x="214" y="16"/>
                </a:lnTo>
                <a:lnTo>
                  <a:pt x="218" y="24"/>
                </a:lnTo>
                <a:lnTo>
                  <a:pt x="220" y="30"/>
                </a:lnTo>
                <a:lnTo>
                  <a:pt x="220" y="38"/>
                </a:lnTo>
                <a:lnTo>
                  <a:pt x="220" y="38"/>
                </a:lnTo>
                <a:close/>
              </a:path>
            </a:pathLst>
          </a:custGeom>
          <a:solidFill>
            <a:srgbClr val="54B9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0"/>
          <p:cNvSpPr>
            <a:spLocks/>
          </p:cNvSpPr>
          <p:nvPr/>
        </p:nvSpPr>
        <p:spPr bwMode="auto">
          <a:xfrm>
            <a:off x="1515165" y="3066540"/>
            <a:ext cx="241187" cy="241187"/>
          </a:xfrm>
          <a:custGeom>
            <a:avLst/>
            <a:gdLst>
              <a:gd name="T0" fmla="*/ 559 w 572"/>
              <a:gd name="T1" fmla="*/ 118 h 572"/>
              <a:gd name="T2" fmla="*/ 570 w 572"/>
              <a:gd name="T3" fmla="*/ 104 h 572"/>
              <a:gd name="T4" fmla="*/ 572 w 572"/>
              <a:gd name="T5" fmla="*/ 85 h 572"/>
              <a:gd name="T6" fmla="*/ 570 w 572"/>
              <a:gd name="T7" fmla="*/ 66 h 572"/>
              <a:gd name="T8" fmla="*/ 559 w 572"/>
              <a:gd name="T9" fmla="*/ 52 h 572"/>
              <a:gd name="T10" fmla="*/ 520 w 572"/>
              <a:gd name="T11" fmla="*/ 13 h 572"/>
              <a:gd name="T12" fmla="*/ 506 w 572"/>
              <a:gd name="T13" fmla="*/ 2 h 572"/>
              <a:gd name="T14" fmla="*/ 487 w 572"/>
              <a:gd name="T15" fmla="*/ 0 h 572"/>
              <a:gd name="T16" fmla="*/ 468 w 572"/>
              <a:gd name="T17" fmla="*/ 2 h 572"/>
              <a:gd name="T18" fmla="*/ 454 w 572"/>
              <a:gd name="T19" fmla="*/ 13 h 572"/>
              <a:gd name="T20" fmla="*/ 320 w 572"/>
              <a:gd name="T21" fmla="*/ 146 h 572"/>
              <a:gd name="T22" fmla="*/ 304 w 572"/>
              <a:gd name="T23" fmla="*/ 157 h 572"/>
              <a:gd name="T24" fmla="*/ 287 w 572"/>
              <a:gd name="T25" fmla="*/ 160 h 572"/>
              <a:gd name="T26" fmla="*/ 268 w 572"/>
              <a:gd name="T27" fmla="*/ 157 h 572"/>
              <a:gd name="T28" fmla="*/ 252 w 572"/>
              <a:gd name="T29" fmla="*/ 146 h 572"/>
              <a:gd name="T30" fmla="*/ 120 w 572"/>
              <a:gd name="T31" fmla="*/ 13 h 572"/>
              <a:gd name="T32" fmla="*/ 104 w 572"/>
              <a:gd name="T33" fmla="*/ 2 h 572"/>
              <a:gd name="T34" fmla="*/ 86 w 572"/>
              <a:gd name="T35" fmla="*/ 0 h 572"/>
              <a:gd name="T36" fmla="*/ 68 w 572"/>
              <a:gd name="T37" fmla="*/ 2 h 572"/>
              <a:gd name="T38" fmla="*/ 52 w 572"/>
              <a:gd name="T39" fmla="*/ 13 h 572"/>
              <a:gd name="T40" fmla="*/ 14 w 572"/>
              <a:gd name="T41" fmla="*/ 52 h 572"/>
              <a:gd name="T42" fmla="*/ 4 w 572"/>
              <a:gd name="T43" fmla="*/ 66 h 572"/>
              <a:gd name="T44" fmla="*/ 0 w 572"/>
              <a:gd name="T45" fmla="*/ 85 h 572"/>
              <a:gd name="T46" fmla="*/ 4 w 572"/>
              <a:gd name="T47" fmla="*/ 104 h 572"/>
              <a:gd name="T48" fmla="*/ 14 w 572"/>
              <a:gd name="T49" fmla="*/ 118 h 572"/>
              <a:gd name="T50" fmla="*/ 146 w 572"/>
              <a:gd name="T51" fmla="*/ 252 h 572"/>
              <a:gd name="T52" fmla="*/ 157 w 572"/>
              <a:gd name="T53" fmla="*/ 268 h 572"/>
              <a:gd name="T54" fmla="*/ 161 w 572"/>
              <a:gd name="T55" fmla="*/ 285 h 572"/>
              <a:gd name="T56" fmla="*/ 157 w 572"/>
              <a:gd name="T57" fmla="*/ 304 h 572"/>
              <a:gd name="T58" fmla="*/ 146 w 572"/>
              <a:gd name="T59" fmla="*/ 320 h 572"/>
              <a:gd name="T60" fmla="*/ 14 w 572"/>
              <a:gd name="T61" fmla="*/ 452 h 572"/>
              <a:gd name="T62" fmla="*/ 4 w 572"/>
              <a:gd name="T63" fmla="*/ 468 h 572"/>
              <a:gd name="T64" fmla="*/ 0 w 572"/>
              <a:gd name="T65" fmla="*/ 485 h 572"/>
              <a:gd name="T66" fmla="*/ 4 w 572"/>
              <a:gd name="T67" fmla="*/ 504 h 572"/>
              <a:gd name="T68" fmla="*/ 14 w 572"/>
              <a:gd name="T69" fmla="*/ 520 h 572"/>
              <a:gd name="T70" fmla="*/ 52 w 572"/>
              <a:gd name="T71" fmla="*/ 558 h 572"/>
              <a:gd name="T72" fmla="*/ 68 w 572"/>
              <a:gd name="T73" fmla="*/ 568 h 572"/>
              <a:gd name="T74" fmla="*/ 86 w 572"/>
              <a:gd name="T75" fmla="*/ 572 h 572"/>
              <a:gd name="T76" fmla="*/ 104 w 572"/>
              <a:gd name="T77" fmla="*/ 568 h 572"/>
              <a:gd name="T78" fmla="*/ 120 w 572"/>
              <a:gd name="T79" fmla="*/ 558 h 572"/>
              <a:gd name="T80" fmla="*/ 252 w 572"/>
              <a:gd name="T81" fmla="*/ 425 h 572"/>
              <a:gd name="T82" fmla="*/ 268 w 572"/>
              <a:gd name="T83" fmla="*/ 415 h 572"/>
              <a:gd name="T84" fmla="*/ 287 w 572"/>
              <a:gd name="T85" fmla="*/ 411 h 572"/>
              <a:gd name="T86" fmla="*/ 304 w 572"/>
              <a:gd name="T87" fmla="*/ 415 h 572"/>
              <a:gd name="T88" fmla="*/ 320 w 572"/>
              <a:gd name="T89" fmla="*/ 425 h 572"/>
              <a:gd name="T90" fmla="*/ 454 w 572"/>
              <a:gd name="T91" fmla="*/ 558 h 572"/>
              <a:gd name="T92" fmla="*/ 468 w 572"/>
              <a:gd name="T93" fmla="*/ 568 h 572"/>
              <a:gd name="T94" fmla="*/ 487 w 572"/>
              <a:gd name="T95" fmla="*/ 572 h 572"/>
              <a:gd name="T96" fmla="*/ 506 w 572"/>
              <a:gd name="T97" fmla="*/ 568 h 572"/>
              <a:gd name="T98" fmla="*/ 520 w 572"/>
              <a:gd name="T99" fmla="*/ 558 h 572"/>
              <a:gd name="T100" fmla="*/ 559 w 572"/>
              <a:gd name="T101" fmla="*/ 520 h 572"/>
              <a:gd name="T102" fmla="*/ 570 w 572"/>
              <a:gd name="T103" fmla="*/ 504 h 572"/>
              <a:gd name="T104" fmla="*/ 572 w 572"/>
              <a:gd name="T105" fmla="*/ 485 h 572"/>
              <a:gd name="T106" fmla="*/ 570 w 572"/>
              <a:gd name="T107" fmla="*/ 468 h 572"/>
              <a:gd name="T108" fmla="*/ 559 w 572"/>
              <a:gd name="T109" fmla="*/ 452 h 572"/>
              <a:gd name="T110" fmla="*/ 425 w 572"/>
              <a:gd name="T111" fmla="*/ 320 h 572"/>
              <a:gd name="T112" fmla="*/ 415 w 572"/>
              <a:gd name="T113" fmla="*/ 304 h 572"/>
              <a:gd name="T114" fmla="*/ 412 w 572"/>
              <a:gd name="T115" fmla="*/ 285 h 572"/>
              <a:gd name="T116" fmla="*/ 415 w 572"/>
              <a:gd name="T117" fmla="*/ 268 h 572"/>
              <a:gd name="T118" fmla="*/ 425 w 572"/>
              <a:gd name="T119" fmla="*/ 25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2" h="572">
                <a:moveTo>
                  <a:pt x="559" y="118"/>
                </a:moveTo>
                <a:lnTo>
                  <a:pt x="559" y="118"/>
                </a:lnTo>
                <a:lnTo>
                  <a:pt x="564" y="112"/>
                </a:lnTo>
                <a:lnTo>
                  <a:pt x="570" y="104"/>
                </a:lnTo>
                <a:lnTo>
                  <a:pt x="572" y="94"/>
                </a:lnTo>
                <a:lnTo>
                  <a:pt x="572" y="85"/>
                </a:lnTo>
                <a:lnTo>
                  <a:pt x="572" y="76"/>
                </a:lnTo>
                <a:lnTo>
                  <a:pt x="570" y="66"/>
                </a:lnTo>
                <a:lnTo>
                  <a:pt x="564" y="58"/>
                </a:lnTo>
                <a:lnTo>
                  <a:pt x="559" y="52"/>
                </a:lnTo>
                <a:lnTo>
                  <a:pt x="520" y="13"/>
                </a:lnTo>
                <a:lnTo>
                  <a:pt x="520" y="13"/>
                </a:lnTo>
                <a:lnTo>
                  <a:pt x="514" y="8"/>
                </a:lnTo>
                <a:lnTo>
                  <a:pt x="506" y="2"/>
                </a:lnTo>
                <a:lnTo>
                  <a:pt x="496" y="0"/>
                </a:lnTo>
                <a:lnTo>
                  <a:pt x="487" y="0"/>
                </a:lnTo>
                <a:lnTo>
                  <a:pt x="478" y="0"/>
                </a:lnTo>
                <a:lnTo>
                  <a:pt x="468" y="2"/>
                </a:lnTo>
                <a:lnTo>
                  <a:pt x="460" y="8"/>
                </a:lnTo>
                <a:lnTo>
                  <a:pt x="454" y="13"/>
                </a:lnTo>
                <a:lnTo>
                  <a:pt x="320" y="146"/>
                </a:lnTo>
                <a:lnTo>
                  <a:pt x="320" y="146"/>
                </a:lnTo>
                <a:lnTo>
                  <a:pt x="313" y="152"/>
                </a:lnTo>
                <a:lnTo>
                  <a:pt x="304" y="157"/>
                </a:lnTo>
                <a:lnTo>
                  <a:pt x="296" y="160"/>
                </a:lnTo>
                <a:lnTo>
                  <a:pt x="287" y="160"/>
                </a:lnTo>
                <a:lnTo>
                  <a:pt x="277" y="160"/>
                </a:lnTo>
                <a:lnTo>
                  <a:pt x="268" y="157"/>
                </a:lnTo>
                <a:lnTo>
                  <a:pt x="260" y="152"/>
                </a:lnTo>
                <a:lnTo>
                  <a:pt x="252" y="146"/>
                </a:lnTo>
                <a:lnTo>
                  <a:pt x="120" y="13"/>
                </a:lnTo>
                <a:lnTo>
                  <a:pt x="120" y="13"/>
                </a:lnTo>
                <a:lnTo>
                  <a:pt x="112" y="8"/>
                </a:lnTo>
                <a:lnTo>
                  <a:pt x="104" y="2"/>
                </a:lnTo>
                <a:lnTo>
                  <a:pt x="94" y="0"/>
                </a:lnTo>
                <a:lnTo>
                  <a:pt x="86" y="0"/>
                </a:lnTo>
                <a:lnTo>
                  <a:pt x="77" y="0"/>
                </a:lnTo>
                <a:lnTo>
                  <a:pt x="68" y="2"/>
                </a:lnTo>
                <a:lnTo>
                  <a:pt x="60" y="8"/>
                </a:lnTo>
                <a:lnTo>
                  <a:pt x="52" y="13"/>
                </a:lnTo>
                <a:lnTo>
                  <a:pt x="14" y="52"/>
                </a:lnTo>
                <a:lnTo>
                  <a:pt x="14" y="52"/>
                </a:lnTo>
                <a:lnTo>
                  <a:pt x="8" y="58"/>
                </a:lnTo>
                <a:lnTo>
                  <a:pt x="4" y="66"/>
                </a:lnTo>
                <a:lnTo>
                  <a:pt x="1" y="76"/>
                </a:lnTo>
                <a:lnTo>
                  <a:pt x="0" y="85"/>
                </a:lnTo>
                <a:lnTo>
                  <a:pt x="1" y="94"/>
                </a:lnTo>
                <a:lnTo>
                  <a:pt x="4" y="104"/>
                </a:lnTo>
                <a:lnTo>
                  <a:pt x="8" y="112"/>
                </a:lnTo>
                <a:lnTo>
                  <a:pt x="14" y="118"/>
                </a:lnTo>
                <a:lnTo>
                  <a:pt x="146" y="252"/>
                </a:lnTo>
                <a:lnTo>
                  <a:pt x="146" y="252"/>
                </a:lnTo>
                <a:lnTo>
                  <a:pt x="153" y="259"/>
                </a:lnTo>
                <a:lnTo>
                  <a:pt x="157" y="268"/>
                </a:lnTo>
                <a:lnTo>
                  <a:pt x="160" y="276"/>
                </a:lnTo>
                <a:lnTo>
                  <a:pt x="161" y="285"/>
                </a:lnTo>
                <a:lnTo>
                  <a:pt x="160" y="295"/>
                </a:lnTo>
                <a:lnTo>
                  <a:pt x="157" y="304"/>
                </a:lnTo>
                <a:lnTo>
                  <a:pt x="153" y="312"/>
                </a:lnTo>
                <a:lnTo>
                  <a:pt x="146" y="320"/>
                </a:lnTo>
                <a:lnTo>
                  <a:pt x="14" y="452"/>
                </a:lnTo>
                <a:lnTo>
                  <a:pt x="14" y="452"/>
                </a:lnTo>
                <a:lnTo>
                  <a:pt x="8" y="460"/>
                </a:lnTo>
                <a:lnTo>
                  <a:pt x="4" y="468"/>
                </a:lnTo>
                <a:lnTo>
                  <a:pt x="1" y="477"/>
                </a:lnTo>
                <a:lnTo>
                  <a:pt x="0" y="485"/>
                </a:lnTo>
                <a:lnTo>
                  <a:pt x="1" y="495"/>
                </a:lnTo>
                <a:lnTo>
                  <a:pt x="4" y="504"/>
                </a:lnTo>
                <a:lnTo>
                  <a:pt x="8" y="512"/>
                </a:lnTo>
                <a:lnTo>
                  <a:pt x="14" y="520"/>
                </a:lnTo>
                <a:lnTo>
                  <a:pt x="52" y="558"/>
                </a:lnTo>
                <a:lnTo>
                  <a:pt x="52" y="558"/>
                </a:lnTo>
                <a:lnTo>
                  <a:pt x="60" y="564"/>
                </a:lnTo>
                <a:lnTo>
                  <a:pt x="68" y="568"/>
                </a:lnTo>
                <a:lnTo>
                  <a:pt x="77" y="571"/>
                </a:lnTo>
                <a:lnTo>
                  <a:pt x="86" y="572"/>
                </a:lnTo>
                <a:lnTo>
                  <a:pt x="94" y="571"/>
                </a:lnTo>
                <a:lnTo>
                  <a:pt x="104" y="568"/>
                </a:lnTo>
                <a:lnTo>
                  <a:pt x="112" y="564"/>
                </a:lnTo>
                <a:lnTo>
                  <a:pt x="120" y="558"/>
                </a:lnTo>
                <a:lnTo>
                  <a:pt x="252" y="425"/>
                </a:lnTo>
                <a:lnTo>
                  <a:pt x="252" y="425"/>
                </a:lnTo>
                <a:lnTo>
                  <a:pt x="260" y="419"/>
                </a:lnTo>
                <a:lnTo>
                  <a:pt x="268" y="415"/>
                </a:lnTo>
                <a:lnTo>
                  <a:pt x="277" y="412"/>
                </a:lnTo>
                <a:lnTo>
                  <a:pt x="287" y="411"/>
                </a:lnTo>
                <a:lnTo>
                  <a:pt x="296" y="412"/>
                </a:lnTo>
                <a:lnTo>
                  <a:pt x="304" y="415"/>
                </a:lnTo>
                <a:lnTo>
                  <a:pt x="313" y="419"/>
                </a:lnTo>
                <a:lnTo>
                  <a:pt x="320" y="425"/>
                </a:lnTo>
                <a:lnTo>
                  <a:pt x="454" y="558"/>
                </a:lnTo>
                <a:lnTo>
                  <a:pt x="454" y="558"/>
                </a:lnTo>
                <a:lnTo>
                  <a:pt x="460" y="564"/>
                </a:lnTo>
                <a:lnTo>
                  <a:pt x="468" y="568"/>
                </a:lnTo>
                <a:lnTo>
                  <a:pt x="478" y="571"/>
                </a:lnTo>
                <a:lnTo>
                  <a:pt x="487" y="572"/>
                </a:lnTo>
                <a:lnTo>
                  <a:pt x="496" y="571"/>
                </a:lnTo>
                <a:lnTo>
                  <a:pt x="506" y="568"/>
                </a:lnTo>
                <a:lnTo>
                  <a:pt x="514" y="564"/>
                </a:lnTo>
                <a:lnTo>
                  <a:pt x="520" y="558"/>
                </a:lnTo>
                <a:lnTo>
                  <a:pt x="559" y="520"/>
                </a:lnTo>
                <a:lnTo>
                  <a:pt x="559" y="520"/>
                </a:lnTo>
                <a:lnTo>
                  <a:pt x="564" y="512"/>
                </a:lnTo>
                <a:lnTo>
                  <a:pt x="570" y="504"/>
                </a:lnTo>
                <a:lnTo>
                  <a:pt x="572" y="495"/>
                </a:lnTo>
                <a:lnTo>
                  <a:pt x="572" y="485"/>
                </a:lnTo>
                <a:lnTo>
                  <a:pt x="572" y="477"/>
                </a:lnTo>
                <a:lnTo>
                  <a:pt x="570" y="468"/>
                </a:lnTo>
                <a:lnTo>
                  <a:pt x="564" y="460"/>
                </a:lnTo>
                <a:lnTo>
                  <a:pt x="559" y="452"/>
                </a:lnTo>
                <a:lnTo>
                  <a:pt x="425" y="320"/>
                </a:lnTo>
                <a:lnTo>
                  <a:pt x="425" y="320"/>
                </a:lnTo>
                <a:lnTo>
                  <a:pt x="420" y="312"/>
                </a:lnTo>
                <a:lnTo>
                  <a:pt x="415" y="304"/>
                </a:lnTo>
                <a:lnTo>
                  <a:pt x="413" y="295"/>
                </a:lnTo>
                <a:lnTo>
                  <a:pt x="412" y="285"/>
                </a:lnTo>
                <a:lnTo>
                  <a:pt x="413" y="276"/>
                </a:lnTo>
                <a:lnTo>
                  <a:pt x="415" y="268"/>
                </a:lnTo>
                <a:lnTo>
                  <a:pt x="420" y="259"/>
                </a:lnTo>
                <a:lnTo>
                  <a:pt x="425" y="252"/>
                </a:lnTo>
                <a:lnTo>
                  <a:pt x="559" y="1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1483841" y="2734785"/>
            <a:ext cx="290547" cy="214114"/>
          </a:xfrm>
          <a:custGeom>
            <a:avLst/>
            <a:gdLst>
              <a:gd name="T0" fmla="*/ 7 w 574"/>
              <a:gd name="T1" fmla="*/ 260 h 423"/>
              <a:gd name="T2" fmla="*/ 7 w 574"/>
              <a:gd name="T3" fmla="*/ 260 h 423"/>
              <a:gd name="T4" fmla="*/ 4 w 574"/>
              <a:gd name="T5" fmla="*/ 256 h 423"/>
              <a:gd name="T6" fmla="*/ 1 w 574"/>
              <a:gd name="T7" fmla="*/ 252 h 423"/>
              <a:gd name="T8" fmla="*/ 1 w 574"/>
              <a:gd name="T9" fmla="*/ 248 h 423"/>
              <a:gd name="T10" fmla="*/ 0 w 574"/>
              <a:gd name="T11" fmla="*/ 244 h 423"/>
              <a:gd name="T12" fmla="*/ 1 w 574"/>
              <a:gd name="T13" fmla="*/ 239 h 423"/>
              <a:gd name="T14" fmla="*/ 3 w 574"/>
              <a:gd name="T15" fmla="*/ 235 h 423"/>
              <a:gd name="T16" fmla="*/ 4 w 574"/>
              <a:gd name="T17" fmla="*/ 231 h 423"/>
              <a:gd name="T18" fmla="*/ 7 w 574"/>
              <a:gd name="T19" fmla="*/ 228 h 423"/>
              <a:gd name="T20" fmla="*/ 64 w 574"/>
              <a:gd name="T21" fmla="*/ 171 h 423"/>
              <a:gd name="T22" fmla="*/ 64 w 574"/>
              <a:gd name="T23" fmla="*/ 171 h 423"/>
              <a:gd name="T24" fmla="*/ 68 w 574"/>
              <a:gd name="T25" fmla="*/ 167 h 423"/>
              <a:gd name="T26" fmla="*/ 72 w 574"/>
              <a:gd name="T27" fmla="*/ 165 h 423"/>
              <a:gd name="T28" fmla="*/ 76 w 574"/>
              <a:gd name="T29" fmla="*/ 164 h 423"/>
              <a:gd name="T30" fmla="*/ 80 w 574"/>
              <a:gd name="T31" fmla="*/ 164 h 423"/>
              <a:gd name="T32" fmla="*/ 85 w 574"/>
              <a:gd name="T33" fmla="*/ 164 h 423"/>
              <a:gd name="T34" fmla="*/ 89 w 574"/>
              <a:gd name="T35" fmla="*/ 165 h 423"/>
              <a:gd name="T36" fmla="*/ 93 w 574"/>
              <a:gd name="T37" fmla="*/ 167 h 423"/>
              <a:gd name="T38" fmla="*/ 97 w 574"/>
              <a:gd name="T39" fmla="*/ 171 h 423"/>
              <a:gd name="T40" fmla="*/ 190 w 574"/>
              <a:gd name="T41" fmla="*/ 263 h 423"/>
              <a:gd name="T42" fmla="*/ 190 w 574"/>
              <a:gd name="T43" fmla="*/ 263 h 423"/>
              <a:gd name="T44" fmla="*/ 194 w 574"/>
              <a:gd name="T45" fmla="*/ 265 h 423"/>
              <a:gd name="T46" fmla="*/ 198 w 574"/>
              <a:gd name="T47" fmla="*/ 268 h 423"/>
              <a:gd name="T48" fmla="*/ 202 w 574"/>
              <a:gd name="T49" fmla="*/ 269 h 423"/>
              <a:gd name="T50" fmla="*/ 207 w 574"/>
              <a:gd name="T51" fmla="*/ 269 h 423"/>
              <a:gd name="T52" fmla="*/ 211 w 574"/>
              <a:gd name="T53" fmla="*/ 269 h 423"/>
              <a:gd name="T54" fmla="*/ 215 w 574"/>
              <a:gd name="T55" fmla="*/ 268 h 423"/>
              <a:gd name="T56" fmla="*/ 219 w 574"/>
              <a:gd name="T57" fmla="*/ 265 h 423"/>
              <a:gd name="T58" fmla="*/ 223 w 574"/>
              <a:gd name="T59" fmla="*/ 263 h 423"/>
              <a:gd name="T60" fmla="*/ 478 w 574"/>
              <a:gd name="T61" fmla="*/ 6 h 423"/>
              <a:gd name="T62" fmla="*/ 478 w 574"/>
              <a:gd name="T63" fmla="*/ 6 h 423"/>
              <a:gd name="T64" fmla="*/ 482 w 574"/>
              <a:gd name="T65" fmla="*/ 4 h 423"/>
              <a:gd name="T66" fmla="*/ 486 w 574"/>
              <a:gd name="T67" fmla="*/ 2 h 423"/>
              <a:gd name="T68" fmla="*/ 490 w 574"/>
              <a:gd name="T69" fmla="*/ 1 h 423"/>
              <a:gd name="T70" fmla="*/ 494 w 574"/>
              <a:gd name="T71" fmla="*/ 0 h 423"/>
              <a:gd name="T72" fmla="*/ 498 w 574"/>
              <a:gd name="T73" fmla="*/ 1 h 423"/>
              <a:gd name="T74" fmla="*/ 503 w 574"/>
              <a:gd name="T75" fmla="*/ 2 h 423"/>
              <a:gd name="T76" fmla="*/ 507 w 574"/>
              <a:gd name="T77" fmla="*/ 4 h 423"/>
              <a:gd name="T78" fmla="*/ 510 w 574"/>
              <a:gd name="T79" fmla="*/ 6 h 423"/>
              <a:gd name="T80" fmla="*/ 567 w 574"/>
              <a:gd name="T81" fmla="*/ 64 h 423"/>
              <a:gd name="T82" fmla="*/ 567 w 574"/>
              <a:gd name="T83" fmla="*/ 64 h 423"/>
              <a:gd name="T84" fmla="*/ 570 w 574"/>
              <a:gd name="T85" fmla="*/ 68 h 423"/>
              <a:gd name="T86" fmla="*/ 573 w 574"/>
              <a:gd name="T87" fmla="*/ 72 h 423"/>
              <a:gd name="T88" fmla="*/ 574 w 574"/>
              <a:gd name="T89" fmla="*/ 76 h 423"/>
              <a:gd name="T90" fmla="*/ 574 w 574"/>
              <a:gd name="T91" fmla="*/ 80 h 423"/>
              <a:gd name="T92" fmla="*/ 574 w 574"/>
              <a:gd name="T93" fmla="*/ 84 h 423"/>
              <a:gd name="T94" fmla="*/ 573 w 574"/>
              <a:gd name="T95" fmla="*/ 88 h 423"/>
              <a:gd name="T96" fmla="*/ 570 w 574"/>
              <a:gd name="T97" fmla="*/ 92 h 423"/>
              <a:gd name="T98" fmla="*/ 567 w 574"/>
              <a:gd name="T99" fmla="*/ 96 h 423"/>
              <a:gd name="T100" fmla="*/ 258 w 574"/>
              <a:gd name="T101" fmla="*/ 407 h 423"/>
              <a:gd name="T102" fmla="*/ 258 w 574"/>
              <a:gd name="T103" fmla="*/ 407 h 423"/>
              <a:gd name="T104" fmla="*/ 250 w 574"/>
              <a:gd name="T105" fmla="*/ 412 h 423"/>
              <a:gd name="T106" fmla="*/ 240 w 574"/>
              <a:gd name="T107" fmla="*/ 418 h 423"/>
              <a:gd name="T108" fmla="*/ 228 w 574"/>
              <a:gd name="T109" fmla="*/ 422 h 423"/>
              <a:gd name="T110" fmla="*/ 219 w 574"/>
              <a:gd name="T111" fmla="*/ 423 h 423"/>
              <a:gd name="T112" fmla="*/ 192 w 574"/>
              <a:gd name="T113" fmla="*/ 423 h 423"/>
              <a:gd name="T114" fmla="*/ 192 w 574"/>
              <a:gd name="T115" fmla="*/ 423 h 423"/>
              <a:gd name="T116" fmla="*/ 182 w 574"/>
              <a:gd name="T117" fmla="*/ 422 h 423"/>
              <a:gd name="T118" fmla="*/ 171 w 574"/>
              <a:gd name="T119" fmla="*/ 418 h 423"/>
              <a:gd name="T120" fmla="*/ 162 w 574"/>
              <a:gd name="T121" fmla="*/ 412 h 423"/>
              <a:gd name="T122" fmla="*/ 152 w 574"/>
              <a:gd name="T123" fmla="*/ 407 h 423"/>
              <a:gd name="T124" fmla="*/ 7 w 574"/>
              <a:gd name="T125" fmla="*/ 26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4" h="423">
                <a:moveTo>
                  <a:pt x="7" y="260"/>
                </a:moveTo>
                <a:lnTo>
                  <a:pt x="7" y="260"/>
                </a:lnTo>
                <a:lnTo>
                  <a:pt x="4" y="256"/>
                </a:lnTo>
                <a:lnTo>
                  <a:pt x="1" y="252"/>
                </a:lnTo>
                <a:lnTo>
                  <a:pt x="1" y="248"/>
                </a:lnTo>
                <a:lnTo>
                  <a:pt x="0" y="244"/>
                </a:lnTo>
                <a:lnTo>
                  <a:pt x="1" y="239"/>
                </a:lnTo>
                <a:lnTo>
                  <a:pt x="3" y="235"/>
                </a:lnTo>
                <a:lnTo>
                  <a:pt x="4" y="231"/>
                </a:lnTo>
                <a:lnTo>
                  <a:pt x="7" y="228"/>
                </a:lnTo>
                <a:lnTo>
                  <a:pt x="64" y="171"/>
                </a:lnTo>
                <a:lnTo>
                  <a:pt x="64" y="171"/>
                </a:lnTo>
                <a:lnTo>
                  <a:pt x="68" y="167"/>
                </a:lnTo>
                <a:lnTo>
                  <a:pt x="72" y="165"/>
                </a:lnTo>
                <a:lnTo>
                  <a:pt x="76" y="164"/>
                </a:lnTo>
                <a:lnTo>
                  <a:pt x="80" y="164"/>
                </a:lnTo>
                <a:lnTo>
                  <a:pt x="85" y="164"/>
                </a:lnTo>
                <a:lnTo>
                  <a:pt x="89" y="165"/>
                </a:lnTo>
                <a:lnTo>
                  <a:pt x="93" y="167"/>
                </a:lnTo>
                <a:lnTo>
                  <a:pt x="97" y="171"/>
                </a:lnTo>
                <a:lnTo>
                  <a:pt x="190" y="263"/>
                </a:lnTo>
                <a:lnTo>
                  <a:pt x="190" y="263"/>
                </a:lnTo>
                <a:lnTo>
                  <a:pt x="194" y="265"/>
                </a:lnTo>
                <a:lnTo>
                  <a:pt x="198" y="268"/>
                </a:lnTo>
                <a:lnTo>
                  <a:pt x="202" y="269"/>
                </a:lnTo>
                <a:lnTo>
                  <a:pt x="207" y="269"/>
                </a:lnTo>
                <a:lnTo>
                  <a:pt x="211" y="269"/>
                </a:lnTo>
                <a:lnTo>
                  <a:pt x="215" y="268"/>
                </a:lnTo>
                <a:lnTo>
                  <a:pt x="219" y="265"/>
                </a:lnTo>
                <a:lnTo>
                  <a:pt x="223" y="263"/>
                </a:lnTo>
                <a:lnTo>
                  <a:pt x="478" y="6"/>
                </a:lnTo>
                <a:lnTo>
                  <a:pt x="478" y="6"/>
                </a:lnTo>
                <a:lnTo>
                  <a:pt x="482" y="4"/>
                </a:lnTo>
                <a:lnTo>
                  <a:pt x="486" y="2"/>
                </a:lnTo>
                <a:lnTo>
                  <a:pt x="490" y="1"/>
                </a:lnTo>
                <a:lnTo>
                  <a:pt x="494" y="0"/>
                </a:lnTo>
                <a:lnTo>
                  <a:pt x="498" y="1"/>
                </a:lnTo>
                <a:lnTo>
                  <a:pt x="503" y="2"/>
                </a:lnTo>
                <a:lnTo>
                  <a:pt x="507" y="4"/>
                </a:lnTo>
                <a:lnTo>
                  <a:pt x="510" y="6"/>
                </a:lnTo>
                <a:lnTo>
                  <a:pt x="567" y="64"/>
                </a:lnTo>
                <a:lnTo>
                  <a:pt x="567" y="64"/>
                </a:lnTo>
                <a:lnTo>
                  <a:pt x="570" y="68"/>
                </a:lnTo>
                <a:lnTo>
                  <a:pt x="573" y="72"/>
                </a:lnTo>
                <a:lnTo>
                  <a:pt x="574" y="76"/>
                </a:lnTo>
                <a:lnTo>
                  <a:pt x="574" y="80"/>
                </a:lnTo>
                <a:lnTo>
                  <a:pt x="574" y="84"/>
                </a:lnTo>
                <a:lnTo>
                  <a:pt x="573" y="88"/>
                </a:lnTo>
                <a:lnTo>
                  <a:pt x="570" y="92"/>
                </a:lnTo>
                <a:lnTo>
                  <a:pt x="567" y="96"/>
                </a:lnTo>
                <a:lnTo>
                  <a:pt x="258" y="407"/>
                </a:lnTo>
                <a:lnTo>
                  <a:pt x="258" y="407"/>
                </a:lnTo>
                <a:lnTo>
                  <a:pt x="250" y="412"/>
                </a:lnTo>
                <a:lnTo>
                  <a:pt x="240" y="418"/>
                </a:lnTo>
                <a:lnTo>
                  <a:pt x="228" y="422"/>
                </a:lnTo>
                <a:lnTo>
                  <a:pt x="219" y="423"/>
                </a:lnTo>
                <a:lnTo>
                  <a:pt x="192" y="423"/>
                </a:lnTo>
                <a:lnTo>
                  <a:pt x="192" y="423"/>
                </a:lnTo>
                <a:lnTo>
                  <a:pt x="182" y="422"/>
                </a:lnTo>
                <a:lnTo>
                  <a:pt x="171" y="418"/>
                </a:lnTo>
                <a:lnTo>
                  <a:pt x="162" y="412"/>
                </a:lnTo>
                <a:lnTo>
                  <a:pt x="152" y="407"/>
                </a:lnTo>
                <a:lnTo>
                  <a:pt x="7" y="2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8"/>
          <p:cNvSpPr>
            <a:spLocks/>
          </p:cNvSpPr>
          <p:nvPr/>
        </p:nvSpPr>
        <p:spPr bwMode="auto">
          <a:xfrm>
            <a:off x="1483841" y="3432176"/>
            <a:ext cx="290547" cy="214114"/>
          </a:xfrm>
          <a:custGeom>
            <a:avLst/>
            <a:gdLst>
              <a:gd name="T0" fmla="*/ 7 w 574"/>
              <a:gd name="T1" fmla="*/ 260 h 423"/>
              <a:gd name="T2" fmla="*/ 7 w 574"/>
              <a:gd name="T3" fmla="*/ 260 h 423"/>
              <a:gd name="T4" fmla="*/ 4 w 574"/>
              <a:gd name="T5" fmla="*/ 256 h 423"/>
              <a:gd name="T6" fmla="*/ 1 w 574"/>
              <a:gd name="T7" fmla="*/ 252 h 423"/>
              <a:gd name="T8" fmla="*/ 1 w 574"/>
              <a:gd name="T9" fmla="*/ 248 h 423"/>
              <a:gd name="T10" fmla="*/ 0 w 574"/>
              <a:gd name="T11" fmla="*/ 244 h 423"/>
              <a:gd name="T12" fmla="*/ 1 w 574"/>
              <a:gd name="T13" fmla="*/ 239 h 423"/>
              <a:gd name="T14" fmla="*/ 3 w 574"/>
              <a:gd name="T15" fmla="*/ 235 h 423"/>
              <a:gd name="T16" fmla="*/ 4 w 574"/>
              <a:gd name="T17" fmla="*/ 231 h 423"/>
              <a:gd name="T18" fmla="*/ 7 w 574"/>
              <a:gd name="T19" fmla="*/ 228 h 423"/>
              <a:gd name="T20" fmla="*/ 64 w 574"/>
              <a:gd name="T21" fmla="*/ 171 h 423"/>
              <a:gd name="T22" fmla="*/ 64 w 574"/>
              <a:gd name="T23" fmla="*/ 171 h 423"/>
              <a:gd name="T24" fmla="*/ 68 w 574"/>
              <a:gd name="T25" fmla="*/ 167 h 423"/>
              <a:gd name="T26" fmla="*/ 72 w 574"/>
              <a:gd name="T27" fmla="*/ 165 h 423"/>
              <a:gd name="T28" fmla="*/ 76 w 574"/>
              <a:gd name="T29" fmla="*/ 164 h 423"/>
              <a:gd name="T30" fmla="*/ 80 w 574"/>
              <a:gd name="T31" fmla="*/ 164 h 423"/>
              <a:gd name="T32" fmla="*/ 85 w 574"/>
              <a:gd name="T33" fmla="*/ 164 h 423"/>
              <a:gd name="T34" fmla="*/ 89 w 574"/>
              <a:gd name="T35" fmla="*/ 165 h 423"/>
              <a:gd name="T36" fmla="*/ 93 w 574"/>
              <a:gd name="T37" fmla="*/ 167 h 423"/>
              <a:gd name="T38" fmla="*/ 97 w 574"/>
              <a:gd name="T39" fmla="*/ 171 h 423"/>
              <a:gd name="T40" fmla="*/ 190 w 574"/>
              <a:gd name="T41" fmla="*/ 263 h 423"/>
              <a:gd name="T42" fmla="*/ 190 w 574"/>
              <a:gd name="T43" fmla="*/ 263 h 423"/>
              <a:gd name="T44" fmla="*/ 194 w 574"/>
              <a:gd name="T45" fmla="*/ 265 h 423"/>
              <a:gd name="T46" fmla="*/ 198 w 574"/>
              <a:gd name="T47" fmla="*/ 268 h 423"/>
              <a:gd name="T48" fmla="*/ 202 w 574"/>
              <a:gd name="T49" fmla="*/ 269 h 423"/>
              <a:gd name="T50" fmla="*/ 207 w 574"/>
              <a:gd name="T51" fmla="*/ 269 h 423"/>
              <a:gd name="T52" fmla="*/ 211 w 574"/>
              <a:gd name="T53" fmla="*/ 269 h 423"/>
              <a:gd name="T54" fmla="*/ 215 w 574"/>
              <a:gd name="T55" fmla="*/ 268 h 423"/>
              <a:gd name="T56" fmla="*/ 219 w 574"/>
              <a:gd name="T57" fmla="*/ 265 h 423"/>
              <a:gd name="T58" fmla="*/ 223 w 574"/>
              <a:gd name="T59" fmla="*/ 263 h 423"/>
              <a:gd name="T60" fmla="*/ 478 w 574"/>
              <a:gd name="T61" fmla="*/ 6 h 423"/>
              <a:gd name="T62" fmla="*/ 478 w 574"/>
              <a:gd name="T63" fmla="*/ 6 h 423"/>
              <a:gd name="T64" fmla="*/ 482 w 574"/>
              <a:gd name="T65" fmla="*/ 4 h 423"/>
              <a:gd name="T66" fmla="*/ 486 w 574"/>
              <a:gd name="T67" fmla="*/ 2 h 423"/>
              <a:gd name="T68" fmla="*/ 490 w 574"/>
              <a:gd name="T69" fmla="*/ 1 h 423"/>
              <a:gd name="T70" fmla="*/ 494 w 574"/>
              <a:gd name="T71" fmla="*/ 0 h 423"/>
              <a:gd name="T72" fmla="*/ 498 w 574"/>
              <a:gd name="T73" fmla="*/ 1 h 423"/>
              <a:gd name="T74" fmla="*/ 503 w 574"/>
              <a:gd name="T75" fmla="*/ 2 h 423"/>
              <a:gd name="T76" fmla="*/ 507 w 574"/>
              <a:gd name="T77" fmla="*/ 4 h 423"/>
              <a:gd name="T78" fmla="*/ 510 w 574"/>
              <a:gd name="T79" fmla="*/ 6 h 423"/>
              <a:gd name="T80" fmla="*/ 567 w 574"/>
              <a:gd name="T81" fmla="*/ 64 h 423"/>
              <a:gd name="T82" fmla="*/ 567 w 574"/>
              <a:gd name="T83" fmla="*/ 64 h 423"/>
              <a:gd name="T84" fmla="*/ 570 w 574"/>
              <a:gd name="T85" fmla="*/ 68 h 423"/>
              <a:gd name="T86" fmla="*/ 573 w 574"/>
              <a:gd name="T87" fmla="*/ 72 h 423"/>
              <a:gd name="T88" fmla="*/ 574 w 574"/>
              <a:gd name="T89" fmla="*/ 76 h 423"/>
              <a:gd name="T90" fmla="*/ 574 w 574"/>
              <a:gd name="T91" fmla="*/ 80 h 423"/>
              <a:gd name="T92" fmla="*/ 574 w 574"/>
              <a:gd name="T93" fmla="*/ 84 h 423"/>
              <a:gd name="T94" fmla="*/ 573 w 574"/>
              <a:gd name="T95" fmla="*/ 88 h 423"/>
              <a:gd name="T96" fmla="*/ 570 w 574"/>
              <a:gd name="T97" fmla="*/ 92 h 423"/>
              <a:gd name="T98" fmla="*/ 567 w 574"/>
              <a:gd name="T99" fmla="*/ 96 h 423"/>
              <a:gd name="T100" fmla="*/ 258 w 574"/>
              <a:gd name="T101" fmla="*/ 407 h 423"/>
              <a:gd name="T102" fmla="*/ 258 w 574"/>
              <a:gd name="T103" fmla="*/ 407 h 423"/>
              <a:gd name="T104" fmla="*/ 250 w 574"/>
              <a:gd name="T105" fmla="*/ 412 h 423"/>
              <a:gd name="T106" fmla="*/ 240 w 574"/>
              <a:gd name="T107" fmla="*/ 418 h 423"/>
              <a:gd name="T108" fmla="*/ 228 w 574"/>
              <a:gd name="T109" fmla="*/ 422 h 423"/>
              <a:gd name="T110" fmla="*/ 219 w 574"/>
              <a:gd name="T111" fmla="*/ 423 h 423"/>
              <a:gd name="T112" fmla="*/ 192 w 574"/>
              <a:gd name="T113" fmla="*/ 423 h 423"/>
              <a:gd name="T114" fmla="*/ 192 w 574"/>
              <a:gd name="T115" fmla="*/ 423 h 423"/>
              <a:gd name="T116" fmla="*/ 182 w 574"/>
              <a:gd name="T117" fmla="*/ 422 h 423"/>
              <a:gd name="T118" fmla="*/ 171 w 574"/>
              <a:gd name="T119" fmla="*/ 418 h 423"/>
              <a:gd name="T120" fmla="*/ 162 w 574"/>
              <a:gd name="T121" fmla="*/ 412 h 423"/>
              <a:gd name="T122" fmla="*/ 152 w 574"/>
              <a:gd name="T123" fmla="*/ 407 h 423"/>
              <a:gd name="T124" fmla="*/ 7 w 574"/>
              <a:gd name="T125" fmla="*/ 26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4" h="423">
                <a:moveTo>
                  <a:pt x="7" y="260"/>
                </a:moveTo>
                <a:lnTo>
                  <a:pt x="7" y="260"/>
                </a:lnTo>
                <a:lnTo>
                  <a:pt x="4" y="256"/>
                </a:lnTo>
                <a:lnTo>
                  <a:pt x="1" y="252"/>
                </a:lnTo>
                <a:lnTo>
                  <a:pt x="1" y="248"/>
                </a:lnTo>
                <a:lnTo>
                  <a:pt x="0" y="244"/>
                </a:lnTo>
                <a:lnTo>
                  <a:pt x="1" y="239"/>
                </a:lnTo>
                <a:lnTo>
                  <a:pt x="3" y="235"/>
                </a:lnTo>
                <a:lnTo>
                  <a:pt x="4" y="231"/>
                </a:lnTo>
                <a:lnTo>
                  <a:pt x="7" y="228"/>
                </a:lnTo>
                <a:lnTo>
                  <a:pt x="64" y="171"/>
                </a:lnTo>
                <a:lnTo>
                  <a:pt x="64" y="171"/>
                </a:lnTo>
                <a:lnTo>
                  <a:pt x="68" y="167"/>
                </a:lnTo>
                <a:lnTo>
                  <a:pt x="72" y="165"/>
                </a:lnTo>
                <a:lnTo>
                  <a:pt x="76" y="164"/>
                </a:lnTo>
                <a:lnTo>
                  <a:pt x="80" y="164"/>
                </a:lnTo>
                <a:lnTo>
                  <a:pt x="85" y="164"/>
                </a:lnTo>
                <a:lnTo>
                  <a:pt x="89" y="165"/>
                </a:lnTo>
                <a:lnTo>
                  <a:pt x="93" y="167"/>
                </a:lnTo>
                <a:lnTo>
                  <a:pt x="97" y="171"/>
                </a:lnTo>
                <a:lnTo>
                  <a:pt x="190" y="263"/>
                </a:lnTo>
                <a:lnTo>
                  <a:pt x="190" y="263"/>
                </a:lnTo>
                <a:lnTo>
                  <a:pt x="194" y="265"/>
                </a:lnTo>
                <a:lnTo>
                  <a:pt x="198" y="268"/>
                </a:lnTo>
                <a:lnTo>
                  <a:pt x="202" y="269"/>
                </a:lnTo>
                <a:lnTo>
                  <a:pt x="207" y="269"/>
                </a:lnTo>
                <a:lnTo>
                  <a:pt x="211" y="269"/>
                </a:lnTo>
                <a:lnTo>
                  <a:pt x="215" y="268"/>
                </a:lnTo>
                <a:lnTo>
                  <a:pt x="219" y="265"/>
                </a:lnTo>
                <a:lnTo>
                  <a:pt x="223" y="263"/>
                </a:lnTo>
                <a:lnTo>
                  <a:pt x="478" y="6"/>
                </a:lnTo>
                <a:lnTo>
                  <a:pt x="478" y="6"/>
                </a:lnTo>
                <a:lnTo>
                  <a:pt x="482" y="4"/>
                </a:lnTo>
                <a:lnTo>
                  <a:pt x="486" y="2"/>
                </a:lnTo>
                <a:lnTo>
                  <a:pt x="490" y="1"/>
                </a:lnTo>
                <a:lnTo>
                  <a:pt x="494" y="0"/>
                </a:lnTo>
                <a:lnTo>
                  <a:pt x="498" y="1"/>
                </a:lnTo>
                <a:lnTo>
                  <a:pt x="503" y="2"/>
                </a:lnTo>
                <a:lnTo>
                  <a:pt x="507" y="4"/>
                </a:lnTo>
                <a:lnTo>
                  <a:pt x="510" y="6"/>
                </a:lnTo>
                <a:lnTo>
                  <a:pt x="567" y="64"/>
                </a:lnTo>
                <a:lnTo>
                  <a:pt x="567" y="64"/>
                </a:lnTo>
                <a:lnTo>
                  <a:pt x="570" y="68"/>
                </a:lnTo>
                <a:lnTo>
                  <a:pt x="573" y="72"/>
                </a:lnTo>
                <a:lnTo>
                  <a:pt x="574" y="76"/>
                </a:lnTo>
                <a:lnTo>
                  <a:pt x="574" y="80"/>
                </a:lnTo>
                <a:lnTo>
                  <a:pt x="574" y="84"/>
                </a:lnTo>
                <a:lnTo>
                  <a:pt x="573" y="88"/>
                </a:lnTo>
                <a:lnTo>
                  <a:pt x="570" y="92"/>
                </a:lnTo>
                <a:lnTo>
                  <a:pt x="567" y="96"/>
                </a:lnTo>
                <a:lnTo>
                  <a:pt x="258" y="407"/>
                </a:lnTo>
                <a:lnTo>
                  <a:pt x="258" y="407"/>
                </a:lnTo>
                <a:lnTo>
                  <a:pt x="250" y="412"/>
                </a:lnTo>
                <a:lnTo>
                  <a:pt x="240" y="418"/>
                </a:lnTo>
                <a:lnTo>
                  <a:pt x="228" y="422"/>
                </a:lnTo>
                <a:lnTo>
                  <a:pt x="219" y="423"/>
                </a:lnTo>
                <a:lnTo>
                  <a:pt x="192" y="423"/>
                </a:lnTo>
                <a:lnTo>
                  <a:pt x="192" y="423"/>
                </a:lnTo>
                <a:lnTo>
                  <a:pt x="182" y="422"/>
                </a:lnTo>
                <a:lnTo>
                  <a:pt x="171" y="418"/>
                </a:lnTo>
                <a:lnTo>
                  <a:pt x="162" y="412"/>
                </a:lnTo>
                <a:lnTo>
                  <a:pt x="152" y="407"/>
                </a:lnTo>
                <a:lnTo>
                  <a:pt x="7" y="2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1483841" y="4085854"/>
            <a:ext cx="290547" cy="214114"/>
          </a:xfrm>
          <a:custGeom>
            <a:avLst/>
            <a:gdLst>
              <a:gd name="T0" fmla="*/ 7 w 574"/>
              <a:gd name="T1" fmla="*/ 260 h 423"/>
              <a:gd name="T2" fmla="*/ 7 w 574"/>
              <a:gd name="T3" fmla="*/ 260 h 423"/>
              <a:gd name="T4" fmla="*/ 4 w 574"/>
              <a:gd name="T5" fmla="*/ 256 h 423"/>
              <a:gd name="T6" fmla="*/ 1 w 574"/>
              <a:gd name="T7" fmla="*/ 252 h 423"/>
              <a:gd name="T8" fmla="*/ 1 w 574"/>
              <a:gd name="T9" fmla="*/ 248 h 423"/>
              <a:gd name="T10" fmla="*/ 0 w 574"/>
              <a:gd name="T11" fmla="*/ 244 h 423"/>
              <a:gd name="T12" fmla="*/ 1 w 574"/>
              <a:gd name="T13" fmla="*/ 239 h 423"/>
              <a:gd name="T14" fmla="*/ 3 w 574"/>
              <a:gd name="T15" fmla="*/ 235 h 423"/>
              <a:gd name="T16" fmla="*/ 4 w 574"/>
              <a:gd name="T17" fmla="*/ 231 h 423"/>
              <a:gd name="T18" fmla="*/ 7 w 574"/>
              <a:gd name="T19" fmla="*/ 228 h 423"/>
              <a:gd name="T20" fmla="*/ 64 w 574"/>
              <a:gd name="T21" fmla="*/ 171 h 423"/>
              <a:gd name="T22" fmla="*/ 64 w 574"/>
              <a:gd name="T23" fmla="*/ 171 h 423"/>
              <a:gd name="T24" fmla="*/ 68 w 574"/>
              <a:gd name="T25" fmla="*/ 167 h 423"/>
              <a:gd name="T26" fmla="*/ 72 w 574"/>
              <a:gd name="T27" fmla="*/ 165 h 423"/>
              <a:gd name="T28" fmla="*/ 76 w 574"/>
              <a:gd name="T29" fmla="*/ 164 h 423"/>
              <a:gd name="T30" fmla="*/ 80 w 574"/>
              <a:gd name="T31" fmla="*/ 164 h 423"/>
              <a:gd name="T32" fmla="*/ 85 w 574"/>
              <a:gd name="T33" fmla="*/ 164 h 423"/>
              <a:gd name="T34" fmla="*/ 89 w 574"/>
              <a:gd name="T35" fmla="*/ 165 h 423"/>
              <a:gd name="T36" fmla="*/ 93 w 574"/>
              <a:gd name="T37" fmla="*/ 167 h 423"/>
              <a:gd name="T38" fmla="*/ 97 w 574"/>
              <a:gd name="T39" fmla="*/ 171 h 423"/>
              <a:gd name="T40" fmla="*/ 190 w 574"/>
              <a:gd name="T41" fmla="*/ 263 h 423"/>
              <a:gd name="T42" fmla="*/ 190 w 574"/>
              <a:gd name="T43" fmla="*/ 263 h 423"/>
              <a:gd name="T44" fmla="*/ 194 w 574"/>
              <a:gd name="T45" fmla="*/ 265 h 423"/>
              <a:gd name="T46" fmla="*/ 198 w 574"/>
              <a:gd name="T47" fmla="*/ 268 h 423"/>
              <a:gd name="T48" fmla="*/ 202 w 574"/>
              <a:gd name="T49" fmla="*/ 269 h 423"/>
              <a:gd name="T50" fmla="*/ 207 w 574"/>
              <a:gd name="T51" fmla="*/ 269 h 423"/>
              <a:gd name="T52" fmla="*/ 211 w 574"/>
              <a:gd name="T53" fmla="*/ 269 h 423"/>
              <a:gd name="T54" fmla="*/ 215 w 574"/>
              <a:gd name="T55" fmla="*/ 268 h 423"/>
              <a:gd name="T56" fmla="*/ 219 w 574"/>
              <a:gd name="T57" fmla="*/ 265 h 423"/>
              <a:gd name="T58" fmla="*/ 223 w 574"/>
              <a:gd name="T59" fmla="*/ 263 h 423"/>
              <a:gd name="T60" fmla="*/ 478 w 574"/>
              <a:gd name="T61" fmla="*/ 6 h 423"/>
              <a:gd name="T62" fmla="*/ 478 w 574"/>
              <a:gd name="T63" fmla="*/ 6 h 423"/>
              <a:gd name="T64" fmla="*/ 482 w 574"/>
              <a:gd name="T65" fmla="*/ 4 h 423"/>
              <a:gd name="T66" fmla="*/ 486 w 574"/>
              <a:gd name="T67" fmla="*/ 2 h 423"/>
              <a:gd name="T68" fmla="*/ 490 w 574"/>
              <a:gd name="T69" fmla="*/ 1 h 423"/>
              <a:gd name="T70" fmla="*/ 494 w 574"/>
              <a:gd name="T71" fmla="*/ 0 h 423"/>
              <a:gd name="T72" fmla="*/ 498 w 574"/>
              <a:gd name="T73" fmla="*/ 1 h 423"/>
              <a:gd name="T74" fmla="*/ 503 w 574"/>
              <a:gd name="T75" fmla="*/ 2 h 423"/>
              <a:gd name="T76" fmla="*/ 507 w 574"/>
              <a:gd name="T77" fmla="*/ 4 h 423"/>
              <a:gd name="T78" fmla="*/ 510 w 574"/>
              <a:gd name="T79" fmla="*/ 6 h 423"/>
              <a:gd name="T80" fmla="*/ 567 w 574"/>
              <a:gd name="T81" fmla="*/ 64 h 423"/>
              <a:gd name="T82" fmla="*/ 567 w 574"/>
              <a:gd name="T83" fmla="*/ 64 h 423"/>
              <a:gd name="T84" fmla="*/ 570 w 574"/>
              <a:gd name="T85" fmla="*/ 68 h 423"/>
              <a:gd name="T86" fmla="*/ 573 w 574"/>
              <a:gd name="T87" fmla="*/ 72 h 423"/>
              <a:gd name="T88" fmla="*/ 574 w 574"/>
              <a:gd name="T89" fmla="*/ 76 h 423"/>
              <a:gd name="T90" fmla="*/ 574 w 574"/>
              <a:gd name="T91" fmla="*/ 80 h 423"/>
              <a:gd name="T92" fmla="*/ 574 w 574"/>
              <a:gd name="T93" fmla="*/ 84 h 423"/>
              <a:gd name="T94" fmla="*/ 573 w 574"/>
              <a:gd name="T95" fmla="*/ 88 h 423"/>
              <a:gd name="T96" fmla="*/ 570 w 574"/>
              <a:gd name="T97" fmla="*/ 92 h 423"/>
              <a:gd name="T98" fmla="*/ 567 w 574"/>
              <a:gd name="T99" fmla="*/ 96 h 423"/>
              <a:gd name="T100" fmla="*/ 258 w 574"/>
              <a:gd name="T101" fmla="*/ 407 h 423"/>
              <a:gd name="T102" fmla="*/ 258 w 574"/>
              <a:gd name="T103" fmla="*/ 407 h 423"/>
              <a:gd name="T104" fmla="*/ 250 w 574"/>
              <a:gd name="T105" fmla="*/ 412 h 423"/>
              <a:gd name="T106" fmla="*/ 240 w 574"/>
              <a:gd name="T107" fmla="*/ 418 h 423"/>
              <a:gd name="T108" fmla="*/ 228 w 574"/>
              <a:gd name="T109" fmla="*/ 422 h 423"/>
              <a:gd name="T110" fmla="*/ 219 w 574"/>
              <a:gd name="T111" fmla="*/ 423 h 423"/>
              <a:gd name="T112" fmla="*/ 192 w 574"/>
              <a:gd name="T113" fmla="*/ 423 h 423"/>
              <a:gd name="T114" fmla="*/ 192 w 574"/>
              <a:gd name="T115" fmla="*/ 423 h 423"/>
              <a:gd name="T116" fmla="*/ 182 w 574"/>
              <a:gd name="T117" fmla="*/ 422 h 423"/>
              <a:gd name="T118" fmla="*/ 171 w 574"/>
              <a:gd name="T119" fmla="*/ 418 h 423"/>
              <a:gd name="T120" fmla="*/ 162 w 574"/>
              <a:gd name="T121" fmla="*/ 412 h 423"/>
              <a:gd name="T122" fmla="*/ 152 w 574"/>
              <a:gd name="T123" fmla="*/ 407 h 423"/>
              <a:gd name="T124" fmla="*/ 7 w 574"/>
              <a:gd name="T125" fmla="*/ 26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4" h="423">
                <a:moveTo>
                  <a:pt x="7" y="260"/>
                </a:moveTo>
                <a:lnTo>
                  <a:pt x="7" y="260"/>
                </a:lnTo>
                <a:lnTo>
                  <a:pt x="4" y="256"/>
                </a:lnTo>
                <a:lnTo>
                  <a:pt x="1" y="252"/>
                </a:lnTo>
                <a:lnTo>
                  <a:pt x="1" y="248"/>
                </a:lnTo>
                <a:lnTo>
                  <a:pt x="0" y="244"/>
                </a:lnTo>
                <a:lnTo>
                  <a:pt x="1" y="239"/>
                </a:lnTo>
                <a:lnTo>
                  <a:pt x="3" y="235"/>
                </a:lnTo>
                <a:lnTo>
                  <a:pt x="4" y="231"/>
                </a:lnTo>
                <a:lnTo>
                  <a:pt x="7" y="228"/>
                </a:lnTo>
                <a:lnTo>
                  <a:pt x="64" y="171"/>
                </a:lnTo>
                <a:lnTo>
                  <a:pt x="64" y="171"/>
                </a:lnTo>
                <a:lnTo>
                  <a:pt x="68" y="167"/>
                </a:lnTo>
                <a:lnTo>
                  <a:pt x="72" y="165"/>
                </a:lnTo>
                <a:lnTo>
                  <a:pt x="76" y="164"/>
                </a:lnTo>
                <a:lnTo>
                  <a:pt x="80" y="164"/>
                </a:lnTo>
                <a:lnTo>
                  <a:pt x="85" y="164"/>
                </a:lnTo>
                <a:lnTo>
                  <a:pt x="89" y="165"/>
                </a:lnTo>
                <a:lnTo>
                  <a:pt x="93" y="167"/>
                </a:lnTo>
                <a:lnTo>
                  <a:pt x="97" y="171"/>
                </a:lnTo>
                <a:lnTo>
                  <a:pt x="190" y="263"/>
                </a:lnTo>
                <a:lnTo>
                  <a:pt x="190" y="263"/>
                </a:lnTo>
                <a:lnTo>
                  <a:pt x="194" y="265"/>
                </a:lnTo>
                <a:lnTo>
                  <a:pt x="198" y="268"/>
                </a:lnTo>
                <a:lnTo>
                  <a:pt x="202" y="269"/>
                </a:lnTo>
                <a:lnTo>
                  <a:pt x="207" y="269"/>
                </a:lnTo>
                <a:lnTo>
                  <a:pt x="211" y="269"/>
                </a:lnTo>
                <a:lnTo>
                  <a:pt x="215" y="268"/>
                </a:lnTo>
                <a:lnTo>
                  <a:pt x="219" y="265"/>
                </a:lnTo>
                <a:lnTo>
                  <a:pt x="223" y="263"/>
                </a:lnTo>
                <a:lnTo>
                  <a:pt x="478" y="6"/>
                </a:lnTo>
                <a:lnTo>
                  <a:pt x="478" y="6"/>
                </a:lnTo>
                <a:lnTo>
                  <a:pt x="482" y="4"/>
                </a:lnTo>
                <a:lnTo>
                  <a:pt x="486" y="2"/>
                </a:lnTo>
                <a:lnTo>
                  <a:pt x="490" y="1"/>
                </a:lnTo>
                <a:lnTo>
                  <a:pt x="494" y="0"/>
                </a:lnTo>
                <a:lnTo>
                  <a:pt x="498" y="1"/>
                </a:lnTo>
                <a:lnTo>
                  <a:pt x="503" y="2"/>
                </a:lnTo>
                <a:lnTo>
                  <a:pt x="507" y="4"/>
                </a:lnTo>
                <a:lnTo>
                  <a:pt x="510" y="6"/>
                </a:lnTo>
                <a:lnTo>
                  <a:pt x="567" y="64"/>
                </a:lnTo>
                <a:lnTo>
                  <a:pt x="567" y="64"/>
                </a:lnTo>
                <a:lnTo>
                  <a:pt x="570" y="68"/>
                </a:lnTo>
                <a:lnTo>
                  <a:pt x="573" y="72"/>
                </a:lnTo>
                <a:lnTo>
                  <a:pt x="574" y="76"/>
                </a:lnTo>
                <a:lnTo>
                  <a:pt x="574" y="80"/>
                </a:lnTo>
                <a:lnTo>
                  <a:pt x="574" y="84"/>
                </a:lnTo>
                <a:lnTo>
                  <a:pt x="573" y="88"/>
                </a:lnTo>
                <a:lnTo>
                  <a:pt x="570" y="92"/>
                </a:lnTo>
                <a:lnTo>
                  <a:pt x="567" y="96"/>
                </a:lnTo>
                <a:lnTo>
                  <a:pt x="258" y="407"/>
                </a:lnTo>
                <a:lnTo>
                  <a:pt x="258" y="407"/>
                </a:lnTo>
                <a:lnTo>
                  <a:pt x="250" y="412"/>
                </a:lnTo>
                <a:lnTo>
                  <a:pt x="240" y="418"/>
                </a:lnTo>
                <a:lnTo>
                  <a:pt x="228" y="422"/>
                </a:lnTo>
                <a:lnTo>
                  <a:pt x="219" y="423"/>
                </a:lnTo>
                <a:lnTo>
                  <a:pt x="192" y="423"/>
                </a:lnTo>
                <a:lnTo>
                  <a:pt x="192" y="423"/>
                </a:lnTo>
                <a:lnTo>
                  <a:pt x="182" y="422"/>
                </a:lnTo>
                <a:lnTo>
                  <a:pt x="171" y="418"/>
                </a:lnTo>
                <a:lnTo>
                  <a:pt x="162" y="412"/>
                </a:lnTo>
                <a:lnTo>
                  <a:pt x="152" y="407"/>
                </a:lnTo>
                <a:lnTo>
                  <a:pt x="7" y="2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07963" y="2593967"/>
            <a:ext cx="362804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Is it a domain controller</a:t>
            </a:r>
            <a:r>
              <a:rPr lang="en-IN" sz="2000" dirty="0" smtClean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Does it have SQL installed?</a:t>
            </a:r>
            <a:endParaRPr lang="en-IN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What version of SQL</a:t>
            </a:r>
            <a:r>
              <a:rPr lang="en-IN" sz="2000" dirty="0" smtClean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…..</a:t>
            </a:r>
            <a:endParaRPr lang="en-IN" sz="2000" dirty="0"/>
          </a:p>
        </p:txBody>
      </p:sp>
      <p:sp>
        <p:nvSpPr>
          <p:cNvPr id="26" name="Rectangle 25"/>
          <p:cNvSpPr/>
          <p:nvPr/>
        </p:nvSpPr>
        <p:spPr>
          <a:xfrm>
            <a:off x="3883843" y="4861469"/>
            <a:ext cx="66176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 smtClean="0">
                <a:solidFill>
                  <a:srgbClr val="54B948"/>
                </a:solidFill>
              </a:rPr>
              <a:t>Consider servers with multiple roles! </a:t>
            </a:r>
            <a:endParaRPr lang="en-IN" sz="2000" dirty="0">
              <a:solidFill>
                <a:srgbClr val="54B9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9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 of Business Applications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29085" y="3171674"/>
            <a:ext cx="1326740" cy="1152036"/>
            <a:chOff x="9066213" y="-2155825"/>
            <a:chExt cx="1663700" cy="1444625"/>
          </a:xfrm>
          <a:solidFill>
            <a:srgbClr val="54B948"/>
          </a:solidFill>
        </p:grpSpPr>
        <p:sp>
          <p:nvSpPr>
            <p:cNvPr id="5" name="Freeform 211"/>
            <p:cNvSpPr>
              <a:spLocks/>
            </p:cNvSpPr>
            <p:nvPr/>
          </p:nvSpPr>
          <p:spPr bwMode="auto">
            <a:xfrm>
              <a:off x="9345613" y="-1482725"/>
              <a:ext cx="327025" cy="333375"/>
            </a:xfrm>
            <a:custGeom>
              <a:avLst/>
              <a:gdLst>
                <a:gd name="T0" fmla="*/ 204 w 206"/>
                <a:gd name="T1" fmla="*/ 82 h 210"/>
                <a:gd name="T2" fmla="*/ 204 w 206"/>
                <a:gd name="T3" fmla="*/ 82 h 210"/>
                <a:gd name="T4" fmla="*/ 206 w 206"/>
                <a:gd name="T5" fmla="*/ 104 h 210"/>
                <a:gd name="T6" fmla="*/ 204 w 206"/>
                <a:gd name="T7" fmla="*/ 124 h 210"/>
                <a:gd name="T8" fmla="*/ 200 w 206"/>
                <a:gd name="T9" fmla="*/ 144 h 210"/>
                <a:gd name="T10" fmla="*/ 190 w 206"/>
                <a:gd name="T11" fmla="*/ 162 h 210"/>
                <a:gd name="T12" fmla="*/ 178 w 206"/>
                <a:gd name="T13" fmla="*/ 178 h 210"/>
                <a:gd name="T14" fmla="*/ 164 w 206"/>
                <a:gd name="T15" fmla="*/ 192 h 210"/>
                <a:gd name="T16" fmla="*/ 146 w 206"/>
                <a:gd name="T17" fmla="*/ 202 h 210"/>
                <a:gd name="T18" fmla="*/ 128 w 206"/>
                <a:gd name="T19" fmla="*/ 208 h 210"/>
                <a:gd name="T20" fmla="*/ 128 w 206"/>
                <a:gd name="T21" fmla="*/ 208 h 210"/>
                <a:gd name="T22" fmla="*/ 106 w 206"/>
                <a:gd name="T23" fmla="*/ 210 h 210"/>
                <a:gd name="T24" fmla="*/ 86 w 206"/>
                <a:gd name="T25" fmla="*/ 210 h 210"/>
                <a:gd name="T26" fmla="*/ 68 w 206"/>
                <a:gd name="T27" fmla="*/ 204 h 210"/>
                <a:gd name="T28" fmla="*/ 50 w 206"/>
                <a:gd name="T29" fmla="*/ 194 h 210"/>
                <a:gd name="T30" fmla="*/ 34 w 206"/>
                <a:gd name="T31" fmla="*/ 182 h 210"/>
                <a:gd name="T32" fmla="*/ 20 w 206"/>
                <a:gd name="T33" fmla="*/ 166 h 210"/>
                <a:gd name="T34" fmla="*/ 10 w 206"/>
                <a:gd name="T35" fmla="*/ 148 h 210"/>
                <a:gd name="T36" fmla="*/ 4 w 206"/>
                <a:gd name="T37" fmla="*/ 128 h 210"/>
                <a:gd name="T38" fmla="*/ 4 w 206"/>
                <a:gd name="T39" fmla="*/ 128 h 210"/>
                <a:gd name="T40" fmla="*/ 0 w 206"/>
                <a:gd name="T41" fmla="*/ 108 h 210"/>
                <a:gd name="T42" fmla="*/ 2 w 206"/>
                <a:gd name="T43" fmla="*/ 88 h 210"/>
                <a:gd name="T44" fmla="*/ 8 w 206"/>
                <a:gd name="T45" fmla="*/ 68 h 210"/>
                <a:gd name="T46" fmla="*/ 16 w 206"/>
                <a:gd name="T47" fmla="*/ 50 h 210"/>
                <a:gd name="T48" fmla="*/ 28 w 206"/>
                <a:gd name="T49" fmla="*/ 34 h 210"/>
                <a:gd name="T50" fmla="*/ 42 w 206"/>
                <a:gd name="T51" fmla="*/ 20 h 210"/>
                <a:gd name="T52" fmla="*/ 60 w 206"/>
                <a:gd name="T53" fmla="*/ 10 h 210"/>
                <a:gd name="T54" fmla="*/ 80 w 206"/>
                <a:gd name="T55" fmla="*/ 4 h 210"/>
                <a:gd name="T56" fmla="*/ 80 w 206"/>
                <a:gd name="T57" fmla="*/ 4 h 210"/>
                <a:gd name="T58" fmla="*/ 100 w 206"/>
                <a:gd name="T59" fmla="*/ 0 h 210"/>
                <a:gd name="T60" fmla="*/ 120 w 206"/>
                <a:gd name="T61" fmla="*/ 2 h 210"/>
                <a:gd name="T62" fmla="*/ 140 w 206"/>
                <a:gd name="T63" fmla="*/ 8 h 210"/>
                <a:gd name="T64" fmla="*/ 158 w 206"/>
                <a:gd name="T65" fmla="*/ 16 h 210"/>
                <a:gd name="T66" fmla="*/ 172 w 206"/>
                <a:gd name="T67" fmla="*/ 30 h 210"/>
                <a:gd name="T68" fmla="*/ 186 w 206"/>
                <a:gd name="T69" fmla="*/ 44 h 210"/>
                <a:gd name="T70" fmla="*/ 196 w 206"/>
                <a:gd name="T71" fmla="*/ 62 h 210"/>
                <a:gd name="T72" fmla="*/ 204 w 206"/>
                <a:gd name="T73" fmla="*/ 82 h 210"/>
                <a:gd name="T74" fmla="*/ 204 w 206"/>
                <a:gd name="T75" fmla="*/ 8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6" h="210">
                  <a:moveTo>
                    <a:pt x="204" y="82"/>
                  </a:moveTo>
                  <a:lnTo>
                    <a:pt x="204" y="82"/>
                  </a:lnTo>
                  <a:lnTo>
                    <a:pt x="206" y="104"/>
                  </a:lnTo>
                  <a:lnTo>
                    <a:pt x="204" y="124"/>
                  </a:lnTo>
                  <a:lnTo>
                    <a:pt x="200" y="144"/>
                  </a:lnTo>
                  <a:lnTo>
                    <a:pt x="190" y="162"/>
                  </a:lnTo>
                  <a:lnTo>
                    <a:pt x="178" y="178"/>
                  </a:lnTo>
                  <a:lnTo>
                    <a:pt x="164" y="192"/>
                  </a:lnTo>
                  <a:lnTo>
                    <a:pt x="146" y="202"/>
                  </a:lnTo>
                  <a:lnTo>
                    <a:pt x="128" y="208"/>
                  </a:lnTo>
                  <a:lnTo>
                    <a:pt x="128" y="208"/>
                  </a:lnTo>
                  <a:lnTo>
                    <a:pt x="106" y="210"/>
                  </a:lnTo>
                  <a:lnTo>
                    <a:pt x="86" y="210"/>
                  </a:lnTo>
                  <a:lnTo>
                    <a:pt x="68" y="204"/>
                  </a:lnTo>
                  <a:lnTo>
                    <a:pt x="50" y="194"/>
                  </a:lnTo>
                  <a:lnTo>
                    <a:pt x="34" y="182"/>
                  </a:lnTo>
                  <a:lnTo>
                    <a:pt x="20" y="166"/>
                  </a:lnTo>
                  <a:lnTo>
                    <a:pt x="10" y="148"/>
                  </a:lnTo>
                  <a:lnTo>
                    <a:pt x="4" y="128"/>
                  </a:lnTo>
                  <a:lnTo>
                    <a:pt x="4" y="128"/>
                  </a:lnTo>
                  <a:lnTo>
                    <a:pt x="0" y="108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6" y="50"/>
                  </a:lnTo>
                  <a:lnTo>
                    <a:pt x="28" y="34"/>
                  </a:lnTo>
                  <a:lnTo>
                    <a:pt x="42" y="20"/>
                  </a:lnTo>
                  <a:lnTo>
                    <a:pt x="60" y="10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100" y="0"/>
                  </a:lnTo>
                  <a:lnTo>
                    <a:pt x="120" y="2"/>
                  </a:lnTo>
                  <a:lnTo>
                    <a:pt x="140" y="8"/>
                  </a:lnTo>
                  <a:lnTo>
                    <a:pt x="158" y="16"/>
                  </a:lnTo>
                  <a:lnTo>
                    <a:pt x="172" y="30"/>
                  </a:lnTo>
                  <a:lnTo>
                    <a:pt x="186" y="44"/>
                  </a:lnTo>
                  <a:lnTo>
                    <a:pt x="196" y="62"/>
                  </a:lnTo>
                  <a:lnTo>
                    <a:pt x="204" y="82"/>
                  </a:lnTo>
                  <a:lnTo>
                    <a:pt x="204" y="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12"/>
            <p:cNvSpPr>
              <a:spLocks/>
            </p:cNvSpPr>
            <p:nvPr/>
          </p:nvSpPr>
          <p:spPr bwMode="auto">
            <a:xfrm>
              <a:off x="9364663" y="-1149350"/>
              <a:ext cx="447675" cy="254000"/>
            </a:xfrm>
            <a:custGeom>
              <a:avLst/>
              <a:gdLst>
                <a:gd name="T0" fmla="*/ 282 w 282"/>
                <a:gd name="T1" fmla="*/ 84 h 160"/>
                <a:gd name="T2" fmla="*/ 282 w 282"/>
                <a:gd name="T3" fmla="*/ 84 h 160"/>
                <a:gd name="T4" fmla="*/ 276 w 282"/>
                <a:gd name="T5" fmla="*/ 64 h 160"/>
                <a:gd name="T6" fmla="*/ 266 w 282"/>
                <a:gd name="T7" fmla="*/ 46 h 160"/>
                <a:gd name="T8" fmla="*/ 256 w 282"/>
                <a:gd name="T9" fmla="*/ 30 h 160"/>
                <a:gd name="T10" fmla="*/ 242 w 282"/>
                <a:gd name="T11" fmla="*/ 18 h 160"/>
                <a:gd name="T12" fmla="*/ 228 w 282"/>
                <a:gd name="T13" fmla="*/ 10 h 160"/>
                <a:gd name="T14" fmla="*/ 212 w 282"/>
                <a:gd name="T15" fmla="*/ 4 h 160"/>
                <a:gd name="T16" fmla="*/ 196 w 282"/>
                <a:gd name="T17" fmla="*/ 0 h 160"/>
                <a:gd name="T18" fmla="*/ 178 w 282"/>
                <a:gd name="T19" fmla="*/ 2 h 160"/>
                <a:gd name="T20" fmla="*/ 60 w 282"/>
                <a:gd name="T21" fmla="*/ 30 h 160"/>
                <a:gd name="T22" fmla="*/ 60 w 282"/>
                <a:gd name="T23" fmla="*/ 30 h 160"/>
                <a:gd name="T24" fmla="*/ 44 w 282"/>
                <a:gd name="T25" fmla="*/ 36 h 160"/>
                <a:gd name="T26" fmla="*/ 30 w 282"/>
                <a:gd name="T27" fmla="*/ 44 h 160"/>
                <a:gd name="T28" fmla="*/ 20 w 282"/>
                <a:gd name="T29" fmla="*/ 58 h 160"/>
                <a:gd name="T30" fmla="*/ 10 w 282"/>
                <a:gd name="T31" fmla="*/ 72 h 160"/>
                <a:gd name="T32" fmla="*/ 4 w 282"/>
                <a:gd name="T33" fmla="*/ 90 h 160"/>
                <a:gd name="T34" fmla="*/ 0 w 282"/>
                <a:gd name="T35" fmla="*/ 108 h 160"/>
                <a:gd name="T36" fmla="*/ 0 w 282"/>
                <a:gd name="T37" fmla="*/ 128 h 160"/>
                <a:gd name="T38" fmla="*/ 4 w 282"/>
                <a:gd name="T39" fmla="*/ 148 h 160"/>
                <a:gd name="T40" fmla="*/ 4 w 282"/>
                <a:gd name="T41" fmla="*/ 148 h 160"/>
                <a:gd name="T42" fmla="*/ 10 w 282"/>
                <a:gd name="T43" fmla="*/ 150 h 160"/>
                <a:gd name="T44" fmla="*/ 28 w 282"/>
                <a:gd name="T45" fmla="*/ 154 h 160"/>
                <a:gd name="T46" fmla="*/ 56 w 282"/>
                <a:gd name="T47" fmla="*/ 158 h 160"/>
                <a:gd name="T48" fmla="*/ 72 w 282"/>
                <a:gd name="T49" fmla="*/ 160 h 160"/>
                <a:gd name="T50" fmla="*/ 92 w 282"/>
                <a:gd name="T51" fmla="*/ 160 h 160"/>
                <a:gd name="T52" fmla="*/ 112 w 282"/>
                <a:gd name="T53" fmla="*/ 160 h 160"/>
                <a:gd name="T54" fmla="*/ 134 w 282"/>
                <a:gd name="T55" fmla="*/ 156 h 160"/>
                <a:gd name="T56" fmla="*/ 156 w 282"/>
                <a:gd name="T57" fmla="*/ 152 h 160"/>
                <a:gd name="T58" fmla="*/ 180 w 282"/>
                <a:gd name="T59" fmla="*/ 144 h 160"/>
                <a:gd name="T60" fmla="*/ 206 w 282"/>
                <a:gd name="T61" fmla="*/ 134 h 160"/>
                <a:gd name="T62" fmla="*/ 230 w 282"/>
                <a:gd name="T63" fmla="*/ 120 h 160"/>
                <a:gd name="T64" fmla="*/ 256 w 282"/>
                <a:gd name="T65" fmla="*/ 104 h 160"/>
                <a:gd name="T66" fmla="*/ 282 w 282"/>
                <a:gd name="T67" fmla="*/ 84 h 160"/>
                <a:gd name="T68" fmla="*/ 282 w 282"/>
                <a:gd name="T69" fmla="*/ 8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160">
                  <a:moveTo>
                    <a:pt x="282" y="84"/>
                  </a:moveTo>
                  <a:lnTo>
                    <a:pt x="282" y="84"/>
                  </a:lnTo>
                  <a:lnTo>
                    <a:pt x="276" y="64"/>
                  </a:lnTo>
                  <a:lnTo>
                    <a:pt x="266" y="46"/>
                  </a:lnTo>
                  <a:lnTo>
                    <a:pt x="256" y="30"/>
                  </a:lnTo>
                  <a:lnTo>
                    <a:pt x="242" y="18"/>
                  </a:lnTo>
                  <a:lnTo>
                    <a:pt x="228" y="10"/>
                  </a:lnTo>
                  <a:lnTo>
                    <a:pt x="212" y="4"/>
                  </a:lnTo>
                  <a:lnTo>
                    <a:pt x="196" y="0"/>
                  </a:lnTo>
                  <a:lnTo>
                    <a:pt x="178" y="2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4" y="36"/>
                  </a:lnTo>
                  <a:lnTo>
                    <a:pt x="30" y="44"/>
                  </a:lnTo>
                  <a:lnTo>
                    <a:pt x="20" y="58"/>
                  </a:lnTo>
                  <a:lnTo>
                    <a:pt x="10" y="72"/>
                  </a:lnTo>
                  <a:lnTo>
                    <a:pt x="4" y="90"/>
                  </a:lnTo>
                  <a:lnTo>
                    <a:pt x="0" y="108"/>
                  </a:lnTo>
                  <a:lnTo>
                    <a:pt x="0" y="128"/>
                  </a:lnTo>
                  <a:lnTo>
                    <a:pt x="4" y="148"/>
                  </a:lnTo>
                  <a:lnTo>
                    <a:pt x="4" y="148"/>
                  </a:lnTo>
                  <a:lnTo>
                    <a:pt x="10" y="150"/>
                  </a:lnTo>
                  <a:lnTo>
                    <a:pt x="28" y="154"/>
                  </a:lnTo>
                  <a:lnTo>
                    <a:pt x="56" y="158"/>
                  </a:lnTo>
                  <a:lnTo>
                    <a:pt x="72" y="160"/>
                  </a:lnTo>
                  <a:lnTo>
                    <a:pt x="92" y="160"/>
                  </a:lnTo>
                  <a:lnTo>
                    <a:pt x="112" y="160"/>
                  </a:lnTo>
                  <a:lnTo>
                    <a:pt x="134" y="156"/>
                  </a:lnTo>
                  <a:lnTo>
                    <a:pt x="156" y="152"/>
                  </a:lnTo>
                  <a:lnTo>
                    <a:pt x="180" y="144"/>
                  </a:lnTo>
                  <a:lnTo>
                    <a:pt x="206" y="134"/>
                  </a:lnTo>
                  <a:lnTo>
                    <a:pt x="230" y="120"/>
                  </a:lnTo>
                  <a:lnTo>
                    <a:pt x="256" y="104"/>
                  </a:lnTo>
                  <a:lnTo>
                    <a:pt x="282" y="84"/>
                  </a:lnTo>
                  <a:lnTo>
                    <a:pt x="282" y="8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13"/>
            <p:cNvSpPr>
              <a:spLocks noEditPoints="1"/>
            </p:cNvSpPr>
            <p:nvPr/>
          </p:nvSpPr>
          <p:spPr bwMode="auto">
            <a:xfrm>
              <a:off x="9066213" y="-1943100"/>
              <a:ext cx="1663700" cy="1231900"/>
            </a:xfrm>
            <a:custGeom>
              <a:avLst/>
              <a:gdLst>
                <a:gd name="T0" fmla="*/ 944 w 1048"/>
                <a:gd name="T1" fmla="*/ 60 h 776"/>
                <a:gd name="T2" fmla="*/ 922 w 1048"/>
                <a:gd name="T3" fmla="*/ 20 h 776"/>
                <a:gd name="T4" fmla="*/ 882 w 1048"/>
                <a:gd name="T5" fmla="*/ 0 h 776"/>
                <a:gd name="T6" fmla="*/ 60 w 1048"/>
                <a:gd name="T7" fmla="*/ 186 h 776"/>
                <a:gd name="T8" fmla="*/ 32 w 1048"/>
                <a:gd name="T9" fmla="*/ 198 h 776"/>
                <a:gd name="T10" fmla="*/ 4 w 1048"/>
                <a:gd name="T11" fmla="*/ 232 h 776"/>
                <a:gd name="T12" fmla="*/ 2 w 1048"/>
                <a:gd name="T13" fmla="*/ 278 h 776"/>
                <a:gd name="T14" fmla="*/ 108 w 1048"/>
                <a:gd name="T15" fmla="*/ 732 h 776"/>
                <a:gd name="T16" fmla="*/ 138 w 1048"/>
                <a:gd name="T17" fmla="*/ 766 h 776"/>
                <a:gd name="T18" fmla="*/ 182 w 1048"/>
                <a:gd name="T19" fmla="*/ 776 h 776"/>
                <a:gd name="T20" fmla="*/ 988 w 1048"/>
                <a:gd name="T21" fmla="*/ 592 h 776"/>
                <a:gd name="T22" fmla="*/ 1026 w 1048"/>
                <a:gd name="T23" fmla="*/ 568 h 776"/>
                <a:gd name="T24" fmla="*/ 1046 w 1048"/>
                <a:gd name="T25" fmla="*/ 528 h 776"/>
                <a:gd name="T26" fmla="*/ 1046 w 1048"/>
                <a:gd name="T27" fmla="*/ 498 h 776"/>
                <a:gd name="T28" fmla="*/ 578 w 1048"/>
                <a:gd name="T29" fmla="*/ 80 h 776"/>
                <a:gd name="T30" fmla="*/ 596 w 1048"/>
                <a:gd name="T31" fmla="*/ 84 h 776"/>
                <a:gd name="T32" fmla="*/ 608 w 1048"/>
                <a:gd name="T33" fmla="*/ 106 h 776"/>
                <a:gd name="T34" fmla="*/ 600 w 1048"/>
                <a:gd name="T35" fmla="*/ 136 h 776"/>
                <a:gd name="T36" fmla="*/ 362 w 1048"/>
                <a:gd name="T37" fmla="*/ 196 h 776"/>
                <a:gd name="T38" fmla="*/ 352 w 1048"/>
                <a:gd name="T39" fmla="*/ 194 h 776"/>
                <a:gd name="T40" fmla="*/ 332 w 1048"/>
                <a:gd name="T41" fmla="*/ 170 h 776"/>
                <a:gd name="T42" fmla="*/ 334 w 1048"/>
                <a:gd name="T43" fmla="*/ 146 h 776"/>
                <a:gd name="T44" fmla="*/ 346 w 1048"/>
                <a:gd name="T45" fmla="*/ 132 h 776"/>
                <a:gd name="T46" fmla="*/ 248 w 1048"/>
                <a:gd name="T47" fmla="*/ 708 h 776"/>
                <a:gd name="T48" fmla="*/ 216 w 1048"/>
                <a:gd name="T49" fmla="*/ 710 h 776"/>
                <a:gd name="T50" fmla="*/ 178 w 1048"/>
                <a:gd name="T51" fmla="*/ 690 h 776"/>
                <a:gd name="T52" fmla="*/ 154 w 1048"/>
                <a:gd name="T53" fmla="*/ 650 h 776"/>
                <a:gd name="T54" fmla="*/ 92 w 1048"/>
                <a:gd name="T55" fmla="*/ 370 h 776"/>
                <a:gd name="T56" fmla="*/ 102 w 1048"/>
                <a:gd name="T57" fmla="*/ 326 h 776"/>
                <a:gd name="T58" fmla="*/ 136 w 1048"/>
                <a:gd name="T59" fmla="*/ 298 h 776"/>
                <a:gd name="T60" fmla="*/ 366 w 1048"/>
                <a:gd name="T61" fmla="*/ 242 h 776"/>
                <a:gd name="T62" fmla="*/ 412 w 1048"/>
                <a:gd name="T63" fmla="*/ 246 h 776"/>
                <a:gd name="T64" fmla="*/ 448 w 1048"/>
                <a:gd name="T65" fmla="*/ 272 h 776"/>
                <a:gd name="T66" fmla="*/ 522 w 1048"/>
                <a:gd name="T67" fmla="*/ 566 h 776"/>
                <a:gd name="T68" fmla="*/ 522 w 1048"/>
                <a:gd name="T69" fmla="*/ 596 h 776"/>
                <a:gd name="T70" fmla="*/ 502 w 1048"/>
                <a:gd name="T71" fmla="*/ 636 h 776"/>
                <a:gd name="T72" fmla="*/ 464 w 1048"/>
                <a:gd name="T73" fmla="*/ 658 h 776"/>
                <a:gd name="T74" fmla="*/ 660 w 1048"/>
                <a:gd name="T75" fmla="*/ 566 h 776"/>
                <a:gd name="T76" fmla="*/ 632 w 1048"/>
                <a:gd name="T77" fmla="*/ 568 h 776"/>
                <a:gd name="T78" fmla="*/ 596 w 1048"/>
                <a:gd name="T79" fmla="*/ 550 h 776"/>
                <a:gd name="T80" fmla="*/ 576 w 1048"/>
                <a:gd name="T81" fmla="*/ 514 h 776"/>
                <a:gd name="T82" fmla="*/ 576 w 1048"/>
                <a:gd name="T83" fmla="*/ 486 h 776"/>
                <a:gd name="T84" fmla="*/ 594 w 1048"/>
                <a:gd name="T85" fmla="*/ 450 h 776"/>
                <a:gd name="T86" fmla="*/ 628 w 1048"/>
                <a:gd name="T87" fmla="*/ 430 h 776"/>
                <a:gd name="T88" fmla="*/ 728 w 1048"/>
                <a:gd name="T89" fmla="*/ 408 h 776"/>
                <a:gd name="T90" fmla="*/ 766 w 1048"/>
                <a:gd name="T91" fmla="*/ 418 h 776"/>
                <a:gd name="T92" fmla="*/ 794 w 1048"/>
                <a:gd name="T93" fmla="*/ 450 h 776"/>
                <a:gd name="T94" fmla="*/ 800 w 1048"/>
                <a:gd name="T95" fmla="*/ 476 h 776"/>
                <a:gd name="T96" fmla="*/ 790 w 1048"/>
                <a:gd name="T97" fmla="*/ 516 h 776"/>
                <a:gd name="T98" fmla="*/ 760 w 1048"/>
                <a:gd name="T99" fmla="*/ 542 h 776"/>
                <a:gd name="T100" fmla="*/ 896 w 1048"/>
                <a:gd name="T101" fmla="*/ 282 h 776"/>
                <a:gd name="T102" fmla="*/ 566 w 1048"/>
                <a:gd name="T103" fmla="*/ 358 h 776"/>
                <a:gd name="T104" fmla="*/ 540 w 1048"/>
                <a:gd name="T105" fmla="*/ 344 h 776"/>
                <a:gd name="T106" fmla="*/ 534 w 1048"/>
                <a:gd name="T107" fmla="*/ 332 h 776"/>
                <a:gd name="T108" fmla="*/ 538 w 1048"/>
                <a:gd name="T109" fmla="*/ 308 h 776"/>
                <a:gd name="T110" fmla="*/ 558 w 1048"/>
                <a:gd name="T111" fmla="*/ 294 h 776"/>
                <a:gd name="T112" fmla="*/ 888 w 1048"/>
                <a:gd name="T113" fmla="*/ 218 h 776"/>
                <a:gd name="T114" fmla="*/ 914 w 1048"/>
                <a:gd name="T115" fmla="*/ 232 h 776"/>
                <a:gd name="T116" fmla="*/ 920 w 1048"/>
                <a:gd name="T117" fmla="*/ 242 h 776"/>
                <a:gd name="T118" fmla="*/ 916 w 1048"/>
                <a:gd name="T119" fmla="*/ 268 h 776"/>
                <a:gd name="T120" fmla="*/ 896 w 1048"/>
                <a:gd name="T121" fmla="*/ 282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8" h="776">
                  <a:moveTo>
                    <a:pt x="1046" y="498"/>
                  </a:moveTo>
                  <a:lnTo>
                    <a:pt x="944" y="60"/>
                  </a:lnTo>
                  <a:lnTo>
                    <a:pt x="944" y="60"/>
                  </a:lnTo>
                  <a:lnTo>
                    <a:pt x="938" y="44"/>
                  </a:lnTo>
                  <a:lnTo>
                    <a:pt x="932" y="32"/>
                  </a:lnTo>
                  <a:lnTo>
                    <a:pt x="922" y="20"/>
                  </a:lnTo>
                  <a:lnTo>
                    <a:pt x="910" y="12"/>
                  </a:lnTo>
                  <a:lnTo>
                    <a:pt x="896" y="4"/>
                  </a:lnTo>
                  <a:lnTo>
                    <a:pt x="882" y="0"/>
                  </a:lnTo>
                  <a:lnTo>
                    <a:pt x="866" y="0"/>
                  </a:lnTo>
                  <a:lnTo>
                    <a:pt x="850" y="2"/>
                  </a:lnTo>
                  <a:lnTo>
                    <a:pt x="60" y="186"/>
                  </a:lnTo>
                  <a:lnTo>
                    <a:pt x="60" y="186"/>
                  </a:lnTo>
                  <a:lnTo>
                    <a:pt x="44" y="190"/>
                  </a:lnTo>
                  <a:lnTo>
                    <a:pt x="32" y="198"/>
                  </a:lnTo>
                  <a:lnTo>
                    <a:pt x="20" y="208"/>
                  </a:lnTo>
                  <a:lnTo>
                    <a:pt x="12" y="220"/>
                  </a:lnTo>
                  <a:lnTo>
                    <a:pt x="4" y="232"/>
                  </a:lnTo>
                  <a:lnTo>
                    <a:pt x="0" y="248"/>
                  </a:lnTo>
                  <a:lnTo>
                    <a:pt x="0" y="262"/>
                  </a:lnTo>
                  <a:lnTo>
                    <a:pt x="2" y="278"/>
                  </a:lnTo>
                  <a:lnTo>
                    <a:pt x="104" y="716"/>
                  </a:lnTo>
                  <a:lnTo>
                    <a:pt x="104" y="716"/>
                  </a:lnTo>
                  <a:lnTo>
                    <a:pt x="108" y="732"/>
                  </a:lnTo>
                  <a:lnTo>
                    <a:pt x="116" y="744"/>
                  </a:lnTo>
                  <a:lnTo>
                    <a:pt x="126" y="756"/>
                  </a:lnTo>
                  <a:lnTo>
                    <a:pt x="138" y="766"/>
                  </a:lnTo>
                  <a:lnTo>
                    <a:pt x="152" y="772"/>
                  </a:lnTo>
                  <a:lnTo>
                    <a:pt x="166" y="776"/>
                  </a:lnTo>
                  <a:lnTo>
                    <a:pt x="182" y="776"/>
                  </a:lnTo>
                  <a:lnTo>
                    <a:pt x="196" y="774"/>
                  </a:lnTo>
                  <a:lnTo>
                    <a:pt x="988" y="592"/>
                  </a:lnTo>
                  <a:lnTo>
                    <a:pt x="988" y="592"/>
                  </a:lnTo>
                  <a:lnTo>
                    <a:pt x="1002" y="586"/>
                  </a:lnTo>
                  <a:lnTo>
                    <a:pt x="1016" y="578"/>
                  </a:lnTo>
                  <a:lnTo>
                    <a:pt x="1026" y="568"/>
                  </a:lnTo>
                  <a:lnTo>
                    <a:pt x="1036" y="556"/>
                  </a:lnTo>
                  <a:lnTo>
                    <a:pt x="1042" y="544"/>
                  </a:lnTo>
                  <a:lnTo>
                    <a:pt x="1046" y="528"/>
                  </a:lnTo>
                  <a:lnTo>
                    <a:pt x="1048" y="514"/>
                  </a:lnTo>
                  <a:lnTo>
                    <a:pt x="1046" y="498"/>
                  </a:lnTo>
                  <a:lnTo>
                    <a:pt x="1046" y="498"/>
                  </a:lnTo>
                  <a:close/>
                  <a:moveTo>
                    <a:pt x="346" y="132"/>
                  </a:moveTo>
                  <a:lnTo>
                    <a:pt x="578" y="80"/>
                  </a:lnTo>
                  <a:lnTo>
                    <a:pt x="578" y="80"/>
                  </a:lnTo>
                  <a:lnTo>
                    <a:pt x="582" y="78"/>
                  </a:lnTo>
                  <a:lnTo>
                    <a:pt x="588" y="80"/>
                  </a:lnTo>
                  <a:lnTo>
                    <a:pt x="596" y="84"/>
                  </a:lnTo>
                  <a:lnTo>
                    <a:pt x="604" y="94"/>
                  </a:lnTo>
                  <a:lnTo>
                    <a:pt x="608" y="106"/>
                  </a:lnTo>
                  <a:lnTo>
                    <a:pt x="608" y="106"/>
                  </a:lnTo>
                  <a:lnTo>
                    <a:pt x="608" y="118"/>
                  </a:lnTo>
                  <a:lnTo>
                    <a:pt x="606" y="128"/>
                  </a:lnTo>
                  <a:lnTo>
                    <a:pt x="600" y="136"/>
                  </a:lnTo>
                  <a:lnTo>
                    <a:pt x="598" y="140"/>
                  </a:lnTo>
                  <a:lnTo>
                    <a:pt x="592" y="142"/>
                  </a:lnTo>
                  <a:lnTo>
                    <a:pt x="362" y="196"/>
                  </a:lnTo>
                  <a:lnTo>
                    <a:pt x="362" y="196"/>
                  </a:lnTo>
                  <a:lnTo>
                    <a:pt x="356" y="196"/>
                  </a:lnTo>
                  <a:lnTo>
                    <a:pt x="352" y="194"/>
                  </a:lnTo>
                  <a:lnTo>
                    <a:pt x="344" y="190"/>
                  </a:lnTo>
                  <a:lnTo>
                    <a:pt x="336" y="180"/>
                  </a:lnTo>
                  <a:lnTo>
                    <a:pt x="332" y="170"/>
                  </a:lnTo>
                  <a:lnTo>
                    <a:pt x="332" y="170"/>
                  </a:lnTo>
                  <a:lnTo>
                    <a:pt x="330" y="156"/>
                  </a:lnTo>
                  <a:lnTo>
                    <a:pt x="334" y="146"/>
                  </a:lnTo>
                  <a:lnTo>
                    <a:pt x="338" y="138"/>
                  </a:lnTo>
                  <a:lnTo>
                    <a:pt x="342" y="134"/>
                  </a:lnTo>
                  <a:lnTo>
                    <a:pt x="346" y="132"/>
                  </a:lnTo>
                  <a:lnTo>
                    <a:pt x="346" y="132"/>
                  </a:lnTo>
                  <a:close/>
                  <a:moveTo>
                    <a:pt x="464" y="658"/>
                  </a:moveTo>
                  <a:lnTo>
                    <a:pt x="248" y="708"/>
                  </a:lnTo>
                  <a:lnTo>
                    <a:pt x="248" y="708"/>
                  </a:lnTo>
                  <a:lnTo>
                    <a:pt x="232" y="710"/>
                  </a:lnTo>
                  <a:lnTo>
                    <a:pt x="216" y="710"/>
                  </a:lnTo>
                  <a:lnTo>
                    <a:pt x="202" y="706"/>
                  </a:lnTo>
                  <a:lnTo>
                    <a:pt x="190" y="698"/>
                  </a:lnTo>
                  <a:lnTo>
                    <a:pt x="178" y="690"/>
                  </a:lnTo>
                  <a:lnTo>
                    <a:pt x="168" y="678"/>
                  </a:lnTo>
                  <a:lnTo>
                    <a:pt x="160" y="666"/>
                  </a:lnTo>
                  <a:lnTo>
                    <a:pt x="154" y="650"/>
                  </a:lnTo>
                  <a:lnTo>
                    <a:pt x="94" y="386"/>
                  </a:lnTo>
                  <a:lnTo>
                    <a:pt x="94" y="386"/>
                  </a:lnTo>
                  <a:lnTo>
                    <a:pt x="92" y="370"/>
                  </a:lnTo>
                  <a:lnTo>
                    <a:pt x="92" y="354"/>
                  </a:lnTo>
                  <a:lnTo>
                    <a:pt x="96" y="340"/>
                  </a:lnTo>
                  <a:lnTo>
                    <a:pt x="102" y="326"/>
                  </a:lnTo>
                  <a:lnTo>
                    <a:pt x="112" y="316"/>
                  </a:lnTo>
                  <a:lnTo>
                    <a:pt x="124" y="306"/>
                  </a:lnTo>
                  <a:lnTo>
                    <a:pt x="136" y="298"/>
                  </a:lnTo>
                  <a:lnTo>
                    <a:pt x="152" y="292"/>
                  </a:lnTo>
                  <a:lnTo>
                    <a:pt x="366" y="242"/>
                  </a:lnTo>
                  <a:lnTo>
                    <a:pt x="366" y="242"/>
                  </a:lnTo>
                  <a:lnTo>
                    <a:pt x="382" y="240"/>
                  </a:lnTo>
                  <a:lnTo>
                    <a:pt x="398" y="242"/>
                  </a:lnTo>
                  <a:lnTo>
                    <a:pt x="412" y="246"/>
                  </a:lnTo>
                  <a:lnTo>
                    <a:pt x="426" y="252"/>
                  </a:lnTo>
                  <a:lnTo>
                    <a:pt x="438" y="260"/>
                  </a:lnTo>
                  <a:lnTo>
                    <a:pt x="448" y="272"/>
                  </a:lnTo>
                  <a:lnTo>
                    <a:pt x="454" y="286"/>
                  </a:lnTo>
                  <a:lnTo>
                    <a:pt x="460" y="300"/>
                  </a:lnTo>
                  <a:lnTo>
                    <a:pt x="522" y="566"/>
                  </a:lnTo>
                  <a:lnTo>
                    <a:pt x="522" y="566"/>
                  </a:lnTo>
                  <a:lnTo>
                    <a:pt x="524" y="580"/>
                  </a:lnTo>
                  <a:lnTo>
                    <a:pt x="522" y="596"/>
                  </a:lnTo>
                  <a:lnTo>
                    <a:pt x="518" y="610"/>
                  </a:lnTo>
                  <a:lnTo>
                    <a:pt x="512" y="624"/>
                  </a:lnTo>
                  <a:lnTo>
                    <a:pt x="502" y="636"/>
                  </a:lnTo>
                  <a:lnTo>
                    <a:pt x="492" y="646"/>
                  </a:lnTo>
                  <a:lnTo>
                    <a:pt x="478" y="654"/>
                  </a:lnTo>
                  <a:lnTo>
                    <a:pt x="464" y="658"/>
                  </a:lnTo>
                  <a:lnTo>
                    <a:pt x="464" y="658"/>
                  </a:lnTo>
                  <a:close/>
                  <a:moveTo>
                    <a:pt x="746" y="546"/>
                  </a:moveTo>
                  <a:lnTo>
                    <a:pt x="660" y="566"/>
                  </a:lnTo>
                  <a:lnTo>
                    <a:pt x="660" y="566"/>
                  </a:lnTo>
                  <a:lnTo>
                    <a:pt x="646" y="568"/>
                  </a:lnTo>
                  <a:lnTo>
                    <a:pt x="632" y="568"/>
                  </a:lnTo>
                  <a:lnTo>
                    <a:pt x="620" y="564"/>
                  </a:lnTo>
                  <a:lnTo>
                    <a:pt x="608" y="558"/>
                  </a:lnTo>
                  <a:lnTo>
                    <a:pt x="596" y="550"/>
                  </a:lnTo>
                  <a:lnTo>
                    <a:pt x="588" y="540"/>
                  </a:lnTo>
                  <a:lnTo>
                    <a:pt x="580" y="528"/>
                  </a:lnTo>
                  <a:lnTo>
                    <a:pt x="576" y="514"/>
                  </a:lnTo>
                  <a:lnTo>
                    <a:pt x="576" y="514"/>
                  </a:lnTo>
                  <a:lnTo>
                    <a:pt x="574" y="500"/>
                  </a:lnTo>
                  <a:lnTo>
                    <a:pt x="576" y="486"/>
                  </a:lnTo>
                  <a:lnTo>
                    <a:pt x="580" y="474"/>
                  </a:lnTo>
                  <a:lnTo>
                    <a:pt x="586" y="462"/>
                  </a:lnTo>
                  <a:lnTo>
                    <a:pt x="594" y="450"/>
                  </a:lnTo>
                  <a:lnTo>
                    <a:pt x="604" y="442"/>
                  </a:lnTo>
                  <a:lnTo>
                    <a:pt x="616" y="434"/>
                  </a:lnTo>
                  <a:lnTo>
                    <a:pt x="628" y="430"/>
                  </a:lnTo>
                  <a:lnTo>
                    <a:pt x="714" y="410"/>
                  </a:lnTo>
                  <a:lnTo>
                    <a:pt x="714" y="410"/>
                  </a:lnTo>
                  <a:lnTo>
                    <a:pt x="728" y="408"/>
                  </a:lnTo>
                  <a:lnTo>
                    <a:pt x="742" y="410"/>
                  </a:lnTo>
                  <a:lnTo>
                    <a:pt x="754" y="412"/>
                  </a:lnTo>
                  <a:lnTo>
                    <a:pt x="766" y="418"/>
                  </a:lnTo>
                  <a:lnTo>
                    <a:pt x="778" y="428"/>
                  </a:lnTo>
                  <a:lnTo>
                    <a:pt x="786" y="438"/>
                  </a:lnTo>
                  <a:lnTo>
                    <a:pt x="794" y="450"/>
                  </a:lnTo>
                  <a:lnTo>
                    <a:pt x="798" y="462"/>
                  </a:lnTo>
                  <a:lnTo>
                    <a:pt x="798" y="462"/>
                  </a:lnTo>
                  <a:lnTo>
                    <a:pt x="800" y="476"/>
                  </a:lnTo>
                  <a:lnTo>
                    <a:pt x="798" y="490"/>
                  </a:lnTo>
                  <a:lnTo>
                    <a:pt x="796" y="504"/>
                  </a:lnTo>
                  <a:lnTo>
                    <a:pt x="790" y="516"/>
                  </a:lnTo>
                  <a:lnTo>
                    <a:pt x="782" y="526"/>
                  </a:lnTo>
                  <a:lnTo>
                    <a:pt x="772" y="536"/>
                  </a:lnTo>
                  <a:lnTo>
                    <a:pt x="760" y="542"/>
                  </a:lnTo>
                  <a:lnTo>
                    <a:pt x="746" y="546"/>
                  </a:lnTo>
                  <a:lnTo>
                    <a:pt x="746" y="546"/>
                  </a:lnTo>
                  <a:close/>
                  <a:moveTo>
                    <a:pt x="896" y="282"/>
                  </a:moveTo>
                  <a:lnTo>
                    <a:pt x="572" y="356"/>
                  </a:lnTo>
                  <a:lnTo>
                    <a:pt x="572" y="356"/>
                  </a:lnTo>
                  <a:lnTo>
                    <a:pt x="566" y="358"/>
                  </a:lnTo>
                  <a:lnTo>
                    <a:pt x="560" y="356"/>
                  </a:lnTo>
                  <a:lnTo>
                    <a:pt x="548" y="352"/>
                  </a:lnTo>
                  <a:lnTo>
                    <a:pt x="540" y="344"/>
                  </a:lnTo>
                  <a:lnTo>
                    <a:pt x="536" y="338"/>
                  </a:lnTo>
                  <a:lnTo>
                    <a:pt x="534" y="332"/>
                  </a:lnTo>
                  <a:lnTo>
                    <a:pt x="534" y="332"/>
                  </a:lnTo>
                  <a:lnTo>
                    <a:pt x="534" y="326"/>
                  </a:lnTo>
                  <a:lnTo>
                    <a:pt x="534" y="320"/>
                  </a:lnTo>
                  <a:lnTo>
                    <a:pt x="538" y="308"/>
                  </a:lnTo>
                  <a:lnTo>
                    <a:pt x="546" y="300"/>
                  </a:lnTo>
                  <a:lnTo>
                    <a:pt x="552" y="296"/>
                  </a:lnTo>
                  <a:lnTo>
                    <a:pt x="558" y="294"/>
                  </a:lnTo>
                  <a:lnTo>
                    <a:pt x="882" y="220"/>
                  </a:lnTo>
                  <a:lnTo>
                    <a:pt x="882" y="220"/>
                  </a:lnTo>
                  <a:lnTo>
                    <a:pt x="888" y="218"/>
                  </a:lnTo>
                  <a:lnTo>
                    <a:pt x="894" y="218"/>
                  </a:lnTo>
                  <a:lnTo>
                    <a:pt x="906" y="224"/>
                  </a:lnTo>
                  <a:lnTo>
                    <a:pt x="914" y="232"/>
                  </a:lnTo>
                  <a:lnTo>
                    <a:pt x="918" y="236"/>
                  </a:lnTo>
                  <a:lnTo>
                    <a:pt x="920" y="242"/>
                  </a:lnTo>
                  <a:lnTo>
                    <a:pt x="920" y="242"/>
                  </a:lnTo>
                  <a:lnTo>
                    <a:pt x="920" y="250"/>
                  </a:lnTo>
                  <a:lnTo>
                    <a:pt x="920" y="256"/>
                  </a:lnTo>
                  <a:lnTo>
                    <a:pt x="916" y="268"/>
                  </a:lnTo>
                  <a:lnTo>
                    <a:pt x="908" y="276"/>
                  </a:lnTo>
                  <a:lnTo>
                    <a:pt x="902" y="280"/>
                  </a:lnTo>
                  <a:lnTo>
                    <a:pt x="896" y="282"/>
                  </a:lnTo>
                  <a:lnTo>
                    <a:pt x="896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14"/>
            <p:cNvSpPr>
              <a:spLocks noEditPoints="1"/>
            </p:cNvSpPr>
            <p:nvPr/>
          </p:nvSpPr>
          <p:spPr bwMode="auto">
            <a:xfrm>
              <a:off x="9647238" y="-2155825"/>
              <a:ext cx="320675" cy="463550"/>
            </a:xfrm>
            <a:custGeom>
              <a:avLst/>
              <a:gdLst>
                <a:gd name="T0" fmla="*/ 78 w 202"/>
                <a:gd name="T1" fmla="*/ 0 h 292"/>
                <a:gd name="T2" fmla="*/ 62 w 202"/>
                <a:gd name="T3" fmla="*/ 2 h 292"/>
                <a:gd name="T4" fmla="*/ 34 w 202"/>
                <a:gd name="T5" fmla="*/ 12 h 292"/>
                <a:gd name="T6" fmla="*/ 12 w 202"/>
                <a:gd name="T7" fmla="*/ 34 h 292"/>
                <a:gd name="T8" fmla="*/ 0 w 202"/>
                <a:gd name="T9" fmla="*/ 62 h 292"/>
                <a:gd name="T10" fmla="*/ 16 w 202"/>
                <a:gd name="T11" fmla="*/ 228 h 292"/>
                <a:gd name="T12" fmla="*/ 18 w 202"/>
                <a:gd name="T13" fmla="*/ 240 h 292"/>
                <a:gd name="T14" fmla="*/ 28 w 202"/>
                <a:gd name="T15" fmla="*/ 264 h 292"/>
                <a:gd name="T16" fmla="*/ 44 w 202"/>
                <a:gd name="T17" fmla="*/ 282 h 292"/>
                <a:gd name="T18" fmla="*/ 68 w 202"/>
                <a:gd name="T19" fmla="*/ 292 h 292"/>
                <a:gd name="T20" fmla="*/ 120 w 202"/>
                <a:gd name="T21" fmla="*/ 292 h 292"/>
                <a:gd name="T22" fmla="*/ 134 w 202"/>
                <a:gd name="T23" fmla="*/ 292 h 292"/>
                <a:gd name="T24" fmla="*/ 156 w 202"/>
                <a:gd name="T25" fmla="*/ 282 h 292"/>
                <a:gd name="T26" fmla="*/ 174 w 202"/>
                <a:gd name="T27" fmla="*/ 264 h 292"/>
                <a:gd name="T28" fmla="*/ 184 w 202"/>
                <a:gd name="T29" fmla="*/ 240 h 292"/>
                <a:gd name="T30" fmla="*/ 202 w 202"/>
                <a:gd name="T31" fmla="*/ 78 h 292"/>
                <a:gd name="T32" fmla="*/ 200 w 202"/>
                <a:gd name="T33" fmla="*/ 62 h 292"/>
                <a:gd name="T34" fmla="*/ 188 w 202"/>
                <a:gd name="T35" fmla="*/ 34 h 292"/>
                <a:gd name="T36" fmla="*/ 168 w 202"/>
                <a:gd name="T37" fmla="*/ 12 h 292"/>
                <a:gd name="T38" fmla="*/ 140 w 202"/>
                <a:gd name="T39" fmla="*/ 2 h 292"/>
                <a:gd name="T40" fmla="*/ 124 w 202"/>
                <a:gd name="T41" fmla="*/ 0 h 292"/>
                <a:gd name="T42" fmla="*/ 100 w 202"/>
                <a:gd name="T43" fmla="*/ 136 h 292"/>
                <a:gd name="T44" fmla="*/ 82 w 202"/>
                <a:gd name="T45" fmla="*/ 132 h 292"/>
                <a:gd name="T46" fmla="*/ 66 w 202"/>
                <a:gd name="T47" fmla="*/ 122 h 292"/>
                <a:gd name="T48" fmla="*/ 56 w 202"/>
                <a:gd name="T49" fmla="*/ 108 h 292"/>
                <a:gd name="T50" fmla="*/ 54 w 202"/>
                <a:gd name="T51" fmla="*/ 90 h 292"/>
                <a:gd name="T52" fmla="*/ 54 w 202"/>
                <a:gd name="T53" fmla="*/ 80 h 292"/>
                <a:gd name="T54" fmla="*/ 62 w 202"/>
                <a:gd name="T55" fmla="*/ 64 h 292"/>
                <a:gd name="T56" fmla="*/ 74 w 202"/>
                <a:gd name="T57" fmla="*/ 52 h 292"/>
                <a:gd name="T58" fmla="*/ 90 w 202"/>
                <a:gd name="T59" fmla="*/ 44 h 292"/>
                <a:gd name="T60" fmla="*/ 100 w 202"/>
                <a:gd name="T61" fmla="*/ 44 h 292"/>
                <a:gd name="T62" fmla="*/ 118 w 202"/>
                <a:gd name="T63" fmla="*/ 48 h 292"/>
                <a:gd name="T64" fmla="*/ 132 w 202"/>
                <a:gd name="T65" fmla="*/ 58 h 292"/>
                <a:gd name="T66" fmla="*/ 142 w 202"/>
                <a:gd name="T67" fmla="*/ 72 h 292"/>
                <a:gd name="T68" fmla="*/ 146 w 202"/>
                <a:gd name="T69" fmla="*/ 90 h 292"/>
                <a:gd name="T70" fmla="*/ 146 w 202"/>
                <a:gd name="T71" fmla="*/ 100 h 292"/>
                <a:gd name="T72" fmla="*/ 138 w 202"/>
                <a:gd name="T73" fmla="*/ 116 h 292"/>
                <a:gd name="T74" fmla="*/ 126 w 202"/>
                <a:gd name="T75" fmla="*/ 128 h 292"/>
                <a:gd name="T76" fmla="*/ 110 w 202"/>
                <a:gd name="T77" fmla="*/ 136 h 292"/>
                <a:gd name="T78" fmla="*/ 100 w 202"/>
                <a:gd name="T79" fmla="*/ 136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2" h="292">
                  <a:moveTo>
                    <a:pt x="124" y="0"/>
                  </a:moveTo>
                  <a:lnTo>
                    <a:pt x="78" y="0"/>
                  </a:lnTo>
                  <a:lnTo>
                    <a:pt x="78" y="0"/>
                  </a:lnTo>
                  <a:lnTo>
                    <a:pt x="62" y="2"/>
                  </a:lnTo>
                  <a:lnTo>
                    <a:pt x="46" y="6"/>
                  </a:lnTo>
                  <a:lnTo>
                    <a:pt x="34" y="12"/>
                  </a:lnTo>
                  <a:lnTo>
                    <a:pt x="22" y="22"/>
                  </a:lnTo>
                  <a:lnTo>
                    <a:pt x="12" y="34"/>
                  </a:lnTo>
                  <a:lnTo>
                    <a:pt x="6" y="48"/>
                  </a:lnTo>
                  <a:lnTo>
                    <a:pt x="0" y="62"/>
                  </a:lnTo>
                  <a:lnTo>
                    <a:pt x="0" y="78"/>
                  </a:lnTo>
                  <a:lnTo>
                    <a:pt x="16" y="228"/>
                  </a:lnTo>
                  <a:lnTo>
                    <a:pt x="16" y="228"/>
                  </a:lnTo>
                  <a:lnTo>
                    <a:pt x="18" y="240"/>
                  </a:lnTo>
                  <a:lnTo>
                    <a:pt x="22" y="252"/>
                  </a:lnTo>
                  <a:lnTo>
                    <a:pt x="28" y="264"/>
                  </a:lnTo>
                  <a:lnTo>
                    <a:pt x="36" y="274"/>
                  </a:lnTo>
                  <a:lnTo>
                    <a:pt x="44" y="282"/>
                  </a:lnTo>
                  <a:lnTo>
                    <a:pt x="56" y="288"/>
                  </a:lnTo>
                  <a:lnTo>
                    <a:pt x="68" y="292"/>
                  </a:lnTo>
                  <a:lnTo>
                    <a:pt x="82" y="292"/>
                  </a:lnTo>
                  <a:lnTo>
                    <a:pt x="120" y="292"/>
                  </a:lnTo>
                  <a:lnTo>
                    <a:pt x="120" y="292"/>
                  </a:lnTo>
                  <a:lnTo>
                    <a:pt x="134" y="292"/>
                  </a:lnTo>
                  <a:lnTo>
                    <a:pt x="146" y="288"/>
                  </a:lnTo>
                  <a:lnTo>
                    <a:pt x="156" y="282"/>
                  </a:lnTo>
                  <a:lnTo>
                    <a:pt x="166" y="274"/>
                  </a:lnTo>
                  <a:lnTo>
                    <a:pt x="174" y="264"/>
                  </a:lnTo>
                  <a:lnTo>
                    <a:pt x="180" y="252"/>
                  </a:lnTo>
                  <a:lnTo>
                    <a:pt x="184" y="240"/>
                  </a:lnTo>
                  <a:lnTo>
                    <a:pt x="186" y="228"/>
                  </a:lnTo>
                  <a:lnTo>
                    <a:pt x="202" y="78"/>
                  </a:lnTo>
                  <a:lnTo>
                    <a:pt x="202" y="78"/>
                  </a:lnTo>
                  <a:lnTo>
                    <a:pt x="200" y="62"/>
                  </a:lnTo>
                  <a:lnTo>
                    <a:pt x="196" y="48"/>
                  </a:lnTo>
                  <a:lnTo>
                    <a:pt x="188" y="34"/>
                  </a:lnTo>
                  <a:lnTo>
                    <a:pt x="180" y="22"/>
                  </a:lnTo>
                  <a:lnTo>
                    <a:pt x="168" y="12"/>
                  </a:lnTo>
                  <a:lnTo>
                    <a:pt x="154" y="6"/>
                  </a:lnTo>
                  <a:lnTo>
                    <a:pt x="140" y="2"/>
                  </a:lnTo>
                  <a:lnTo>
                    <a:pt x="124" y="0"/>
                  </a:lnTo>
                  <a:lnTo>
                    <a:pt x="124" y="0"/>
                  </a:lnTo>
                  <a:close/>
                  <a:moveTo>
                    <a:pt x="100" y="136"/>
                  </a:moveTo>
                  <a:lnTo>
                    <a:pt x="100" y="136"/>
                  </a:lnTo>
                  <a:lnTo>
                    <a:pt x="90" y="136"/>
                  </a:lnTo>
                  <a:lnTo>
                    <a:pt x="82" y="132"/>
                  </a:lnTo>
                  <a:lnTo>
                    <a:pt x="74" y="128"/>
                  </a:lnTo>
                  <a:lnTo>
                    <a:pt x="66" y="122"/>
                  </a:lnTo>
                  <a:lnTo>
                    <a:pt x="62" y="116"/>
                  </a:lnTo>
                  <a:lnTo>
                    <a:pt x="56" y="108"/>
                  </a:lnTo>
                  <a:lnTo>
                    <a:pt x="54" y="10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80"/>
                  </a:lnTo>
                  <a:lnTo>
                    <a:pt x="56" y="72"/>
                  </a:lnTo>
                  <a:lnTo>
                    <a:pt x="62" y="64"/>
                  </a:lnTo>
                  <a:lnTo>
                    <a:pt x="66" y="58"/>
                  </a:lnTo>
                  <a:lnTo>
                    <a:pt x="74" y="52"/>
                  </a:lnTo>
                  <a:lnTo>
                    <a:pt x="82" y="48"/>
                  </a:lnTo>
                  <a:lnTo>
                    <a:pt x="90" y="44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110" y="44"/>
                  </a:lnTo>
                  <a:lnTo>
                    <a:pt x="118" y="48"/>
                  </a:lnTo>
                  <a:lnTo>
                    <a:pt x="126" y="52"/>
                  </a:lnTo>
                  <a:lnTo>
                    <a:pt x="132" y="58"/>
                  </a:lnTo>
                  <a:lnTo>
                    <a:pt x="138" y="64"/>
                  </a:lnTo>
                  <a:lnTo>
                    <a:pt x="142" y="72"/>
                  </a:lnTo>
                  <a:lnTo>
                    <a:pt x="146" y="80"/>
                  </a:lnTo>
                  <a:lnTo>
                    <a:pt x="146" y="90"/>
                  </a:lnTo>
                  <a:lnTo>
                    <a:pt x="146" y="90"/>
                  </a:lnTo>
                  <a:lnTo>
                    <a:pt x="146" y="100"/>
                  </a:lnTo>
                  <a:lnTo>
                    <a:pt x="142" y="108"/>
                  </a:lnTo>
                  <a:lnTo>
                    <a:pt x="138" y="116"/>
                  </a:lnTo>
                  <a:lnTo>
                    <a:pt x="132" y="122"/>
                  </a:lnTo>
                  <a:lnTo>
                    <a:pt x="126" y="128"/>
                  </a:lnTo>
                  <a:lnTo>
                    <a:pt x="118" y="132"/>
                  </a:lnTo>
                  <a:lnTo>
                    <a:pt x="110" y="136"/>
                  </a:lnTo>
                  <a:lnTo>
                    <a:pt x="100" y="136"/>
                  </a:lnTo>
                  <a:lnTo>
                    <a:pt x="100" y="13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06289" y="2737382"/>
            <a:ext cx="1041400" cy="1038225"/>
            <a:chOff x="-2366963" y="-1019175"/>
            <a:chExt cx="1041400" cy="1038225"/>
          </a:xfrm>
          <a:solidFill>
            <a:srgbClr val="54B948"/>
          </a:solidFill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-2030413" y="-685800"/>
              <a:ext cx="368300" cy="371475"/>
            </a:xfrm>
            <a:custGeom>
              <a:avLst/>
              <a:gdLst>
                <a:gd name="T0" fmla="*/ 116 w 232"/>
                <a:gd name="T1" fmla="*/ 0 h 234"/>
                <a:gd name="T2" fmla="*/ 92 w 232"/>
                <a:gd name="T3" fmla="*/ 2 h 234"/>
                <a:gd name="T4" fmla="*/ 50 w 232"/>
                <a:gd name="T5" fmla="*/ 20 h 234"/>
                <a:gd name="T6" fmla="*/ 20 w 232"/>
                <a:gd name="T7" fmla="*/ 52 h 234"/>
                <a:gd name="T8" fmla="*/ 2 w 232"/>
                <a:gd name="T9" fmla="*/ 94 h 234"/>
                <a:gd name="T10" fmla="*/ 0 w 232"/>
                <a:gd name="T11" fmla="*/ 116 h 234"/>
                <a:gd name="T12" fmla="*/ 2 w 232"/>
                <a:gd name="T13" fmla="*/ 138 h 234"/>
                <a:gd name="T14" fmla="*/ 16 w 232"/>
                <a:gd name="T15" fmla="*/ 174 h 234"/>
                <a:gd name="T16" fmla="*/ 66 w 232"/>
                <a:gd name="T17" fmla="*/ 158 h 234"/>
                <a:gd name="T18" fmla="*/ 60 w 232"/>
                <a:gd name="T19" fmla="*/ 150 h 234"/>
                <a:gd name="T20" fmla="*/ 52 w 232"/>
                <a:gd name="T21" fmla="*/ 128 h 234"/>
                <a:gd name="T22" fmla="*/ 50 w 232"/>
                <a:gd name="T23" fmla="*/ 116 h 234"/>
                <a:gd name="T24" fmla="*/ 56 w 232"/>
                <a:gd name="T25" fmla="*/ 92 h 234"/>
                <a:gd name="T26" fmla="*/ 70 w 232"/>
                <a:gd name="T27" fmla="*/ 70 h 234"/>
                <a:gd name="T28" fmla="*/ 90 w 232"/>
                <a:gd name="T29" fmla="*/ 56 h 234"/>
                <a:gd name="T30" fmla="*/ 116 w 232"/>
                <a:gd name="T31" fmla="*/ 52 h 234"/>
                <a:gd name="T32" fmla="*/ 130 w 232"/>
                <a:gd name="T33" fmla="*/ 52 h 234"/>
                <a:gd name="T34" fmla="*/ 152 w 232"/>
                <a:gd name="T35" fmla="*/ 62 h 234"/>
                <a:gd name="T36" fmla="*/ 170 w 232"/>
                <a:gd name="T37" fmla="*/ 80 h 234"/>
                <a:gd name="T38" fmla="*/ 180 w 232"/>
                <a:gd name="T39" fmla="*/ 104 h 234"/>
                <a:gd name="T40" fmla="*/ 182 w 232"/>
                <a:gd name="T41" fmla="*/ 116 h 234"/>
                <a:gd name="T42" fmla="*/ 176 w 232"/>
                <a:gd name="T43" fmla="*/ 142 h 234"/>
                <a:gd name="T44" fmla="*/ 162 w 232"/>
                <a:gd name="T45" fmla="*/ 162 h 234"/>
                <a:gd name="T46" fmla="*/ 142 w 232"/>
                <a:gd name="T47" fmla="*/ 176 h 234"/>
                <a:gd name="T48" fmla="*/ 116 w 232"/>
                <a:gd name="T49" fmla="*/ 182 h 234"/>
                <a:gd name="T50" fmla="*/ 104 w 232"/>
                <a:gd name="T51" fmla="*/ 182 h 234"/>
                <a:gd name="T52" fmla="*/ 76 w 232"/>
                <a:gd name="T53" fmla="*/ 226 h 234"/>
                <a:gd name="T54" fmla="*/ 96 w 232"/>
                <a:gd name="T55" fmla="*/ 232 h 234"/>
                <a:gd name="T56" fmla="*/ 116 w 232"/>
                <a:gd name="T57" fmla="*/ 234 h 234"/>
                <a:gd name="T58" fmla="*/ 140 w 232"/>
                <a:gd name="T59" fmla="*/ 230 h 234"/>
                <a:gd name="T60" fmla="*/ 182 w 232"/>
                <a:gd name="T61" fmla="*/ 214 h 234"/>
                <a:gd name="T62" fmla="*/ 212 w 232"/>
                <a:gd name="T63" fmla="*/ 182 h 234"/>
                <a:gd name="T64" fmla="*/ 230 w 232"/>
                <a:gd name="T65" fmla="*/ 140 h 234"/>
                <a:gd name="T66" fmla="*/ 232 w 232"/>
                <a:gd name="T67" fmla="*/ 116 h 234"/>
                <a:gd name="T68" fmla="*/ 232 w 232"/>
                <a:gd name="T69" fmla="*/ 104 h 234"/>
                <a:gd name="T70" fmla="*/ 224 w 232"/>
                <a:gd name="T71" fmla="*/ 72 h 234"/>
                <a:gd name="T72" fmla="*/ 198 w 232"/>
                <a:gd name="T73" fmla="*/ 34 h 234"/>
                <a:gd name="T74" fmla="*/ 162 w 232"/>
                <a:gd name="T75" fmla="*/ 10 h 234"/>
                <a:gd name="T76" fmla="*/ 128 w 232"/>
                <a:gd name="T77" fmla="*/ 0 h 234"/>
                <a:gd name="T78" fmla="*/ 116 w 232"/>
                <a:gd name="T7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2" h="234">
                  <a:moveTo>
                    <a:pt x="116" y="0"/>
                  </a:moveTo>
                  <a:lnTo>
                    <a:pt x="116" y="0"/>
                  </a:lnTo>
                  <a:lnTo>
                    <a:pt x="104" y="0"/>
                  </a:lnTo>
                  <a:lnTo>
                    <a:pt x="92" y="2"/>
                  </a:lnTo>
                  <a:lnTo>
                    <a:pt x="70" y="10"/>
                  </a:lnTo>
                  <a:lnTo>
                    <a:pt x="50" y="20"/>
                  </a:lnTo>
                  <a:lnTo>
                    <a:pt x="34" y="34"/>
                  </a:lnTo>
                  <a:lnTo>
                    <a:pt x="20" y="52"/>
                  </a:lnTo>
                  <a:lnTo>
                    <a:pt x="8" y="72"/>
                  </a:lnTo>
                  <a:lnTo>
                    <a:pt x="2" y="94"/>
                  </a:lnTo>
                  <a:lnTo>
                    <a:pt x="0" y="104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2" y="138"/>
                  </a:lnTo>
                  <a:lnTo>
                    <a:pt x="6" y="156"/>
                  </a:lnTo>
                  <a:lnTo>
                    <a:pt x="16" y="174"/>
                  </a:lnTo>
                  <a:lnTo>
                    <a:pt x="26" y="192"/>
                  </a:lnTo>
                  <a:lnTo>
                    <a:pt x="66" y="158"/>
                  </a:lnTo>
                  <a:lnTo>
                    <a:pt x="66" y="158"/>
                  </a:lnTo>
                  <a:lnTo>
                    <a:pt x="60" y="150"/>
                  </a:lnTo>
                  <a:lnTo>
                    <a:pt x="54" y="140"/>
                  </a:lnTo>
                  <a:lnTo>
                    <a:pt x="52" y="128"/>
                  </a:lnTo>
                  <a:lnTo>
                    <a:pt x="50" y="116"/>
                  </a:lnTo>
                  <a:lnTo>
                    <a:pt x="50" y="116"/>
                  </a:lnTo>
                  <a:lnTo>
                    <a:pt x="52" y="104"/>
                  </a:lnTo>
                  <a:lnTo>
                    <a:pt x="56" y="92"/>
                  </a:lnTo>
                  <a:lnTo>
                    <a:pt x="62" y="80"/>
                  </a:lnTo>
                  <a:lnTo>
                    <a:pt x="70" y="70"/>
                  </a:lnTo>
                  <a:lnTo>
                    <a:pt x="80" y="62"/>
                  </a:lnTo>
                  <a:lnTo>
                    <a:pt x="90" y="56"/>
                  </a:lnTo>
                  <a:lnTo>
                    <a:pt x="104" y="52"/>
                  </a:lnTo>
                  <a:lnTo>
                    <a:pt x="116" y="52"/>
                  </a:lnTo>
                  <a:lnTo>
                    <a:pt x="116" y="52"/>
                  </a:lnTo>
                  <a:lnTo>
                    <a:pt x="130" y="52"/>
                  </a:lnTo>
                  <a:lnTo>
                    <a:pt x="142" y="56"/>
                  </a:lnTo>
                  <a:lnTo>
                    <a:pt x="152" y="62"/>
                  </a:lnTo>
                  <a:lnTo>
                    <a:pt x="162" y="70"/>
                  </a:lnTo>
                  <a:lnTo>
                    <a:pt x="170" y="80"/>
                  </a:lnTo>
                  <a:lnTo>
                    <a:pt x="176" y="92"/>
                  </a:lnTo>
                  <a:lnTo>
                    <a:pt x="180" y="104"/>
                  </a:lnTo>
                  <a:lnTo>
                    <a:pt x="182" y="116"/>
                  </a:lnTo>
                  <a:lnTo>
                    <a:pt x="182" y="116"/>
                  </a:lnTo>
                  <a:lnTo>
                    <a:pt x="180" y="130"/>
                  </a:lnTo>
                  <a:lnTo>
                    <a:pt x="176" y="142"/>
                  </a:lnTo>
                  <a:lnTo>
                    <a:pt x="170" y="154"/>
                  </a:lnTo>
                  <a:lnTo>
                    <a:pt x="162" y="162"/>
                  </a:lnTo>
                  <a:lnTo>
                    <a:pt x="152" y="170"/>
                  </a:lnTo>
                  <a:lnTo>
                    <a:pt x="142" y="176"/>
                  </a:lnTo>
                  <a:lnTo>
                    <a:pt x="130" y="180"/>
                  </a:lnTo>
                  <a:lnTo>
                    <a:pt x="116" y="182"/>
                  </a:lnTo>
                  <a:lnTo>
                    <a:pt x="116" y="182"/>
                  </a:lnTo>
                  <a:lnTo>
                    <a:pt x="104" y="182"/>
                  </a:lnTo>
                  <a:lnTo>
                    <a:pt x="94" y="178"/>
                  </a:lnTo>
                  <a:lnTo>
                    <a:pt x="76" y="226"/>
                  </a:lnTo>
                  <a:lnTo>
                    <a:pt x="76" y="226"/>
                  </a:lnTo>
                  <a:lnTo>
                    <a:pt x="96" y="232"/>
                  </a:lnTo>
                  <a:lnTo>
                    <a:pt x="116" y="234"/>
                  </a:lnTo>
                  <a:lnTo>
                    <a:pt x="116" y="234"/>
                  </a:lnTo>
                  <a:lnTo>
                    <a:pt x="128" y="232"/>
                  </a:lnTo>
                  <a:lnTo>
                    <a:pt x="140" y="230"/>
                  </a:lnTo>
                  <a:lnTo>
                    <a:pt x="162" y="224"/>
                  </a:lnTo>
                  <a:lnTo>
                    <a:pt x="182" y="214"/>
                  </a:lnTo>
                  <a:lnTo>
                    <a:pt x="198" y="200"/>
                  </a:lnTo>
                  <a:lnTo>
                    <a:pt x="212" y="182"/>
                  </a:lnTo>
                  <a:lnTo>
                    <a:pt x="224" y="162"/>
                  </a:lnTo>
                  <a:lnTo>
                    <a:pt x="230" y="140"/>
                  </a:lnTo>
                  <a:lnTo>
                    <a:pt x="232" y="128"/>
                  </a:lnTo>
                  <a:lnTo>
                    <a:pt x="232" y="116"/>
                  </a:lnTo>
                  <a:lnTo>
                    <a:pt x="232" y="116"/>
                  </a:lnTo>
                  <a:lnTo>
                    <a:pt x="232" y="104"/>
                  </a:lnTo>
                  <a:lnTo>
                    <a:pt x="230" y="94"/>
                  </a:lnTo>
                  <a:lnTo>
                    <a:pt x="224" y="72"/>
                  </a:lnTo>
                  <a:lnTo>
                    <a:pt x="212" y="52"/>
                  </a:lnTo>
                  <a:lnTo>
                    <a:pt x="198" y="34"/>
                  </a:lnTo>
                  <a:lnTo>
                    <a:pt x="182" y="20"/>
                  </a:lnTo>
                  <a:lnTo>
                    <a:pt x="162" y="10"/>
                  </a:lnTo>
                  <a:lnTo>
                    <a:pt x="140" y="2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9"/>
            <p:cNvSpPr>
              <a:spLocks noEditPoints="1"/>
            </p:cNvSpPr>
            <p:nvPr/>
          </p:nvSpPr>
          <p:spPr bwMode="auto">
            <a:xfrm>
              <a:off x="-2366963" y="-1019175"/>
              <a:ext cx="1041400" cy="1038225"/>
            </a:xfrm>
            <a:custGeom>
              <a:avLst/>
              <a:gdLst>
                <a:gd name="T0" fmla="*/ 294 w 656"/>
                <a:gd name="T1" fmla="*/ 2 h 654"/>
                <a:gd name="T2" fmla="*/ 200 w 656"/>
                <a:gd name="T3" fmla="*/ 26 h 654"/>
                <a:gd name="T4" fmla="*/ 120 w 656"/>
                <a:gd name="T5" fmla="*/ 74 h 654"/>
                <a:gd name="T6" fmla="*/ 56 w 656"/>
                <a:gd name="T7" fmla="*/ 144 h 654"/>
                <a:gd name="T8" fmla="*/ 16 w 656"/>
                <a:gd name="T9" fmla="*/ 230 h 654"/>
                <a:gd name="T10" fmla="*/ 0 w 656"/>
                <a:gd name="T11" fmla="*/ 326 h 654"/>
                <a:gd name="T12" fmla="*/ 8 w 656"/>
                <a:gd name="T13" fmla="*/ 392 h 654"/>
                <a:gd name="T14" fmla="*/ 40 w 656"/>
                <a:gd name="T15" fmla="*/ 482 h 654"/>
                <a:gd name="T16" fmla="*/ 96 w 656"/>
                <a:gd name="T17" fmla="*/ 558 h 654"/>
                <a:gd name="T18" fmla="*/ 172 w 656"/>
                <a:gd name="T19" fmla="*/ 614 h 654"/>
                <a:gd name="T20" fmla="*/ 262 w 656"/>
                <a:gd name="T21" fmla="*/ 648 h 654"/>
                <a:gd name="T22" fmla="*/ 328 w 656"/>
                <a:gd name="T23" fmla="*/ 654 h 654"/>
                <a:gd name="T24" fmla="*/ 426 w 656"/>
                <a:gd name="T25" fmla="*/ 640 h 654"/>
                <a:gd name="T26" fmla="*/ 512 w 656"/>
                <a:gd name="T27" fmla="*/ 598 h 654"/>
                <a:gd name="T28" fmla="*/ 580 w 656"/>
                <a:gd name="T29" fmla="*/ 534 h 654"/>
                <a:gd name="T30" fmla="*/ 630 w 656"/>
                <a:gd name="T31" fmla="*/ 454 h 654"/>
                <a:gd name="T32" fmla="*/ 654 w 656"/>
                <a:gd name="T33" fmla="*/ 360 h 654"/>
                <a:gd name="T34" fmla="*/ 654 w 656"/>
                <a:gd name="T35" fmla="*/ 294 h 654"/>
                <a:gd name="T36" fmla="*/ 630 w 656"/>
                <a:gd name="T37" fmla="*/ 200 h 654"/>
                <a:gd name="T38" fmla="*/ 580 w 656"/>
                <a:gd name="T39" fmla="*/ 118 h 654"/>
                <a:gd name="T40" fmla="*/ 512 w 656"/>
                <a:gd name="T41" fmla="*/ 56 h 654"/>
                <a:gd name="T42" fmla="*/ 426 w 656"/>
                <a:gd name="T43" fmla="*/ 14 h 654"/>
                <a:gd name="T44" fmla="*/ 328 w 656"/>
                <a:gd name="T45" fmla="*/ 0 h 654"/>
                <a:gd name="T46" fmla="*/ 328 w 656"/>
                <a:gd name="T47" fmla="*/ 472 h 654"/>
                <a:gd name="T48" fmla="*/ 226 w 656"/>
                <a:gd name="T49" fmla="*/ 606 h 654"/>
                <a:gd name="T50" fmla="*/ 198 w 656"/>
                <a:gd name="T51" fmla="*/ 598 h 654"/>
                <a:gd name="T52" fmla="*/ 132 w 656"/>
                <a:gd name="T53" fmla="*/ 558 h 654"/>
                <a:gd name="T54" fmla="*/ 96 w 656"/>
                <a:gd name="T55" fmla="*/ 520 h 654"/>
                <a:gd name="T56" fmla="*/ 202 w 656"/>
                <a:gd name="T57" fmla="*/ 400 h 654"/>
                <a:gd name="T58" fmla="*/ 184 w 656"/>
                <a:gd name="T59" fmla="*/ 326 h 654"/>
                <a:gd name="T60" fmla="*/ 186 w 656"/>
                <a:gd name="T61" fmla="*/ 298 h 654"/>
                <a:gd name="T62" fmla="*/ 200 w 656"/>
                <a:gd name="T63" fmla="*/ 258 h 654"/>
                <a:gd name="T64" fmla="*/ 226 w 656"/>
                <a:gd name="T65" fmla="*/ 224 h 654"/>
                <a:gd name="T66" fmla="*/ 260 w 656"/>
                <a:gd name="T67" fmla="*/ 200 h 654"/>
                <a:gd name="T68" fmla="*/ 298 w 656"/>
                <a:gd name="T69" fmla="*/ 184 h 654"/>
                <a:gd name="T70" fmla="*/ 328 w 656"/>
                <a:gd name="T71" fmla="*/ 182 h 654"/>
                <a:gd name="T72" fmla="*/ 372 w 656"/>
                <a:gd name="T73" fmla="*/ 188 h 654"/>
                <a:gd name="T74" fmla="*/ 410 w 656"/>
                <a:gd name="T75" fmla="*/ 206 h 654"/>
                <a:gd name="T76" fmla="*/ 440 w 656"/>
                <a:gd name="T77" fmla="*/ 234 h 654"/>
                <a:gd name="T78" fmla="*/ 462 w 656"/>
                <a:gd name="T79" fmla="*/ 270 h 654"/>
                <a:gd name="T80" fmla="*/ 472 w 656"/>
                <a:gd name="T81" fmla="*/ 312 h 654"/>
                <a:gd name="T82" fmla="*/ 472 w 656"/>
                <a:gd name="T83" fmla="*/ 342 h 654"/>
                <a:gd name="T84" fmla="*/ 462 w 656"/>
                <a:gd name="T85" fmla="*/ 384 h 654"/>
                <a:gd name="T86" fmla="*/ 440 w 656"/>
                <a:gd name="T87" fmla="*/ 418 h 654"/>
                <a:gd name="T88" fmla="*/ 410 w 656"/>
                <a:gd name="T89" fmla="*/ 446 h 654"/>
                <a:gd name="T90" fmla="*/ 372 w 656"/>
                <a:gd name="T91" fmla="*/ 466 h 654"/>
                <a:gd name="T92" fmla="*/ 328 w 656"/>
                <a:gd name="T93" fmla="*/ 47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6" h="654">
                  <a:moveTo>
                    <a:pt x="328" y="0"/>
                  </a:moveTo>
                  <a:lnTo>
                    <a:pt x="328" y="0"/>
                  </a:lnTo>
                  <a:lnTo>
                    <a:pt x="294" y="2"/>
                  </a:lnTo>
                  <a:lnTo>
                    <a:pt x="262" y="6"/>
                  </a:lnTo>
                  <a:lnTo>
                    <a:pt x="230" y="14"/>
                  </a:lnTo>
                  <a:lnTo>
                    <a:pt x="200" y="26"/>
                  </a:lnTo>
                  <a:lnTo>
                    <a:pt x="172" y="38"/>
                  </a:lnTo>
                  <a:lnTo>
                    <a:pt x="146" y="56"/>
                  </a:lnTo>
                  <a:lnTo>
                    <a:pt x="120" y="74"/>
                  </a:lnTo>
                  <a:lnTo>
                    <a:pt x="96" y="96"/>
                  </a:lnTo>
                  <a:lnTo>
                    <a:pt x="76" y="118"/>
                  </a:lnTo>
                  <a:lnTo>
                    <a:pt x="56" y="144"/>
                  </a:lnTo>
                  <a:lnTo>
                    <a:pt x="40" y="170"/>
                  </a:lnTo>
                  <a:lnTo>
                    <a:pt x="26" y="200"/>
                  </a:lnTo>
                  <a:lnTo>
                    <a:pt x="16" y="230"/>
                  </a:lnTo>
                  <a:lnTo>
                    <a:pt x="8" y="260"/>
                  </a:lnTo>
                  <a:lnTo>
                    <a:pt x="2" y="294"/>
                  </a:lnTo>
                  <a:lnTo>
                    <a:pt x="0" y="326"/>
                  </a:lnTo>
                  <a:lnTo>
                    <a:pt x="0" y="326"/>
                  </a:lnTo>
                  <a:lnTo>
                    <a:pt x="2" y="360"/>
                  </a:lnTo>
                  <a:lnTo>
                    <a:pt x="8" y="392"/>
                  </a:lnTo>
                  <a:lnTo>
                    <a:pt x="16" y="424"/>
                  </a:lnTo>
                  <a:lnTo>
                    <a:pt x="26" y="454"/>
                  </a:lnTo>
                  <a:lnTo>
                    <a:pt x="40" y="482"/>
                  </a:lnTo>
                  <a:lnTo>
                    <a:pt x="56" y="510"/>
                  </a:lnTo>
                  <a:lnTo>
                    <a:pt x="76" y="534"/>
                  </a:lnTo>
                  <a:lnTo>
                    <a:pt x="96" y="558"/>
                  </a:lnTo>
                  <a:lnTo>
                    <a:pt x="120" y="580"/>
                  </a:lnTo>
                  <a:lnTo>
                    <a:pt x="146" y="598"/>
                  </a:lnTo>
                  <a:lnTo>
                    <a:pt x="172" y="614"/>
                  </a:lnTo>
                  <a:lnTo>
                    <a:pt x="200" y="628"/>
                  </a:lnTo>
                  <a:lnTo>
                    <a:pt x="230" y="640"/>
                  </a:lnTo>
                  <a:lnTo>
                    <a:pt x="262" y="648"/>
                  </a:lnTo>
                  <a:lnTo>
                    <a:pt x="294" y="652"/>
                  </a:lnTo>
                  <a:lnTo>
                    <a:pt x="328" y="654"/>
                  </a:lnTo>
                  <a:lnTo>
                    <a:pt x="328" y="654"/>
                  </a:lnTo>
                  <a:lnTo>
                    <a:pt x="362" y="652"/>
                  </a:lnTo>
                  <a:lnTo>
                    <a:pt x="394" y="648"/>
                  </a:lnTo>
                  <a:lnTo>
                    <a:pt x="426" y="640"/>
                  </a:lnTo>
                  <a:lnTo>
                    <a:pt x="456" y="628"/>
                  </a:lnTo>
                  <a:lnTo>
                    <a:pt x="484" y="614"/>
                  </a:lnTo>
                  <a:lnTo>
                    <a:pt x="512" y="598"/>
                  </a:lnTo>
                  <a:lnTo>
                    <a:pt x="536" y="580"/>
                  </a:lnTo>
                  <a:lnTo>
                    <a:pt x="560" y="558"/>
                  </a:lnTo>
                  <a:lnTo>
                    <a:pt x="580" y="534"/>
                  </a:lnTo>
                  <a:lnTo>
                    <a:pt x="600" y="510"/>
                  </a:lnTo>
                  <a:lnTo>
                    <a:pt x="616" y="482"/>
                  </a:lnTo>
                  <a:lnTo>
                    <a:pt x="630" y="454"/>
                  </a:lnTo>
                  <a:lnTo>
                    <a:pt x="640" y="424"/>
                  </a:lnTo>
                  <a:lnTo>
                    <a:pt x="648" y="392"/>
                  </a:lnTo>
                  <a:lnTo>
                    <a:pt x="654" y="360"/>
                  </a:lnTo>
                  <a:lnTo>
                    <a:pt x="656" y="326"/>
                  </a:lnTo>
                  <a:lnTo>
                    <a:pt x="656" y="326"/>
                  </a:lnTo>
                  <a:lnTo>
                    <a:pt x="654" y="294"/>
                  </a:lnTo>
                  <a:lnTo>
                    <a:pt x="648" y="260"/>
                  </a:lnTo>
                  <a:lnTo>
                    <a:pt x="640" y="230"/>
                  </a:lnTo>
                  <a:lnTo>
                    <a:pt x="630" y="200"/>
                  </a:lnTo>
                  <a:lnTo>
                    <a:pt x="616" y="170"/>
                  </a:lnTo>
                  <a:lnTo>
                    <a:pt x="600" y="144"/>
                  </a:lnTo>
                  <a:lnTo>
                    <a:pt x="580" y="118"/>
                  </a:lnTo>
                  <a:lnTo>
                    <a:pt x="560" y="96"/>
                  </a:lnTo>
                  <a:lnTo>
                    <a:pt x="536" y="74"/>
                  </a:lnTo>
                  <a:lnTo>
                    <a:pt x="512" y="56"/>
                  </a:lnTo>
                  <a:lnTo>
                    <a:pt x="484" y="38"/>
                  </a:lnTo>
                  <a:lnTo>
                    <a:pt x="456" y="26"/>
                  </a:lnTo>
                  <a:lnTo>
                    <a:pt x="426" y="14"/>
                  </a:lnTo>
                  <a:lnTo>
                    <a:pt x="394" y="6"/>
                  </a:lnTo>
                  <a:lnTo>
                    <a:pt x="362" y="2"/>
                  </a:lnTo>
                  <a:lnTo>
                    <a:pt x="328" y="0"/>
                  </a:lnTo>
                  <a:lnTo>
                    <a:pt x="328" y="0"/>
                  </a:lnTo>
                  <a:close/>
                  <a:moveTo>
                    <a:pt x="328" y="472"/>
                  </a:moveTo>
                  <a:lnTo>
                    <a:pt x="328" y="472"/>
                  </a:lnTo>
                  <a:lnTo>
                    <a:pt x="302" y="470"/>
                  </a:lnTo>
                  <a:lnTo>
                    <a:pt x="278" y="464"/>
                  </a:lnTo>
                  <a:lnTo>
                    <a:pt x="226" y="606"/>
                  </a:lnTo>
                  <a:lnTo>
                    <a:pt x="226" y="606"/>
                  </a:lnTo>
                  <a:lnTo>
                    <a:pt x="212" y="602"/>
                  </a:lnTo>
                  <a:lnTo>
                    <a:pt x="198" y="598"/>
                  </a:lnTo>
                  <a:lnTo>
                    <a:pt x="174" y="586"/>
                  </a:lnTo>
                  <a:lnTo>
                    <a:pt x="152" y="572"/>
                  </a:lnTo>
                  <a:lnTo>
                    <a:pt x="132" y="558"/>
                  </a:lnTo>
                  <a:lnTo>
                    <a:pt x="116" y="542"/>
                  </a:lnTo>
                  <a:lnTo>
                    <a:pt x="106" y="530"/>
                  </a:lnTo>
                  <a:lnTo>
                    <a:pt x="96" y="520"/>
                  </a:lnTo>
                  <a:lnTo>
                    <a:pt x="216" y="420"/>
                  </a:lnTo>
                  <a:lnTo>
                    <a:pt x="216" y="420"/>
                  </a:lnTo>
                  <a:lnTo>
                    <a:pt x="202" y="400"/>
                  </a:lnTo>
                  <a:lnTo>
                    <a:pt x="192" y="376"/>
                  </a:lnTo>
                  <a:lnTo>
                    <a:pt x="186" y="352"/>
                  </a:lnTo>
                  <a:lnTo>
                    <a:pt x="184" y="326"/>
                  </a:lnTo>
                  <a:lnTo>
                    <a:pt x="184" y="326"/>
                  </a:lnTo>
                  <a:lnTo>
                    <a:pt x="184" y="312"/>
                  </a:lnTo>
                  <a:lnTo>
                    <a:pt x="186" y="298"/>
                  </a:lnTo>
                  <a:lnTo>
                    <a:pt x="190" y="284"/>
                  </a:lnTo>
                  <a:lnTo>
                    <a:pt x="194" y="270"/>
                  </a:lnTo>
                  <a:lnTo>
                    <a:pt x="200" y="258"/>
                  </a:lnTo>
                  <a:lnTo>
                    <a:pt x="208" y="246"/>
                  </a:lnTo>
                  <a:lnTo>
                    <a:pt x="216" y="234"/>
                  </a:lnTo>
                  <a:lnTo>
                    <a:pt x="226" y="224"/>
                  </a:lnTo>
                  <a:lnTo>
                    <a:pt x="236" y="214"/>
                  </a:lnTo>
                  <a:lnTo>
                    <a:pt x="248" y="206"/>
                  </a:lnTo>
                  <a:lnTo>
                    <a:pt x="260" y="200"/>
                  </a:lnTo>
                  <a:lnTo>
                    <a:pt x="272" y="192"/>
                  </a:lnTo>
                  <a:lnTo>
                    <a:pt x="286" y="188"/>
                  </a:lnTo>
                  <a:lnTo>
                    <a:pt x="298" y="184"/>
                  </a:lnTo>
                  <a:lnTo>
                    <a:pt x="314" y="182"/>
                  </a:lnTo>
                  <a:lnTo>
                    <a:pt x="328" y="182"/>
                  </a:lnTo>
                  <a:lnTo>
                    <a:pt x="328" y="182"/>
                  </a:lnTo>
                  <a:lnTo>
                    <a:pt x="344" y="182"/>
                  </a:lnTo>
                  <a:lnTo>
                    <a:pt x="358" y="184"/>
                  </a:lnTo>
                  <a:lnTo>
                    <a:pt x="372" y="188"/>
                  </a:lnTo>
                  <a:lnTo>
                    <a:pt x="384" y="192"/>
                  </a:lnTo>
                  <a:lnTo>
                    <a:pt x="398" y="200"/>
                  </a:lnTo>
                  <a:lnTo>
                    <a:pt x="410" y="206"/>
                  </a:lnTo>
                  <a:lnTo>
                    <a:pt x="420" y="214"/>
                  </a:lnTo>
                  <a:lnTo>
                    <a:pt x="430" y="224"/>
                  </a:lnTo>
                  <a:lnTo>
                    <a:pt x="440" y="234"/>
                  </a:lnTo>
                  <a:lnTo>
                    <a:pt x="448" y="246"/>
                  </a:lnTo>
                  <a:lnTo>
                    <a:pt x="456" y="258"/>
                  </a:lnTo>
                  <a:lnTo>
                    <a:pt x="462" y="270"/>
                  </a:lnTo>
                  <a:lnTo>
                    <a:pt x="466" y="284"/>
                  </a:lnTo>
                  <a:lnTo>
                    <a:pt x="470" y="298"/>
                  </a:lnTo>
                  <a:lnTo>
                    <a:pt x="472" y="312"/>
                  </a:lnTo>
                  <a:lnTo>
                    <a:pt x="474" y="326"/>
                  </a:lnTo>
                  <a:lnTo>
                    <a:pt x="474" y="326"/>
                  </a:lnTo>
                  <a:lnTo>
                    <a:pt x="472" y="342"/>
                  </a:lnTo>
                  <a:lnTo>
                    <a:pt x="470" y="356"/>
                  </a:lnTo>
                  <a:lnTo>
                    <a:pt x="466" y="370"/>
                  </a:lnTo>
                  <a:lnTo>
                    <a:pt x="462" y="384"/>
                  </a:lnTo>
                  <a:lnTo>
                    <a:pt x="456" y="396"/>
                  </a:lnTo>
                  <a:lnTo>
                    <a:pt x="448" y="408"/>
                  </a:lnTo>
                  <a:lnTo>
                    <a:pt x="440" y="418"/>
                  </a:lnTo>
                  <a:lnTo>
                    <a:pt x="430" y="430"/>
                  </a:lnTo>
                  <a:lnTo>
                    <a:pt x="420" y="438"/>
                  </a:lnTo>
                  <a:lnTo>
                    <a:pt x="410" y="446"/>
                  </a:lnTo>
                  <a:lnTo>
                    <a:pt x="398" y="454"/>
                  </a:lnTo>
                  <a:lnTo>
                    <a:pt x="384" y="460"/>
                  </a:lnTo>
                  <a:lnTo>
                    <a:pt x="372" y="466"/>
                  </a:lnTo>
                  <a:lnTo>
                    <a:pt x="358" y="468"/>
                  </a:lnTo>
                  <a:lnTo>
                    <a:pt x="344" y="472"/>
                  </a:lnTo>
                  <a:lnTo>
                    <a:pt x="328" y="472"/>
                  </a:lnTo>
                  <a:lnTo>
                    <a:pt x="328" y="4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690004" y="2585062"/>
            <a:ext cx="65188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666666"/>
                </a:solidFill>
                <a:latin typeface="Helvetica Neue" panose="02000503000000020004" pitchFamily="2"/>
              </a:rPr>
              <a:t>Inventory vendors for LOB applications</a:t>
            </a:r>
            <a:endParaRPr lang="en-IN" sz="2000" dirty="0" smtClean="0">
              <a:solidFill>
                <a:srgbClr val="666666"/>
              </a:solidFill>
              <a:latin typeface="Helvetica Neue" panose="02000503000000020004" pitchFamily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666666"/>
              </a:solidFill>
              <a:latin typeface="Helvetica Neue" panose="02000503000000020004" pitchFamily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666666"/>
                </a:solidFill>
                <a:latin typeface="Helvetica Neue" panose="02000503000000020004" pitchFamily="2"/>
              </a:rPr>
              <a:t>Track down </a:t>
            </a:r>
            <a:r>
              <a:rPr lang="en-IN" sz="2000" dirty="0" smtClean="0">
                <a:solidFill>
                  <a:srgbClr val="666666"/>
                </a:solidFill>
                <a:latin typeface="Helvetica Neue" panose="02000503000000020004" pitchFamily="2"/>
              </a:rPr>
              <a:t>contact </a:t>
            </a:r>
            <a:r>
              <a:rPr lang="en-IN" sz="2000" dirty="0" smtClean="0">
                <a:solidFill>
                  <a:srgbClr val="666666"/>
                </a:solidFill>
                <a:latin typeface="Helvetica Neue" panose="02000503000000020004" pitchFamily="2"/>
              </a:rPr>
              <a:t>information </a:t>
            </a:r>
            <a:r>
              <a:rPr lang="en-IN" sz="2000" dirty="0" smtClean="0">
                <a:solidFill>
                  <a:srgbClr val="666666"/>
                </a:solidFill>
                <a:latin typeface="Helvetica Neue" panose="02000503000000020004" pitchFamily="2"/>
              </a:rPr>
              <a:t>for</a:t>
            </a:r>
            <a:r>
              <a:rPr lang="en-IN" sz="2000" dirty="0" smtClean="0">
                <a:solidFill>
                  <a:srgbClr val="666666"/>
                </a:solidFill>
                <a:latin typeface="Helvetica Neue" panose="02000503000000020004" pitchFamily="2"/>
              </a:rPr>
              <a:t> </a:t>
            </a:r>
            <a:r>
              <a:rPr lang="en-IN" sz="2000" dirty="0" smtClean="0">
                <a:solidFill>
                  <a:srgbClr val="666666"/>
                </a:solidFill>
                <a:latin typeface="Helvetica Neue" panose="02000503000000020004" pitchFamily="2"/>
              </a:rPr>
              <a:t>these vendors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666666"/>
              </a:solidFill>
              <a:latin typeface="Helvetica Neue" panose="02000503000000020004" pitchFamily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716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Performance Considerations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82126" y="2388140"/>
            <a:ext cx="2337768" cy="2337766"/>
            <a:chOff x="4732338" y="0"/>
            <a:chExt cx="908050" cy="908050"/>
          </a:xfrm>
          <a:solidFill>
            <a:schemeClr val="accent1"/>
          </a:solidFill>
        </p:grpSpPr>
        <p:sp>
          <p:nvSpPr>
            <p:cNvPr id="6" name="Freeform 17"/>
            <p:cNvSpPr>
              <a:spLocks noEditPoints="1"/>
            </p:cNvSpPr>
            <p:nvPr/>
          </p:nvSpPr>
          <p:spPr bwMode="auto">
            <a:xfrm>
              <a:off x="4732338" y="0"/>
              <a:ext cx="908050" cy="908050"/>
            </a:xfrm>
            <a:custGeom>
              <a:avLst/>
              <a:gdLst>
                <a:gd name="T0" fmla="*/ 514 w 1144"/>
                <a:gd name="T1" fmla="*/ 2 h 1144"/>
                <a:gd name="T2" fmla="*/ 402 w 1144"/>
                <a:gd name="T3" fmla="*/ 25 h 1144"/>
                <a:gd name="T4" fmla="*/ 300 w 1144"/>
                <a:gd name="T5" fmla="*/ 68 h 1144"/>
                <a:gd name="T6" fmla="*/ 208 w 1144"/>
                <a:gd name="T7" fmla="*/ 130 h 1144"/>
                <a:gd name="T8" fmla="*/ 130 w 1144"/>
                <a:gd name="T9" fmla="*/ 208 h 1144"/>
                <a:gd name="T10" fmla="*/ 68 w 1144"/>
                <a:gd name="T11" fmla="*/ 298 h 1144"/>
                <a:gd name="T12" fmla="*/ 25 w 1144"/>
                <a:gd name="T13" fmla="*/ 402 h 1144"/>
                <a:gd name="T14" fmla="*/ 2 w 1144"/>
                <a:gd name="T15" fmla="*/ 513 h 1144"/>
                <a:gd name="T16" fmla="*/ 0 w 1144"/>
                <a:gd name="T17" fmla="*/ 608 h 1144"/>
                <a:gd name="T18" fmla="*/ 26 w 1144"/>
                <a:gd name="T19" fmla="*/ 746 h 1144"/>
                <a:gd name="T20" fmla="*/ 68 w 1144"/>
                <a:gd name="T21" fmla="*/ 842 h 1144"/>
                <a:gd name="T22" fmla="*/ 170 w 1144"/>
                <a:gd name="T23" fmla="*/ 978 h 1144"/>
                <a:gd name="T24" fmla="*/ 308 w 1144"/>
                <a:gd name="T25" fmla="*/ 1080 h 1144"/>
                <a:gd name="T26" fmla="*/ 400 w 1144"/>
                <a:gd name="T27" fmla="*/ 1118 h 1144"/>
                <a:gd name="T28" fmla="*/ 536 w 1144"/>
                <a:gd name="T29" fmla="*/ 1144 h 1144"/>
                <a:gd name="T30" fmla="*/ 646 w 1144"/>
                <a:gd name="T31" fmla="*/ 1140 h 1144"/>
                <a:gd name="T32" fmla="*/ 782 w 1144"/>
                <a:gd name="T33" fmla="*/ 1104 h 1144"/>
                <a:gd name="T34" fmla="*/ 882 w 1144"/>
                <a:gd name="T35" fmla="*/ 1053 h 1144"/>
                <a:gd name="T36" fmla="*/ 1010 w 1144"/>
                <a:gd name="T37" fmla="*/ 940 h 1144"/>
                <a:gd name="T38" fmla="*/ 1082 w 1144"/>
                <a:gd name="T39" fmla="*/ 834 h 1144"/>
                <a:gd name="T40" fmla="*/ 1129 w 1144"/>
                <a:gd name="T41" fmla="*/ 708 h 1144"/>
                <a:gd name="T42" fmla="*/ 1144 w 1144"/>
                <a:gd name="T43" fmla="*/ 572 h 1144"/>
                <a:gd name="T44" fmla="*/ 1138 w 1144"/>
                <a:gd name="T45" fmla="*/ 485 h 1144"/>
                <a:gd name="T46" fmla="*/ 1110 w 1144"/>
                <a:gd name="T47" fmla="*/ 376 h 1144"/>
                <a:gd name="T48" fmla="*/ 1061 w 1144"/>
                <a:gd name="T49" fmla="*/ 276 h 1144"/>
                <a:gd name="T50" fmla="*/ 997 w 1144"/>
                <a:gd name="T51" fmla="*/ 187 h 1144"/>
                <a:gd name="T52" fmla="*/ 916 w 1144"/>
                <a:gd name="T53" fmla="*/ 113 h 1144"/>
                <a:gd name="T54" fmla="*/ 821 w 1144"/>
                <a:gd name="T55" fmla="*/ 55 h 1144"/>
                <a:gd name="T56" fmla="*/ 716 w 1144"/>
                <a:gd name="T57" fmla="*/ 17 h 1144"/>
                <a:gd name="T58" fmla="*/ 602 w 1144"/>
                <a:gd name="T59" fmla="*/ 0 h 1144"/>
                <a:gd name="T60" fmla="*/ 987 w 1144"/>
                <a:gd name="T61" fmla="*/ 681 h 1144"/>
                <a:gd name="T62" fmla="*/ 916 w 1144"/>
                <a:gd name="T63" fmla="*/ 710 h 1144"/>
                <a:gd name="T64" fmla="*/ 851 w 1144"/>
                <a:gd name="T65" fmla="*/ 719 h 1144"/>
                <a:gd name="T66" fmla="*/ 778 w 1144"/>
                <a:gd name="T67" fmla="*/ 759 h 1144"/>
                <a:gd name="T68" fmla="*/ 727 w 1144"/>
                <a:gd name="T69" fmla="*/ 821 h 1144"/>
                <a:gd name="T70" fmla="*/ 702 w 1144"/>
                <a:gd name="T71" fmla="*/ 902 h 1144"/>
                <a:gd name="T72" fmla="*/ 708 w 1144"/>
                <a:gd name="T73" fmla="*/ 980 h 1144"/>
                <a:gd name="T74" fmla="*/ 663 w 1144"/>
                <a:gd name="T75" fmla="*/ 991 h 1144"/>
                <a:gd name="T76" fmla="*/ 572 w 1144"/>
                <a:gd name="T77" fmla="*/ 1000 h 1144"/>
                <a:gd name="T78" fmla="*/ 459 w 1144"/>
                <a:gd name="T79" fmla="*/ 985 h 1144"/>
                <a:gd name="T80" fmla="*/ 447 w 1144"/>
                <a:gd name="T81" fmla="*/ 955 h 1144"/>
                <a:gd name="T82" fmla="*/ 444 w 1144"/>
                <a:gd name="T83" fmla="*/ 885 h 1144"/>
                <a:gd name="T84" fmla="*/ 412 w 1144"/>
                <a:gd name="T85" fmla="*/ 808 h 1144"/>
                <a:gd name="T86" fmla="*/ 353 w 1144"/>
                <a:gd name="T87" fmla="*/ 751 h 1144"/>
                <a:gd name="T88" fmla="*/ 278 w 1144"/>
                <a:gd name="T89" fmla="*/ 719 h 1144"/>
                <a:gd name="T90" fmla="*/ 217 w 1144"/>
                <a:gd name="T91" fmla="*/ 715 h 1144"/>
                <a:gd name="T92" fmla="*/ 170 w 1144"/>
                <a:gd name="T93" fmla="*/ 723 h 1144"/>
                <a:gd name="T94" fmla="*/ 147 w 1144"/>
                <a:gd name="T95" fmla="*/ 630 h 1144"/>
                <a:gd name="T96" fmla="*/ 145 w 1144"/>
                <a:gd name="T97" fmla="*/ 529 h 1144"/>
                <a:gd name="T98" fmla="*/ 195 w 1144"/>
                <a:gd name="T99" fmla="*/ 368 h 1144"/>
                <a:gd name="T100" fmla="*/ 298 w 1144"/>
                <a:gd name="T101" fmla="*/ 240 h 1144"/>
                <a:gd name="T102" fmla="*/ 446 w 1144"/>
                <a:gd name="T103" fmla="*/ 162 h 1144"/>
                <a:gd name="T104" fmla="*/ 572 w 1144"/>
                <a:gd name="T105" fmla="*/ 142 h 1144"/>
                <a:gd name="T106" fmla="*/ 740 w 1144"/>
                <a:gd name="T107" fmla="*/ 176 h 1144"/>
                <a:gd name="T108" fmla="*/ 876 w 1144"/>
                <a:gd name="T109" fmla="*/ 268 h 1144"/>
                <a:gd name="T110" fmla="*/ 969 w 1144"/>
                <a:gd name="T111" fmla="*/ 404 h 1144"/>
                <a:gd name="T112" fmla="*/ 1003 w 1144"/>
                <a:gd name="T113" fmla="*/ 572 h 1144"/>
                <a:gd name="T114" fmla="*/ 993 w 1144"/>
                <a:gd name="T115" fmla="*/ 655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44" h="1144">
                  <a:moveTo>
                    <a:pt x="572" y="0"/>
                  </a:moveTo>
                  <a:lnTo>
                    <a:pt x="572" y="0"/>
                  </a:lnTo>
                  <a:lnTo>
                    <a:pt x="542" y="0"/>
                  </a:lnTo>
                  <a:lnTo>
                    <a:pt x="514" y="2"/>
                  </a:lnTo>
                  <a:lnTo>
                    <a:pt x="485" y="6"/>
                  </a:lnTo>
                  <a:lnTo>
                    <a:pt x="457" y="11"/>
                  </a:lnTo>
                  <a:lnTo>
                    <a:pt x="429" y="17"/>
                  </a:lnTo>
                  <a:lnTo>
                    <a:pt x="402" y="25"/>
                  </a:lnTo>
                  <a:lnTo>
                    <a:pt x="376" y="34"/>
                  </a:lnTo>
                  <a:lnTo>
                    <a:pt x="349" y="43"/>
                  </a:lnTo>
                  <a:lnTo>
                    <a:pt x="325" y="55"/>
                  </a:lnTo>
                  <a:lnTo>
                    <a:pt x="300" y="68"/>
                  </a:lnTo>
                  <a:lnTo>
                    <a:pt x="276" y="81"/>
                  </a:lnTo>
                  <a:lnTo>
                    <a:pt x="253" y="96"/>
                  </a:lnTo>
                  <a:lnTo>
                    <a:pt x="230" y="113"/>
                  </a:lnTo>
                  <a:lnTo>
                    <a:pt x="208" y="130"/>
                  </a:lnTo>
                  <a:lnTo>
                    <a:pt x="187" y="147"/>
                  </a:lnTo>
                  <a:lnTo>
                    <a:pt x="168" y="166"/>
                  </a:lnTo>
                  <a:lnTo>
                    <a:pt x="149" y="187"/>
                  </a:lnTo>
                  <a:lnTo>
                    <a:pt x="130" y="208"/>
                  </a:lnTo>
                  <a:lnTo>
                    <a:pt x="113" y="228"/>
                  </a:lnTo>
                  <a:lnTo>
                    <a:pt x="98" y="251"/>
                  </a:lnTo>
                  <a:lnTo>
                    <a:pt x="83" y="276"/>
                  </a:lnTo>
                  <a:lnTo>
                    <a:pt x="68" y="298"/>
                  </a:lnTo>
                  <a:lnTo>
                    <a:pt x="57" y="323"/>
                  </a:lnTo>
                  <a:lnTo>
                    <a:pt x="45" y="349"/>
                  </a:lnTo>
                  <a:lnTo>
                    <a:pt x="34" y="376"/>
                  </a:lnTo>
                  <a:lnTo>
                    <a:pt x="25" y="402"/>
                  </a:lnTo>
                  <a:lnTo>
                    <a:pt x="17" y="429"/>
                  </a:lnTo>
                  <a:lnTo>
                    <a:pt x="11" y="457"/>
                  </a:lnTo>
                  <a:lnTo>
                    <a:pt x="6" y="485"/>
                  </a:lnTo>
                  <a:lnTo>
                    <a:pt x="2" y="513"/>
                  </a:lnTo>
                  <a:lnTo>
                    <a:pt x="0" y="542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0" y="608"/>
                  </a:lnTo>
                  <a:lnTo>
                    <a:pt x="4" y="644"/>
                  </a:lnTo>
                  <a:lnTo>
                    <a:pt x="9" y="680"/>
                  </a:lnTo>
                  <a:lnTo>
                    <a:pt x="17" y="714"/>
                  </a:lnTo>
                  <a:lnTo>
                    <a:pt x="26" y="746"/>
                  </a:lnTo>
                  <a:lnTo>
                    <a:pt x="38" y="780"/>
                  </a:lnTo>
                  <a:lnTo>
                    <a:pt x="51" y="810"/>
                  </a:lnTo>
                  <a:lnTo>
                    <a:pt x="68" y="842"/>
                  </a:lnTo>
                  <a:lnTo>
                    <a:pt x="68" y="842"/>
                  </a:lnTo>
                  <a:lnTo>
                    <a:pt x="89" y="878"/>
                  </a:lnTo>
                  <a:lnTo>
                    <a:pt x="113" y="914"/>
                  </a:lnTo>
                  <a:lnTo>
                    <a:pt x="140" y="948"/>
                  </a:lnTo>
                  <a:lnTo>
                    <a:pt x="170" y="978"/>
                  </a:lnTo>
                  <a:lnTo>
                    <a:pt x="200" y="1008"/>
                  </a:lnTo>
                  <a:lnTo>
                    <a:pt x="234" y="1034"/>
                  </a:lnTo>
                  <a:lnTo>
                    <a:pt x="270" y="1057"/>
                  </a:lnTo>
                  <a:lnTo>
                    <a:pt x="308" y="1080"/>
                  </a:lnTo>
                  <a:lnTo>
                    <a:pt x="308" y="1080"/>
                  </a:lnTo>
                  <a:lnTo>
                    <a:pt x="338" y="1093"/>
                  </a:lnTo>
                  <a:lnTo>
                    <a:pt x="368" y="1106"/>
                  </a:lnTo>
                  <a:lnTo>
                    <a:pt x="400" y="1118"/>
                  </a:lnTo>
                  <a:lnTo>
                    <a:pt x="434" y="1127"/>
                  </a:lnTo>
                  <a:lnTo>
                    <a:pt x="466" y="1135"/>
                  </a:lnTo>
                  <a:lnTo>
                    <a:pt x="502" y="1140"/>
                  </a:lnTo>
                  <a:lnTo>
                    <a:pt x="536" y="1144"/>
                  </a:lnTo>
                  <a:lnTo>
                    <a:pt x="572" y="1144"/>
                  </a:lnTo>
                  <a:lnTo>
                    <a:pt x="572" y="1144"/>
                  </a:lnTo>
                  <a:lnTo>
                    <a:pt x="610" y="1144"/>
                  </a:lnTo>
                  <a:lnTo>
                    <a:pt x="646" y="1140"/>
                  </a:lnTo>
                  <a:lnTo>
                    <a:pt x="682" y="1135"/>
                  </a:lnTo>
                  <a:lnTo>
                    <a:pt x="716" y="1127"/>
                  </a:lnTo>
                  <a:lnTo>
                    <a:pt x="750" y="1116"/>
                  </a:lnTo>
                  <a:lnTo>
                    <a:pt x="782" y="1104"/>
                  </a:lnTo>
                  <a:lnTo>
                    <a:pt x="814" y="1091"/>
                  </a:lnTo>
                  <a:lnTo>
                    <a:pt x="846" y="1076"/>
                  </a:lnTo>
                  <a:lnTo>
                    <a:pt x="846" y="1076"/>
                  </a:lnTo>
                  <a:lnTo>
                    <a:pt x="882" y="1053"/>
                  </a:lnTo>
                  <a:lnTo>
                    <a:pt x="918" y="1029"/>
                  </a:lnTo>
                  <a:lnTo>
                    <a:pt x="950" y="1002"/>
                  </a:lnTo>
                  <a:lnTo>
                    <a:pt x="982" y="972"/>
                  </a:lnTo>
                  <a:lnTo>
                    <a:pt x="1010" y="940"/>
                  </a:lnTo>
                  <a:lnTo>
                    <a:pt x="1036" y="906"/>
                  </a:lnTo>
                  <a:lnTo>
                    <a:pt x="1061" y="870"/>
                  </a:lnTo>
                  <a:lnTo>
                    <a:pt x="1082" y="834"/>
                  </a:lnTo>
                  <a:lnTo>
                    <a:pt x="1082" y="834"/>
                  </a:lnTo>
                  <a:lnTo>
                    <a:pt x="1095" y="804"/>
                  </a:lnTo>
                  <a:lnTo>
                    <a:pt x="1108" y="772"/>
                  </a:lnTo>
                  <a:lnTo>
                    <a:pt x="1120" y="742"/>
                  </a:lnTo>
                  <a:lnTo>
                    <a:pt x="1129" y="708"/>
                  </a:lnTo>
                  <a:lnTo>
                    <a:pt x="1135" y="676"/>
                  </a:lnTo>
                  <a:lnTo>
                    <a:pt x="1140" y="642"/>
                  </a:lnTo>
                  <a:lnTo>
                    <a:pt x="1144" y="606"/>
                  </a:lnTo>
                  <a:lnTo>
                    <a:pt x="1144" y="572"/>
                  </a:lnTo>
                  <a:lnTo>
                    <a:pt x="1144" y="572"/>
                  </a:lnTo>
                  <a:lnTo>
                    <a:pt x="1144" y="542"/>
                  </a:lnTo>
                  <a:lnTo>
                    <a:pt x="1142" y="513"/>
                  </a:lnTo>
                  <a:lnTo>
                    <a:pt x="1138" y="485"/>
                  </a:lnTo>
                  <a:lnTo>
                    <a:pt x="1133" y="457"/>
                  </a:lnTo>
                  <a:lnTo>
                    <a:pt x="1127" y="429"/>
                  </a:lnTo>
                  <a:lnTo>
                    <a:pt x="1120" y="402"/>
                  </a:lnTo>
                  <a:lnTo>
                    <a:pt x="1110" y="376"/>
                  </a:lnTo>
                  <a:lnTo>
                    <a:pt x="1101" y="349"/>
                  </a:lnTo>
                  <a:lnTo>
                    <a:pt x="1087" y="323"/>
                  </a:lnTo>
                  <a:lnTo>
                    <a:pt x="1076" y="298"/>
                  </a:lnTo>
                  <a:lnTo>
                    <a:pt x="1061" y="276"/>
                  </a:lnTo>
                  <a:lnTo>
                    <a:pt x="1048" y="251"/>
                  </a:lnTo>
                  <a:lnTo>
                    <a:pt x="1031" y="228"/>
                  </a:lnTo>
                  <a:lnTo>
                    <a:pt x="1014" y="208"/>
                  </a:lnTo>
                  <a:lnTo>
                    <a:pt x="997" y="187"/>
                  </a:lnTo>
                  <a:lnTo>
                    <a:pt x="978" y="166"/>
                  </a:lnTo>
                  <a:lnTo>
                    <a:pt x="957" y="147"/>
                  </a:lnTo>
                  <a:lnTo>
                    <a:pt x="936" y="130"/>
                  </a:lnTo>
                  <a:lnTo>
                    <a:pt x="916" y="113"/>
                  </a:lnTo>
                  <a:lnTo>
                    <a:pt x="893" y="96"/>
                  </a:lnTo>
                  <a:lnTo>
                    <a:pt x="868" y="81"/>
                  </a:lnTo>
                  <a:lnTo>
                    <a:pt x="846" y="68"/>
                  </a:lnTo>
                  <a:lnTo>
                    <a:pt x="821" y="55"/>
                  </a:lnTo>
                  <a:lnTo>
                    <a:pt x="795" y="43"/>
                  </a:lnTo>
                  <a:lnTo>
                    <a:pt x="768" y="34"/>
                  </a:lnTo>
                  <a:lnTo>
                    <a:pt x="742" y="25"/>
                  </a:lnTo>
                  <a:lnTo>
                    <a:pt x="716" y="17"/>
                  </a:lnTo>
                  <a:lnTo>
                    <a:pt x="687" y="11"/>
                  </a:lnTo>
                  <a:lnTo>
                    <a:pt x="659" y="6"/>
                  </a:lnTo>
                  <a:lnTo>
                    <a:pt x="631" y="2"/>
                  </a:lnTo>
                  <a:lnTo>
                    <a:pt x="602" y="0"/>
                  </a:lnTo>
                  <a:lnTo>
                    <a:pt x="572" y="0"/>
                  </a:lnTo>
                  <a:lnTo>
                    <a:pt x="572" y="0"/>
                  </a:lnTo>
                  <a:close/>
                  <a:moveTo>
                    <a:pt x="987" y="681"/>
                  </a:moveTo>
                  <a:lnTo>
                    <a:pt x="987" y="681"/>
                  </a:lnTo>
                  <a:lnTo>
                    <a:pt x="976" y="717"/>
                  </a:lnTo>
                  <a:lnTo>
                    <a:pt x="976" y="717"/>
                  </a:lnTo>
                  <a:lnTo>
                    <a:pt x="946" y="712"/>
                  </a:lnTo>
                  <a:lnTo>
                    <a:pt x="916" y="710"/>
                  </a:lnTo>
                  <a:lnTo>
                    <a:pt x="916" y="710"/>
                  </a:lnTo>
                  <a:lnTo>
                    <a:pt x="893" y="710"/>
                  </a:lnTo>
                  <a:lnTo>
                    <a:pt x="872" y="714"/>
                  </a:lnTo>
                  <a:lnTo>
                    <a:pt x="851" y="719"/>
                  </a:lnTo>
                  <a:lnTo>
                    <a:pt x="833" y="727"/>
                  </a:lnTo>
                  <a:lnTo>
                    <a:pt x="814" y="736"/>
                  </a:lnTo>
                  <a:lnTo>
                    <a:pt x="795" y="746"/>
                  </a:lnTo>
                  <a:lnTo>
                    <a:pt x="778" y="759"/>
                  </a:lnTo>
                  <a:lnTo>
                    <a:pt x="763" y="772"/>
                  </a:lnTo>
                  <a:lnTo>
                    <a:pt x="750" y="787"/>
                  </a:lnTo>
                  <a:lnTo>
                    <a:pt x="736" y="804"/>
                  </a:lnTo>
                  <a:lnTo>
                    <a:pt x="727" y="821"/>
                  </a:lnTo>
                  <a:lnTo>
                    <a:pt x="717" y="840"/>
                  </a:lnTo>
                  <a:lnTo>
                    <a:pt x="710" y="861"/>
                  </a:lnTo>
                  <a:lnTo>
                    <a:pt x="704" y="882"/>
                  </a:lnTo>
                  <a:lnTo>
                    <a:pt x="702" y="902"/>
                  </a:lnTo>
                  <a:lnTo>
                    <a:pt x="700" y="925"/>
                  </a:lnTo>
                  <a:lnTo>
                    <a:pt x="700" y="925"/>
                  </a:lnTo>
                  <a:lnTo>
                    <a:pt x="702" y="951"/>
                  </a:lnTo>
                  <a:lnTo>
                    <a:pt x="708" y="980"/>
                  </a:lnTo>
                  <a:lnTo>
                    <a:pt x="708" y="980"/>
                  </a:lnTo>
                  <a:lnTo>
                    <a:pt x="691" y="983"/>
                  </a:lnTo>
                  <a:lnTo>
                    <a:pt x="691" y="983"/>
                  </a:lnTo>
                  <a:lnTo>
                    <a:pt x="663" y="991"/>
                  </a:lnTo>
                  <a:lnTo>
                    <a:pt x="632" y="997"/>
                  </a:lnTo>
                  <a:lnTo>
                    <a:pt x="602" y="1000"/>
                  </a:lnTo>
                  <a:lnTo>
                    <a:pt x="572" y="1000"/>
                  </a:lnTo>
                  <a:lnTo>
                    <a:pt x="572" y="1000"/>
                  </a:lnTo>
                  <a:lnTo>
                    <a:pt x="544" y="1000"/>
                  </a:lnTo>
                  <a:lnTo>
                    <a:pt x="515" y="997"/>
                  </a:lnTo>
                  <a:lnTo>
                    <a:pt x="487" y="993"/>
                  </a:lnTo>
                  <a:lnTo>
                    <a:pt x="459" y="985"/>
                  </a:lnTo>
                  <a:lnTo>
                    <a:pt x="459" y="985"/>
                  </a:lnTo>
                  <a:lnTo>
                    <a:pt x="442" y="982"/>
                  </a:lnTo>
                  <a:lnTo>
                    <a:pt x="442" y="982"/>
                  </a:lnTo>
                  <a:lnTo>
                    <a:pt x="447" y="955"/>
                  </a:lnTo>
                  <a:lnTo>
                    <a:pt x="449" y="929"/>
                  </a:lnTo>
                  <a:lnTo>
                    <a:pt x="449" y="929"/>
                  </a:lnTo>
                  <a:lnTo>
                    <a:pt x="447" y="908"/>
                  </a:lnTo>
                  <a:lnTo>
                    <a:pt x="444" y="885"/>
                  </a:lnTo>
                  <a:lnTo>
                    <a:pt x="438" y="865"/>
                  </a:lnTo>
                  <a:lnTo>
                    <a:pt x="432" y="846"/>
                  </a:lnTo>
                  <a:lnTo>
                    <a:pt x="423" y="827"/>
                  </a:lnTo>
                  <a:lnTo>
                    <a:pt x="412" y="808"/>
                  </a:lnTo>
                  <a:lnTo>
                    <a:pt x="400" y="793"/>
                  </a:lnTo>
                  <a:lnTo>
                    <a:pt x="385" y="778"/>
                  </a:lnTo>
                  <a:lnTo>
                    <a:pt x="370" y="763"/>
                  </a:lnTo>
                  <a:lnTo>
                    <a:pt x="353" y="751"/>
                  </a:lnTo>
                  <a:lnTo>
                    <a:pt x="336" y="740"/>
                  </a:lnTo>
                  <a:lnTo>
                    <a:pt x="317" y="731"/>
                  </a:lnTo>
                  <a:lnTo>
                    <a:pt x="296" y="723"/>
                  </a:lnTo>
                  <a:lnTo>
                    <a:pt x="278" y="719"/>
                  </a:lnTo>
                  <a:lnTo>
                    <a:pt x="255" y="715"/>
                  </a:lnTo>
                  <a:lnTo>
                    <a:pt x="234" y="714"/>
                  </a:lnTo>
                  <a:lnTo>
                    <a:pt x="234" y="714"/>
                  </a:lnTo>
                  <a:lnTo>
                    <a:pt x="217" y="715"/>
                  </a:lnTo>
                  <a:lnTo>
                    <a:pt x="202" y="715"/>
                  </a:lnTo>
                  <a:lnTo>
                    <a:pt x="185" y="719"/>
                  </a:lnTo>
                  <a:lnTo>
                    <a:pt x="170" y="723"/>
                  </a:lnTo>
                  <a:lnTo>
                    <a:pt x="170" y="723"/>
                  </a:lnTo>
                  <a:lnTo>
                    <a:pt x="159" y="689"/>
                  </a:lnTo>
                  <a:lnTo>
                    <a:pt x="159" y="689"/>
                  </a:lnTo>
                  <a:lnTo>
                    <a:pt x="153" y="661"/>
                  </a:lnTo>
                  <a:lnTo>
                    <a:pt x="147" y="630"/>
                  </a:lnTo>
                  <a:lnTo>
                    <a:pt x="144" y="602"/>
                  </a:lnTo>
                  <a:lnTo>
                    <a:pt x="144" y="572"/>
                  </a:lnTo>
                  <a:lnTo>
                    <a:pt x="144" y="572"/>
                  </a:lnTo>
                  <a:lnTo>
                    <a:pt x="145" y="529"/>
                  </a:lnTo>
                  <a:lnTo>
                    <a:pt x="151" y="485"/>
                  </a:lnTo>
                  <a:lnTo>
                    <a:pt x="162" y="444"/>
                  </a:lnTo>
                  <a:lnTo>
                    <a:pt x="178" y="404"/>
                  </a:lnTo>
                  <a:lnTo>
                    <a:pt x="195" y="368"/>
                  </a:lnTo>
                  <a:lnTo>
                    <a:pt x="217" y="332"/>
                  </a:lnTo>
                  <a:lnTo>
                    <a:pt x="242" y="298"/>
                  </a:lnTo>
                  <a:lnTo>
                    <a:pt x="268" y="268"/>
                  </a:lnTo>
                  <a:lnTo>
                    <a:pt x="298" y="240"/>
                  </a:lnTo>
                  <a:lnTo>
                    <a:pt x="332" y="215"/>
                  </a:lnTo>
                  <a:lnTo>
                    <a:pt x="368" y="194"/>
                  </a:lnTo>
                  <a:lnTo>
                    <a:pt x="406" y="176"/>
                  </a:lnTo>
                  <a:lnTo>
                    <a:pt x="446" y="162"/>
                  </a:lnTo>
                  <a:lnTo>
                    <a:pt x="485" y="151"/>
                  </a:lnTo>
                  <a:lnTo>
                    <a:pt x="529" y="145"/>
                  </a:lnTo>
                  <a:lnTo>
                    <a:pt x="572" y="142"/>
                  </a:lnTo>
                  <a:lnTo>
                    <a:pt x="572" y="142"/>
                  </a:lnTo>
                  <a:lnTo>
                    <a:pt x="615" y="145"/>
                  </a:lnTo>
                  <a:lnTo>
                    <a:pt x="659" y="151"/>
                  </a:lnTo>
                  <a:lnTo>
                    <a:pt x="700" y="162"/>
                  </a:lnTo>
                  <a:lnTo>
                    <a:pt x="740" y="176"/>
                  </a:lnTo>
                  <a:lnTo>
                    <a:pt x="776" y="194"/>
                  </a:lnTo>
                  <a:lnTo>
                    <a:pt x="812" y="215"/>
                  </a:lnTo>
                  <a:lnTo>
                    <a:pt x="846" y="240"/>
                  </a:lnTo>
                  <a:lnTo>
                    <a:pt x="876" y="268"/>
                  </a:lnTo>
                  <a:lnTo>
                    <a:pt x="904" y="298"/>
                  </a:lnTo>
                  <a:lnTo>
                    <a:pt x="929" y="332"/>
                  </a:lnTo>
                  <a:lnTo>
                    <a:pt x="950" y="368"/>
                  </a:lnTo>
                  <a:lnTo>
                    <a:pt x="969" y="404"/>
                  </a:lnTo>
                  <a:lnTo>
                    <a:pt x="982" y="444"/>
                  </a:lnTo>
                  <a:lnTo>
                    <a:pt x="993" y="485"/>
                  </a:lnTo>
                  <a:lnTo>
                    <a:pt x="999" y="529"/>
                  </a:lnTo>
                  <a:lnTo>
                    <a:pt x="1003" y="572"/>
                  </a:lnTo>
                  <a:lnTo>
                    <a:pt x="1003" y="572"/>
                  </a:lnTo>
                  <a:lnTo>
                    <a:pt x="1001" y="600"/>
                  </a:lnTo>
                  <a:lnTo>
                    <a:pt x="999" y="629"/>
                  </a:lnTo>
                  <a:lnTo>
                    <a:pt x="993" y="655"/>
                  </a:lnTo>
                  <a:lnTo>
                    <a:pt x="987" y="681"/>
                  </a:lnTo>
                  <a:lnTo>
                    <a:pt x="987" y="68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5060950" y="168275"/>
              <a:ext cx="196850" cy="354013"/>
            </a:xfrm>
            <a:custGeom>
              <a:avLst/>
              <a:gdLst>
                <a:gd name="T0" fmla="*/ 214 w 250"/>
                <a:gd name="T1" fmla="*/ 291 h 448"/>
                <a:gd name="T2" fmla="*/ 31 w 250"/>
                <a:gd name="T3" fmla="*/ 0 h 448"/>
                <a:gd name="T4" fmla="*/ 0 w 250"/>
                <a:gd name="T5" fmla="*/ 14 h 448"/>
                <a:gd name="T6" fmla="*/ 78 w 250"/>
                <a:gd name="T7" fmla="*/ 348 h 448"/>
                <a:gd name="T8" fmla="*/ 78 w 250"/>
                <a:gd name="T9" fmla="*/ 348 h 448"/>
                <a:gd name="T10" fmla="*/ 76 w 250"/>
                <a:gd name="T11" fmla="*/ 361 h 448"/>
                <a:gd name="T12" fmla="*/ 76 w 250"/>
                <a:gd name="T13" fmla="*/ 361 h 448"/>
                <a:gd name="T14" fmla="*/ 78 w 250"/>
                <a:gd name="T15" fmla="*/ 374 h 448"/>
                <a:gd name="T16" fmla="*/ 80 w 250"/>
                <a:gd name="T17" fmla="*/ 386 h 448"/>
                <a:gd name="T18" fmla="*/ 85 w 250"/>
                <a:gd name="T19" fmla="*/ 397 h 448"/>
                <a:gd name="T20" fmla="*/ 91 w 250"/>
                <a:gd name="T21" fmla="*/ 408 h 448"/>
                <a:gd name="T22" fmla="*/ 99 w 250"/>
                <a:gd name="T23" fmla="*/ 418 h 448"/>
                <a:gd name="T24" fmla="*/ 108 w 250"/>
                <a:gd name="T25" fmla="*/ 427 h 448"/>
                <a:gd name="T26" fmla="*/ 118 w 250"/>
                <a:gd name="T27" fmla="*/ 435 h 448"/>
                <a:gd name="T28" fmla="*/ 129 w 250"/>
                <a:gd name="T29" fmla="*/ 440 h 448"/>
                <a:gd name="T30" fmla="*/ 129 w 250"/>
                <a:gd name="T31" fmla="*/ 440 h 448"/>
                <a:gd name="T32" fmla="*/ 146 w 250"/>
                <a:gd name="T33" fmla="*/ 446 h 448"/>
                <a:gd name="T34" fmla="*/ 163 w 250"/>
                <a:gd name="T35" fmla="*/ 448 h 448"/>
                <a:gd name="T36" fmla="*/ 163 w 250"/>
                <a:gd name="T37" fmla="*/ 448 h 448"/>
                <a:gd name="T38" fmla="*/ 176 w 250"/>
                <a:gd name="T39" fmla="*/ 446 h 448"/>
                <a:gd name="T40" fmla="*/ 187 w 250"/>
                <a:gd name="T41" fmla="*/ 444 h 448"/>
                <a:gd name="T42" fmla="*/ 199 w 250"/>
                <a:gd name="T43" fmla="*/ 438 h 448"/>
                <a:gd name="T44" fmla="*/ 210 w 250"/>
                <a:gd name="T45" fmla="*/ 433 h 448"/>
                <a:gd name="T46" fmla="*/ 219 w 250"/>
                <a:gd name="T47" fmla="*/ 425 h 448"/>
                <a:gd name="T48" fmla="*/ 229 w 250"/>
                <a:gd name="T49" fmla="*/ 416 h 448"/>
                <a:gd name="T50" fmla="*/ 236 w 250"/>
                <a:gd name="T51" fmla="*/ 406 h 448"/>
                <a:gd name="T52" fmla="*/ 242 w 250"/>
                <a:gd name="T53" fmla="*/ 395 h 448"/>
                <a:gd name="T54" fmla="*/ 242 w 250"/>
                <a:gd name="T55" fmla="*/ 395 h 448"/>
                <a:gd name="T56" fmla="*/ 248 w 250"/>
                <a:gd name="T57" fmla="*/ 378 h 448"/>
                <a:gd name="T58" fmla="*/ 250 w 250"/>
                <a:gd name="T59" fmla="*/ 361 h 448"/>
                <a:gd name="T60" fmla="*/ 250 w 250"/>
                <a:gd name="T61" fmla="*/ 361 h 448"/>
                <a:gd name="T62" fmla="*/ 248 w 250"/>
                <a:gd name="T63" fmla="*/ 352 h 448"/>
                <a:gd name="T64" fmla="*/ 246 w 250"/>
                <a:gd name="T65" fmla="*/ 342 h 448"/>
                <a:gd name="T66" fmla="*/ 244 w 250"/>
                <a:gd name="T67" fmla="*/ 333 h 448"/>
                <a:gd name="T68" fmla="*/ 240 w 250"/>
                <a:gd name="T69" fmla="*/ 323 h 448"/>
                <a:gd name="T70" fmla="*/ 235 w 250"/>
                <a:gd name="T71" fmla="*/ 314 h 448"/>
                <a:gd name="T72" fmla="*/ 229 w 250"/>
                <a:gd name="T73" fmla="*/ 306 h 448"/>
                <a:gd name="T74" fmla="*/ 221 w 250"/>
                <a:gd name="T75" fmla="*/ 299 h 448"/>
                <a:gd name="T76" fmla="*/ 214 w 250"/>
                <a:gd name="T77" fmla="*/ 291 h 448"/>
                <a:gd name="T78" fmla="*/ 214 w 250"/>
                <a:gd name="T79" fmla="*/ 29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" h="448">
                  <a:moveTo>
                    <a:pt x="214" y="291"/>
                  </a:moveTo>
                  <a:lnTo>
                    <a:pt x="31" y="0"/>
                  </a:lnTo>
                  <a:lnTo>
                    <a:pt x="0" y="14"/>
                  </a:lnTo>
                  <a:lnTo>
                    <a:pt x="78" y="348"/>
                  </a:lnTo>
                  <a:lnTo>
                    <a:pt x="78" y="348"/>
                  </a:lnTo>
                  <a:lnTo>
                    <a:pt x="76" y="361"/>
                  </a:lnTo>
                  <a:lnTo>
                    <a:pt x="76" y="361"/>
                  </a:lnTo>
                  <a:lnTo>
                    <a:pt x="78" y="374"/>
                  </a:lnTo>
                  <a:lnTo>
                    <a:pt x="80" y="386"/>
                  </a:lnTo>
                  <a:lnTo>
                    <a:pt x="85" y="397"/>
                  </a:lnTo>
                  <a:lnTo>
                    <a:pt x="91" y="408"/>
                  </a:lnTo>
                  <a:lnTo>
                    <a:pt x="99" y="418"/>
                  </a:lnTo>
                  <a:lnTo>
                    <a:pt x="108" y="427"/>
                  </a:lnTo>
                  <a:lnTo>
                    <a:pt x="118" y="435"/>
                  </a:lnTo>
                  <a:lnTo>
                    <a:pt x="129" y="440"/>
                  </a:lnTo>
                  <a:lnTo>
                    <a:pt x="129" y="440"/>
                  </a:lnTo>
                  <a:lnTo>
                    <a:pt x="146" y="446"/>
                  </a:lnTo>
                  <a:lnTo>
                    <a:pt x="163" y="448"/>
                  </a:lnTo>
                  <a:lnTo>
                    <a:pt x="163" y="448"/>
                  </a:lnTo>
                  <a:lnTo>
                    <a:pt x="176" y="446"/>
                  </a:lnTo>
                  <a:lnTo>
                    <a:pt x="187" y="444"/>
                  </a:lnTo>
                  <a:lnTo>
                    <a:pt x="199" y="438"/>
                  </a:lnTo>
                  <a:lnTo>
                    <a:pt x="210" y="433"/>
                  </a:lnTo>
                  <a:lnTo>
                    <a:pt x="219" y="425"/>
                  </a:lnTo>
                  <a:lnTo>
                    <a:pt x="229" y="416"/>
                  </a:lnTo>
                  <a:lnTo>
                    <a:pt x="236" y="406"/>
                  </a:lnTo>
                  <a:lnTo>
                    <a:pt x="242" y="395"/>
                  </a:lnTo>
                  <a:lnTo>
                    <a:pt x="242" y="395"/>
                  </a:lnTo>
                  <a:lnTo>
                    <a:pt x="248" y="378"/>
                  </a:lnTo>
                  <a:lnTo>
                    <a:pt x="250" y="361"/>
                  </a:lnTo>
                  <a:lnTo>
                    <a:pt x="250" y="361"/>
                  </a:lnTo>
                  <a:lnTo>
                    <a:pt x="248" y="352"/>
                  </a:lnTo>
                  <a:lnTo>
                    <a:pt x="246" y="342"/>
                  </a:lnTo>
                  <a:lnTo>
                    <a:pt x="244" y="333"/>
                  </a:lnTo>
                  <a:lnTo>
                    <a:pt x="240" y="323"/>
                  </a:lnTo>
                  <a:lnTo>
                    <a:pt x="235" y="314"/>
                  </a:lnTo>
                  <a:lnTo>
                    <a:pt x="229" y="306"/>
                  </a:lnTo>
                  <a:lnTo>
                    <a:pt x="221" y="299"/>
                  </a:lnTo>
                  <a:lnTo>
                    <a:pt x="214" y="291"/>
                  </a:lnTo>
                  <a:lnTo>
                    <a:pt x="214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5165725" y="146050"/>
              <a:ext cx="41275" cy="1063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/>
            </p:cNvSpPr>
            <p:nvPr/>
          </p:nvSpPr>
          <p:spPr bwMode="auto">
            <a:xfrm>
              <a:off x="5302250" y="227013"/>
              <a:ext cx="103188" cy="104775"/>
            </a:xfrm>
            <a:custGeom>
              <a:avLst/>
              <a:gdLst>
                <a:gd name="T0" fmla="*/ 93 w 131"/>
                <a:gd name="T1" fmla="*/ 0 h 130"/>
                <a:gd name="T2" fmla="*/ 0 w 131"/>
                <a:gd name="T3" fmla="*/ 94 h 130"/>
                <a:gd name="T4" fmla="*/ 38 w 131"/>
                <a:gd name="T5" fmla="*/ 130 h 130"/>
                <a:gd name="T6" fmla="*/ 131 w 131"/>
                <a:gd name="T7" fmla="*/ 38 h 130"/>
                <a:gd name="T8" fmla="*/ 93 w 131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30">
                  <a:moveTo>
                    <a:pt x="93" y="0"/>
                  </a:moveTo>
                  <a:lnTo>
                    <a:pt x="0" y="94"/>
                  </a:lnTo>
                  <a:lnTo>
                    <a:pt x="38" y="130"/>
                  </a:lnTo>
                  <a:lnTo>
                    <a:pt x="131" y="38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5373688" y="393700"/>
              <a:ext cx="103188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4897438" y="393700"/>
              <a:ext cx="103188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auto">
            <a:xfrm>
              <a:off x="4954588" y="227013"/>
              <a:ext cx="103188" cy="104775"/>
            </a:xfrm>
            <a:custGeom>
              <a:avLst/>
              <a:gdLst>
                <a:gd name="T0" fmla="*/ 0 w 131"/>
                <a:gd name="T1" fmla="*/ 38 h 130"/>
                <a:gd name="T2" fmla="*/ 93 w 131"/>
                <a:gd name="T3" fmla="*/ 130 h 130"/>
                <a:gd name="T4" fmla="*/ 131 w 131"/>
                <a:gd name="T5" fmla="*/ 94 h 130"/>
                <a:gd name="T6" fmla="*/ 38 w 131"/>
                <a:gd name="T7" fmla="*/ 0 h 130"/>
                <a:gd name="T8" fmla="*/ 0 w 131"/>
                <a:gd name="T9" fmla="*/ 3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30">
                  <a:moveTo>
                    <a:pt x="0" y="38"/>
                  </a:moveTo>
                  <a:lnTo>
                    <a:pt x="93" y="130"/>
                  </a:lnTo>
                  <a:lnTo>
                    <a:pt x="131" y="9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857947" y="269122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666666"/>
                </a:solidFill>
              </a:rPr>
              <a:t>Run </a:t>
            </a:r>
            <a:r>
              <a:rPr lang="en-IN" sz="2000" dirty="0">
                <a:solidFill>
                  <a:srgbClr val="666666"/>
                </a:solidFill>
              </a:rPr>
              <a:t>performance metric reports on all your Server 2003 </a:t>
            </a:r>
            <a:r>
              <a:rPr lang="en-IN" sz="2000" dirty="0" smtClean="0">
                <a:solidFill>
                  <a:srgbClr val="666666"/>
                </a:solidFill>
              </a:rPr>
              <a:t>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rgbClr val="6666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666666"/>
                </a:solidFill>
              </a:rPr>
              <a:t>Get a history of past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6666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666666"/>
                </a:solidFill>
              </a:rPr>
              <a:t>When testing, be cognisant of hardware differences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809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to Assist In the Inventory Phase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1042904"/>
            <a:ext cx="5057128" cy="4971398"/>
            <a:chOff x="4803309" y="1156026"/>
            <a:chExt cx="5057128" cy="51396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7860"/>
            <a:stretch/>
          </p:blipFill>
          <p:spPr>
            <a:xfrm>
              <a:off x="4803309" y="1156026"/>
              <a:ext cx="5057128" cy="513961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3695" y="1892429"/>
              <a:ext cx="3852853" cy="2811870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5667514" y="1743866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MAP Toolkit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67514" y="2113198"/>
            <a:ext cx="42210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666666"/>
                </a:solidFill>
              </a:rPr>
              <a:t>T</a:t>
            </a:r>
            <a:r>
              <a:rPr lang="en-IN" dirty="0" smtClean="0">
                <a:solidFill>
                  <a:srgbClr val="666666"/>
                </a:solidFill>
              </a:rPr>
              <a:t>horough </a:t>
            </a:r>
            <a:r>
              <a:rPr lang="en-IN" dirty="0">
                <a:solidFill>
                  <a:srgbClr val="666666"/>
                </a:solidFill>
              </a:rPr>
              <a:t>view of the state of the </a:t>
            </a:r>
            <a:r>
              <a:rPr lang="en-IN" dirty="0" smtClean="0">
                <a:solidFill>
                  <a:srgbClr val="666666"/>
                </a:solidFill>
              </a:rPr>
              <a:t>server</a:t>
            </a:r>
          </a:p>
          <a:p>
            <a:r>
              <a:rPr lang="en-IN" dirty="0"/>
              <a:t>ready-made "readiness" reports</a:t>
            </a:r>
          </a:p>
        </p:txBody>
      </p:sp>
      <p:sp>
        <p:nvSpPr>
          <p:cNvPr id="9" name="Rectangle 8"/>
          <p:cNvSpPr/>
          <p:nvPr/>
        </p:nvSpPr>
        <p:spPr>
          <a:xfrm>
            <a:off x="5667514" y="3517263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chemeClr val="accent1"/>
                </a:solidFill>
              </a:rPr>
              <a:t>Powershell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67514" y="3886595"/>
            <a:ext cx="5890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Extremely flexible and can gather as much data as you’d like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057128" y="5132723"/>
            <a:ext cx="65799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Other enterprise products include Microsoft's own System </a:t>
            </a:r>
            <a:r>
              <a:rPr lang="en-IN" sz="2000" dirty="0" err="1">
                <a:solidFill>
                  <a:schemeClr val="accent1"/>
                </a:solidFill>
              </a:rPr>
              <a:t>Center</a:t>
            </a:r>
            <a:r>
              <a:rPr lang="en-IN" sz="2000" dirty="0">
                <a:solidFill>
                  <a:schemeClr val="accent1"/>
                </a:solidFill>
              </a:rPr>
              <a:t> Configuration Manager, </a:t>
            </a:r>
            <a:r>
              <a:rPr lang="en-IN" sz="2000" dirty="0" smtClean="0">
                <a:solidFill>
                  <a:schemeClr val="accent1"/>
                </a:solidFill>
              </a:rPr>
              <a:t>Altiris among others</a:t>
            </a:r>
            <a:endParaRPr lang="en-IN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1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40"/>
          <p:cNvSpPr>
            <a:spLocks noEditPoints="1"/>
          </p:cNvSpPr>
          <p:nvPr/>
        </p:nvSpPr>
        <p:spPr bwMode="auto">
          <a:xfrm>
            <a:off x="2235669" y="2535987"/>
            <a:ext cx="1260020" cy="1102247"/>
          </a:xfrm>
          <a:custGeom>
            <a:avLst/>
            <a:gdLst>
              <a:gd name="T0" fmla="*/ 23 w 1165"/>
              <a:gd name="T1" fmla="*/ 0 h 1020"/>
              <a:gd name="T2" fmla="*/ 14 w 1165"/>
              <a:gd name="T3" fmla="*/ 2 h 1020"/>
              <a:gd name="T4" fmla="*/ 1 w 1165"/>
              <a:gd name="T5" fmla="*/ 14 h 1020"/>
              <a:gd name="T6" fmla="*/ 0 w 1165"/>
              <a:gd name="T7" fmla="*/ 852 h 1020"/>
              <a:gd name="T8" fmla="*/ 1 w 1165"/>
              <a:gd name="T9" fmla="*/ 861 h 1020"/>
              <a:gd name="T10" fmla="*/ 14 w 1165"/>
              <a:gd name="T11" fmla="*/ 873 h 1020"/>
              <a:gd name="T12" fmla="*/ 480 w 1165"/>
              <a:gd name="T13" fmla="*/ 875 h 1020"/>
              <a:gd name="T14" fmla="*/ 377 w 1165"/>
              <a:gd name="T15" fmla="*/ 1008 h 1020"/>
              <a:gd name="T16" fmla="*/ 372 w 1165"/>
              <a:gd name="T17" fmla="*/ 1011 h 1020"/>
              <a:gd name="T18" fmla="*/ 373 w 1165"/>
              <a:gd name="T19" fmla="*/ 1019 h 1020"/>
              <a:gd name="T20" fmla="*/ 788 w 1165"/>
              <a:gd name="T21" fmla="*/ 1020 h 1020"/>
              <a:gd name="T22" fmla="*/ 795 w 1165"/>
              <a:gd name="T23" fmla="*/ 1019 h 1020"/>
              <a:gd name="T24" fmla="*/ 797 w 1165"/>
              <a:gd name="T25" fmla="*/ 1011 h 1020"/>
              <a:gd name="T26" fmla="*/ 685 w 1165"/>
              <a:gd name="T27" fmla="*/ 942 h 1020"/>
              <a:gd name="T28" fmla="*/ 1142 w 1165"/>
              <a:gd name="T29" fmla="*/ 875 h 1020"/>
              <a:gd name="T30" fmla="*/ 1151 w 1165"/>
              <a:gd name="T31" fmla="*/ 873 h 1020"/>
              <a:gd name="T32" fmla="*/ 1163 w 1165"/>
              <a:gd name="T33" fmla="*/ 861 h 1020"/>
              <a:gd name="T34" fmla="*/ 1165 w 1165"/>
              <a:gd name="T35" fmla="*/ 23 h 1020"/>
              <a:gd name="T36" fmla="*/ 1163 w 1165"/>
              <a:gd name="T37" fmla="*/ 14 h 1020"/>
              <a:gd name="T38" fmla="*/ 1151 w 1165"/>
              <a:gd name="T39" fmla="*/ 2 h 1020"/>
              <a:gd name="T40" fmla="*/ 1142 w 1165"/>
              <a:gd name="T41" fmla="*/ 0 h 1020"/>
              <a:gd name="T42" fmla="*/ 1068 w 1165"/>
              <a:gd name="T43" fmla="*/ 641 h 1020"/>
              <a:gd name="T44" fmla="*/ 1060 w 1165"/>
              <a:gd name="T45" fmla="*/ 657 h 1020"/>
              <a:gd name="T46" fmla="*/ 1045 w 1165"/>
              <a:gd name="T47" fmla="*/ 664 h 1020"/>
              <a:gd name="T48" fmla="*/ 120 w 1165"/>
              <a:gd name="T49" fmla="*/ 664 h 1020"/>
              <a:gd name="T50" fmla="*/ 104 w 1165"/>
              <a:gd name="T51" fmla="*/ 657 h 1020"/>
              <a:gd name="T52" fmla="*/ 97 w 1165"/>
              <a:gd name="T53" fmla="*/ 641 h 1020"/>
              <a:gd name="T54" fmla="*/ 97 w 1165"/>
              <a:gd name="T55" fmla="*/ 121 h 1020"/>
              <a:gd name="T56" fmla="*/ 104 w 1165"/>
              <a:gd name="T57" fmla="*/ 105 h 1020"/>
              <a:gd name="T58" fmla="*/ 120 w 1165"/>
              <a:gd name="T59" fmla="*/ 98 h 1020"/>
              <a:gd name="T60" fmla="*/ 1045 w 1165"/>
              <a:gd name="T61" fmla="*/ 98 h 1020"/>
              <a:gd name="T62" fmla="*/ 1060 w 1165"/>
              <a:gd name="T63" fmla="*/ 105 h 1020"/>
              <a:gd name="T64" fmla="*/ 1068 w 1165"/>
              <a:gd name="T65" fmla="*/ 121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5" h="1020">
                <a:moveTo>
                  <a:pt x="1142" y="0"/>
                </a:moveTo>
                <a:lnTo>
                  <a:pt x="23" y="0"/>
                </a:lnTo>
                <a:lnTo>
                  <a:pt x="23" y="0"/>
                </a:lnTo>
                <a:lnTo>
                  <a:pt x="14" y="2"/>
                </a:lnTo>
                <a:lnTo>
                  <a:pt x="7" y="7"/>
                </a:lnTo>
                <a:lnTo>
                  <a:pt x="1" y="14"/>
                </a:lnTo>
                <a:lnTo>
                  <a:pt x="0" y="23"/>
                </a:lnTo>
                <a:lnTo>
                  <a:pt x="0" y="852"/>
                </a:lnTo>
                <a:lnTo>
                  <a:pt x="0" y="852"/>
                </a:lnTo>
                <a:lnTo>
                  <a:pt x="1" y="861"/>
                </a:lnTo>
                <a:lnTo>
                  <a:pt x="7" y="868"/>
                </a:lnTo>
                <a:lnTo>
                  <a:pt x="14" y="873"/>
                </a:lnTo>
                <a:lnTo>
                  <a:pt x="23" y="875"/>
                </a:lnTo>
                <a:lnTo>
                  <a:pt x="480" y="875"/>
                </a:lnTo>
                <a:lnTo>
                  <a:pt x="480" y="942"/>
                </a:lnTo>
                <a:lnTo>
                  <a:pt x="377" y="1008"/>
                </a:lnTo>
                <a:lnTo>
                  <a:pt x="377" y="1008"/>
                </a:lnTo>
                <a:lnTo>
                  <a:pt x="372" y="1011"/>
                </a:lnTo>
                <a:lnTo>
                  <a:pt x="370" y="1017"/>
                </a:lnTo>
                <a:lnTo>
                  <a:pt x="373" y="1019"/>
                </a:lnTo>
                <a:lnTo>
                  <a:pt x="380" y="1020"/>
                </a:lnTo>
                <a:lnTo>
                  <a:pt x="788" y="1020"/>
                </a:lnTo>
                <a:lnTo>
                  <a:pt x="788" y="1020"/>
                </a:lnTo>
                <a:lnTo>
                  <a:pt x="795" y="1019"/>
                </a:lnTo>
                <a:lnTo>
                  <a:pt x="798" y="1017"/>
                </a:lnTo>
                <a:lnTo>
                  <a:pt x="797" y="1011"/>
                </a:lnTo>
                <a:lnTo>
                  <a:pt x="791" y="1008"/>
                </a:lnTo>
                <a:lnTo>
                  <a:pt x="685" y="942"/>
                </a:lnTo>
                <a:lnTo>
                  <a:pt x="685" y="875"/>
                </a:lnTo>
                <a:lnTo>
                  <a:pt x="1142" y="875"/>
                </a:lnTo>
                <a:lnTo>
                  <a:pt x="1142" y="875"/>
                </a:lnTo>
                <a:lnTo>
                  <a:pt x="1151" y="873"/>
                </a:lnTo>
                <a:lnTo>
                  <a:pt x="1158" y="868"/>
                </a:lnTo>
                <a:lnTo>
                  <a:pt x="1163" y="861"/>
                </a:lnTo>
                <a:lnTo>
                  <a:pt x="1165" y="852"/>
                </a:lnTo>
                <a:lnTo>
                  <a:pt x="1165" y="23"/>
                </a:lnTo>
                <a:lnTo>
                  <a:pt x="1165" y="23"/>
                </a:lnTo>
                <a:lnTo>
                  <a:pt x="1163" y="14"/>
                </a:lnTo>
                <a:lnTo>
                  <a:pt x="1158" y="7"/>
                </a:lnTo>
                <a:lnTo>
                  <a:pt x="1151" y="2"/>
                </a:lnTo>
                <a:lnTo>
                  <a:pt x="1142" y="0"/>
                </a:lnTo>
                <a:lnTo>
                  <a:pt x="1142" y="0"/>
                </a:lnTo>
                <a:close/>
                <a:moveTo>
                  <a:pt x="1068" y="641"/>
                </a:moveTo>
                <a:lnTo>
                  <a:pt x="1068" y="641"/>
                </a:lnTo>
                <a:lnTo>
                  <a:pt x="1066" y="650"/>
                </a:lnTo>
                <a:lnTo>
                  <a:pt x="1060" y="657"/>
                </a:lnTo>
                <a:lnTo>
                  <a:pt x="1053" y="663"/>
                </a:lnTo>
                <a:lnTo>
                  <a:pt x="1045" y="664"/>
                </a:lnTo>
                <a:lnTo>
                  <a:pt x="120" y="664"/>
                </a:lnTo>
                <a:lnTo>
                  <a:pt x="120" y="664"/>
                </a:lnTo>
                <a:lnTo>
                  <a:pt x="111" y="663"/>
                </a:lnTo>
                <a:lnTo>
                  <a:pt x="104" y="657"/>
                </a:lnTo>
                <a:lnTo>
                  <a:pt x="99" y="650"/>
                </a:lnTo>
                <a:lnTo>
                  <a:pt x="97" y="641"/>
                </a:lnTo>
                <a:lnTo>
                  <a:pt x="97" y="121"/>
                </a:lnTo>
                <a:lnTo>
                  <a:pt x="97" y="121"/>
                </a:lnTo>
                <a:lnTo>
                  <a:pt x="99" y="112"/>
                </a:lnTo>
                <a:lnTo>
                  <a:pt x="104" y="105"/>
                </a:lnTo>
                <a:lnTo>
                  <a:pt x="111" y="99"/>
                </a:lnTo>
                <a:lnTo>
                  <a:pt x="120" y="98"/>
                </a:lnTo>
                <a:lnTo>
                  <a:pt x="1045" y="98"/>
                </a:lnTo>
                <a:lnTo>
                  <a:pt x="1045" y="98"/>
                </a:lnTo>
                <a:lnTo>
                  <a:pt x="1053" y="99"/>
                </a:lnTo>
                <a:lnTo>
                  <a:pt x="1060" y="105"/>
                </a:lnTo>
                <a:lnTo>
                  <a:pt x="1066" y="112"/>
                </a:lnTo>
                <a:lnTo>
                  <a:pt x="1068" y="121"/>
                </a:lnTo>
                <a:lnTo>
                  <a:pt x="1068" y="64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Assessment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14</a:t>
            </a:fld>
            <a:endParaRPr lang="en-IN" dirty="0"/>
          </a:p>
        </p:txBody>
      </p:sp>
      <p:grpSp>
        <p:nvGrpSpPr>
          <p:cNvPr id="53" name="Group 52"/>
          <p:cNvGrpSpPr/>
          <p:nvPr/>
        </p:nvGrpSpPr>
        <p:grpSpPr>
          <a:xfrm flipH="1">
            <a:off x="2095245" y="3768300"/>
            <a:ext cx="994258" cy="889293"/>
            <a:chOff x="4661937" y="3932964"/>
            <a:chExt cx="1246592" cy="1106514"/>
          </a:xfrm>
        </p:grpSpPr>
        <p:sp>
          <p:nvSpPr>
            <p:cNvPr id="58" name="Freeform 57"/>
            <p:cNvSpPr/>
            <p:nvPr/>
          </p:nvSpPr>
          <p:spPr>
            <a:xfrm>
              <a:off x="4942565" y="3932964"/>
              <a:ext cx="481263" cy="597721"/>
            </a:xfrm>
            <a:custGeom>
              <a:avLst/>
              <a:gdLst>
                <a:gd name="connsiteX0" fmla="*/ 481263 w 481263"/>
                <a:gd name="connsiteY0" fmla="*/ 357510 h 574078"/>
                <a:gd name="connsiteX1" fmla="*/ 268132 w 481263"/>
                <a:gd name="connsiteY1" fmla="*/ 357510 h 574078"/>
                <a:gd name="connsiteX2" fmla="*/ 182192 w 481263"/>
                <a:gd name="connsiteY2" fmla="*/ 220006 h 574078"/>
                <a:gd name="connsiteX3" fmla="*/ 285320 w 481263"/>
                <a:gd name="connsiteY3" fmla="*/ 51564 h 574078"/>
                <a:gd name="connsiteX4" fmla="*/ 192505 w 481263"/>
                <a:gd name="connsiteY4" fmla="*/ 0 h 574078"/>
                <a:gd name="connsiteX5" fmla="*/ 99690 w 481263"/>
                <a:gd name="connsiteY5" fmla="*/ 154692 h 574078"/>
                <a:gd name="connsiteX6" fmla="*/ 106565 w 481263"/>
                <a:gd name="connsiteY6" fmla="*/ 24063 h 574078"/>
                <a:gd name="connsiteX7" fmla="*/ 0 w 481263"/>
                <a:gd name="connsiteY7" fmla="*/ 24063 h 574078"/>
                <a:gd name="connsiteX8" fmla="*/ 0 w 481263"/>
                <a:gd name="connsiteY8" fmla="*/ 247507 h 574078"/>
                <a:gd name="connsiteX9" fmla="*/ 158129 w 481263"/>
                <a:gd name="connsiteY9" fmla="*/ 574078 h 574078"/>
                <a:gd name="connsiteX10" fmla="*/ 477825 w 481263"/>
                <a:gd name="connsiteY10" fmla="*/ 532827 h 574078"/>
                <a:gd name="connsiteX11" fmla="*/ 481263 w 481263"/>
                <a:gd name="connsiteY11" fmla="*/ 357510 h 574078"/>
                <a:gd name="connsiteX0" fmla="*/ 481263 w 481263"/>
                <a:gd name="connsiteY0" fmla="*/ 360947 h 577515"/>
                <a:gd name="connsiteX1" fmla="*/ 268132 w 481263"/>
                <a:gd name="connsiteY1" fmla="*/ 360947 h 577515"/>
                <a:gd name="connsiteX2" fmla="*/ 182192 w 481263"/>
                <a:gd name="connsiteY2" fmla="*/ 223443 h 577515"/>
                <a:gd name="connsiteX3" fmla="*/ 285320 w 481263"/>
                <a:gd name="connsiteY3" fmla="*/ 55001 h 577515"/>
                <a:gd name="connsiteX4" fmla="*/ 192505 w 481263"/>
                <a:gd name="connsiteY4" fmla="*/ 3437 h 577515"/>
                <a:gd name="connsiteX5" fmla="*/ 99690 w 481263"/>
                <a:gd name="connsiteY5" fmla="*/ 158129 h 577515"/>
                <a:gd name="connsiteX6" fmla="*/ 106565 w 481263"/>
                <a:gd name="connsiteY6" fmla="*/ 27500 h 577515"/>
                <a:gd name="connsiteX7" fmla="*/ 0 w 481263"/>
                <a:gd name="connsiteY7" fmla="*/ 27500 h 577515"/>
                <a:gd name="connsiteX8" fmla="*/ 0 w 481263"/>
                <a:gd name="connsiteY8" fmla="*/ 250944 h 577515"/>
                <a:gd name="connsiteX9" fmla="*/ 158129 w 481263"/>
                <a:gd name="connsiteY9" fmla="*/ 577515 h 577515"/>
                <a:gd name="connsiteX10" fmla="*/ 477825 w 481263"/>
                <a:gd name="connsiteY10" fmla="*/ 536264 h 577515"/>
                <a:gd name="connsiteX11" fmla="*/ 481263 w 481263"/>
                <a:gd name="connsiteY11" fmla="*/ 360947 h 577515"/>
                <a:gd name="connsiteX0" fmla="*/ 481263 w 481263"/>
                <a:gd name="connsiteY0" fmla="*/ 381152 h 597720"/>
                <a:gd name="connsiteX1" fmla="*/ 268132 w 481263"/>
                <a:gd name="connsiteY1" fmla="*/ 381152 h 597720"/>
                <a:gd name="connsiteX2" fmla="*/ 182192 w 481263"/>
                <a:gd name="connsiteY2" fmla="*/ 243648 h 597720"/>
                <a:gd name="connsiteX3" fmla="*/ 285320 w 481263"/>
                <a:gd name="connsiteY3" fmla="*/ 75206 h 597720"/>
                <a:gd name="connsiteX4" fmla="*/ 192505 w 481263"/>
                <a:gd name="connsiteY4" fmla="*/ 23642 h 597720"/>
                <a:gd name="connsiteX5" fmla="*/ 99690 w 481263"/>
                <a:gd name="connsiteY5" fmla="*/ 178334 h 597720"/>
                <a:gd name="connsiteX6" fmla="*/ 106565 w 481263"/>
                <a:gd name="connsiteY6" fmla="*/ 47705 h 597720"/>
                <a:gd name="connsiteX7" fmla="*/ 0 w 481263"/>
                <a:gd name="connsiteY7" fmla="*/ 47705 h 597720"/>
                <a:gd name="connsiteX8" fmla="*/ 0 w 481263"/>
                <a:gd name="connsiteY8" fmla="*/ 271149 h 597720"/>
                <a:gd name="connsiteX9" fmla="*/ 158129 w 481263"/>
                <a:gd name="connsiteY9" fmla="*/ 597720 h 597720"/>
                <a:gd name="connsiteX10" fmla="*/ 477825 w 481263"/>
                <a:gd name="connsiteY10" fmla="*/ 556469 h 597720"/>
                <a:gd name="connsiteX11" fmla="*/ 481263 w 481263"/>
                <a:gd name="connsiteY11" fmla="*/ 381152 h 597720"/>
                <a:gd name="connsiteX0" fmla="*/ 481263 w 481263"/>
                <a:gd name="connsiteY0" fmla="*/ 382326 h 598894"/>
                <a:gd name="connsiteX1" fmla="*/ 268132 w 481263"/>
                <a:gd name="connsiteY1" fmla="*/ 382326 h 598894"/>
                <a:gd name="connsiteX2" fmla="*/ 182192 w 481263"/>
                <a:gd name="connsiteY2" fmla="*/ 244822 h 598894"/>
                <a:gd name="connsiteX3" fmla="*/ 285320 w 481263"/>
                <a:gd name="connsiteY3" fmla="*/ 76380 h 598894"/>
                <a:gd name="connsiteX4" fmla="*/ 192505 w 481263"/>
                <a:gd name="connsiteY4" fmla="*/ 24816 h 598894"/>
                <a:gd name="connsiteX5" fmla="*/ 99690 w 481263"/>
                <a:gd name="connsiteY5" fmla="*/ 179508 h 598894"/>
                <a:gd name="connsiteX6" fmla="*/ 106565 w 481263"/>
                <a:gd name="connsiteY6" fmla="*/ 48879 h 598894"/>
                <a:gd name="connsiteX7" fmla="*/ 0 w 481263"/>
                <a:gd name="connsiteY7" fmla="*/ 48879 h 598894"/>
                <a:gd name="connsiteX8" fmla="*/ 0 w 481263"/>
                <a:gd name="connsiteY8" fmla="*/ 272323 h 598894"/>
                <a:gd name="connsiteX9" fmla="*/ 158129 w 481263"/>
                <a:gd name="connsiteY9" fmla="*/ 598894 h 598894"/>
                <a:gd name="connsiteX10" fmla="*/ 477825 w 481263"/>
                <a:gd name="connsiteY10" fmla="*/ 557643 h 598894"/>
                <a:gd name="connsiteX11" fmla="*/ 481263 w 481263"/>
                <a:gd name="connsiteY11" fmla="*/ 382326 h 598894"/>
                <a:gd name="connsiteX0" fmla="*/ 481263 w 481263"/>
                <a:gd name="connsiteY0" fmla="*/ 387954 h 604522"/>
                <a:gd name="connsiteX1" fmla="*/ 268132 w 481263"/>
                <a:gd name="connsiteY1" fmla="*/ 387954 h 604522"/>
                <a:gd name="connsiteX2" fmla="*/ 182192 w 481263"/>
                <a:gd name="connsiteY2" fmla="*/ 250450 h 604522"/>
                <a:gd name="connsiteX3" fmla="*/ 285320 w 481263"/>
                <a:gd name="connsiteY3" fmla="*/ 82008 h 604522"/>
                <a:gd name="connsiteX4" fmla="*/ 192505 w 481263"/>
                <a:gd name="connsiteY4" fmla="*/ 30444 h 604522"/>
                <a:gd name="connsiteX5" fmla="*/ 99690 w 481263"/>
                <a:gd name="connsiteY5" fmla="*/ 185136 h 604522"/>
                <a:gd name="connsiteX6" fmla="*/ 106565 w 481263"/>
                <a:gd name="connsiteY6" fmla="*/ 54507 h 604522"/>
                <a:gd name="connsiteX7" fmla="*/ 0 w 481263"/>
                <a:gd name="connsiteY7" fmla="*/ 54507 h 604522"/>
                <a:gd name="connsiteX8" fmla="*/ 0 w 481263"/>
                <a:gd name="connsiteY8" fmla="*/ 277951 h 604522"/>
                <a:gd name="connsiteX9" fmla="*/ 158129 w 481263"/>
                <a:gd name="connsiteY9" fmla="*/ 604522 h 604522"/>
                <a:gd name="connsiteX10" fmla="*/ 477825 w 481263"/>
                <a:gd name="connsiteY10" fmla="*/ 563271 h 604522"/>
                <a:gd name="connsiteX11" fmla="*/ 481263 w 481263"/>
                <a:gd name="connsiteY11" fmla="*/ 387954 h 604522"/>
                <a:gd name="connsiteX0" fmla="*/ 481263 w 481263"/>
                <a:gd name="connsiteY0" fmla="*/ 381153 h 597721"/>
                <a:gd name="connsiteX1" fmla="*/ 268132 w 481263"/>
                <a:gd name="connsiteY1" fmla="*/ 381153 h 597721"/>
                <a:gd name="connsiteX2" fmla="*/ 182192 w 481263"/>
                <a:gd name="connsiteY2" fmla="*/ 243649 h 597721"/>
                <a:gd name="connsiteX3" fmla="*/ 285320 w 481263"/>
                <a:gd name="connsiteY3" fmla="*/ 75207 h 597721"/>
                <a:gd name="connsiteX4" fmla="*/ 192505 w 481263"/>
                <a:gd name="connsiteY4" fmla="*/ 23643 h 597721"/>
                <a:gd name="connsiteX5" fmla="*/ 99690 w 481263"/>
                <a:gd name="connsiteY5" fmla="*/ 178335 h 597721"/>
                <a:gd name="connsiteX6" fmla="*/ 106565 w 481263"/>
                <a:gd name="connsiteY6" fmla="*/ 47706 h 597721"/>
                <a:gd name="connsiteX7" fmla="*/ 0 w 481263"/>
                <a:gd name="connsiteY7" fmla="*/ 47706 h 597721"/>
                <a:gd name="connsiteX8" fmla="*/ 0 w 481263"/>
                <a:gd name="connsiteY8" fmla="*/ 271150 h 597721"/>
                <a:gd name="connsiteX9" fmla="*/ 158129 w 481263"/>
                <a:gd name="connsiteY9" fmla="*/ 597721 h 597721"/>
                <a:gd name="connsiteX10" fmla="*/ 477825 w 481263"/>
                <a:gd name="connsiteY10" fmla="*/ 556470 h 597721"/>
                <a:gd name="connsiteX11" fmla="*/ 481263 w 481263"/>
                <a:gd name="connsiteY11" fmla="*/ 381153 h 59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1263" h="597721">
                  <a:moveTo>
                    <a:pt x="481263" y="381153"/>
                  </a:moveTo>
                  <a:lnTo>
                    <a:pt x="268132" y="381153"/>
                  </a:lnTo>
                  <a:lnTo>
                    <a:pt x="182192" y="243649"/>
                  </a:lnTo>
                  <a:lnTo>
                    <a:pt x="285320" y="75207"/>
                  </a:lnTo>
                  <a:cubicBezTo>
                    <a:pt x="316259" y="23643"/>
                    <a:pt x="237193" y="-31358"/>
                    <a:pt x="192505" y="23643"/>
                  </a:cubicBezTo>
                  <a:lnTo>
                    <a:pt x="99690" y="178335"/>
                  </a:lnTo>
                  <a:lnTo>
                    <a:pt x="106565" y="47706"/>
                  </a:lnTo>
                  <a:cubicBezTo>
                    <a:pt x="98544" y="-14171"/>
                    <a:pt x="4584" y="-17608"/>
                    <a:pt x="0" y="47706"/>
                  </a:cubicBezTo>
                  <a:lnTo>
                    <a:pt x="0" y="271150"/>
                  </a:lnTo>
                  <a:lnTo>
                    <a:pt x="158129" y="597721"/>
                  </a:lnTo>
                  <a:lnTo>
                    <a:pt x="477825" y="556470"/>
                  </a:lnTo>
                  <a:lnTo>
                    <a:pt x="481263" y="381153"/>
                  </a:lnTo>
                  <a:close/>
                </a:path>
              </a:pathLst>
            </a:custGeom>
            <a:solidFill>
              <a:srgbClr val="D5AB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4661937" y="3933340"/>
              <a:ext cx="1246592" cy="1106138"/>
            </a:xfrm>
            <a:custGeom>
              <a:avLst/>
              <a:gdLst>
                <a:gd name="connsiteX0" fmla="*/ 1234096 w 1237534"/>
                <a:gd name="connsiteY0" fmla="*/ 1072529 h 1072529"/>
                <a:gd name="connsiteX1" fmla="*/ 866273 w 1237534"/>
                <a:gd name="connsiteY1" fmla="*/ 1072529 h 1072529"/>
                <a:gd name="connsiteX2" fmla="*/ 460637 w 1237534"/>
                <a:gd name="connsiteY2" fmla="*/ 807835 h 1072529"/>
                <a:gd name="connsiteX3" fmla="*/ 0 w 1237534"/>
                <a:gd name="connsiteY3" fmla="*/ 44689 h 1072529"/>
                <a:gd name="connsiteX4" fmla="*/ 79064 w 1237534"/>
                <a:gd name="connsiteY4" fmla="*/ 0 h 1072529"/>
                <a:gd name="connsiteX5" fmla="*/ 426261 w 1237534"/>
                <a:gd name="connsiteY5" fmla="*/ 419386 h 1072529"/>
                <a:gd name="connsiteX6" fmla="*/ 770021 w 1237534"/>
                <a:gd name="connsiteY6" fmla="*/ 323134 h 1072529"/>
                <a:gd name="connsiteX7" fmla="*/ 800959 w 1237534"/>
                <a:gd name="connsiteY7" fmla="*/ 106565 h 1072529"/>
                <a:gd name="connsiteX8" fmla="*/ 969401 w 1237534"/>
                <a:gd name="connsiteY8" fmla="*/ 24063 h 1072529"/>
                <a:gd name="connsiteX9" fmla="*/ 1237534 w 1237534"/>
                <a:gd name="connsiteY9" fmla="*/ 697832 h 1072529"/>
                <a:gd name="connsiteX10" fmla="*/ 1234096 w 1237534"/>
                <a:gd name="connsiteY10" fmla="*/ 1072529 h 1072529"/>
                <a:gd name="connsiteX0" fmla="*/ 1234096 w 1237534"/>
                <a:gd name="connsiteY0" fmla="*/ 1081561 h 1081561"/>
                <a:gd name="connsiteX1" fmla="*/ 866273 w 1237534"/>
                <a:gd name="connsiteY1" fmla="*/ 1081561 h 1081561"/>
                <a:gd name="connsiteX2" fmla="*/ 460637 w 1237534"/>
                <a:gd name="connsiteY2" fmla="*/ 816867 h 1081561"/>
                <a:gd name="connsiteX3" fmla="*/ 0 w 1237534"/>
                <a:gd name="connsiteY3" fmla="*/ 53721 h 1081561"/>
                <a:gd name="connsiteX4" fmla="*/ 79064 w 1237534"/>
                <a:gd name="connsiteY4" fmla="*/ 9032 h 1081561"/>
                <a:gd name="connsiteX5" fmla="*/ 426261 w 1237534"/>
                <a:gd name="connsiteY5" fmla="*/ 428418 h 1081561"/>
                <a:gd name="connsiteX6" fmla="*/ 770021 w 1237534"/>
                <a:gd name="connsiteY6" fmla="*/ 332166 h 1081561"/>
                <a:gd name="connsiteX7" fmla="*/ 800959 w 1237534"/>
                <a:gd name="connsiteY7" fmla="*/ 115597 h 1081561"/>
                <a:gd name="connsiteX8" fmla="*/ 969401 w 1237534"/>
                <a:gd name="connsiteY8" fmla="*/ 33095 h 1081561"/>
                <a:gd name="connsiteX9" fmla="*/ 1237534 w 1237534"/>
                <a:gd name="connsiteY9" fmla="*/ 706864 h 1081561"/>
                <a:gd name="connsiteX10" fmla="*/ 1234096 w 1237534"/>
                <a:gd name="connsiteY10" fmla="*/ 1081561 h 1081561"/>
                <a:gd name="connsiteX0" fmla="*/ 1234096 w 1237534"/>
                <a:gd name="connsiteY0" fmla="*/ 1106111 h 1106111"/>
                <a:gd name="connsiteX1" fmla="*/ 866273 w 1237534"/>
                <a:gd name="connsiteY1" fmla="*/ 1106111 h 1106111"/>
                <a:gd name="connsiteX2" fmla="*/ 460637 w 1237534"/>
                <a:gd name="connsiteY2" fmla="*/ 841417 h 1106111"/>
                <a:gd name="connsiteX3" fmla="*/ 0 w 1237534"/>
                <a:gd name="connsiteY3" fmla="*/ 78271 h 1106111"/>
                <a:gd name="connsiteX4" fmla="*/ 79064 w 1237534"/>
                <a:gd name="connsiteY4" fmla="*/ 33582 h 1106111"/>
                <a:gd name="connsiteX5" fmla="*/ 426261 w 1237534"/>
                <a:gd name="connsiteY5" fmla="*/ 452968 h 1106111"/>
                <a:gd name="connsiteX6" fmla="*/ 770021 w 1237534"/>
                <a:gd name="connsiteY6" fmla="*/ 356716 h 1106111"/>
                <a:gd name="connsiteX7" fmla="*/ 800959 w 1237534"/>
                <a:gd name="connsiteY7" fmla="*/ 140147 h 1106111"/>
                <a:gd name="connsiteX8" fmla="*/ 969401 w 1237534"/>
                <a:gd name="connsiteY8" fmla="*/ 57645 h 1106111"/>
                <a:gd name="connsiteX9" fmla="*/ 1237534 w 1237534"/>
                <a:gd name="connsiteY9" fmla="*/ 731414 h 1106111"/>
                <a:gd name="connsiteX10" fmla="*/ 1234096 w 1237534"/>
                <a:gd name="connsiteY10" fmla="*/ 1106111 h 1106111"/>
                <a:gd name="connsiteX0" fmla="*/ 1234096 w 1237534"/>
                <a:gd name="connsiteY0" fmla="*/ 1106111 h 1106111"/>
                <a:gd name="connsiteX1" fmla="*/ 866273 w 1237534"/>
                <a:gd name="connsiteY1" fmla="*/ 1106111 h 1106111"/>
                <a:gd name="connsiteX2" fmla="*/ 460637 w 1237534"/>
                <a:gd name="connsiteY2" fmla="*/ 841417 h 1106111"/>
                <a:gd name="connsiteX3" fmla="*/ 0 w 1237534"/>
                <a:gd name="connsiteY3" fmla="*/ 78271 h 1106111"/>
                <a:gd name="connsiteX4" fmla="*/ 79064 w 1237534"/>
                <a:gd name="connsiteY4" fmla="*/ 33582 h 1106111"/>
                <a:gd name="connsiteX5" fmla="*/ 426261 w 1237534"/>
                <a:gd name="connsiteY5" fmla="*/ 452968 h 1106111"/>
                <a:gd name="connsiteX6" fmla="*/ 770021 w 1237534"/>
                <a:gd name="connsiteY6" fmla="*/ 356716 h 1106111"/>
                <a:gd name="connsiteX7" fmla="*/ 800959 w 1237534"/>
                <a:gd name="connsiteY7" fmla="*/ 140147 h 1106111"/>
                <a:gd name="connsiteX8" fmla="*/ 969401 w 1237534"/>
                <a:gd name="connsiteY8" fmla="*/ 57645 h 1106111"/>
                <a:gd name="connsiteX9" fmla="*/ 1237534 w 1237534"/>
                <a:gd name="connsiteY9" fmla="*/ 731414 h 1106111"/>
                <a:gd name="connsiteX10" fmla="*/ 1234096 w 1237534"/>
                <a:gd name="connsiteY10" fmla="*/ 1106111 h 1106111"/>
                <a:gd name="connsiteX0" fmla="*/ 1234096 w 1237534"/>
                <a:gd name="connsiteY0" fmla="*/ 1106111 h 1106111"/>
                <a:gd name="connsiteX1" fmla="*/ 866273 w 1237534"/>
                <a:gd name="connsiteY1" fmla="*/ 1106111 h 1106111"/>
                <a:gd name="connsiteX2" fmla="*/ 460637 w 1237534"/>
                <a:gd name="connsiteY2" fmla="*/ 841417 h 1106111"/>
                <a:gd name="connsiteX3" fmla="*/ 0 w 1237534"/>
                <a:gd name="connsiteY3" fmla="*/ 78271 h 1106111"/>
                <a:gd name="connsiteX4" fmla="*/ 79064 w 1237534"/>
                <a:gd name="connsiteY4" fmla="*/ 33582 h 1106111"/>
                <a:gd name="connsiteX5" fmla="*/ 426261 w 1237534"/>
                <a:gd name="connsiteY5" fmla="*/ 452968 h 1106111"/>
                <a:gd name="connsiteX6" fmla="*/ 770021 w 1237534"/>
                <a:gd name="connsiteY6" fmla="*/ 356716 h 1106111"/>
                <a:gd name="connsiteX7" fmla="*/ 800959 w 1237534"/>
                <a:gd name="connsiteY7" fmla="*/ 140147 h 1106111"/>
                <a:gd name="connsiteX8" fmla="*/ 969401 w 1237534"/>
                <a:gd name="connsiteY8" fmla="*/ 57645 h 1106111"/>
                <a:gd name="connsiteX9" fmla="*/ 1237534 w 1237534"/>
                <a:gd name="connsiteY9" fmla="*/ 731414 h 1106111"/>
                <a:gd name="connsiteX10" fmla="*/ 1234096 w 1237534"/>
                <a:gd name="connsiteY10" fmla="*/ 1106111 h 1106111"/>
                <a:gd name="connsiteX0" fmla="*/ 1234096 w 1237534"/>
                <a:gd name="connsiteY0" fmla="*/ 1106111 h 1106111"/>
                <a:gd name="connsiteX1" fmla="*/ 866273 w 1237534"/>
                <a:gd name="connsiteY1" fmla="*/ 1106111 h 1106111"/>
                <a:gd name="connsiteX2" fmla="*/ 460637 w 1237534"/>
                <a:gd name="connsiteY2" fmla="*/ 841417 h 1106111"/>
                <a:gd name="connsiteX3" fmla="*/ 0 w 1237534"/>
                <a:gd name="connsiteY3" fmla="*/ 78271 h 1106111"/>
                <a:gd name="connsiteX4" fmla="*/ 79064 w 1237534"/>
                <a:gd name="connsiteY4" fmla="*/ 33582 h 1106111"/>
                <a:gd name="connsiteX5" fmla="*/ 426261 w 1237534"/>
                <a:gd name="connsiteY5" fmla="*/ 452968 h 1106111"/>
                <a:gd name="connsiteX6" fmla="*/ 800959 w 1237534"/>
                <a:gd name="connsiteY6" fmla="*/ 140147 h 1106111"/>
                <a:gd name="connsiteX7" fmla="*/ 969401 w 1237534"/>
                <a:gd name="connsiteY7" fmla="*/ 57645 h 1106111"/>
                <a:gd name="connsiteX8" fmla="*/ 1237534 w 1237534"/>
                <a:gd name="connsiteY8" fmla="*/ 731414 h 1106111"/>
                <a:gd name="connsiteX9" fmla="*/ 1234096 w 1237534"/>
                <a:gd name="connsiteY9" fmla="*/ 1106111 h 1106111"/>
                <a:gd name="connsiteX0" fmla="*/ 1234096 w 1237534"/>
                <a:gd name="connsiteY0" fmla="*/ 1106111 h 1106111"/>
                <a:gd name="connsiteX1" fmla="*/ 866273 w 1237534"/>
                <a:gd name="connsiteY1" fmla="*/ 1106111 h 1106111"/>
                <a:gd name="connsiteX2" fmla="*/ 460637 w 1237534"/>
                <a:gd name="connsiteY2" fmla="*/ 841417 h 1106111"/>
                <a:gd name="connsiteX3" fmla="*/ 0 w 1237534"/>
                <a:gd name="connsiteY3" fmla="*/ 78271 h 1106111"/>
                <a:gd name="connsiteX4" fmla="*/ 79064 w 1237534"/>
                <a:gd name="connsiteY4" fmla="*/ 33582 h 1106111"/>
                <a:gd name="connsiteX5" fmla="*/ 426261 w 1237534"/>
                <a:gd name="connsiteY5" fmla="*/ 452968 h 1106111"/>
                <a:gd name="connsiteX6" fmla="*/ 800959 w 1237534"/>
                <a:gd name="connsiteY6" fmla="*/ 140147 h 1106111"/>
                <a:gd name="connsiteX7" fmla="*/ 969401 w 1237534"/>
                <a:gd name="connsiteY7" fmla="*/ 57645 h 1106111"/>
                <a:gd name="connsiteX8" fmla="*/ 1237534 w 1237534"/>
                <a:gd name="connsiteY8" fmla="*/ 731414 h 1106111"/>
                <a:gd name="connsiteX9" fmla="*/ 1234096 w 1237534"/>
                <a:gd name="connsiteY9" fmla="*/ 1106111 h 1106111"/>
                <a:gd name="connsiteX0" fmla="*/ 1234096 w 1237534"/>
                <a:gd name="connsiteY0" fmla="*/ 1106111 h 1106111"/>
                <a:gd name="connsiteX1" fmla="*/ 866273 w 1237534"/>
                <a:gd name="connsiteY1" fmla="*/ 1106111 h 1106111"/>
                <a:gd name="connsiteX2" fmla="*/ 460637 w 1237534"/>
                <a:gd name="connsiteY2" fmla="*/ 841417 h 1106111"/>
                <a:gd name="connsiteX3" fmla="*/ 0 w 1237534"/>
                <a:gd name="connsiteY3" fmla="*/ 78271 h 1106111"/>
                <a:gd name="connsiteX4" fmla="*/ 79064 w 1237534"/>
                <a:gd name="connsiteY4" fmla="*/ 33582 h 1106111"/>
                <a:gd name="connsiteX5" fmla="*/ 426261 w 1237534"/>
                <a:gd name="connsiteY5" fmla="*/ 452968 h 1106111"/>
                <a:gd name="connsiteX6" fmla="*/ 800959 w 1237534"/>
                <a:gd name="connsiteY6" fmla="*/ 140147 h 1106111"/>
                <a:gd name="connsiteX7" fmla="*/ 969401 w 1237534"/>
                <a:gd name="connsiteY7" fmla="*/ 57645 h 1106111"/>
                <a:gd name="connsiteX8" fmla="*/ 1237534 w 1237534"/>
                <a:gd name="connsiteY8" fmla="*/ 731414 h 1106111"/>
                <a:gd name="connsiteX9" fmla="*/ 1234096 w 1237534"/>
                <a:gd name="connsiteY9" fmla="*/ 1106111 h 1106111"/>
                <a:gd name="connsiteX0" fmla="*/ 1234096 w 1237534"/>
                <a:gd name="connsiteY0" fmla="*/ 1106111 h 1106111"/>
                <a:gd name="connsiteX1" fmla="*/ 866273 w 1237534"/>
                <a:gd name="connsiteY1" fmla="*/ 1106111 h 1106111"/>
                <a:gd name="connsiteX2" fmla="*/ 460637 w 1237534"/>
                <a:gd name="connsiteY2" fmla="*/ 841417 h 1106111"/>
                <a:gd name="connsiteX3" fmla="*/ 0 w 1237534"/>
                <a:gd name="connsiteY3" fmla="*/ 78271 h 1106111"/>
                <a:gd name="connsiteX4" fmla="*/ 79064 w 1237534"/>
                <a:gd name="connsiteY4" fmla="*/ 33582 h 1106111"/>
                <a:gd name="connsiteX5" fmla="*/ 426261 w 1237534"/>
                <a:gd name="connsiteY5" fmla="*/ 452968 h 1106111"/>
                <a:gd name="connsiteX6" fmla="*/ 800959 w 1237534"/>
                <a:gd name="connsiteY6" fmla="*/ 140147 h 1106111"/>
                <a:gd name="connsiteX7" fmla="*/ 969401 w 1237534"/>
                <a:gd name="connsiteY7" fmla="*/ 57645 h 1106111"/>
                <a:gd name="connsiteX8" fmla="*/ 1237534 w 1237534"/>
                <a:gd name="connsiteY8" fmla="*/ 731414 h 1106111"/>
                <a:gd name="connsiteX9" fmla="*/ 1234096 w 1237534"/>
                <a:gd name="connsiteY9" fmla="*/ 1106111 h 1106111"/>
                <a:gd name="connsiteX0" fmla="*/ 1234096 w 1237534"/>
                <a:gd name="connsiteY0" fmla="*/ 1106111 h 1106111"/>
                <a:gd name="connsiteX1" fmla="*/ 866273 w 1237534"/>
                <a:gd name="connsiteY1" fmla="*/ 1106111 h 1106111"/>
                <a:gd name="connsiteX2" fmla="*/ 460637 w 1237534"/>
                <a:gd name="connsiteY2" fmla="*/ 841417 h 1106111"/>
                <a:gd name="connsiteX3" fmla="*/ 0 w 1237534"/>
                <a:gd name="connsiteY3" fmla="*/ 78271 h 1106111"/>
                <a:gd name="connsiteX4" fmla="*/ 79064 w 1237534"/>
                <a:gd name="connsiteY4" fmla="*/ 33582 h 1106111"/>
                <a:gd name="connsiteX5" fmla="*/ 426261 w 1237534"/>
                <a:gd name="connsiteY5" fmla="*/ 452968 h 1106111"/>
                <a:gd name="connsiteX6" fmla="*/ 800959 w 1237534"/>
                <a:gd name="connsiteY6" fmla="*/ 140147 h 1106111"/>
                <a:gd name="connsiteX7" fmla="*/ 969401 w 1237534"/>
                <a:gd name="connsiteY7" fmla="*/ 57645 h 1106111"/>
                <a:gd name="connsiteX8" fmla="*/ 1237534 w 1237534"/>
                <a:gd name="connsiteY8" fmla="*/ 731414 h 1106111"/>
                <a:gd name="connsiteX9" fmla="*/ 1234096 w 1237534"/>
                <a:gd name="connsiteY9" fmla="*/ 1106111 h 1106111"/>
                <a:gd name="connsiteX0" fmla="*/ 1234096 w 1237534"/>
                <a:gd name="connsiteY0" fmla="*/ 1106111 h 1106111"/>
                <a:gd name="connsiteX1" fmla="*/ 866273 w 1237534"/>
                <a:gd name="connsiteY1" fmla="*/ 1106111 h 1106111"/>
                <a:gd name="connsiteX2" fmla="*/ 460637 w 1237534"/>
                <a:gd name="connsiteY2" fmla="*/ 841417 h 1106111"/>
                <a:gd name="connsiteX3" fmla="*/ 0 w 1237534"/>
                <a:gd name="connsiteY3" fmla="*/ 78271 h 1106111"/>
                <a:gd name="connsiteX4" fmla="*/ 79064 w 1237534"/>
                <a:gd name="connsiteY4" fmla="*/ 33582 h 1106111"/>
                <a:gd name="connsiteX5" fmla="*/ 426261 w 1237534"/>
                <a:gd name="connsiteY5" fmla="*/ 452968 h 1106111"/>
                <a:gd name="connsiteX6" fmla="*/ 800959 w 1237534"/>
                <a:gd name="connsiteY6" fmla="*/ 140147 h 1106111"/>
                <a:gd name="connsiteX7" fmla="*/ 969401 w 1237534"/>
                <a:gd name="connsiteY7" fmla="*/ 57645 h 1106111"/>
                <a:gd name="connsiteX8" fmla="*/ 1237534 w 1237534"/>
                <a:gd name="connsiteY8" fmla="*/ 731414 h 1106111"/>
                <a:gd name="connsiteX9" fmla="*/ 1234096 w 1237534"/>
                <a:gd name="connsiteY9" fmla="*/ 1106111 h 1106111"/>
                <a:gd name="connsiteX0" fmla="*/ 1234096 w 1237534"/>
                <a:gd name="connsiteY0" fmla="*/ 1106111 h 1106111"/>
                <a:gd name="connsiteX1" fmla="*/ 866273 w 1237534"/>
                <a:gd name="connsiteY1" fmla="*/ 1106111 h 1106111"/>
                <a:gd name="connsiteX2" fmla="*/ 460637 w 1237534"/>
                <a:gd name="connsiteY2" fmla="*/ 841417 h 1106111"/>
                <a:gd name="connsiteX3" fmla="*/ 0 w 1237534"/>
                <a:gd name="connsiteY3" fmla="*/ 78271 h 1106111"/>
                <a:gd name="connsiteX4" fmla="*/ 79064 w 1237534"/>
                <a:gd name="connsiteY4" fmla="*/ 33582 h 1106111"/>
                <a:gd name="connsiteX5" fmla="*/ 426261 w 1237534"/>
                <a:gd name="connsiteY5" fmla="*/ 452968 h 1106111"/>
                <a:gd name="connsiteX6" fmla="*/ 800959 w 1237534"/>
                <a:gd name="connsiteY6" fmla="*/ 140147 h 1106111"/>
                <a:gd name="connsiteX7" fmla="*/ 969401 w 1237534"/>
                <a:gd name="connsiteY7" fmla="*/ 57645 h 1106111"/>
                <a:gd name="connsiteX8" fmla="*/ 1237534 w 1237534"/>
                <a:gd name="connsiteY8" fmla="*/ 731414 h 1106111"/>
                <a:gd name="connsiteX9" fmla="*/ 1234096 w 1237534"/>
                <a:gd name="connsiteY9" fmla="*/ 1106111 h 1106111"/>
                <a:gd name="connsiteX0" fmla="*/ 1234096 w 1237534"/>
                <a:gd name="connsiteY0" fmla="*/ 1106111 h 1106111"/>
                <a:gd name="connsiteX1" fmla="*/ 866273 w 1237534"/>
                <a:gd name="connsiteY1" fmla="*/ 1106111 h 1106111"/>
                <a:gd name="connsiteX2" fmla="*/ 460637 w 1237534"/>
                <a:gd name="connsiteY2" fmla="*/ 841417 h 1106111"/>
                <a:gd name="connsiteX3" fmla="*/ 0 w 1237534"/>
                <a:gd name="connsiteY3" fmla="*/ 78271 h 1106111"/>
                <a:gd name="connsiteX4" fmla="*/ 79064 w 1237534"/>
                <a:gd name="connsiteY4" fmla="*/ 33582 h 1106111"/>
                <a:gd name="connsiteX5" fmla="*/ 426261 w 1237534"/>
                <a:gd name="connsiteY5" fmla="*/ 452968 h 1106111"/>
                <a:gd name="connsiteX6" fmla="*/ 800959 w 1237534"/>
                <a:gd name="connsiteY6" fmla="*/ 140147 h 1106111"/>
                <a:gd name="connsiteX7" fmla="*/ 969401 w 1237534"/>
                <a:gd name="connsiteY7" fmla="*/ 57645 h 1106111"/>
                <a:gd name="connsiteX8" fmla="*/ 1237534 w 1237534"/>
                <a:gd name="connsiteY8" fmla="*/ 731414 h 1106111"/>
                <a:gd name="connsiteX9" fmla="*/ 1234096 w 1237534"/>
                <a:gd name="connsiteY9" fmla="*/ 1106111 h 1106111"/>
                <a:gd name="connsiteX0" fmla="*/ 1234096 w 1237534"/>
                <a:gd name="connsiteY0" fmla="*/ 1106111 h 1106111"/>
                <a:gd name="connsiteX1" fmla="*/ 866273 w 1237534"/>
                <a:gd name="connsiteY1" fmla="*/ 1106111 h 1106111"/>
                <a:gd name="connsiteX2" fmla="*/ 460637 w 1237534"/>
                <a:gd name="connsiteY2" fmla="*/ 841417 h 1106111"/>
                <a:gd name="connsiteX3" fmla="*/ 0 w 1237534"/>
                <a:gd name="connsiteY3" fmla="*/ 78271 h 1106111"/>
                <a:gd name="connsiteX4" fmla="*/ 79064 w 1237534"/>
                <a:gd name="connsiteY4" fmla="*/ 33582 h 1106111"/>
                <a:gd name="connsiteX5" fmla="*/ 426261 w 1237534"/>
                <a:gd name="connsiteY5" fmla="*/ 452968 h 1106111"/>
                <a:gd name="connsiteX6" fmla="*/ 800959 w 1237534"/>
                <a:gd name="connsiteY6" fmla="*/ 140147 h 1106111"/>
                <a:gd name="connsiteX7" fmla="*/ 969401 w 1237534"/>
                <a:gd name="connsiteY7" fmla="*/ 57645 h 1106111"/>
                <a:gd name="connsiteX8" fmla="*/ 1237534 w 1237534"/>
                <a:gd name="connsiteY8" fmla="*/ 731414 h 1106111"/>
                <a:gd name="connsiteX9" fmla="*/ 1234096 w 1237534"/>
                <a:gd name="connsiteY9" fmla="*/ 1106111 h 1106111"/>
                <a:gd name="connsiteX0" fmla="*/ 1234096 w 1237534"/>
                <a:gd name="connsiteY0" fmla="*/ 1106111 h 1106111"/>
                <a:gd name="connsiteX1" fmla="*/ 866273 w 1237534"/>
                <a:gd name="connsiteY1" fmla="*/ 1106111 h 1106111"/>
                <a:gd name="connsiteX2" fmla="*/ 460637 w 1237534"/>
                <a:gd name="connsiteY2" fmla="*/ 841417 h 1106111"/>
                <a:gd name="connsiteX3" fmla="*/ 0 w 1237534"/>
                <a:gd name="connsiteY3" fmla="*/ 78271 h 1106111"/>
                <a:gd name="connsiteX4" fmla="*/ 79064 w 1237534"/>
                <a:gd name="connsiteY4" fmla="*/ 33582 h 1106111"/>
                <a:gd name="connsiteX5" fmla="*/ 426261 w 1237534"/>
                <a:gd name="connsiteY5" fmla="*/ 452968 h 1106111"/>
                <a:gd name="connsiteX6" fmla="*/ 800959 w 1237534"/>
                <a:gd name="connsiteY6" fmla="*/ 140147 h 1106111"/>
                <a:gd name="connsiteX7" fmla="*/ 969401 w 1237534"/>
                <a:gd name="connsiteY7" fmla="*/ 57645 h 1106111"/>
                <a:gd name="connsiteX8" fmla="*/ 1237534 w 1237534"/>
                <a:gd name="connsiteY8" fmla="*/ 731414 h 1106111"/>
                <a:gd name="connsiteX9" fmla="*/ 1234096 w 1237534"/>
                <a:gd name="connsiteY9" fmla="*/ 1106111 h 1106111"/>
                <a:gd name="connsiteX0" fmla="*/ 1234096 w 1237534"/>
                <a:gd name="connsiteY0" fmla="*/ 1106111 h 1106111"/>
                <a:gd name="connsiteX1" fmla="*/ 866273 w 1237534"/>
                <a:gd name="connsiteY1" fmla="*/ 1106111 h 1106111"/>
                <a:gd name="connsiteX2" fmla="*/ 460637 w 1237534"/>
                <a:gd name="connsiteY2" fmla="*/ 841417 h 1106111"/>
                <a:gd name="connsiteX3" fmla="*/ 0 w 1237534"/>
                <a:gd name="connsiteY3" fmla="*/ 78271 h 1106111"/>
                <a:gd name="connsiteX4" fmla="*/ 79064 w 1237534"/>
                <a:gd name="connsiteY4" fmla="*/ 33582 h 1106111"/>
                <a:gd name="connsiteX5" fmla="*/ 426261 w 1237534"/>
                <a:gd name="connsiteY5" fmla="*/ 452968 h 1106111"/>
                <a:gd name="connsiteX6" fmla="*/ 800959 w 1237534"/>
                <a:gd name="connsiteY6" fmla="*/ 140147 h 1106111"/>
                <a:gd name="connsiteX7" fmla="*/ 969401 w 1237534"/>
                <a:gd name="connsiteY7" fmla="*/ 57645 h 1106111"/>
                <a:gd name="connsiteX8" fmla="*/ 1237534 w 1237534"/>
                <a:gd name="connsiteY8" fmla="*/ 731414 h 1106111"/>
                <a:gd name="connsiteX9" fmla="*/ 1234096 w 1237534"/>
                <a:gd name="connsiteY9" fmla="*/ 1106111 h 1106111"/>
                <a:gd name="connsiteX0" fmla="*/ 1234096 w 1237534"/>
                <a:gd name="connsiteY0" fmla="*/ 1106111 h 1106111"/>
                <a:gd name="connsiteX1" fmla="*/ 866273 w 1237534"/>
                <a:gd name="connsiteY1" fmla="*/ 1106111 h 1106111"/>
                <a:gd name="connsiteX2" fmla="*/ 460637 w 1237534"/>
                <a:gd name="connsiteY2" fmla="*/ 841417 h 1106111"/>
                <a:gd name="connsiteX3" fmla="*/ 0 w 1237534"/>
                <a:gd name="connsiteY3" fmla="*/ 78271 h 1106111"/>
                <a:gd name="connsiteX4" fmla="*/ 79064 w 1237534"/>
                <a:gd name="connsiteY4" fmla="*/ 33582 h 1106111"/>
                <a:gd name="connsiteX5" fmla="*/ 426261 w 1237534"/>
                <a:gd name="connsiteY5" fmla="*/ 452968 h 1106111"/>
                <a:gd name="connsiteX6" fmla="*/ 800959 w 1237534"/>
                <a:gd name="connsiteY6" fmla="*/ 140147 h 1106111"/>
                <a:gd name="connsiteX7" fmla="*/ 969401 w 1237534"/>
                <a:gd name="connsiteY7" fmla="*/ 57645 h 1106111"/>
                <a:gd name="connsiteX8" fmla="*/ 1237534 w 1237534"/>
                <a:gd name="connsiteY8" fmla="*/ 731414 h 1106111"/>
                <a:gd name="connsiteX9" fmla="*/ 1234096 w 1237534"/>
                <a:gd name="connsiteY9" fmla="*/ 1106111 h 1106111"/>
                <a:gd name="connsiteX0" fmla="*/ 1234096 w 1237534"/>
                <a:gd name="connsiteY0" fmla="*/ 1106111 h 1106111"/>
                <a:gd name="connsiteX1" fmla="*/ 866273 w 1237534"/>
                <a:gd name="connsiteY1" fmla="*/ 1106111 h 1106111"/>
                <a:gd name="connsiteX2" fmla="*/ 460637 w 1237534"/>
                <a:gd name="connsiteY2" fmla="*/ 841417 h 1106111"/>
                <a:gd name="connsiteX3" fmla="*/ 0 w 1237534"/>
                <a:gd name="connsiteY3" fmla="*/ 78271 h 1106111"/>
                <a:gd name="connsiteX4" fmla="*/ 79064 w 1237534"/>
                <a:gd name="connsiteY4" fmla="*/ 33582 h 1106111"/>
                <a:gd name="connsiteX5" fmla="*/ 426261 w 1237534"/>
                <a:gd name="connsiteY5" fmla="*/ 452968 h 1106111"/>
                <a:gd name="connsiteX6" fmla="*/ 800959 w 1237534"/>
                <a:gd name="connsiteY6" fmla="*/ 140147 h 1106111"/>
                <a:gd name="connsiteX7" fmla="*/ 969401 w 1237534"/>
                <a:gd name="connsiteY7" fmla="*/ 57645 h 1106111"/>
                <a:gd name="connsiteX8" fmla="*/ 1237534 w 1237534"/>
                <a:gd name="connsiteY8" fmla="*/ 731414 h 1106111"/>
                <a:gd name="connsiteX9" fmla="*/ 1234096 w 1237534"/>
                <a:gd name="connsiteY9" fmla="*/ 1106111 h 1106111"/>
                <a:gd name="connsiteX0" fmla="*/ 1234096 w 1237534"/>
                <a:gd name="connsiteY0" fmla="*/ 1106111 h 1106111"/>
                <a:gd name="connsiteX1" fmla="*/ 866273 w 1237534"/>
                <a:gd name="connsiteY1" fmla="*/ 1106111 h 1106111"/>
                <a:gd name="connsiteX2" fmla="*/ 460637 w 1237534"/>
                <a:gd name="connsiteY2" fmla="*/ 841417 h 1106111"/>
                <a:gd name="connsiteX3" fmla="*/ 0 w 1237534"/>
                <a:gd name="connsiteY3" fmla="*/ 78271 h 1106111"/>
                <a:gd name="connsiteX4" fmla="*/ 79064 w 1237534"/>
                <a:gd name="connsiteY4" fmla="*/ 33582 h 1106111"/>
                <a:gd name="connsiteX5" fmla="*/ 426261 w 1237534"/>
                <a:gd name="connsiteY5" fmla="*/ 452968 h 1106111"/>
                <a:gd name="connsiteX6" fmla="*/ 735645 w 1237534"/>
                <a:gd name="connsiteY6" fmla="*/ 356716 h 1106111"/>
                <a:gd name="connsiteX7" fmla="*/ 800959 w 1237534"/>
                <a:gd name="connsiteY7" fmla="*/ 140147 h 1106111"/>
                <a:gd name="connsiteX8" fmla="*/ 969401 w 1237534"/>
                <a:gd name="connsiteY8" fmla="*/ 57645 h 1106111"/>
                <a:gd name="connsiteX9" fmla="*/ 1237534 w 1237534"/>
                <a:gd name="connsiteY9" fmla="*/ 731414 h 1106111"/>
                <a:gd name="connsiteX10" fmla="*/ 1234096 w 1237534"/>
                <a:gd name="connsiteY10" fmla="*/ 1106111 h 1106111"/>
                <a:gd name="connsiteX0" fmla="*/ 1234096 w 1237534"/>
                <a:gd name="connsiteY0" fmla="*/ 1106111 h 1106111"/>
                <a:gd name="connsiteX1" fmla="*/ 866273 w 1237534"/>
                <a:gd name="connsiteY1" fmla="*/ 1106111 h 1106111"/>
                <a:gd name="connsiteX2" fmla="*/ 460637 w 1237534"/>
                <a:gd name="connsiteY2" fmla="*/ 841417 h 1106111"/>
                <a:gd name="connsiteX3" fmla="*/ 0 w 1237534"/>
                <a:gd name="connsiteY3" fmla="*/ 78271 h 1106111"/>
                <a:gd name="connsiteX4" fmla="*/ 79064 w 1237534"/>
                <a:gd name="connsiteY4" fmla="*/ 33582 h 1106111"/>
                <a:gd name="connsiteX5" fmla="*/ 426261 w 1237534"/>
                <a:gd name="connsiteY5" fmla="*/ 452968 h 1106111"/>
                <a:gd name="connsiteX6" fmla="*/ 739083 w 1237534"/>
                <a:gd name="connsiteY6" fmla="*/ 415155 h 1106111"/>
                <a:gd name="connsiteX7" fmla="*/ 800959 w 1237534"/>
                <a:gd name="connsiteY7" fmla="*/ 140147 h 1106111"/>
                <a:gd name="connsiteX8" fmla="*/ 969401 w 1237534"/>
                <a:gd name="connsiteY8" fmla="*/ 57645 h 1106111"/>
                <a:gd name="connsiteX9" fmla="*/ 1237534 w 1237534"/>
                <a:gd name="connsiteY9" fmla="*/ 731414 h 1106111"/>
                <a:gd name="connsiteX10" fmla="*/ 1234096 w 1237534"/>
                <a:gd name="connsiteY10" fmla="*/ 1106111 h 1106111"/>
                <a:gd name="connsiteX0" fmla="*/ 1234096 w 1237534"/>
                <a:gd name="connsiteY0" fmla="*/ 1106111 h 1106111"/>
                <a:gd name="connsiteX1" fmla="*/ 866273 w 1237534"/>
                <a:gd name="connsiteY1" fmla="*/ 1106111 h 1106111"/>
                <a:gd name="connsiteX2" fmla="*/ 460637 w 1237534"/>
                <a:gd name="connsiteY2" fmla="*/ 841417 h 1106111"/>
                <a:gd name="connsiteX3" fmla="*/ 0 w 1237534"/>
                <a:gd name="connsiteY3" fmla="*/ 78271 h 1106111"/>
                <a:gd name="connsiteX4" fmla="*/ 79064 w 1237534"/>
                <a:gd name="connsiteY4" fmla="*/ 33582 h 1106111"/>
                <a:gd name="connsiteX5" fmla="*/ 426261 w 1237534"/>
                <a:gd name="connsiteY5" fmla="*/ 452968 h 1106111"/>
                <a:gd name="connsiteX6" fmla="*/ 739083 w 1237534"/>
                <a:gd name="connsiteY6" fmla="*/ 415155 h 1106111"/>
                <a:gd name="connsiteX7" fmla="*/ 800959 w 1237534"/>
                <a:gd name="connsiteY7" fmla="*/ 140147 h 1106111"/>
                <a:gd name="connsiteX8" fmla="*/ 969401 w 1237534"/>
                <a:gd name="connsiteY8" fmla="*/ 57645 h 1106111"/>
                <a:gd name="connsiteX9" fmla="*/ 1237534 w 1237534"/>
                <a:gd name="connsiteY9" fmla="*/ 731414 h 1106111"/>
                <a:gd name="connsiteX10" fmla="*/ 1234096 w 1237534"/>
                <a:gd name="connsiteY10" fmla="*/ 1106111 h 1106111"/>
                <a:gd name="connsiteX0" fmla="*/ 1234096 w 1237534"/>
                <a:gd name="connsiteY0" fmla="*/ 1106111 h 1106111"/>
                <a:gd name="connsiteX1" fmla="*/ 866273 w 1237534"/>
                <a:gd name="connsiteY1" fmla="*/ 1106111 h 1106111"/>
                <a:gd name="connsiteX2" fmla="*/ 460637 w 1237534"/>
                <a:gd name="connsiteY2" fmla="*/ 841417 h 1106111"/>
                <a:gd name="connsiteX3" fmla="*/ 0 w 1237534"/>
                <a:gd name="connsiteY3" fmla="*/ 78271 h 1106111"/>
                <a:gd name="connsiteX4" fmla="*/ 79064 w 1237534"/>
                <a:gd name="connsiteY4" fmla="*/ 33582 h 1106111"/>
                <a:gd name="connsiteX5" fmla="*/ 426261 w 1237534"/>
                <a:gd name="connsiteY5" fmla="*/ 452968 h 1106111"/>
                <a:gd name="connsiteX6" fmla="*/ 739083 w 1237534"/>
                <a:gd name="connsiteY6" fmla="*/ 415155 h 1106111"/>
                <a:gd name="connsiteX7" fmla="*/ 800959 w 1237534"/>
                <a:gd name="connsiteY7" fmla="*/ 140147 h 1106111"/>
                <a:gd name="connsiteX8" fmla="*/ 969401 w 1237534"/>
                <a:gd name="connsiteY8" fmla="*/ 57645 h 1106111"/>
                <a:gd name="connsiteX9" fmla="*/ 1237534 w 1237534"/>
                <a:gd name="connsiteY9" fmla="*/ 731414 h 1106111"/>
                <a:gd name="connsiteX10" fmla="*/ 1234096 w 1237534"/>
                <a:gd name="connsiteY10" fmla="*/ 1106111 h 1106111"/>
                <a:gd name="connsiteX0" fmla="*/ 1234096 w 1237534"/>
                <a:gd name="connsiteY0" fmla="*/ 1106111 h 1106111"/>
                <a:gd name="connsiteX1" fmla="*/ 866273 w 1237534"/>
                <a:gd name="connsiteY1" fmla="*/ 1106111 h 1106111"/>
                <a:gd name="connsiteX2" fmla="*/ 460637 w 1237534"/>
                <a:gd name="connsiteY2" fmla="*/ 841417 h 1106111"/>
                <a:gd name="connsiteX3" fmla="*/ 0 w 1237534"/>
                <a:gd name="connsiteY3" fmla="*/ 78271 h 1106111"/>
                <a:gd name="connsiteX4" fmla="*/ 79064 w 1237534"/>
                <a:gd name="connsiteY4" fmla="*/ 33582 h 1106111"/>
                <a:gd name="connsiteX5" fmla="*/ 426261 w 1237534"/>
                <a:gd name="connsiteY5" fmla="*/ 452968 h 1106111"/>
                <a:gd name="connsiteX6" fmla="*/ 739083 w 1237534"/>
                <a:gd name="connsiteY6" fmla="*/ 415155 h 1106111"/>
                <a:gd name="connsiteX7" fmla="*/ 800959 w 1237534"/>
                <a:gd name="connsiteY7" fmla="*/ 140147 h 1106111"/>
                <a:gd name="connsiteX8" fmla="*/ 969401 w 1237534"/>
                <a:gd name="connsiteY8" fmla="*/ 57645 h 1106111"/>
                <a:gd name="connsiteX9" fmla="*/ 1237534 w 1237534"/>
                <a:gd name="connsiteY9" fmla="*/ 731414 h 1106111"/>
                <a:gd name="connsiteX10" fmla="*/ 1234096 w 1237534"/>
                <a:gd name="connsiteY10" fmla="*/ 1106111 h 1106111"/>
                <a:gd name="connsiteX0" fmla="*/ 1234096 w 1237534"/>
                <a:gd name="connsiteY0" fmla="*/ 1106111 h 1106111"/>
                <a:gd name="connsiteX1" fmla="*/ 866273 w 1237534"/>
                <a:gd name="connsiteY1" fmla="*/ 1106111 h 1106111"/>
                <a:gd name="connsiteX2" fmla="*/ 460637 w 1237534"/>
                <a:gd name="connsiteY2" fmla="*/ 841417 h 1106111"/>
                <a:gd name="connsiteX3" fmla="*/ 0 w 1237534"/>
                <a:gd name="connsiteY3" fmla="*/ 78271 h 1106111"/>
                <a:gd name="connsiteX4" fmla="*/ 79064 w 1237534"/>
                <a:gd name="connsiteY4" fmla="*/ 33582 h 1106111"/>
                <a:gd name="connsiteX5" fmla="*/ 426261 w 1237534"/>
                <a:gd name="connsiteY5" fmla="*/ 452968 h 1106111"/>
                <a:gd name="connsiteX6" fmla="*/ 739083 w 1237534"/>
                <a:gd name="connsiteY6" fmla="*/ 415155 h 1106111"/>
                <a:gd name="connsiteX7" fmla="*/ 800959 w 1237534"/>
                <a:gd name="connsiteY7" fmla="*/ 140147 h 1106111"/>
                <a:gd name="connsiteX8" fmla="*/ 969401 w 1237534"/>
                <a:gd name="connsiteY8" fmla="*/ 57645 h 1106111"/>
                <a:gd name="connsiteX9" fmla="*/ 1237534 w 1237534"/>
                <a:gd name="connsiteY9" fmla="*/ 731414 h 1106111"/>
                <a:gd name="connsiteX10" fmla="*/ 1234096 w 1237534"/>
                <a:gd name="connsiteY10" fmla="*/ 1106111 h 1106111"/>
                <a:gd name="connsiteX0" fmla="*/ 1243154 w 1246592"/>
                <a:gd name="connsiteY0" fmla="*/ 1106111 h 1106111"/>
                <a:gd name="connsiteX1" fmla="*/ 875331 w 1246592"/>
                <a:gd name="connsiteY1" fmla="*/ 1106111 h 1106111"/>
                <a:gd name="connsiteX2" fmla="*/ 469695 w 1246592"/>
                <a:gd name="connsiteY2" fmla="*/ 841417 h 1106111"/>
                <a:gd name="connsiteX3" fmla="*/ 9058 w 1246592"/>
                <a:gd name="connsiteY3" fmla="*/ 78271 h 1106111"/>
                <a:gd name="connsiteX4" fmla="*/ 88122 w 1246592"/>
                <a:gd name="connsiteY4" fmla="*/ 33582 h 1106111"/>
                <a:gd name="connsiteX5" fmla="*/ 435319 w 1246592"/>
                <a:gd name="connsiteY5" fmla="*/ 452968 h 1106111"/>
                <a:gd name="connsiteX6" fmla="*/ 748141 w 1246592"/>
                <a:gd name="connsiteY6" fmla="*/ 415155 h 1106111"/>
                <a:gd name="connsiteX7" fmla="*/ 810017 w 1246592"/>
                <a:gd name="connsiteY7" fmla="*/ 140147 h 1106111"/>
                <a:gd name="connsiteX8" fmla="*/ 978459 w 1246592"/>
                <a:gd name="connsiteY8" fmla="*/ 57645 h 1106111"/>
                <a:gd name="connsiteX9" fmla="*/ 1246592 w 1246592"/>
                <a:gd name="connsiteY9" fmla="*/ 731414 h 1106111"/>
                <a:gd name="connsiteX10" fmla="*/ 1243154 w 1246592"/>
                <a:gd name="connsiteY10" fmla="*/ 1106111 h 1106111"/>
                <a:gd name="connsiteX0" fmla="*/ 1243154 w 1246592"/>
                <a:gd name="connsiteY0" fmla="*/ 1106111 h 1106111"/>
                <a:gd name="connsiteX1" fmla="*/ 875331 w 1246592"/>
                <a:gd name="connsiteY1" fmla="*/ 1106111 h 1106111"/>
                <a:gd name="connsiteX2" fmla="*/ 469695 w 1246592"/>
                <a:gd name="connsiteY2" fmla="*/ 841417 h 1106111"/>
                <a:gd name="connsiteX3" fmla="*/ 9058 w 1246592"/>
                <a:gd name="connsiteY3" fmla="*/ 78271 h 1106111"/>
                <a:gd name="connsiteX4" fmla="*/ 88122 w 1246592"/>
                <a:gd name="connsiteY4" fmla="*/ 33582 h 1106111"/>
                <a:gd name="connsiteX5" fmla="*/ 435319 w 1246592"/>
                <a:gd name="connsiteY5" fmla="*/ 452968 h 1106111"/>
                <a:gd name="connsiteX6" fmla="*/ 748141 w 1246592"/>
                <a:gd name="connsiteY6" fmla="*/ 415155 h 1106111"/>
                <a:gd name="connsiteX7" fmla="*/ 810017 w 1246592"/>
                <a:gd name="connsiteY7" fmla="*/ 140147 h 1106111"/>
                <a:gd name="connsiteX8" fmla="*/ 978459 w 1246592"/>
                <a:gd name="connsiteY8" fmla="*/ 57645 h 1106111"/>
                <a:gd name="connsiteX9" fmla="*/ 1246592 w 1246592"/>
                <a:gd name="connsiteY9" fmla="*/ 731414 h 1106111"/>
                <a:gd name="connsiteX10" fmla="*/ 1243154 w 1246592"/>
                <a:gd name="connsiteY10" fmla="*/ 1106111 h 1106111"/>
                <a:gd name="connsiteX0" fmla="*/ 1243154 w 1246592"/>
                <a:gd name="connsiteY0" fmla="*/ 1106111 h 1106138"/>
                <a:gd name="connsiteX1" fmla="*/ 875331 w 1246592"/>
                <a:gd name="connsiteY1" fmla="*/ 1106111 h 1106138"/>
                <a:gd name="connsiteX2" fmla="*/ 469695 w 1246592"/>
                <a:gd name="connsiteY2" fmla="*/ 841417 h 1106138"/>
                <a:gd name="connsiteX3" fmla="*/ 9058 w 1246592"/>
                <a:gd name="connsiteY3" fmla="*/ 78271 h 1106138"/>
                <a:gd name="connsiteX4" fmla="*/ 88122 w 1246592"/>
                <a:gd name="connsiteY4" fmla="*/ 33582 h 1106138"/>
                <a:gd name="connsiteX5" fmla="*/ 435319 w 1246592"/>
                <a:gd name="connsiteY5" fmla="*/ 452968 h 1106138"/>
                <a:gd name="connsiteX6" fmla="*/ 748141 w 1246592"/>
                <a:gd name="connsiteY6" fmla="*/ 415155 h 1106138"/>
                <a:gd name="connsiteX7" fmla="*/ 810017 w 1246592"/>
                <a:gd name="connsiteY7" fmla="*/ 140147 h 1106138"/>
                <a:gd name="connsiteX8" fmla="*/ 978459 w 1246592"/>
                <a:gd name="connsiteY8" fmla="*/ 57645 h 1106138"/>
                <a:gd name="connsiteX9" fmla="*/ 1246592 w 1246592"/>
                <a:gd name="connsiteY9" fmla="*/ 731414 h 1106138"/>
                <a:gd name="connsiteX10" fmla="*/ 1243154 w 1246592"/>
                <a:gd name="connsiteY10" fmla="*/ 1106111 h 1106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6592" h="1106138">
                  <a:moveTo>
                    <a:pt x="1243154" y="1106111"/>
                  </a:moveTo>
                  <a:lnTo>
                    <a:pt x="875331" y="1106111"/>
                  </a:lnTo>
                  <a:cubicBezTo>
                    <a:pt x="746994" y="1107257"/>
                    <a:pt x="608344" y="1074027"/>
                    <a:pt x="469695" y="841417"/>
                  </a:cubicBezTo>
                  <a:lnTo>
                    <a:pt x="9058" y="78271"/>
                  </a:lnTo>
                  <a:cubicBezTo>
                    <a:pt x="-26464" y="11811"/>
                    <a:pt x="51455" y="-16836"/>
                    <a:pt x="88122" y="33582"/>
                  </a:cubicBezTo>
                  <a:lnTo>
                    <a:pt x="435319" y="452968"/>
                  </a:lnTo>
                  <a:cubicBezTo>
                    <a:pt x="503498" y="513699"/>
                    <a:pt x="665067" y="484480"/>
                    <a:pt x="748141" y="415155"/>
                  </a:cubicBezTo>
                  <a:cubicBezTo>
                    <a:pt x="786527" y="290828"/>
                    <a:pt x="771058" y="189992"/>
                    <a:pt x="810017" y="140147"/>
                  </a:cubicBezTo>
                  <a:cubicBezTo>
                    <a:pt x="859288" y="-11107"/>
                    <a:pt x="963564" y="-42045"/>
                    <a:pt x="978459" y="57645"/>
                  </a:cubicBezTo>
                  <a:cubicBezTo>
                    <a:pt x="851269" y="615683"/>
                    <a:pt x="933771" y="744018"/>
                    <a:pt x="1246592" y="731414"/>
                  </a:cubicBezTo>
                  <a:lnTo>
                    <a:pt x="1243154" y="1106111"/>
                  </a:lnTo>
                  <a:close/>
                </a:path>
              </a:pathLst>
            </a:custGeom>
            <a:solidFill>
              <a:srgbClr val="F4B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 flipH="1">
            <a:off x="2021893" y="4287730"/>
            <a:ext cx="66614" cy="454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8" name="Freeform 67"/>
          <p:cNvSpPr/>
          <p:nvPr/>
        </p:nvSpPr>
        <p:spPr>
          <a:xfrm flipH="1">
            <a:off x="1" y="4247850"/>
            <a:ext cx="2020655" cy="625808"/>
          </a:xfrm>
          <a:custGeom>
            <a:avLst/>
            <a:gdLst>
              <a:gd name="connsiteX0" fmla="*/ 2020655 w 2020655"/>
              <a:gd name="connsiteY0" fmla="*/ 0 h 625808"/>
              <a:gd name="connsiteX1" fmla="*/ 0 w 2020655"/>
              <a:gd name="connsiteY1" fmla="*/ 0 h 625808"/>
              <a:gd name="connsiteX2" fmla="*/ 0 w 2020655"/>
              <a:gd name="connsiteY2" fmla="*/ 625808 h 625808"/>
              <a:gd name="connsiteX3" fmla="*/ 2020655 w 2020655"/>
              <a:gd name="connsiteY3" fmla="*/ 625808 h 62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655" h="625808">
                <a:moveTo>
                  <a:pt x="2020655" y="0"/>
                </a:moveTo>
                <a:lnTo>
                  <a:pt x="0" y="0"/>
                </a:lnTo>
                <a:lnTo>
                  <a:pt x="0" y="625808"/>
                </a:lnTo>
                <a:lnTo>
                  <a:pt x="2020655" y="625808"/>
                </a:lnTo>
                <a:close/>
              </a:path>
            </a:pathLst>
          </a:custGeom>
          <a:solidFill>
            <a:srgbClr val="54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 flipH="1">
            <a:off x="2034818" y="4633787"/>
            <a:ext cx="47250" cy="476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 flipH="1">
            <a:off x="1388397" y="3658425"/>
            <a:ext cx="2468211" cy="11684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flipH="1">
            <a:off x="1587672" y="2688625"/>
            <a:ext cx="743726" cy="92941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5" name="Freeform 89"/>
          <p:cNvSpPr>
            <a:spLocks noEditPoints="1"/>
          </p:cNvSpPr>
          <p:nvPr/>
        </p:nvSpPr>
        <p:spPr bwMode="auto">
          <a:xfrm flipH="1">
            <a:off x="1796791" y="2585367"/>
            <a:ext cx="325489" cy="236876"/>
          </a:xfrm>
          <a:custGeom>
            <a:avLst/>
            <a:gdLst>
              <a:gd name="T0" fmla="*/ 160 w 180"/>
              <a:gd name="T1" fmla="*/ 0 h 130"/>
              <a:gd name="T2" fmla="*/ 20 w 180"/>
              <a:gd name="T3" fmla="*/ 0 h 130"/>
              <a:gd name="T4" fmla="*/ 20 w 180"/>
              <a:gd name="T5" fmla="*/ 0 h 130"/>
              <a:gd name="T6" fmla="*/ 12 w 180"/>
              <a:gd name="T7" fmla="*/ 2 h 130"/>
              <a:gd name="T8" fmla="*/ 6 w 180"/>
              <a:gd name="T9" fmla="*/ 6 h 130"/>
              <a:gd name="T10" fmla="*/ 2 w 180"/>
              <a:gd name="T11" fmla="*/ 12 h 130"/>
              <a:gd name="T12" fmla="*/ 0 w 180"/>
              <a:gd name="T13" fmla="*/ 20 h 130"/>
              <a:gd name="T14" fmla="*/ 0 w 180"/>
              <a:gd name="T15" fmla="*/ 110 h 130"/>
              <a:gd name="T16" fmla="*/ 0 w 180"/>
              <a:gd name="T17" fmla="*/ 110 h 130"/>
              <a:gd name="T18" fmla="*/ 2 w 180"/>
              <a:gd name="T19" fmla="*/ 118 h 130"/>
              <a:gd name="T20" fmla="*/ 6 w 180"/>
              <a:gd name="T21" fmla="*/ 124 h 130"/>
              <a:gd name="T22" fmla="*/ 12 w 180"/>
              <a:gd name="T23" fmla="*/ 128 h 130"/>
              <a:gd name="T24" fmla="*/ 20 w 180"/>
              <a:gd name="T25" fmla="*/ 130 h 130"/>
              <a:gd name="T26" fmla="*/ 160 w 180"/>
              <a:gd name="T27" fmla="*/ 130 h 130"/>
              <a:gd name="T28" fmla="*/ 160 w 180"/>
              <a:gd name="T29" fmla="*/ 130 h 130"/>
              <a:gd name="T30" fmla="*/ 168 w 180"/>
              <a:gd name="T31" fmla="*/ 128 h 130"/>
              <a:gd name="T32" fmla="*/ 174 w 180"/>
              <a:gd name="T33" fmla="*/ 124 h 130"/>
              <a:gd name="T34" fmla="*/ 178 w 180"/>
              <a:gd name="T35" fmla="*/ 118 h 130"/>
              <a:gd name="T36" fmla="*/ 180 w 180"/>
              <a:gd name="T37" fmla="*/ 110 h 130"/>
              <a:gd name="T38" fmla="*/ 180 w 180"/>
              <a:gd name="T39" fmla="*/ 20 h 130"/>
              <a:gd name="T40" fmla="*/ 180 w 180"/>
              <a:gd name="T41" fmla="*/ 20 h 130"/>
              <a:gd name="T42" fmla="*/ 178 w 180"/>
              <a:gd name="T43" fmla="*/ 12 h 130"/>
              <a:gd name="T44" fmla="*/ 174 w 180"/>
              <a:gd name="T45" fmla="*/ 6 h 130"/>
              <a:gd name="T46" fmla="*/ 168 w 180"/>
              <a:gd name="T47" fmla="*/ 2 h 130"/>
              <a:gd name="T48" fmla="*/ 160 w 180"/>
              <a:gd name="T49" fmla="*/ 0 h 130"/>
              <a:gd name="T50" fmla="*/ 160 w 180"/>
              <a:gd name="T51" fmla="*/ 0 h 130"/>
              <a:gd name="T52" fmla="*/ 120 w 180"/>
              <a:gd name="T53" fmla="*/ 78 h 130"/>
              <a:gd name="T54" fmla="*/ 60 w 180"/>
              <a:gd name="T55" fmla="*/ 78 h 130"/>
              <a:gd name="T56" fmla="*/ 60 w 180"/>
              <a:gd name="T57" fmla="*/ 78 h 130"/>
              <a:gd name="T58" fmla="*/ 52 w 180"/>
              <a:gd name="T59" fmla="*/ 74 h 130"/>
              <a:gd name="T60" fmla="*/ 42 w 180"/>
              <a:gd name="T61" fmla="*/ 66 h 130"/>
              <a:gd name="T62" fmla="*/ 32 w 180"/>
              <a:gd name="T63" fmla="*/ 54 h 130"/>
              <a:gd name="T64" fmla="*/ 28 w 180"/>
              <a:gd name="T65" fmla="*/ 50 h 130"/>
              <a:gd name="T66" fmla="*/ 28 w 180"/>
              <a:gd name="T67" fmla="*/ 44 h 130"/>
              <a:gd name="T68" fmla="*/ 28 w 180"/>
              <a:gd name="T69" fmla="*/ 44 h 130"/>
              <a:gd name="T70" fmla="*/ 30 w 180"/>
              <a:gd name="T71" fmla="*/ 36 h 130"/>
              <a:gd name="T72" fmla="*/ 34 w 180"/>
              <a:gd name="T73" fmla="*/ 30 h 130"/>
              <a:gd name="T74" fmla="*/ 40 w 180"/>
              <a:gd name="T75" fmla="*/ 26 h 130"/>
              <a:gd name="T76" fmla="*/ 48 w 180"/>
              <a:gd name="T77" fmla="*/ 24 h 130"/>
              <a:gd name="T78" fmla="*/ 132 w 180"/>
              <a:gd name="T79" fmla="*/ 24 h 130"/>
              <a:gd name="T80" fmla="*/ 132 w 180"/>
              <a:gd name="T81" fmla="*/ 24 h 130"/>
              <a:gd name="T82" fmla="*/ 140 w 180"/>
              <a:gd name="T83" fmla="*/ 26 h 130"/>
              <a:gd name="T84" fmla="*/ 146 w 180"/>
              <a:gd name="T85" fmla="*/ 30 h 130"/>
              <a:gd name="T86" fmla="*/ 150 w 180"/>
              <a:gd name="T87" fmla="*/ 36 h 130"/>
              <a:gd name="T88" fmla="*/ 152 w 180"/>
              <a:gd name="T89" fmla="*/ 44 h 130"/>
              <a:gd name="T90" fmla="*/ 152 w 180"/>
              <a:gd name="T91" fmla="*/ 44 h 130"/>
              <a:gd name="T92" fmla="*/ 150 w 180"/>
              <a:gd name="T93" fmla="*/ 50 h 130"/>
              <a:gd name="T94" fmla="*/ 148 w 180"/>
              <a:gd name="T95" fmla="*/ 54 h 130"/>
              <a:gd name="T96" fmla="*/ 138 w 180"/>
              <a:gd name="T97" fmla="*/ 66 h 130"/>
              <a:gd name="T98" fmla="*/ 128 w 180"/>
              <a:gd name="T99" fmla="*/ 74 h 130"/>
              <a:gd name="T100" fmla="*/ 124 w 180"/>
              <a:gd name="T101" fmla="*/ 78 h 130"/>
              <a:gd name="T102" fmla="*/ 120 w 180"/>
              <a:gd name="T103" fmla="*/ 78 h 130"/>
              <a:gd name="T104" fmla="*/ 120 w 180"/>
              <a:gd name="T105" fmla="*/ 78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0" h="130">
                <a:moveTo>
                  <a:pt x="160" y="0"/>
                </a:moveTo>
                <a:lnTo>
                  <a:pt x="20" y="0"/>
                </a:lnTo>
                <a:lnTo>
                  <a:pt x="20" y="0"/>
                </a:lnTo>
                <a:lnTo>
                  <a:pt x="12" y="2"/>
                </a:lnTo>
                <a:lnTo>
                  <a:pt x="6" y="6"/>
                </a:lnTo>
                <a:lnTo>
                  <a:pt x="2" y="12"/>
                </a:lnTo>
                <a:lnTo>
                  <a:pt x="0" y="20"/>
                </a:lnTo>
                <a:lnTo>
                  <a:pt x="0" y="110"/>
                </a:lnTo>
                <a:lnTo>
                  <a:pt x="0" y="110"/>
                </a:lnTo>
                <a:lnTo>
                  <a:pt x="2" y="118"/>
                </a:lnTo>
                <a:lnTo>
                  <a:pt x="6" y="124"/>
                </a:lnTo>
                <a:lnTo>
                  <a:pt x="12" y="128"/>
                </a:lnTo>
                <a:lnTo>
                  <a:pt x="20" y="130"/>
                </a:lnTo>
                <a:lnTo>
                  <a:pt x="160" y="130"/>
                </a:lnTo>
                <a:lnTo>
                  <a:pt x="160" y="130"/>
                </a:lnTo>
                <a:lnTo>
                  <a:pt x="168" y="128"/>
                </a:lnTo>
                <a:lnTo>
                  <a:pt x="174" y="124"/>
                </a:lnTo>
                <a:lnTo>
                  <a:pt x="178" y="118"/>
                </a:lnTo>
                <a:lnTo>
                  <a:pt x="180" y="110"/>
                </a:lnTo>
                <a:lnTo>
                  <a:pt x="180" y="20"/>
                </a:lnTo>
                <a:lnTo>
                  <a:pt x="180" y="20"/>
                </a:lnTo>
                <a:lnTo>
                  <a:pt x="178" y="12"/>
                </a:lnTo>
                <a:lnTo>
                  <a:pt x="174" y="6"/>
                </a:lnTo>
                <a:lnTo>
                  <a:pt x="168" y="2"/>
                </a:lnTo>
                <a:lnTo>
                  <a:pt x="160" y="0"/>
                </a:lnTo>
                <a:lnTo>
                  <a:pt x="160" y="0"/>
                </a:lnTo>
                <a:close/>
                <a:moveTo>
                  <a:pt x="120" y="78"/>
                </a:moveTo>
                <a:lnTo>
                  <a:pt x="60" y="78"/>
                </a:lnTo>
                <a:lnTo>
                  <a:pt x="60" y="78"/>
                </a:lnTo>
                <a:lnTo>
                  <a:pt x="52" y="74"/>
                </a:lnTo>
                <a:lnTo>
                  <a:pt x="42" y="66"/>
                </a:lnTo>
                <a:lnTo>
                  <a:pt x="32" y="54"/>
                </a:lnTo>
                <a:lnTo>
                  <a:pt x="28" y="50"/>
                </a:lnTo>
                <a:lnTo>
                  <a:pt x="28" y="44"/>
                </a:lnTo>
                <a:lnTo>
                  <a:pt x="28" y="44"/>
                </a:lnTo>
                <a:lnTo>
                  <a:pt x="30" y="36"/>
                </a:lnTo>
                <a:lnTo>
                  <a:pt x="34" y="30"/>
                </a:lnTo>
                <a:lnTo>
                  <a:pt x="40" y="26"/>
                </a:lnTo>
                <a:lnTo>
                  <a:pt x="48" y="24"/>
                </a:lnTo>
                <a:lnTo>
                  <a:pt x="132" y="24"/>
                </a:lnTo>
                <a:lnTo>
                  <a:pt x="132" y="24"/>
                </a:lnTo>
                <a:lnTo>
                  <a:pt x="140" y="26"/>
                </a:lnTo>
                <a:lnTo>
                  <a:pt x="146" y="30"/>
                </a:lnTo>
                <a:lnTo>
                  <a:pt x="150" y="36"/>
                </a:lnTo>
                <a:lnTo>
                  <a:pt x="152" y="44"/>
                </a:lnTo>
                <a:lnTo>
                  <a:pt x="152" y="44"/>
                </a:lnTo>
                <a:lnTo>
                  <a:pt x="150" y="50"/>
                </a:lnTo>
                <a:lnTo>
                  <a:pt x="148" y="54"/>
                </a:lnTo>
                <a:lnTo>
                  <a:pt x="138" y="66"/>
                </a:lnTo>
                <a:lnTo>
                  <a:pt x="128" y="74"/>
                </a:lnTo>
                <a:lnTo>
                  <a:pt x="124" y="78"/>
                </a:lnTo>
                <a:lnTo>
                  <a:pt x="120" y="78"/>
                </a:lnTo>
                <a:lnTo>
                  <a:pt x="120" y="7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Freeform 22"/>
          <p:cNvSpPr>
            <a:spLocks noEditPoints="1"/>
          </p:cNvSpPr>
          <p:nvPr/>
        </p:nvSpPr>
        <p:spPr bwMode="auto">
          <a:xfrm flipH="1">
            <a:off x="3274571" y="2984289"/>
            <a:ext cx="669013" cy="674136"/>
          </a:xfrm>
          <a:custGeom>
            <a:avLst/>
            <a:gdLst>
              <a:gd name="T0" fmla="*/ 148 w 179"/>
              <a:gd name="T1" fmla="*/ 68 h 179"/>
              <a:gd name="T2" fmla="*/ 144 w 179"/>
              <a:gd name="T3" fmla="*/ 65 h 179"/>
              <a:gd name="T4" fmla="*/ 161 w 179"/>
              <a:gd name="T5" fmla="*/ 41 h 179"/>
              <a:gd name="T6" fmla="*/ 145 w 179"/>
              <a:gd name="T7" fmla="*/ 18 h 179"/>
              <a:gd name="T8" fmla="*/ 138 w 179"/>
              <a:gd name="T9" fmla="*/ 18 h 179"/>
              <a:gd name="T10" fmla="*/ 113 w 179"/>
              <a:gd name="T11" fmla="*/ 34 h 179"/>
              <a:gd name="T12" fmla="*/ 111 w 179"/>
              <a:gd name="T13" fmla="*/ 31 h 179"/>
              <a:gd name="T14" fmla="*/ 104 w 179"/>
              <a:gd name="T15" fmla="*/ 2 h 179"/>
              <a:gd name="T16" fmla="*/ 79 w 179"/>
              <a:gd name="T17" fmla="*/ 0 h 179"/>
              <a:gd name="T18" fmla="*/ 68 w 179"/>
              <a:gd name="T19" fmla="*/ 31 h 179"/>
              <a:gd name="T20" fmla="*/ 67 w 179"/>
              <a:gd name="T21" fmla="*/ 34 h 179"/>
              <a:gd name="T22" fmla="*/ 41 w 179"/>
              <a:gd name="T23" fmla="*/ 18 h 179"/>
              <a:gd name="T24" fmla="*/ 33 w 179"/>
              <a:gd name="T25" fmla="*/ 18 h 179"/>
              <a:gd name="T26" fmla="*/ 17 w 179"/>
              <a:gd name="T27" fmla="*/ 37 h 179"/>
              <a:gd name="T28" fmla="*/ 33 w 179"/>
              <a:gd name="T29" fmla="*/ 64 h 179"/>
              <a:gd name="T30" fmla="*/ 32 w 179"/>
              <a:gd name="T31" fmla="*/ 68 h 179"/>
              <a:gd name="T32" fmla="*/ 5 w 179"/>
              <a:gd name="T33" fmla="*/ 73 h 179"/>
              <a:gd name="T34" fmla="*/ 0 w 179"/>
              <a:gd name="T35" fmla="*/ 99 h 179"/>
              <a:gd name="T36" fmla="*/ 5 w 179"/>
              <a:gd name="T37" fmla="*/ 105 h 179"/>
              <a:gd name="T38" fmla="*/ 32 w 179"/>
              <a:gd name="T39" fmla="*/ 111 h 179"/>
              <a:gd name="T40" fmla="*/ 33 w 179"/>
              <a:gd name="T41" fmla="*/ 115 h 179"/>
              <a:gd name="T42" fmla="*/ 17 w 179"/>
              <a:gd name="T43" fmla="*/ 142 h 179"/>
              <a:gd name="T44" fmla="*/ 33 w 179"/>
              <a:gd name="T45" fmla="*/ 160 h 179"/>
              <a:gd name="T46" fmla="*/ 63 w 179"/>
              <a:gd name="T47" fmla="*/ 146 h 179"/>
              <a:gd name="T48" fmla="*/ 67 w 179"/>
              <a:gd name="T49" fmla="*/ 145 h 179"/>
              <a:gd name="T50" fmla="*/ 73 w 179"/>
              <a:gd name="T51" fmla="*/ 174 h 179"/>
              <a:gd name="T52" fmla="*/ 79 w 179"/>
              <a:gd name="T53" fmla="*/ 179 h 179"/>
              <a:gd name="T54" fmla="*/ 104 w 179"/>
              <a:gd name="T55" fmla="*/ 178 h 179"/>
              <a:gd name="T56" fmla="*/ 111 w 179"/>
              <a:gd name="T57" fmla="*/ 148 h 179"/>
              <a:gd name="T58" fmla="*/ 113 w 179"/>
              <a:gd name="T59" fmla="*/ 145 h 179"/>
              <a:gd name="T60" fmla="*/ 138 w 179"/>
              <a:gd name="T61" fmla="*/ 161 h 179"/>
              <a:gd name="T62" fmla="*/ 160 w 179"/>
              <a:gd name="T63" fmla="*/ 146 h 179"/>
              <a:gd name="T64" fmla="*/ 161 w 179"/>
              <a:gd name="T65" fmla="*/ 139 h 179"/>
              <a:gd name="T66" fmla="*/ 144 w 179"/>
              <a:gd name="T67" fmla="*/ 114 h 179"/>
              <a:gd name="T68" fmla="*/ 148 w 179"/>
              <a:gd name="T69" fmla="*/ 110 h 179"/>
              <a:gd name="T70" fmla="*/ 178 w 179"/>
              <a:gd name="T71" fmla="*/ 104 h 179"/>
              <a:gd name="T72" fmla="*/ 179 w 179"/>
              <a:gd name="T73" fmla="*/ 79 h 179"/>
              <a:gd name="T74" fmla="*/ 174 w 179"/>
              <a:gd name="T75" fmla="*/ 73 h 179"/>
              <a:gd name="T76" fmla="*/ 83 w 179"/>
              <a:gd name="T77" fmla="*/ 117 h 179"/>
              <a:gd name="T78" fmla="*/ 70 w 179"/>
              <a:gd name="T79" fmla="*/ 109 h 179"/>
              <a:gd name="T80" fmla="*/ 62 w 179"/>
              <a:gd name="T81" fmla="*/ 95 h 179"/>
              <a:gd name="T82" fmla="*/ 62 w 179"/>
              <a:gd name="T83" fmla="*/ 84 h 179"/>
              <a:gd name="T84" fmla="*/ 70 w 179"/>
              <a:gd name="T85" fmla="*/ 70 h 179"/>
              <a:gd name="T86" fmla="*/ 83 w 179"/>
              <a:gd name="T87" fmla="*/ 62 h 179"/>
              <a:gd name="T88" fmla="*/ 95 w 179"/>
              <a:gd name="T89" fmla="*/ 62 h 179"/>
              <a:gd name="T90" fmla="*/ 110 w 179"/>
              <a:gd name="T91" fmla="*/ 70 h 179"/>
              <a:gd name="T92" fmla="*/ 117 w 179"/>
              <a:gd name="T93" fmla="*/ 84 h 179"/>
              <a:gd name="T94" fmla="*/ 117 w 179"/>
              <a:gd name="T95" fmla="*/ 95 h 179"/>
              <a:gd name="T96" fmla="*/ 110 w 179"/>
              <a:gd name="T97" fmla="*/ 109 h 179"/>
              <a:gd name="T98" fmla="*/ 95 w 179"/>
              <a:gd name="T99" fmla="*/ 117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9" h="179">
                <a:moveTo>
                  <a:pt x="174" y="73"/>
                </a:moveTo>
                <a:lnTo>
                  <a:pt x="148" y="68"/>
                </a:lnTo>
                <a:lnTo>
                  <a:pt x="148" y="68"/>
                </a:lnTo>
                <a:lnTo>
                  <a:pt x="145" y="68"/>
                </a:lnTo>
                <a:lnTo>
                  <a:pt x="145" y="67"/>
                </a:lnTo>
                <a:lnTo>
                  <a:pt x="144" y="65"/>
                </a:lnTo>
                <a:lnTo>
                  <a:pt x="145" y="64"/>
                </a:lnTo>
                <a:lnTo>
                  <a:pt x="161" y="41"/>
                </a:lnTo>
                <a:lnTo>
                  <a:pt x="161" y="41"/>
                </a:lnTo>
                <a:lnTo>
                  <a:pt x="162" y="37"/>
                </a:lnTo>
                <a:lnTo>
                  <a:pt x="160" y="34"/>
                </a:lnTo>
                <a:lnTo>
                  <a:pt x="145" y="18"/>
                </a:lnTo>
                <a:lnTo>
                  <a:pt x="145" y="18"/>
                </a:lnTo>
                <a:lnTo>
                  <a:pt x="142" y="17"/>
                </a:lnTo>
                <a:lnTo>
                  <a:pt x="138" y="18"/>
                </a:lnTo>
                <a:lnTo>
                  <a:pt x="116" y="34"/>
                </a:lnTo>
                <a:lnTo>
                  <a:pt x="116" y="34"/>
                </a:lnTo>
                <a:lnTo>
                  <a:pt x="113" y="34"/>
                </a:lnTo>
                <a:lnTo>
                  <a:pt x="112" y="34"/>
                </a:lnTo>
                <a:lnTo>
                  <a:pt x="111" y="33"/>
                </a:lnTo>
                <a:lnTo>
                  <a:pt x="111" y="31"/>
                </a:lnTo>
                <a:lnTo>
                  <a:pt x="105" y="4"/>
                </a:lnTo>
                <a:lnTo>
                  <a:pt x="105" y="4"/>
                </a:lnTo>
                <a:lnTo>
                  <a:pt x="104" y="2"/>
                </a:lnTo>
                <a:lnTo>
                  <a:pt x="100" y="0"/>
                </a:lnTo>
                <a:lnTo>
                  <a:pt x="79" y="0"/>
                </a:lnTo>
                <a:lnTo>
                  <a:pt x="79" y="0"/>
                </a:lnTo>
                <a:lnTo>
                  <a:pt x="75" y="2"/>
                </a:lnTo>
                <a:lnTo>
                  <a:pt x="73" y="4"/>
                </a:lnTo>
                <a:lnTo>
                  <a:pt x="68" y="31"/>
                </a:lnTo>
                <a:lnTo>
                  <a:pt x="68" y="31"/>
                </a:lnTo>
                <a:lnTo>
                  <a:pt x="68" y="33"/>
                </a:lnTo>
                <a:lnTo>
                  <a:pt x="67" y="34"/>
                </a:lnTo>
                <a:lnTo>
                  <a:pt x="66" y="34"/>
                </a:lnTo>
                <a:lnTo>
                  <a:pt x="63" y="34"/>
                </a:lnTo>
                <a:lnTo>
                  <a:pt x="41" y="18"/>
                </a:lnTo>
                <a:lnTo>
                  <a:pt x="41" y="18"/>
                </a:lnTo>
                <a:lnTo>
                  <a:pt x="37" y="17"/>
                </a:lnTo>
                <a:lnTo>
                  <a:pt x="33" y="18"/>
                </a:lnTo>
                <a:lnTo>
                  <a:pt x="19" y="34"/>
                </a:lnTo>
                <a:lnTo>
                  <a:pt x="19" y="34"/>
                </a:lnTo>
                <a:lnTo>
                  <a:pt x="17" y="37"/>
                </a:lnTo>
                <a:lnTo>
                  <a:pt x="18" y="41"/>
                </a:lnTo>
                <a:lnTo>
                  <a:pt x="33" y="64"/>
                </a:lnTo>
                <a:lnTo>
                  <a:pt x="33" y="64"/>
                </a:lnTo>
                <a:lnTo>
                  <a:pt x="33" y="65"/>
                </a:lnTo>
                <a:lnTo>
                  <a:pt x="33" y="67"/>
                </a:lnTo>
                <a:lnTo>
                  <a:pt x="32" y="68"/>
                </a:lnTo>
                <a:lnTo>
                  <a:pt x="31" y="68"/>
                </a:lnTo>
                <a:lnTo>
                  <a:pt x="5" y="73"/>
                </a:lnTo>
                <a:lnTo>
                  <a:pt x="5" y="73"/>
                </a:lnTo>
                <a:lnTo>
                  <a:pt x="1" y="75"/>
                </a:lnTo>
                <a:lnTo>
                  <a:pt x="0" y="79"/>
                </a:lnTo>
                <a:lnTo>
                  <a:pt x="0" y="99"/>
                </a:lnTo>
                <a:lnTo>
                  <a:pt x="0" y="99"/>
                </a:lnTo>
                <a:lnTo>
                  <a:pt x="1" y="104"/>
                </a:lnTo>
                <a:lnTo>
                  <a:pt x="5" y="105"/>
                </a:lnTo>
                <a:lnTo>
                  <a:pt x="31" y="110"/>
                </a:lnTo>
                <a:lnTo>
                  <a:pt x="31" y="110"/>
                </a:lnTo>
                <a:lnTo>
                  <a:pt x="32" y="111"/>
                </a:lnTo>
                <a:lnTo>
                  <a:pt x="33" y="112"/>
                </a:lnTo>
                <a:lnTo>
                  <a:pt x="33" y="114"/>
                </a:lnTo>
                <a:lnTo>
                  <a:pt x="33" y="115"/>
                </a:lnTo>
                <a:lnTo>
                  <a:pt x="18" y="139"/>
                </a:lnTo>
                <a:lnTo>
                  <a:pt x="18" y="139"/>
                </a:lnTo>
                <a:lnTo>
                  <a:pt x="17" y="142"/>
                </a:lnTo>
                <a:lnTo>
                  <a:pt x="19" y="146"/>
                </a:lnTo>
                <a:lnTo>
                  <a:pt x="33" y="160"/>
                </a:lnTo>
                <a:lnTo>
                  <a:pt x="33" y="160"/>
                </a:lnTo>
                <a:lnTo>
                  <a:pt x="37" y="161"/>
                </a:lnTo>
                <a:lnTo>
                  <a:pt x="41" y="161"/>
                </a:lnTo>
                <a:lnTo>
                  <a:pt x="63" y="146"/>
                </a:lnTo>
                <a:lnTo>
                  <a:pt x="63" y="146"/>
                </a:lnTo>
                <a:lnTo>
                  <a:pt x="66" y="145"/>
                </a:lnTo>
                <a:lnTo>
                  <a:pt x="67" y="145"/>
                </a:lnTo>
                <a:lnTo>
                  <a:pt x="68" y="146"/>
                </a:lnTo>
                <a:lnTo>
                  <a:pt x="68" y="148"/>
                </a:lnTo>
                <a:lnTo>
                  <a:pt x="73" y="174"/>
                </a:lnTo>
                <a:lnTo>
                  <a:pt x="73" y="174"/>
                </a:lnTo>
                <a:lnTo>
                  <a:pt x="75" y="178"/>
                </a:lnTo>
                <a:lnTo>
                  <a:pt x="79" y="179"/>
                </a:lnTo>
                <a:lnTo>
                  <a:pt x="100" y="179"/>
                </a:lnTo>
                <a:lnTo>
                  <a:pt x="100" y="179"/>
                </a:lnTo>
                <a:lnTo>
                  <a:pt x="104" y="178"/>
                </a:lnTo>
                <a:lnTo>
                  <a:pt x="105" y="174"/>
                </a:lnTo>
                <a:lnTo>
                  <a:pt x="111" y="148"/>
                </a:lnTo>
                <a:lnTo>
                  <a:pt x="111" y="148"/>
                </a:lnTo>
                <a:lnTo>
                  <a:pt x="111" y="146"/>
                </a:lnTo>
                <a:lnTo>
                  <a:pt x="112" y="145"/>
                </a:lnTo>
                <a:lnTo>
                  <a:pt x="113" y="145"/>
                </a:lnTo>
                <a:lnTo>
                  <a:pt x="116" y="146"/>
                </a:lnTo>
                <a:lnTo>
                  <a:pt x="138" y="161"/>
                </a:lnTo>
                <a:lnTo>
                  <a:pt x="138" y="161"/>
                </a:lnTo>
                <a:lnTo>
                  <a:pt x="142" y="161"/>
                </a:lnTo>
                <a:lnTo>
                  <a:pt x="145" y="160"/>
                </a:lnTo>
                <a:lnTo>
                  <a:pt x="160" y="146"/>
                </a:lnTo>
                <a:lnTo>
                  <a:pt x="160" y="146"/>
                </a:lnTo>
                <a:lnTo>
                  <a:pt x="162" y="142"/>
                </a:lnTo>
                <a:lnTo>
                  <a:pt x="161" y="139"/>
                </a:lnTo>
                <a:lnTo>
                  <a:pt x="145" y="115"/>
                </a:lnTo>
                <a:lnTo>
                  <a:pt x="145" y="115"/>
                </a:lnTo>
                <a:lnTo>
                  <a:pt x="144" y="114"/>
                </a:lnTo>
                <a:lnTo>
                  <a:pt x="145" y="112"/>
                </a:lnTo>
                <a:lnTo>
                  <a:pt x="145" y="111"/>
                </a:lnTo>
                <a:lnTo>
                  <a:pt x="148" y="110"/>
                </a:lnTo>
                <a:lnTo>
                  <a:pt x="174" y="105"/>
                </a:lnTo>
                <a:lnTo>
                  <a:pt x="174" y="105"/>
                </a:lnTo>
                <a:lnTo>
                  <a:pt x="178" y="104"/>
                </a:lnTo>
                <a:lnTo>
                  <a:pt x="179" y="99"/>
                </a:lnTo>
                <a:lnTo>
                  <a:pt x="179" y="79"/>
                </a:lnTo>
                <a:lnTo>
                  <a:pt x="179" y="79"/>
                </a:lnTo>
                <a:lnTo>
                  <a:pt x="178" y="75"/>
                </a:lnTo>
                <a:lnTo>
                  <a:pt x="174" y="73"/>
                </a:lnTo>
                <a:lnTo>
                  <a:pt x="174" y="73"/>
                </a:lnTo>
                <a:close/>
                <a:moveTo>
                  <a:pt x="89" y="117"/>
                </a:moveTo>
                <a:lnTo>
                  <a:pt x="89" y="117"/>
                </a:lnTo>
                <a:lnTo>
                  <a:pt x="83" y="117"/>
                </a:lnTo>
                <a:lnTo>
                  <a:pt x="79" y="115"/>
                </a:lnTo>
                <a:lnTo>
                  <a:pt x="74" y="112"/>
                </a:lnTo>
                <a:lnTo>
                  <a:pt x="70" y="109"/>
                </a:lnTo>
                <a:lnTo>
                  <a:pt x="67" y="105"/>
                </a:lnTo>
                <a:lnTo>
                  <a:pt x="64" y="101"/>
                </a:lnTo>
                <a:lnTo>
                  <a:pt x="62" y="95"/>
                </a:lnTo>
                <a:lnTo>
                  <a:pt x="62" y="90"/>
                </a:lnTo>
                <a:lnTo>
                  <a:pt x="62" y="90"/>
                </a:lnTo>
                <a:lnTo>
                  <a:pt x="62" y="84"/>
                </a:lnTo>
                <a:lnTo>
                  <a:pt x="64" y="79"/>
                </a:lnTo>
                <a:lnTo>
                  <a:pt x="67" y="74"/>
                </a:lnTo>
                <a:lnTo>
                  <a:pt x="70" y="70"/>
                </a:lnTo>
                <a:lnTo>
                  <a:pt x="74" y="66"/>
                </a:lnTo>
                <a:lnTo>
                  <a:pt x="79" y="64"/>
                </a:lnTo>
                <a:lnTo>
                  <a:pt x="83" y="62"/>
                </a:lnTo>
                <a:lnTo>
                  <a:pt x="89" y="61"/>
                </a:lnTo>
                <a:lnTo>
                  <a:pt x="89" y="61"/>
                </a:lnTo>
                <a:lnTo>
                  <a:pt x="95" y="62"/>
                </a:lnTo>
                <a:lnTo>
                  <a:pt x="100" y="64"/>
                </a:lnTo>
                <a:lnTo>
                  <a:pt x="105" y="66"/>
                </a:lnTo>
                <a:lnTo>
                  <a:pt x="110" y="70"/>
                </a:lnTo>
                <a:lnTo>
                  <a:pt x="112" y="74"/>
                </a:lnTo>
                <a:lnTo>
                  <a:pt x="116" y="79"/>
                </a:lnTo>
                <a:lnTo>
                  <a:pt x="117" y="84"/>
                </a:lnTo>
                <a:lnTo>
                  <a:pt x="117" y="90"/>
                </a:lnTo>
                <a:lnTo>
                  <a:pt x="117" y="90"/>
                </a:lnTo>
                <a:lnTo>
                  <a:pt x="117" y="95"/>
                </a:lnTo>
                <a:lnTo>
                  <a:pt x="116" y="101"/>
                </a:lnTo>
                <a:lnTo>
                  <a:pt x="112" y="105"/>
                </a:lnTo>
                <a:lnTo>
                  <a:pt x="110" y="109"/>
                </a:lnTo>
                <a:lnTo>
                  <a:pt x="105" y="112"/>
                </a:lnTo>
                <a:lnTo>
                  <a:pt x="100" y="115"/>
                </a:lnTo>
                <a:lnTo>
                  <a:pt x="95" y="117"/>
                </a:lnTo>
                <a:lnTo>
                  <a:pt x="89" y="117"/>
                </a:lnTo>
                <a:lnTo>
                  <a:pt x="89" y="117"/>
                </a:lnTo>
                <a:close/>
              </a:path>
            </a:pathLst>
          </a:custGeom>
          <a:solidFill>
            <a:srgbClr val="54B9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Rectangle 46"/>
          <p:cNvSpPr>
            <a:spLocks noChangeArrowheads="1"/>
          </p:cNvSpPr>
          <p:nvPr/>
        </p:nvSpPr>
        <p:spPr bwMode="auto">
          <a:xfrm>
            <a:off x="1825266" y="3034806"/>
            <a:ext cx="285750" cy="63500"/>
          </a:xfrm>
          <a:prstGeom prst="rect">
            <a:avLst/>
          </a:prstGeom>
          <a:solidFill>
            <a:srgbClr val="54B94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47"/>
          <p:cNvSpPr>
            <a:spLocks noChangeArrowheads="1"/>
          </p:cNvSpPr>
          <p:nvPr/>
        </p:nvSpPr>
        <p:spPr bwMode="auto">
          <a:xfrm>
            <a:off x="1825266" y="3168156"/>
            <a:ext cx="285750" cy="63500"/>
          </a:xfrm>
          <a:prstGeom prst="rect">
            <a:avLst/>
          </a:prstGeom>
          <a:solidFill>
            <a:srgbClr val="54B94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48"/>
          <p:cNvSpPr>
            <a:spLocks noChangeArrowheads="1"/>
          </p:cNvSpPr>
          <p:nvPr/>
        </p:nvSpPr>
        <p:spPr bwMode="auto">
          <a:xfrm>
            <a:off x="1825266" y="3303093"/>
            <a:ext cx="285750" cy="61913"/>
          </a:xfrm>
          <a:prstGeom prst="rect">
            <a:avLst/>
          </a:prstGeom>
          <a:solidFill>
            <a:srgbClr val="54B94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49"/>
          <p:cNvSpPr>
            <a:spLocks/>
          </p:cNvSpPr>
          <p:nvPr/>
        </p:nvSpPr>
        <p:spPr bwMode="auto">
          <a:xfrm>
            <a:off x="1718903" y="3034806"/>
            <a:ext cx="63500" cy="63500"/>
          </a:xfrm>
          <a:custGeom>
            <a:avLst/>
            <a:gdLst>
              <a:gd name="T0" fmla="*/ 20 w 40"/>
              <a:gd name="T1" fmla="*/ 0 h 40"/>
              <a:gd name="T2" fmla="*/ 20 w 40"/>
              <a:gd name="T3" fmla="*/ 0 h 40"/>
              <a:gd name="T4" fmla="*/ 17 w 40"/>
              <a:gd name="T5" fmla="*/ 1 h 40"/>
              <a:gd name="T6" fmla="*/ 13 w 40"/>
              <a:gd name="T7" fmla="*/ 2 h 40"/>
              <a:gd name="T8" fmla="*/ 7 w 40"/>
              <a:gd name="T9" fmla="*/ 6 h 40"/>
              <a:gd name="T10" fmla="*/ 2 w 40"/>
              <a:gd name="T11" fmla="*/ 12 h 40"/>
              <a:gd name="T12" fmla="*/ 2 w 40"/>
              <a:gd name="T13" fmla="*/ 16 h 40"/>
              <a:gd name="T14" fmla="*/ 0 w 40"/>
              <a:gd name="T15" fmla="*/ 20 h 40"/>
              <a:gd name="T16" fmla="*/ 0 w 40"/>
              <a:gd name="T17" fmla="*/ 20 h 40"/>
              <a:gd name="T18" fmla="*/ 2 w 40"/>
              <a:gd name="T19" fmla="*/ 24 h 40"/>
              <a:gd name="T20" fmla="*/ 2 w 40"/>
              <a:gd name="T21" fmla="*/ 27 h 40"/>
              <a:gd name="T22" fmla="*/ 7 w 40"/>
              <a:gd name="T23" fmla="*/ 33 h 40"/>
              <a:gd name="T24" fmla="*/ 13 w 40"/>
              <a:gd name="T25" fmla="*/ 38 h 40"/>
              <a:gd name="T26" fmla="*/ 17 w 40"/>
              <a:gd name="T27" fmla="*/ 40 h 40"/>
              <a:gd name="T28" fmla="*/ 20 w 40"/>
              <a:gd name="T29" fmla="*/ 40 h 40"/>
              <a:gd name="T30" fmla="*/ 20 w 40"/>
              <a:gd name="T31" fmla="*/ 40 h 40"/>
              <a:gd name="T32" fmla="*/ 24 w 40"/>
              <a:gd name="T33" fmla="*/ 40 h 40"/>
              <a:gd name="T34" fmla="*/ 28 w 40"/>
              <a:gd name="T35" fmla="*/ 38 h 40"/>
              <a:gd name="T36" fmla="*/ 34 w 40"/>
              <a:gd name="T37" fmla="*/ 33 h 40"/>
              <a:gd name="T38" fmla="*/ 39 w 40"/>
              <a:gd name="T39" fmla="*/ 27 h 40"/>
              <a:gd name="T40" fmla="*/ 40 w 40"/>
              <a:gd name="T41" fmla="*/ 24 h 40"/>
              <a:gd name="T42" fmla="*/ 40 w 40"/>
              <a:gd name="T43" fmla="*/ 20 h 40"/>
              <a:gd name="T44" fmla="*/ 40 w 40"/>
              <a:gd name="T45" fmla="*/ 20 h 40"/>
              <a:gd name="T46" fmla="*/ 40 w 40"/>
              <a:gd name="T47" fmla="*/ 16 h 40"/>
              <a:gd name="T48" fmla="*/ 39 w 40"/>
              <a:gd name="T49" fmla="*/ 12 h 40"/>
              <a:gd name="T50" fmla="*/ 34 w 40"/>
              <a:gd name="T51" fmla="*/ 6 h 40"/>
              <a:gd name="T52" fmla="*/ 28 w 40"/>
              <a:gd name="T53" fmla="*/ 2 h 40"/>
              <a:gd name="T54" fmla="*/ 24 w 40"/>
              <a:gd name="T55" fmla="*/ 1 h 40"/>
              <a:gd name="T56" fmla="*/ 20 w 40"/>
              <a:gd name="T57" fmla="*/ 0 h 40"/>
              <a:gd name="T58" fmla="*/ 20 w 40"/>
              <a:gd name="T5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0" h="40">
                <a:moveTo>
                  <a:pt x="20" y="0"/>
                </a:moveTo>
                <a:lnTo>
                  <a:pt x="20" y="0"/>
                </a:lnTo>
                <a:lnTo>
                  <a:pt x="17" y="1"/>
                </a:lnTo>
                <a:lnTo>
                  <a:pt x="13" y="2"/>
                </a:lnTo>
                <a:lnTo>
                  <a:pt x="7" y="6"/>
                </a:lnTo>
                <a:lnTo>
                  <a:pt x="2" y="12"/>
                </a:lnTo>
                <a:lnTo>
                  <a:pt x="2" y="16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2" y="27"/>
                </a:lnTo>
                <a:lnTo>
                  <a:pt x="7" y="33"/>
                </a:lnTo>
                <a:lnTo>
                  <a:pt x="13" y="38"/>
                </a:lnTo>
                <a:lnTo>
                  <a:pt x="17" y="40"/>
                </a:lnTo>
                <a:lnTo>
                  <a:pt x="20" y="40"/>
                </a:lnTo>
                <a:lnTo>
                  <a:pt x="20" y="40"/>
                </a:lnTo>
                <a:lnTo>
                  <a:pt x="24" y="40"/>
                </a:lnTo>
                <a:lnTo>
                  <a:pt x="28" y="38"/>
                </a:lnTo>
                <a:lnTo>
                  <a:pt x="34" y="33"/>
                </a:lnTo>
                <a:lnTo>
                  <a:pt x="39" y="27"/>
                </a:lnTo>
                <a:lnTo>
                  <a:pt x="40" y="24"/>
                </a:lnTo>
                <a:lnTo>
                  <a:pt x="40" y="20"/>
                </a:lnTo>
                <a:lnTo>
                  <a:pt x="40" y="20"/>
                </a:lnTo>
                <a:lnTo>
                  <a:pt x="40" y="16"/>
                </a:lnTo>
                <a:lnTo>
                  <a:pt x="39" y="12"/>
                </a:lnTo>
                <a:lnTo>
                  <a:pt x="34" y="6"/>
                </a:lnTo>
                <a:lnTo>
                  <a:pt x="28" y="2"/>
                </a:lnTo>
                <a:lnTo>
                  <a:pt x="24" y="1"/>
                </a:lnTo>
                <a:lnTo>
                  <a:pt x="20" y="0"/>
                </a:lnTo>
                <a:lnTo>
                  <a:pt x="20" y="0"/>
                </a:lnTo>
                <a:close/>
              </a:path>
            </a:pathLst>
          </a:custGeom>
          <a:solidFill>
            <a:srgbClr val="54B94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50"/>
          <p:cNvSpPr>
            <a:spLocks/>
          </p:cNvSpPr>
          <p:nvPr/>
        </p:nvSpPr>
        <p:spPr bwMode="auto">
          <a:xfrm>
            <a:off x="1718903" y="3168156"/>
            <a:ext cx="63500" cy="63500"/>
          </a:xfrm>
          <a:custGeom>
            <a:avLst/>
            <a:gdLst>
              <a:gd name="T0" fmla="*/ 20 w 40"/>
              <a:gd name="T1" fmla="*/ 0 h 40"/>
              <a:gd name="T2" fmla="*/ 20 w 40"/>
              <a:gd name="T3" fmla="*/ 0 h 40"/>
              <a:gd name="T4" fmla="*/ 17 w 40"/>
              <a:gd name="T5" fmla="*/ 0 h 40"/>
              <a:gd name="T6" fmla="*/ 13 w 40"/>
              <a:gd name="T7" fmla="*/ 1 h 40"/>
              <a:gd name="T8" fmla="*/ 7 w 40"/>
              <a:gd name="T9" fmla="*/ 6 h 40"/>
              <a:gd name="T10" fmla="*/ 2 w 40"/>
              <a:gd name="T11" fmla="*/ 13 h 40"/>
              <a:gd name="T12" fmla="*/ 2 w 40"/>
              <a:gd name="T13" fmla="*/ 16 h 40"/>
              <a:gd name="T14" fmla="*/ 0 w 40"/>
              <a:gd name="T15" fmla="*/ 20 h 40"/>
              <a:gd name="T16" fmla="*/ 0 w 40"/>
              <a:gd name="T17" fmla="*/ 20 h 40"/>
              <a:gd name="T18" fmla="*/ 2 w 40"/>
              <a:gd name="T19" fmla="*/ 24 h 40"/>
              <a:gd name="T20" fmla="*/ 2 w 40"/>
              <a:gd name="T21" fmla="*/ 28 h 40"/>
              <a:gd name="T22" fmla="*/ 7 w 40"/>
              <a:gd name="T23" fmla="*/ 34 h 40"/>
              <a:gd name="T24" fmla="*/ 13 w 40"/>
              <a:gd name="T25" fmla="*/ 37 h 40"/>
              <a:gd name="T26" fmla="*/ 17 w 40"/>
              <a:gd name="T27" fmla="*/ 39 h 40"/>
              <a:gd name="T28" fmla="*/ 20 w 40"/>
              <a:gd name="T29" fmla="*/ 40 h 40"/>
              <a:gd name="T30" fmla="*/ 20 w 40"/>
              <a:gd name="T31" fmla="*/ 40 h 40"/>
              <a:gd name="T32" fmla="*/ 24 w 40"/>
              <a:gd name="T33" fmla="*/ 39 h 40"/>
              <a:gd name="T34" fmla="*/ 28 w 40"/>
              <a:gd name="T35" fmla="*/ 37 h 40"/>
              <a:gd name="T36" fmla="*/ 34 w 40"/>
              <a:gd name="T37" fmla="*/ 34 h 40"/>
              <a:gd name="T38" fmla="*/ 39 w 40"/>
              <a:gd name="T39" fmla="*/ 28 h 40"/>
              <a:gd name="T40" fmla="*/ 40 w 40"/>
              <a:gd name="T41" fmla="*/ 24 h 40"/>
              <a:gd name="T42" fmla="*/ 40 w 40"/>
              <a:gd name="T43" fmla="*/ 20 h 40"/>
              <a:gd name="T44" fmla="*/ 40 w 40"/>
              <a:gd name="T45" fmla="*/ 20 h 40"/>
              <a:gd name="T46" fmla="*/ 40 w 40"/>
              <a:gd name="T47" fmla="*/ 16 h 40"/>
              <a:gd name="T48" fmla="*/ 39 w 40"/>
              <a:gd name="T49" fmla="*/ 13 h 40"/>
              <a:gd name="T50" fmla="*/ 34 w 40"/>
              <a:gd name="T51" fmla="*/ 6 h 40"/>
              <a:gd name="T52" fmla="*/ 28 w 40"/>
              <a:gd name="T53" fmla="*/ 1 h 40"/>
              <a:gd name="T54" fmla="*/ 24 w 40"/>
              <a:gd name="T55" fmla="*/ 0 h 40"/>
              <a:gd name="T56" fmla="*/ 20 w 40"/>
              <a:gd name="T57" fmla="*/ 0 h 40"/>
              <a:gd name="T58" fmla="*/ 20 w 40"/>
              <a:gd name="T5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0" h="40">
                <a:moveTo>
                  <a:pt x="20" y="0"/>
                </a:moveTo>
                <a:lnTo>
                  <a:pt x="20" y="0"/>
                </a:lnTo>
                <a:lnTo>
                  <a:pt x="17" y="0"/>
                </a:lnTo>
                <a:lnTo>
                  <a:pt x="13" y="1"/>
                </a:lnTo>
                <a:lnTo>
                  <a:pt x="7" y="6"/>
                </a:lnTo>
                <a:lnTo>
                  <a:pt x="2" y="13"/>
                </a:lnTo>
                <a:lnTo>
                  <a:pt x="2" y="16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2" y="28"/>
                </a:lnTo>
                <a:lnTo>
                  <a:pt x="7" y="34"/>
                </a:lnTo>
                <a:lnTo>
                  <a:pt x="13" y="37"/>
                </a:lnTo>
                <a:lnTo>
                  <a:pt x="17" y="39"/>
                </a:lnTo>
                <a:lnTo>
                  <a:pt x="20" y="40"/>
                </a:lnTo>
                <a:lnTo>
                  <a:pt x="20" y="40"/>
                </a:lnTo>
                <a:lnTo>
                  <a:pt x="24" y="39"/>
                </a:lnTo>
                <a:lnTo>
                  <a:pt x="28" y="37"/>
                </a:lnTo>
                <a:lnTo>
                  <a:pt x="34" y="34"/>
                </a:lnTo>
                <a:lnTo>
                  <a:pt x="39" y="28"/>
                </a:lnTo>
                <a:lnTo>
                  <a:pt x="40" y="24"/>
                </a:lnTo>
                <a:lnTo>
                  <a:pt x="40" y="20"/>
                </a:lnTo>
                <a:lnTo>
                  <a:pt x="40" y="20"/>
                </a:lnTo>
                <a:lnTo>
                  <a:pt x="40" y="16"/>
                </a:lnTo>
                <a:lnTo>
                  <a:pt x="39" y="13"/>
                </a:lnTo>
                <a:lnTo>
                  <a:pt x="34" y="6"/>
                </a:lnTo>
                <a:lnTo>
                  <a:pt x="28" y="1"/>
                </a:lnTo>
                <a:lnTo>
                  <a:pt x="24" y="0"/>
                </a:lnTo>
                <a:lnTo>
                  <a:pt x="20" y="0"/>
                </a:lnTo>
                <a:lnTo>
                  <a:pt x="20" y="0"/>
                </a:lnTo>
                <a:close/>
              </a:path>
            </a:pathLst>
          </a:custGeom>
          <a:solidFill>
            <a:srgbClr val="54B94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51"/>
          <p:cNvSpPr>
            <a:spLocks/>
          </p:cNvSpPr>
          <p:nvPr/>
        </p:nvSpPr>
        <p:spPr bwMode="auto">
          <a:xfrm>
            <a:off x="1718903" y="3303093"/>
            <a:ext cx="63500" cy="61913"/>
          </a:xfrm>
          <a:custGeom>
            <a:avLst/>
            <a:gdLst>
              <a:gd name="T0" fmla="*/ 20 w 40"/>
              <a:gd name="T1" fmla="*/ 0 h 39"/>
              <a:gd name="T2" fmla="*/ 20 w 40"/>
              <a:gd name="T3" fmla="*/ 0 h 39"/>
              <a:gd name="T4" fmla="*/ 17 w 40"/>
              <a:gd name="T5" fmla="*/ 0 h 39"/>
              <a:gd name="T6" fmla="*/ 13 w 40"/>
              <a:gd name="T7" fmla="*/ 1 h 39"/>
              <a:gd name="T8" fmla="*/ 7 w 40"/>
              <a:gd name="T9" fmla="*/ 6 h 39"/>
              <a:gd name="T10" fmla="*/ 2 w 40"/>
              <a:gd name="T11" fmla="*/ 12 h 39"/>
              <a:gd name="T12" fmla="*/ 2 w 40"/>
              <a:gd name="T13" fmla="*/ 16 h 39"/>
              <a:gd name="T14" fmla="*/ 0 w 40"/>
              <a:gd name="T15" fmla="*/ 19 h 39"/>
              <a:gd name="T16" fmla="*/ 0 w 40"/>
              <a:gd name="T17" fmla="*/ 19 h 39"/>
              <a:gd name="T18" fmla="*/ 2 w 40"/>
              <a:gd name="T19" fmla="*/ 23 h 39"/>
              <a:gd name="T20" fmla="*/ 2 w 40"/>
              <a:gd name="T21" fmla="*/ 27 h 39"/>
              <a:gd name="T22" fmla="*/ 7 w 40"/>
              <a:gd name="T23" fmla="*/ 33 h 39"/>
              <a:gd name="T24" fmla="*/ 13 w 40"/>
              <a:gd name="T25" fmla="*/ 37 h 39"/>
              <a:gd name="T26" fmla="*/ 17 w 40"/>
              <a:gd name="T27" fmla="*/ 38 h 39"/>
              <a:gd name="T28" fmla="*/ 20 w 40"/>
              <a:gd name="T29" fmla="*/ 39 h 39"/>
              <a:gd name="T30" fmla="*/ 20 w 40"/>
              <a:gd name="T31" fmla="*/ 39 h 39"/>
              <a:gd name="T32" fmla="*/ 24 w 40"/>
              <a:gd name="T33" fmla="*/ 38 h 39"/>
              <a:gd name="T34" fmla="*/ 28 w 40"/>
              <a:gd name="T35" fmla="*/ 37 h 39"/>
              <a:gd name="T36" fmla="*/ 34 w 40"/>
              <a:gd name="T37" fmla="*/ 33 h 39"/>
              <a:gd name="T38" fmla="*/ 39 w 40"/>
              <a:gd name="T39" fmla="*/ 27 h 39"/>
              <a:gd name="T40" fmla="*/ 40 w 40"/>
              <a:gd name="T41" fmla="*/ 23 h 39"/>
              <a:gd name="T42" fmla="*/ 40 w 40"/>
              <a:gd name="T43" fmla="*/ 19 h 39"/>
              <a:gd name="T44" fmla="*/ 40 w 40"/>
              <a:gd name="T45" fmla="*/ 19 h 39"/>
              <a:gd name="T46" fmla="*/ 40 w 40"/>
              <a:gd name="T47" fmla="*/ 16 h 39"/>
              <a:gd name="T48" fmla="*/ 39 w 40"/>
              <a:gd name="T49" fmla="*/ 12 h 39"/>
              <a:gd name="T50" fmla="*/ 34 w 40"/>
              <a:gd name="T51" fmla="*/ 6 h 39"/>
              <a:gd name="T52" fmla="*/ 28 w 40"/>
              <a:gd name="T53" fmla="*/ 1 h 39"/>
              <a:gd name="T54" fmla="*/ 24 w 40"/>
              <a:gd name="T55" fmla="*/ 0 h 39"/>
              <a:gd name="T56" fmla="*/ 20 w 40"/>
              <a:gd name="T57" fmla="*/ 0 h 39"/>
              <a:gd name="T58" fmla="*/ 20 w 40"/>
              <a:gd name="T59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0" h="39">
                <a:moveTo>
                  <a:pt x="20" y="0"/>
                </a:moveTo>
                <a:lnTo>
                  <a:pt x="20" y="0"/>
                </a:lnTo>
                <a:lnTo>
                  <a:pt x="17" y="0"/>
                </a:lnTo>
                <a:lnTo>
                  <a:pt x="13" y="1"/>
                </a:lnTo>
                <a:lnTo>
                  <a:pt x="7" y="6"/>
                </a:lnTo>
                <a:lnTo>
                  <a:pt x="2" y="12"/>
                </a:lnTo>
                <a:lnTo>
                  <a:pt x="2" y="16"/>
                </a:lnTo>
                <a:lnTo>
                  <a:pt x="0" y="19"/>
                </a:lnTo>
                <a:lnTo>
                  <a:pt x="0" y="19"/>
                </a:lnTo>
                <a:lnTo>
                  <a:pt x="2" y="23"/>
                </a:lnTo>
                <a:lnTo>
                  <a:pt x="2" y="27"/>
                </a:lnTo>
                <a:lnTo>
                  <a:pt x="7" y="33"/>
                </a:lnTo>
                <a:lnTo>
                  <a:pt x="13" y="37"/>
                </a:lnTo>
                <a:lnTo>
                  <a:pt x="17" y="38"/>
                </a:lnTo>
                <a:lnTo>
                  <a:pt x="20" y="39"/>
                </a:lnTo>
                <a:lnTo>
                  <a:pt x="20" y="39"/>
                </a:lnTo>
                <a:lnTo>
                  <a:pt x="24" y="38"/>
                </a:lnTo>
                <a:lnTo>
                  <a:pt x="28" y="37"/>
                </a:lnTo>
                <a:lnTo>
                  <a:pt x="34" y="33"/>
                </a:lnTo>
                <a:lnTo>
                  <a:pt x="39" y="27"/>
                </a:lnTo>
                <a:lnTo>
                  <a:pt x="40" y="23"/>
                </a:lnTo>
                <a:lnTo>
                  <a:pt x="40" y="19"/>
                </a:lnTo>
                <a:lnTo>
                  <a:pt x="40" y="19"/>
                </a:lnTo>
                <a:lnTo>
                  <a:pt x="40" y="16"/>
                </a:lnTo>
                <a:lnTo>
                  <a:pt x="39" y="12"/>
                </a:lnTo>
                <a:lnTo>
                  <a:pt x="34" y="6"/>
                </a:lnTo>
                <a:lnTo>
                  <a:pt x="28" y="1"/>
                </a:lnTo>
                <a:lnTo>
                  <a:pt x="24" y="0"/>
                </a:lnTo>
                <a:lnTo>
                  <a:pt x="20" y="0"/>
                </a:lnTo>
                <a:lnTo>
                  <a:pt x="20" y="0"/>
                </a:lnTo>
                <a:close/>
              </a:path>
            </a:pathLst>
          </a:custGeom>
          <a:solidFill>
            <a:srgbClr val="54B94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2"/>
          <p:cNvSpPr>
            <a:spLocks noEditPoints="1"/>
          </p:cNvSpPr>
          <p:nvPr/>
        </p:nvSpPr>
        <p:spPr bwMode="auto">
          <a:xfrm>
            <a:off x="2593196" y="2732300"/>
            <a:ext cx="434846" cy="434089"/>
          </a:xfrm>
          <a:custGeom>
            <a:avLst/>
            <a:gdLst>
              <a:gd name="T0" fmla="*/ 404 w 574"/>
              <a:gd name="T1" fmla="*/ 334 h 573"/>
              <a:gd name="T2" fmla="*/ 424 w 574"/>
              <a:gd name="T3" fmla="*/ 294 h 573"/>
              <a:gd name="T4" fmla="*/ 435 w 574"/>
              <a:gd name="T5" fmla="*/ 250 h 573"/>
              <a:gd name="T6" fmla="*/ 438 w 574"/>
              <a:gd name="T7" fmla="*/ 219 h 573"/>
              <a:gd name="T8" fmla="*/ 428 w 574"/>
              <a:gd name="T9" fmla="*/ 153 h 573"/>
              <a:gd name="T10" fmla="*/ 400 w 574"/>
              <a:gd name="T11" fmla="*/ 96 h 573"/>
              <a:gd name="T12" fmla="*/ 359 w 574"/>
              <a:gd name="T13" fmla="*/ 49 h 573"/>
              <a:gd name="T14" fmla="*/ 304 w 574"/>
              <a:gd name="T15" fmla="*/ 17 h 573"/>
              <a:gd name="T16" fmla="*/ 241 w 574"/>
              <a:gd name="T17" fmla="*/ 1 h 573"/>
              <a:gd name="T18" fmla="*/ 197 w 574"/>
              <a:gd name="T19" fmla="*/ 1 h 573"/>
              <a:gd name="T20" fmla="*/ 134 w 574"/>
              <a:gd name="T21" fmla="*/ 17 h 573"/>
              <a:gd name="T22" fmla="*/ 80 w 574"/>
              <a:gd name="T23" fmla="*/ 49 h 573"/>
              <a:gd name="T24" fmla="*/ 37 w 574"/>
              <a:gd name="T25" fmla="*/ 96 h 573"/>
              <a:gd name="T26" fmla="*/ 10 w 574"/>
              <a:gd name="T27" fmla="*/ 153 h 573"/>
              <a:gd name="T28" fmla="*/ 0 w 574"/>
              <a:gd name="T29" fmla="*/ 219 h 573"/>
              <a:gd name="T30" fmla="*/ 5 w 574"/>
              <a:gd name="T31" fmla="*/ 263 h 573"/>
              <a:gd name="T32" fmla="*/ 26 w 574"/>
              <a:gd name="T33" fmla="*/ 323 h 573"/>
              <a:gd name="T34" fmla="*/ 64 w 574"/>
              <a:gd name="T35" fmla="*/ 372 h 573"/>
              <a:gd name="T36" fmla="*/ 114 w 574"/>
              <a:gd name="T37" fmla="*/ 411 h 573"/>
              <a:gd name="T38" fmla="*/ 174 w 574"/>
              <a:gd name="T39" fmla="*/ 432 h 573"/>
              <a:gd name="T40" fmla="*/ 219 w 574"/>
              <a:gd name="T41" fmla="*/ 436 h 573"/>
              <a:gd name="T42" fmla="*/ 265 w 574"/>
              <a:gd name="T43" fmla="*/ 432 h 573"/>
              <a:gd name="T44" fmla="*/ 309 w 574"/>
              <a:gd name="T45" fmla="*/ 418 h 573"/>
              <a:gd name="T46" fmla="*/ 488 w 574"/>
              <a:gd name="T47" fmla="*/ 557 h 573"/>
              <a:gd name="T48" fmla="*/ 507 w 574"/>
              <a:gd name="T49" fmla="*/ 569 h 573"/>
              <a:gd name="T50" fmla="*/ 527 w 574"/>
              <a:gd name="T51" fmla="*/ 573 h 573"/>
              <a:gd name="T52" fmla="*/ 536 w 574"/>
              <a:gd name="T53" fmla="*/ 573 h 573"/>
              <a:gd name="T54" fmla="*/ 560 w 574"/>
              <a:gd name="T55" fmla="*/ 559 h 573"/>
              <a:gd name="T56" fmla="*/ 571 w 574"/>
              <a:gd name="T57" fmla="*/ 543 h 573"/>
              <a:gd name="T58" fmla="*/ 574 w 574"/>
              <a:gd name="T59" fmla="*/ 526 h 573"/>
              <a:gd name="T60" fmla="*/ 566 w 574"/>
              <a:gd name="T61" fmla="*/ 497 h 573"/>
              <a:gd name="T62" fmla="*/ 341 w 574"/>
              <a:gd name="T63" fmla="*/ 219 h 573"/>
              <a:gd name="T64" fmla="*/ 339 w 574"/>
              <a:gd name="T65" fmla="*/ 243 h 573"/>
              <a:gd name="T66" fmla="*/ 327 w 574"/>
              <a:gd name="T67" fmla="*/ 276 h 573"/>
              <a:gd name="T68" fmla="*/ 305 w 574"/>
              <a:gd name="T69" fmla="*/ 304 h 573"/>
              <a:gd name="T70" fmla="*/ 277 w 574"/>
              <a:gd name="T71" fmla="*/ 326 h 573"/>
              <a:gd name="T72" fmla="*/ 244 w 574"/>
              <a:gd name="T73" fmla="*/ 338 h 573"/>
              <a:gd name="T74" fmla="*/ 219 w 574"/>
              <a:gd name="T75" fmla="*/ 340 h 573"/>
              <a:gd name="T76" fmla="*/ 182 w 574"/>
              <a:gd name="T77" fmla="*/ 335 h 573"/>
              <a:gd name="T78" fmla="*/ 150 w 574"/>
              <a:gd name="T79" fmla="*/ 319 h 573"/>
              <a:gd name="T80" fmla="*/ 125 w 574"/>
              <a:gd name="T81" fmla="*/ 296 h 573"/>
              <a:gd name="T82" fmla="*/ 106 w 574"/>
              <a:gd name="T83" fmla="*/ 266 h 573"/>
              <a:gd name="T84" fmla="*/ 97 w 574"/>
              <a:gd name="T85" fmla="*/ 231 h 573"/>
              <a:gd name="T86" fmla="*/ 97 w 574"/>
              <a:gd name="T87" fmla="*/ 206 h 573"/>
              <a:gd name="T88" fmla="*/ 106 w 574"/>
              <a:gd name="T89" fmla="*/ 171 h 573"/>
              <a:gd name="T90" fmla="*/ 125 w 574"/>
              <a:gd name="T91" fmla="*/ 141 h 573"/>
              <a:gd name="T92" fmla="*/ 150 w 574"/>
              <a:gd name="T93" fmla="*/ 117 h 573"/>
              <a:gd name="T94" fmla="*/ 182 w 574"/>
              <a:gd name="T95" fmla="*/ 101 h 573"/>
              <a:gd name="T96" fmla="*/ 219 w 574"/>
              <a:gd name="T97" fmla="*/ 96 h 573"/>
              <a:gd name="T98" fmla="*/ 244 w 574"/>
              <a:gd name="T99" fmla="*/ 99 h 573"/>
              <a:gd name="T100" fmla="*/ 277 w 574"/>
              <a:gd name="T101" fmla="*/ 111 h 573"/>
              <a:gd name="T102" fmla="*/ 305 w 574"/>
              <a:gd name="T103" fmla="*/ 132 h 573"/>
              <a:gd name="T104" fmla="*/ 327 w 574"/>
              <a:gd name="T105" fmla="*/ 160 h 573"/>
              <a:gd name="T106" fmla="*/ 339 w 574"/>
              <a:gd name="T107" fmla="*/ 194 h 573"/>
              <a:gd name="T108" fmla="*/ 341 w 574"/>
              <a:gd name="T109" fmla="*/ 219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74" h="573">
                <a:moveTo>
                  <a:pt x="558" y="487"/>
                </a:moveTo>
                <a:lnTo>
                  <a:pt x="404" y="334"/>
                </a:lnTo>
                <a:lnTo>
                  <a:pt x="404" y="334"/>
                </a:lnTo>
                <a:lnTo>
                  <a:pt x="412" y="322"/>
                </a:lnTo>
                <a:lnTo>
                  <a:pt x="419" y="308"/>
                </a:lnTo>
                <a:lnTo>
                  <a:pt x="424" y="294"/>
                </a:lnTo>
                <a:lnTo>
                  <a:pt x="429" y="280"/>
                </a:lnTo>
                <a:lnTo>
                  <a:pt x="432" y="264"/>
                </a:lnTo>
                <a:lnTo>
                  <a:pt x="435" y="250"/>
                </a:lnTo>
                <a:lnTo>
                  <a:pt x="438" y="234"/>
                </a:lnTo>
                <a:lnTo>
                  <a:pt x="438" y="219"/>
                </a:lnTo>
                <a:lnTo>
                  <a:pt x="438" y="219"/>
                </a:lnTo>
                <a:lnTo>
                  <a:pt x="436" y="196"/>
                </a:lnTo>
                <a:lnTo>
                  <a:pt x="434" y="175"/>
                </a:lnTo>
                <a:lnTo>
                  <a:pt x="428" y="153"/>
                </a:lnTo>
                <a:lnTo>
                  <a:pt x="420" y="133"/>
                </a:lnTo>
                <a:lnTo>
                  <a:pt x="411" y="115"/>
                </a:lnTo>
                <a:lnTo>
                  <a:pt x="400" y="96"/>
                </a:lnTo>
                <a:lnTo>
                  <a:pt x="388" y="79"/>
                </a:lnTo>
                <a:lnTo>
                  <a:pt x="373" y="64"/>
                </a:lnTo>
                <a:lnTo>
                  <a:pt x="359" y="49"/>
                </a:lnTo>
                <a:lnTo>
                  <a:pt x="341" y="37"/>
                </a:lnTo>
                <a:lnTo>
                  <a:pt x="323" y="27"/>
                </a:lnTo>
                <a:lnTo>
                  <a:pt x="304" y="17"/>
                </a:lnTo>
                <a:lnTo>
                  <a:pt x="284" y="9"/>
                </a:lnTo>
                <a:lnTo>
                  <a:pt x="263" y="4"/>
                </a:lnTo>
                <a:lnTo>
                  <a:pt x="241" y="1"/>
                </a:lnTo>
                <a:lnTo>
                  <a:pt x="219" y="0"/>
                </a:lnTo>
                <a:lnTo>
                  <a:pt x="219" y="0"/>
                </a:lnTo>
                <a:lnTo>
                  <a:pt x="197" y="1"/>
                </a:lnTo>
                <a:lnTo>
                  <a:pt x="174" y="4"/>
                </a:lnTo>
                <a:lnTo>
                  <a:pt x="154" y="9"/>
                </a:lnTo>
                <a:lnTo>
                  <a:pt x="134" y="17"/>
                </a:lnTo>
                <a:lnTo>
                  <a:pt x="114" y="27"/>
                </a:lnTo>
                <a:lnTo>
                  <a:pt x="97" y="37"/>
                </a:lnTo>
                <a:lnTo>
                  <a:pt x="80" y="49"/>
                </a:lnTo>
                <a:lnTo>
                  <a:pt x="64" y="64"/>
                </a:lnTo>
                <a:lnTo>
                  <a:pt x="50" y="79"/>
                </a:lnTo>
                <a:lnTo>
                  <a:pt x="37" y="96"/>
                </a:lnTo>
                <a:lnTo>
                  <a:pt x="26" y="115"/>
                </a:lnTo>
                <a:lnTo>
                  <a:pt x="17" y="133"/>
                </a:lnTo>
                <a:lnTo>
                  <a:pt x="10" y="153"/>
                </a:lnTo>
                <a:lnTo>
                  <a:pt x="5" y="175"/>
                </a:lnTo>
                <a:lnTo>
                  <a:pt x="1" y="196"/>
                </a:lnTo>
                <a:lnTo>
                  <a:pt x="0" y="219"/>
                </a:lnTo>
                <a:lnTo>
                  <a:pt x="0" y="219"/>
                </a:lnTo>
                <a:lnTo>
                  <a:pt x="1" y="240"/>
                </a:lnTo>
                <a:lnTo>
                  <a:pt x="5" y="263"/>
                </a:lnTo>
                <a:lnTo>
                  <a:pt x="10" y="283"/>
                </a:lnTo>
                <a:lnTo>
                  <a:pt x="17" y="303"/>
                </a:lnTo>
                <a:lnTo>
                  <a:pt x="26" y="323"/>
                </a:lnTo>
                <a:lnTo>
                  <a:pt x="37" y="340"/>
                </a:lnTo>
                <a:lnTo>
                  <a:pt x="50" y="358"/>
                </a:lnTo>
                <a:lnTo>
                  <a:pt x="64" y="372"/>
                </a:lnTo>
                <a:lnTo>
                  <a:pt x="80" y="387"/>
                </a:lnTo>
                <a:lnTo>
                  <a:pt x="97" y="399"/>
                </a:lnTo>
                <a:lnTo>
                  <a:pt x="114" y="411"/>
                </a:lnTo>
                <a:lnTo>
                  <a:pt x="134" y="420"/>
                </a:lnTo>
                <a:lnTo>
                  <a:pt x="154" y="427"/>
                </a:lnTo>
                <a:lnTo>
                  <a:pt x="174" y="432"/>
                </a:lnTo>
                <a:lnTo>
                  <a:pt x="197" y="436"/>
                </a:lnTo>
                <a:lnTo>
                  <a:pt x="219" y="436"/>
                </a:lnTo>
                <a:lnTo>
                  <a:pt x="219" y="436"/>
                </a:lnTo>
                <a:lnTo>
                  <a:pt x="235" y="436"/>
                </a:lnTo>
                <a:lnTo>
                  <a:pt x="251" y="435"/>
                </a:lnTo>
                <a:lnTo>
                  <a:pt x="265" y="432"/>
                </a:lnTo>
                <a:lnTo>
                  <a:pt x="280" y="428"/>
                </a:lnTo>
                <a:lnTo>
                  <a:pt x="295" y="423"/>
                </a:lnTo>
                <a:lnTo>
                  <a:pt x="309" y="418"/>
                </a:lnTo>
                <a:lnTo>
                  <a:pt x="323" y="411"/>
                </a:lnTo>
                <a:lnTo>
                  <a:pt x="335" y="403"/>
                </a:lnTo>
                <a:lnTo>
                  <a:pt x="488" y="557"/>
                </a:lnTo>
                <a:lnTo>
                  <a:pt x="488" y="557"/>
                </a:lnTo>
                <a:lnTo>
                  <a:pt x="498" y="565"/>
                </a:lnTo>
                <a:lnTo>
                  <a:pt x="507" y="569"/>
                </a:lnTo>
                <a:lnTo>
                  <a:pt x="516" y="573"/>
                </a:lnTo>
                <a:lnTo>
                  <a:pt x="527" y="573"/>
                </a:lnTo>
                <a:lnTo>
                  <a:pt x="527" y="573"/>
                </a:lnTo>
                <a:lnTo>
                  <a:pt x="527" y="573"/>
                </a:lnTo>
                <a:lnTo>
                  <a:pt x="527" y="573"/>
                </a:lnTo>
                <a:lnTo>
                  <a:pt x="536" y="573"/>
                </a:lnTo>
                <a:lnTo>
                  <a:pt x="544" y="570"/>
                </a:lnTo>
                <a:lnTo>
                  <a:pt x="554" y="566"/>
                </a:lnTo>
                <a:lnTo>
                  <a:pt x="560" y="559"/>
                </a:lnTo>
                <a:lnTo>
                  <a:pt x="560" y="559"/>
                </a:lnTo>
                <a:lnTo>
                  <a:pt x="567" y="553"/>
                </a:lnTo>
                <a:lnTo>
                  <a:pt x="571" y="543"/>
                </a:lnTo>
                <a:lnTo>
                  <a:pt x="574" y="535"/>
                </a:lnTo>
                <a:lnTo>
                  <a:pt x="574" y="526"/>
                </a:lnTo>
                <a:lnTo>
                  <a:pt x="574" y="526"/>
                </a:lnTo>
                <a:lnTo>
                  <a:pt x="574" y="515"/>
                </a:lnTo>
                <a:lnTo>
                  <a:pt x="570" y="506"/>
                </a:lnTo>
                <a:lnTo>
                  <a:pt x="566" y="497"/>
                </a:lnTo>
                <a:lnTo>
                  <a:pt x="558" y="487"/>
                </a:lnTo>
                <a:lnTo>
                  <a:pt x="558" y="487"/>
                </a:lnTo>
                <a:close/>
                <a:moveTo>
                  <a:pt x="341" y="219"/>
                </a:moveTo>
                <a:lnTo>
                  <a:pt x="341" y="219"/>
                </a:lnTo>
                <a:lnTo>
                  <a:pt x="340" y="231"/>
                </a:lnTo>
                <a:lnTo>
                  <a:pt x="339" y="243"/>
                </a:lnTo>
                <a:lnTo>
                  <a:pt x="336" y="255"/>
                </a:lnTo>
                <a:lnTo>
                  <a:pt x="331" y="266"/>
                </a:lnTo>
                <a:lnTo>
                  <a:pt x="327" y="276"/>
                </a:lnTo>
                <a:lnTo>
                  <a:pt x="320" y="287"/>
                </a:lnTo>
                <a:lnTo>
                  <a:pt x="313" y="296"/>
                </a:lnTo>
                <a:lnTo>
                  <a:pt x="305" y="304"/>
                </a:lnTo>
                <a:lnTo>
                  <a:pt x="296" y="312"/>
                </a:lnTo>
                <a:lnTo>
                  <a:pt x="287" y="319"/>
                </a:lnTo>
                <a:lnTo>
                  <a:pt x="277" y="326"/>
                </a:lnTo>
                <a:lnTo>
                  <a:pt x="267" y="331"/>
                </a:lnTo>
                <a:lnTo>
                  <a:pt x="255" y="335"/>
                </a:lnTo>
                <a:lnTo>
                  <a:pt x="244" y="338"/>
                </a:lnTo>
                <a:lnTo>
                  <a:pt x="232" y="340"/>
                </a:lnTo>
                <a:lnTo>
                  <a:pt x="219" y="340"/>
                </a:lnTo>
                <a:lnTo>
                  <a:pt x="219" y="340"/>
                </a:lnTo>
                <a:lnTo>
                  <a:pt x="207" y="340"/>
                </a:lnTo>
                <a:lnTo>
                  <a:pt x="194" y="338"/>
                </a:lnTo>
                <a:lnTo>
                  <a:pt x="182" y="335"/>
                </a:lnTo>
                <a:lnTo>
                  <a:pt x="172" y="331"/>
                </a:lnTo>
                <a:lnTo>
                  <a:pt x="161" y="326"/>
                </a:lnTo>
                <a:lnTo>
                  <a:pt x="150" y="319"/>
                </a:lnTo>
                <a:lnTo>
                  <a:pt x="141" y="312"/>
                </a:lnTo>
                <a:lnTo>
                  <a:pt x="133" y="304"/>
                </a:lnTo>
                <a:lnTo>
                  <a:pt x="125" y="296"/>
                </a:lnTo>
                <a:lnTo>
                  <a:pt x="118" y="287"/>
                </a:lnTo>
                <a:lnTo>
                  <a:pt x="112" y="276"/>
                </a:lnTo>
                <a:lnTo>
                  <a:pt x="106" y="266"/>
                </a:lnTo>
                <a:lnTo>
                  <a:pt x="102" y="255"/>
                </a:lnTo>
                <a:lnTo>
                  <a:pt x="100" y="243"/>
                </a:lnTo>
                <a:lnTo>
                  <a:pt x="97" y="231"/>
                </a:lnTo>
                <a:lnTo>
                  <a:pt x="97" y="219"/>
                </a:lnTo>
                <a:lnTo>
                  <a:pt x="97" y="219"/>
                </a:lnTo>
                <a:lnTo>
                  <a:pt x="97" y="206"/>
                </a:lnTo>
                <a:lnTo>
                  <a:pt x="100" y="194"/>
                </a:lnTo>
                <a:lnTo>
                  <a:pt x="102" y="183"/>
                </a:lnTo>
                <a:lnTo>
                  <a:pt x="106" y="171"/>
                </a:lnTo>
                <a:lnTo>
                  <a:pt x="112" y="160"/>
                </a:lnTo>
                <a:lnTo>
                  <a:pt x="118" y="151"/>
                </a:lnTo>
                <a:lnTo>
                  <a:pt x="125" y="141"/>
                </a:lnTo>
                <a:lnTo>
                  <a:pt x="133" y="132"/>
                </a:lnTo>
                <a:lnTo>
                  <a:pt x="141" y="124"/>
                </a:lnTo>
                <a:lnTo>
                  <a:pt x="150" y="117"/>
                </a:lnTo>
                <a:lnTo>
                  <a:pt x="161" y="111"/>
                </a:lnTo>
                <a:lnTo>
                  <a:pt x="172" y="105"/>
                </a:lnTo>
                <a:lnTo>
                  <a:pt x="182" y="101"/>
                </a:lnTo>
                <a:lnTo>
                  <a:pt x="194" y="99"/>
                </a:lnTo>
                <a:lnTo>
                  <a:pt x="207" y="97"/>
                </a:lnTo>
                <a:lnTo>
                  <a:pt x="219" y="96"/>
                </a:lnTo>
                <a:lnTo>
                  <a:pt x="219" y="96"/>
                </a:lnTo>
                <a:lnTo>
                  <a:pt x="232" y="97"/>
                </a:lnTo>
                <a:lnTo>
                  <a:pt x="244" y="99"/>
                </a:lnTo>
                <a:lnTo>
                  <a:pt x="255" y="101"/>
                </a:lnTo>
                <a:lnTo>
                  <a:pt x="267" y="105"/>
                </a:lnTo>
                <a:lnTo>
                  <a:pt x="277" y="111"/>
                </a:lnTo>
                <a:lnTo>
                  <a:pt x="287" y="117"/>
                </a:lnTo>
                <a:lnTo>
                  <a:pt x="296" y="124"/>
                </a:lnTo>
                <a:lnTo>
                  <a:pt x="305" y="132"/>
                </a:lnTo>
                <a:lnTo>
                  <a:pt x="313" y="141"/>
                </a:lnTo>
                <a:lnTo>
                  <a:pt x="320" y="151"/>
                </a:lnTo>
                <a:lnTo>
                  <a:pt x="327" y="160"/>
                </a:lnTo>
                <a:lnTo>
                  <a:pt x="331" y="171"/>
                </a:lnTo>
                <a:lnTo>
                  <a:pt x="336" y="183"/>
                </a:lnTo>
                <a:lnTo>
                  <a:pt x="339" y="194"/>
                </a:lnTo>
                <a:lnTo>
                  <a:pt x="340" y="206"/>
                </a:lnTo>
                <a:lnTo>
                  <a:pt x="341" y="219"/>
                </a:lnTo>
                <a:lnTo>
                  <a:pt x="341" y="2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44994" y="1227061"/>
            <a:ext cx="4546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rgbClr val="666666"/>
                </a:solidFill>
                <a:latin typeface="Helvetica Neue" panose="02000503000000020004" pitchFamily="2"/>
              </a:rPr>
              <a:t>Planning </a:t>
            </a:r>
            <a:r>
              <a:rPr lang="en-IN" sz="2800" dirty="0">
                <a:solidFill>
                  <a:srgbClr val="666666"/>
                </a:solidFill>
                <a:latin typeface="Helvetica Neue" panose="02000503000000020004" pitchFamily="2"/>
              </a:rPr>
              <a:t>and testing phase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5381863" y="2983664"/>
            <a:ext cx="45317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rgbClr val="54B948"/>
                </a:solidFill>
              </a:rPr>
              <a:t>It's </a:t>
            </a:r>
            <a:r>
              <a:rPr lang="en-IN" sz="2000" dirty="0" smtClean="0">
                <a:solidFill>
                  <a:srgbClr val="54B948"/>
                </a:solidFill>
              </a:rPr>
              <a:t>about </a:t>
            </a:r>
            <a:r>
              <a:rPr lang="en-IN" sz="2000" dirty="0" smtClean="0">
                <a:solidFill>
                  <a:srgbClr val="54B948"/>
                </a:solidFill>
                <a:latin typeface="Helvetica Neue" panose="02000503000000020004" pitchFamily="2"/>
              </a:rPr>
              <a:t>weighing </a:t>
            </a:r>
            <a:r>
              <a:rPr lang="en-IN" sz="2000" dirty="0">
                <a:solidFill>
                  <a:srgbClr val="54B948"/>
                </a:solidFill>
                <a:latin typeface="Helvetica Neue" panose="02000503000000020004" pitchFamily="2"/>
              </a:rPr>
              <a:t>options as well as testing workloads in new environments and see how they react</a:t>
            </a:r>
            <a:endParaRPr lang="en-IN" sz="2000" dirty="0">
              <a:solidFill>
                <a:srgbClr val="54B9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0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Deciding on a Migration Target: The Cloud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15</a:t>
            </a:fld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52750" y="2915074"/>
            <a:ext cx="2127398" cy="1355906"/>
            <a:chOff x="2593487" y="1915295"/>
            <a:chExt cx="4046695" cy="2579179"/>
          </a:xfrm>
        </p:grpSpPr>
        <p:grpSp>
          <p:nvGrpSpPr>
            <p:cNvPr id="14" name="Group 13"/>
            <p:cNvGrpSpPr/>
            <p:nvPr/>
          </p:nvGrpSpPr>
          <p:grpSpPr>
            <a:xfrm>
              <a:off x="2593487" y="2378938"/>
              <a:ext cx="1400447" cy="1825111"/>
              <a:chOff x="2593487" y="2378938"/>
              <a:chExt cx="1400447" cy="182511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2685937" y="2646311"/>
                <a:ext cx="1201895" cy="1296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2593487" y="3905054"/>
                <a:ext cx="1400447" cy="298995"/>
              </a:xfrm>
              <a:prstGeom prst="roundRect">
                <a:avLst>
                  <a:gd name="adj" fmla="val 4501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2733868" y="2378938"/>
                <a:ext cx="1102546" cy="1538264"/>
              </a:xfrm>
              <a:custGeom>
                <a:avLst/>
                <a:gdLst>
                  <a:gd name="connsiteX0" fmla="*/ 277326 w 2425630"/>
                  <a:gd name="connsiteY0" fmla="*/ 2829203 h 3384223"/>
                  <a:gd name="connsiteX1" fmla="*/ 160256 w 2425630"/>
                  <a:gd name="connsiteY1" fmla="*/ 2946273 h 3384223"/>
                  <a:gd name="connsiteX2" fmla="*/ 160256 w 2425630"/>
                  <a:gd name="connsiteY2" fmla="*/ 3018614 h 3384223"/>
                  <a:gd name="connsiteX3" fmla="*/ 277326 w 2425630"/>
                  <a:gd name="connsiteY3" fmla="*/ 3135684 h 3384223"/>
                  <a:gd name="connsiteX4" fmla="*/ 2148305 w 2425630"/>
                  <a:gd name="connsiteY4" fmla="*/ 3135684 h 3384223"/>
                  <a:gd name="connsiteX5" fmla="*/ 2265375 w 2425630"/>
                  <a:gd name="connsiteY5" fmla="*/ 3018614 h 3384223"/>
                  <a:gd name="connsiteX6" fmla="*/ 2265375 w 2425630"/>
                  <a:gd name="connsiteY6" fmla="*/ 2946273 h 3384223"/>
                  <a:gd name="connsiteX7" fmla="*/ 2148305 w 2425630"/>
                  <a:gd name="connsiteY7" fmla="*/ 2829203 h 3384223"/>
                  <a:gd name="connsiteX8" fmla="*/ 277326 w 2425630"/>
                  <a:gd name="connsiteY8" fmla="*/ 2308916 h 3384223"/>
                  <a:gd name="connsiteX9" fmla="*/ 160256 w 2425630"/>
                  <a:gd name="connsiteY9" fmla="*/ 2425986 h 3384223"/>
                  <a:gd name="connsiteX10" fmla="*/ 160256 w 2425630"/>
                  <a:gd name="connsiteY10" fmla="*/ 2498327 h 3384223"/>
                  <a:gd name="connsiteX11" fmla="*/ 277326 w 2425630"/>
                  <a:gd name="connsiteY11" fmla="*/ 2615397 h 3384223"/>
                  <a:gd name="connsiteX12" fmla="*/ 2148305 w 2425630"/>
                  <a:gd name="connsiteY12" fmla="*/ 2615397 h 3384223"/>
                  <a:gd name="connsiteX13" fmla="*/ 2265375 w 2425630"/>
                  <a:gd name="connsiteY13" fmla="*/ 2498327 h 3384223"/>
                  <a:gd name="connsiteX14" fmla="*/ 2265375 w 2425630"/>
                  <a:gd name="connsiteY14" fmla="*/ 2425986 h 3384223"/>
                  <a:gd name="connsiteX15" fmla="*/ 2148305 w 2425630"/>
                  <a:gd name="connsiteY15" fmla="*/ 2308916 h 3384223"/>
                  <a:gd name="connsiteX16" fmla="*/ 277326 w 2425630"/>
                  <a:gd name="connsiteY16" fmla="*/ 1797234 h 3384223"/>
                  <a:gd name="connsiteX17" fmla="*/ 160256 w 2425630"/>
                  <a:gd name="connsiteY17" fmla="*/ 1914304 h 3384223"/>
                  <a:gd name="connsiteX18" fmla="*/ 160256 w 2425630"/>
                  <a:gd name="connsiteY18" fmla="*/ 1986645 h 3384223"/>
                  <a:gd name="connsiteX19" fmla="*/ 277326 w 2425630"/>
                  <a:gd name="connsiteY19" fmla="*/ 2103715 h 3384223"/>
                  <a:gd name="connsiteX20" fmla="*/ 2148305 w 2425630"/>
                  <a:gd name="connsiteY20" fmla="*/ 2103715 h 3384223"/>
                  <a:gd name="connsiteX21" fmla="*/ 2265375 w 2425630"/>
                  <a:gd name="connsiteY21" fmla="*/ 1986645 h 3384223"/>
                  <a:gd name="connsiteX22" fmla="*/ 2265375 w 2425630"/>
                  <a:gd name="connsiteY22" fmla="*/ 1914304 h 3384223"/>
                  <a:gd name="connsiteX23" fmla="*/ 2148305 w 2425630"/>
                  <a:gd name="connsiteY23" fmla="*/ 1797234 h 3384223"/>
                  <a:gd name="connsiteX24" fmla="*/ 277326 w 2425630"/>
                  <a:gd name="connsiteY24" fmla="*/ 1288391 h 3384223"/>
                  <a:gd name="connsiteX25" fmla="*/ 160256 w 2425630"/>
                  <a:gd name="connsiteY25" fmla="*/ 1405461 h 3384223"/>
                  <a:gd name="connsiteX26" fmla="*/ 160256 w 2425630"/>
                  <a:gd name="connsiteY26" fmla="*/ 1477802 h 3384223"/>
                  <a:gd name="connsiteX27" fmla="*/ 277326 w 2425630"/>
                  <a:gd name="connsiteY27" fmla="*/ 1594872 h 3384223"/>
                  <a:gd name="connsiteX28" fmla="*/ 2148305 w 2425630"/>
                  <a:gd name="connsiteY28" fmla="*/ 1594872 h 3384223"/>
                  <a:gd name="connsiteX29" fmla="*/ 2265375 w 2425630"/>
                  <a:gd name="connsiteY29" fmla="*/ 1477802 h 3384223"/>
                  <a:gd name="connsiteX30" fmla="*/ 2265375 w 2425630"/>
                  <a:gd name="connsiteY30" fmla="*/ 1405461 h 3384223"/>
                  <a:gd name="connsiteX31" fmla="*/ 2148305 w 2425630"/>
                  <a:gd name="connsiteY31" fmla="*/ 1288391 h 3384223"/>
                  <a:gd name="connsiteX32" fmla="*/ 277326 w 2425630"/>
                  <a:gd name="connsiteY32" fmla="*/ 768104 h 3384223"/>
                  <a:gd name="connsiteX33" fmla="*/ 160256 w 2425630"/>
                  <a:gd name="connsiteY33" fmla="*/ 885174 h 3384223"/>
                  <a:gd name="connsiteX34" fmla="*/ 160256 w 2425630"/>
                  <a:gd name="connsiteY34" fmla="*/ 957515 h 3384223"/>
                  <a:gd name="connsiteX35" fmla="*/ 277326 w 2425630"/>
                  <a:gd name="connsiteY35" fmla="*/ 1074585 h 3384223"/>
                  <a:gd name="connsiteX36" fmla="*/ 2148305 w 2425630"/>
                  <a:gd name="connsiteY36" fmla="*/ 1074585 h 3384223"/>
                  <a:gd name="connsiteX37" fmla="*/ 2265375 w 2425630"/>
                  <a:gd name="connsiteY37" fmla="*/ 957515 h 3384223"/>
                  <a:gd name="connsiteX38" fmla="*/ 2265375 w 2425630"/>
                  <a:gd name="connsiteY38" fmla="*/ 885174 h 3384223"/>
                  <a:gd name="connsiteX39" fmla="*/ 2148305 w 2425630"/>
                  <a:gd name="connsiteY39" fmla="*/ 768104 h 3384223"/>
                  <a:gd name="connsiteX40" fmla="*/ 277326 w 2425630"/>
                  <a:gd name="connsiteY40" fmla="*/ 256422 h 3384223"/>
                  <a:gd name="connsiteX41" fmla="*/ 160256 w 2425630"/>
                  <a:gd name="connsiteY41" fmla="*/ 373492 h 3384223"/>
                  <a:gd name="connsiteX42" fmla="*/ 160256 w 2425630"/>
                  <a:gd name="connsiteY42" fmla="*/ 445833 h 3384223"/>
                  <a:gd name="connsiteX43" fmla="*/ 277326 w 2425630"/>
                  <a:gd name="connsiteY43" fmla="*/ 562903 h 3384223"/>
                  <a:gd name="connsiteX44" fmla="*/ 2148305 w 2425630"/>
                  <a:gd name="connsiteY44" fmla="*/ 562903 h 3384223"/>
                  <a:gd name="connsiteX45" fmla="*/ 2265375 w 2425630"/>
                  <a:gd name="connsiteY45" fmla="*/ 445833 h 3384223"/>
                  <a:gd name="connsiteX46" fmla="*/ 2265375 w 2425630"/>
                  <a:gd name="connsiteY46" fmla="*/ 373492 h 3384223"/>
                  <a:gd name="connsiteX47" fmla="*/ 2148305 w 2425630"/>
                  <a:gd name="connsiteY47" fmla="*/ 256422 h 3384223"/>
                  <a:gd name="connsiteX48" fmla="*/ 168606 w 2425630"/>
                  <a:gd name="connsiteY48" fmla="*/ 0 h 3384223"/>
                  <a:gd name="connsiteX49" fmla="*/ 2257024 w 2425630"/>
                  <a:gd name="connsiteY49" fmla="*/ 0 h 3384223"/>
                  <a:gd name="connsiteX50" fmla="*/ 2425630 w 2425630"/>
                  <a:gd name="connsiteY50" fmla="*/ 168606 h 3384223"/>
                  <a:gd name="connsiteX51" fmla="*/ 2425630 w 2425630"/>
                  <a:gd name="connsiteY51" fmla="*/ 3366445 h 3384223"/>
                  <a:gd name="connsiteX52" fmla="*/ 2422041 w 2425630"/>
                  <a:gd name="connsiteY52" fmla="*/ 3384223 h 3384223"/>
                  <a:gd name="connsiteX53" fmla="*/ 3589 w 2425630"/>
                  <a:gd name="connsiteY53" fmla="*/ 3384223 h 3384223"/>
                  <a:gd name="connsiteX54" fmla="*/ 0 w 2425630"/>
                  <a:gd name="connsiteY54" fmla="*/ 3366445 h 3384223"/>
                  <a:gd name="connsiteX55" fmla="*/ 0 w 2425630"/>
                  <a:gd name="connsiteY55" fmla="*/ 168606 h 3384223"/>
                  <a:gd name="connsiteX56" fmla="*/ 168606 w 2425630"/>
                  <a:gd name="connsiteY56" fmla="*/ 0 h 338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425630" h="3384223">
                    <a:moveTo>
                      <a:pt x="277326" y="2829203"/>
                    </a:moveTo>
                    <a:cubicBezTo>
                      <a:pt x="212670" y="2829203"/>
                      <a:pt x="160256" y="2881617"/>
                      <a:pt x="160256" y="2946273"/>
                    </a:cubicBezTo>
                    <a:lnTo>
                      <a:pt x="160256" y="3018614"/>
                    </a:lnTo>
                    <a:cubicBezTo>
                      <a:pt x="160256" y="3083270"/>
                      <a:pt x="212670" y="3135684"/>
                      <a:pt x="277326" y="3135684"/>
                    </a:cubicBezTo>
                    <a:lnTo>
                      <a:pt x="2148305" y="3135684"/>
                    </a:lnTo>
                    <a:cubicBezTo>
                      <a:pt x="2212961" y="3135684"/>
                      <a:pt x="2265375" y="3083270"/>
                      <a:pt x="2265375" y="3018614"/>
                    </a:cubicBezTo>
                    <a:lnTo>
                      <a:pt x="2265375" y="2946273"/>
                    </a:lnTo>
                    <a:cubicBezTo>
                      <a:pt x="2265375" y="2881617"/>
                      <a:pt x="2212961" y="2829203"/>
                      <a:pt x="2148305" y="2829203"/>
                    </a:cubicBezTo>
                    <a:close/>
                    <a:moveTo>
                      <a:pt x="277326" y="2308916"/>
                    </a:moveTo>
                    <a:cubicBezTo>
                      <a:pt x="212670" y="2308916"/>
                      <a:pt x="160256" y="2361330"/>
                      <a:pt x="160256" y="2425986"/>
                    </a:cubicBezTo>
                    <a:lnTo>
                      <a:pt x="160256" y="2498327"/>
                    </a:lnTo>
                    <a:cubicBezTo>
                      <a:pt x="160256" y="2562983"/>
                      <a:pt x="212670" y="2615397"/>
                      <a:pt x="277326" y="2615397"/>
                    </a:cubicBezTo>
                    <a:lnTo>
                      <a:pt x="2148305" y="2615397"/>
                    </a:lnTo>
                    <a:cubicBezTo>
                      <a:pt x="2212961" y="2615397"/>
                      <a:pt x="2265375" y="2562983"/>
                      <a:pt x="2265375" y="2498327"/>
                    </a:cubicBezTo>
                    <a:lnTo>
                      <a:pt x="2265375" y="2425986"/>
                    </a:lnTo>
                    <a:cubicBezTo>
                      <a:pt x="2265375" y="2361330"/>
                      <a:pt x="2212961" y="2308916"/>
                      <a:pt x="2148305" y="2308916"/>
                    </a:cubicBezTo>
                    <a:close/>
                    <a:moveTo>
                      <a:pt x="277326" y="1797234"/>
                    </a:moveTo>
                    <a:cubicBezTo>
                      <a:pt x="212670" y="1797234"/>
                      <a:pt x="160256" y="1849648"/>
                      <a:pt x="160256" y="1914304"/>
                    </a:cubicBezTo>
                    <a:lnTo>
                      <a:pt x="160256" y="1986645"/>
                    </a:lnTo>
                    <a:cubicBezTo>
                      <a:pt x="160256" y="2051301"/>
                      <a:pt x="212670" y="2103715"/>
                      <a:pt x="277326" y="2103715"/>
                    </a:cubicBezTo>
                    <a:lnTo>
                      <a:pt x="2148305" y="2103715"/>
                    </a:lnTo>
                    <a:cubicBezTo>
                      <a:pt x="2212961" y="2103715"/>
                      <a:pt x="2265375" y="2051301"/>
                      <a:pt x="2265375" y="1986645"/>
                    </a:cubicBezTo>
                    <a:lnTo>
                      <a:pt x="2265375" y="1914304"/>
                    </a:lnTo>
                    <a:cubicBezTo>
                      <a:pt x="2265375" y="1849648"/>
                      <a:pt x="2212961" y="1797234"/>
                      <a:pt x="2148305" y="1797234"/>
                    </a:cubicBezTo>
                    <a:close/>
                    <a:moveTo>
                      <a:pt x="277326" y="1288391"/>
                    </a:moveTo>
                    <a:cubicBezTo>
                      <a:pt x="212670" y="1288391"/>
                      <a:pt x="160256" y="1340805"/>
                      <a:pt x="160256" y="1405461"/>
                    </a:cubicBezTo>
                    <a:lnTo>
                      <a:pt x="160256" y="1477802"/>
                    </a:lnTo>
                    <a:cubicBezTo>
                      <a:pt x="160256" y="1542458"/>
                      <a:pt x="212670" y="1594872"/>
                      <a:pt x="277326" y="1594872"/>
                    </a:cubicBezTo>
                    <a:lnTo>
                      <a:pt x="2148305" y="1594872"/>
                    </a:lnTo>
                    <a:cubicBezTo>
                      <a:pt x="2212961" y="1594872"/>
                      <a:pt x="2265375" y="1542458"/>
                      <a:pt x="2265375" y="1477802"/>
                    </a:cubicBezTo>
                    <a:lnTo>
                      <a:pt x="2265375" y="1405461"/>
                    </a:lnTo>
                    <a:cubicBezTo>
                      <a:pt x="2265375" y="1340805"/>
                      <a:pt x="2212961" y="1288391"/>
                      <a:pt x="2148305" y="1288391"/>
                    </a:cubicBezTo>
                    <a:close/>
                    <a:moveTo>
                      <a:pt x="277326" y="768104"/>
                    </a:moveTo>
                    <a:cubicBezTo>
                      <a:pt x="212670" y="768104"/>
                      <a:pt x="160256" y="820518"/>
                      <a:pt x="160256" y="885174"/>
                    </a:cubicBezTo>
                    <a:lnTo>
                      <a:pt x="160256" y="957515"/>
                    </a:lnTo>
                    <a:cubicBezTo>
                      <a:pt x="160256" y="1022171"/>
                      <a:pt x="212670" y="1074585"/>
                      <a:pt x="277326" y="1074585"/>
                    </a:cubicBezTo>
                    <a:lnTo>
                      <a:pt x="2148305" y="1074585"/>
                    </a:lnTo>
                    <a:cubicBezTo>
                      <a:pt x="2212961" y="1074585"/>
                      <a:pt x="2265375" y="1022171"/>
                      <a:pt x="2265375" y="957515"/>
                    </a:cubicBezTo>
                    <a:lnTo>
                      <a:pt x="2265375" y="885174"/>
                    </a:lnTo>
                    <a:cubicBezTo>
                      <a:pt x="2265375" y="820518"/>
                      <a:pt x="2212961" y="768104"/>
                      <a:pt x="2148305" y="768104"/>
                    </a:cubicBezTo>
                    <a:close/>
                    <a:moveTo>
                      <a:pt x="277326" y="256422"/>
                    </a:moveTo>
                    <a:cubicBezTo>
                      <a:pt x="212670" y="256422"/>
                      <a:pt x="160256" y="308836"/>
                      <a:pt x="160256" y="373492"/>
                    </a:cubicBezTo>
                    <a:lnTo>
                      <a:pt x="160256" y="445833"/>
                    </a:lnTo>
                    <a:cubicBezTo>
                      <a:pt x="160256" y="510489"/>
                      <a:pt x="212670" y="562903"/>
                      <a:pt x="277326" y="562903"/>
                    </a:cubicBezTo>
                    <a:lnTo>
                      <a:pt x="2148305" y="562903"/>
                    </a:lnTo>
                    <a:cubicBezTo>
                      <a:pt x="2212961" y="562903"/>
                      <a:pt x="2265375" y="510489"/>
                      <a:pt x="2265375" y="445833"/>
                    </a:cubicBezTo>
                    <a:lnTo>
                      <a:pt x="2265375" y="373492"/>
                    </a:lnTo>
                    <a:cubicBezTo>
                      <a:pt x="2265375" y="308836"/>
                      <a:pt x="2212961" y="256422"/>
                      <a:pt x="2148305" y="256422"/>
                    </a:cubicBezTo>
                    <a:close/>
                    <a:moveTo>
                      <a:pt x="168606" y="0"/>
                    </a:moveTo>
                    <a:lnTo>
                      <a:pt x="2257024" y="0"/>
                    </a:lnTo>
                    <a:cubicBezTo>
                      <a:pt x="2350143" y="0"/>
                      <a:pt x="2425630" y="75487"/>
                      <a:pt x="2425630" y="168606"/>
                    </a:cubicBezTo>
                    <a:lnTo>
                      <a:pt x="2425630" y="3366445"/>
                    </a:lnTo>
                    <a:lnTo>
                      <a:pt x="2422041" y="3384223"/>
                    </a:lnTo>
                    <a:lnTo>
                      <a:pt x="3589" y="3384223"/>
                    </a:lnTo>
                    <a:lnTo>
                      <a:pt x="0" y="3366445"/>
                    </a:lnTo>
                    <a:lnTo>
                      <a:pt x="0" y="168606"/>
                    </a:lnTo>
                    <a:cubicBezTo>
                      <a:pt x="0" y="75487"/>
                      <a:pt x="75487" y="0"/>
                      <a:pt x="168606" y="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594835" y="2522441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468803" y="2522441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342772" y="2522441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889296" y="2522441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594835" y="2755335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468803" y="2755335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342772" y="2755335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889296" y="2755335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594835" y="2992444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468803" y="2992444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342772" y="2992444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889296" y="2992444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594835" y="3225338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468803" y="3225338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342772" y="3225338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889296" y="3225338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594835" y="3458176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3468803" y="3458176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342772" y="3458176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2889296" y="3458176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3594835" y="3691069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468803" y="3691069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342772" y="3691069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889296" y="3691069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2644149" y="3942911"/>
                <a:ext cx="1290816" cy="205673"/>
              </a:xfrm>
              <a:prstGeom prst="roundRect">
                <a:avLst>
                  <a:gd name="adj" fmla="val 35417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239735" y="2378938"/>
              <a:ext cx="1400447" cy="1825111"/>
              <a:chOff x="2593487" y="2378938"/>
              <a:chExt cx="1400447" cy="1825111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685937" y="2646311"/>
                <a:ext cx="1201895" cy="1296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2593487" y="3905054"/>
                <a:ext cx="1400447" cy="298995"/>
              </a:xfrm>
              <a:prstGeom prst="roundRect">
                <a:avLst>
                  <a:gd name="adj" fmla="val 4501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2733868" y="2378938"/>
                <a:ext cx="1102546" cy="1538264"/>
              </a:xfrm>
              <a:custGeom>
                <a:avLst/>
                <a:gdLst>
                  <a:gd name="connsiteX0" fmla="*/ 277326 w 2425630"/>
                  <a:gd name="connsiteY0" fmla="*/ 2829203 h 3384223"/>
                  <a:gd name="connsiteX1" fmla="*/ 160256 w 2425630"/>
                  <a:gd name="connsiteY1" fmla="*/ 2946273 h 3384223"/>
                  <a:gd name="connsiteX2" fmla="*/ 160256 w 2425630"/>
                  <a:gd name="connsiteY2" fmla="*/ 3018614 h 3384223"/>
                  <a:gd name="connsiteX3" fmla="*/ 277326 w 2425630"/>
                  <a:gd name="connsiteY3" fmla="*/ 3135684 h 3384223"/>
                  <a:gd name="connsiteX4" fmla="*/ 2148305 w 2425630"/>
                  <a:gd name="connsiteY4" fmla="*/ 3135684 h 3384223"/>
                  <a:gd name="connsiteX5" fmla="*/ 2265375 w 2425630"/>
                  <a:gd name="connsiteY5" fmla="*/ 3018614 h 3384223"/>
                  <a:gd name="connsiteX6" fmla="*/ 2265375 w 2425630"/>
                  <a:gd name="connsiteY6" fmla="*/ 2946273 h 3384223"/>
                  <a:gd name="connsiteX7" fmla="*/ 2148305 w 2425630"/>
                  <a:gd name="connsiteY7" fmla="*/ 2829203 h 3384223"/>
                  <a:gd name="connsiteX8" fmla="*/ 277326 w 2425630"/>
                  <a:gd name="connsiteY8" fmla="*/ 2308916 h 3384223"/>
                  <a:gd name="connsiteX9" fmla="*/ 160256 w 2425630"/>
                  <a:gd name="connsiteY9" fmla="*/ 2425986 h 3384223"/>
                  <a:gd name="connsiteX10" fmla="*/ 160256 w 2425630"/>
                  <a:gd name="connsiteY10" fmla="*/ 2498327 h 3384223"/>
                  <a:gd name="connsiteX11" fmla="*/ 277326 w 2425630"/>
                  <a:gd name="connsiteY11" fmla="*/ 2615397 h 3384223"/>
                  <a:gd name="connsiteX12" fmla="*/ 2148305 w 2425630"/>
                  <a:gd name="connsiteY12" fmla="*/ 2615397 h 3384223"/>
                  <a:gd name="connsiteX13" fmla="*/ 2265375 w 2425630"/>
                  <a:gd name="connsiteY13" fmla="*/ 2498327 h 3384223"/>
                  <a:gd name="connsiteX14" fmla="*/ 2265375 w 2425630"/>
                  <a:gd name="connsiteY14" fmla="*/ 2425986 h 3384223"/>
                  <a:gd name="connsiteX15" fmla="*/ 2148305 w 2425630"/>
                  <a:gd name="connsiteY15" fmla="*/ 2308916 h 3384223"/>
                  <a:gd name="connsiteX16" fmla="*/ 277326 w 2425630"/>
                  <a:gd name="connsiteY16" fmla="*/ 1797234 h 3384223"/>
                  <a:gd name="connsiteX17" fmla="*/ 160256 w 2425630"/>
                  <a:gd name="connsiteY17" fmla="*/ 1914304 h 3384223"/>
                  <a:gd name="connsiteX18" fmla="*/ 160256 w 2425630"/>
                  <a:gd name="connsiteY18" fmla="*/ 1986645 h 3384223"/>
                  <a:gd name="connsiteX19" fmla="*/ 277326 w 2425630"/>
                  <a:gd name="connsiteY19" fmla="*/ 2103715 h 3384223"/>
                  <a:gd name="connsiteX20" fmla="*/ 2148305 w 2425630"/>
                  <a:gd name="connsiteY20" fmla="*/ 2103715 h 3384223"/>
                  <a:gd name="connsiteX21" fmla="*/ 2265375 w 2425630"/>
                  <a:gd name="connsiteY21" fmla="*/ 1986645 h 3384223"/>
                  <a:gd name="connsiteX22" fmla="*/ 2265375 w 2425630"/>
                  <a:gd name="connsiteY22" fmla="*/ 1914304 h 3384223"/>
                  <a:gd name="connsiteX23" fmla="*/ 2148305 w 2425630"/>
                  <a:gd name="connsiteY23" fmla="*/ 1797234 h 3384223"/>
                  <a:gd name="connsiteX24" fmla="*/ 277326 w 2425630"/>
                  <a:gd name="connsiteY24" fmla="*/ 1288391 h 3384223"/>
                  <a:gd name="connsiteX25" fmla="*/ 160256 w 2425630"/>
                  <a:gd name="connsiteY25" fmla="*/ 1405461 h 3384223"/>
                  <a:gd name="connsiteX26" fmla="*/ 160256 w 2425630"/>
                  <a:gd name="connsiteY26" fmla="*/ 1477802 h 3384223"/>
                  <a:gd name="connsiteX27" fmla="*/ 277326 w 2425630"/>
                  <a:gd name="connsiteY27" fmla="*/ 1594872 h 3384223"/>
                  <a:gd name="connsiteX28" fmla="*/ 2148305 w 2425630"/>
                  <a:gd name="connsiteY28" fmla="*/ 1594872 h 3384223"/>
                  <a:gd name="connsiteX29" fmla="*/ 2265375 w 2425630"/>
                  <a:gd name="connsiteY29" fmla="*/ 1477802 h 3384223"/>
                  <a:gd name="connsiteX30" fmla="*/ 2265375 w 2425630"/>
                  <a:gd name="connsiteY30" fmla="*/ 1405461 h 3384223"/>
                  <a:gd name="connsiteX31" fmla="*/ 2148305 w 2425630"/>
                  <a:gd name="connsiteY31" fmla="*/ 1288391 h 3384223"/>
                  <a:gd name="connsiteX32" fmla="*/ 277326 w 2425630"/>
                  <a:gd name="connsiteY32" fmla="*/ 768104 h 3384223"/>
                  <a:gd name="connsiteX33" fmla="*/ 160256 w 2425630"/>
                  <a:gd name="connsiteY33" fmla="*/ 885174 h 3384223"/>
                  <a:gd name="connsiteX34" fmla="*/ 160256 w 2425630"/>
                  <a:gd name="connsiteY34" fmla="*/ 957515 h 3384223"/>
                  <a:gd name="connsiteX35" fmla="*/ 277326 w 2425630"/>
                  <a:gd name="connsiteY35" fmla="*/ 1074585 h 3384223"/>
                  <a:gd name="connsiteX36" fmla="*/ 2148305 w 2425630"/>
                  <a:gd name="connsiteY36" fmla="*/ 1074585 h 3384223"/>
                  <a:gd name="connsiteX37" fmla="*/ 2265375 w 2425630"/>
                  <a:gd name="connsiteY37" fmla="*/ 957515 h 3384223"/>
                  <a:gd name="connsiteX38" fmla="*/ 2265375 w 2425630"/>
                  <a:gd name="connsiteY38" fmla="*/ 885174 h 3384223"/>
                  <a:gd name="connsiteX39" fmla="*/ 2148305 w 2425630"/>
                  <a:gd name="connsiteY39" fmla="*/ 768104 h 3384223"/>
                  <a:gd name="connsiteX40" fmla="*/ 277326 w 2425630"/>
                  <a:gd name="connsiteY40" fmla="*/ 256422 h 3384223"/>
                  <a:gd name="connsiteX41" fmla="*/ 160256 w 2425630"/>
                  <a:gd name="connsiteY41" fmla="*/ 373492 h 3384223"/>
                  <a:gd name="connsiteX42" fmla="*/ 160256 w 2425630"/>
                  <a:gd name="connsiteY42" fmla="*/ 445833 h 3384223"/>
                  <a:gd name="connsiteX43" fmla="*/ 277326 w 2425630"/>
                  <a:gd name="connsiteY43" fmla="*/ 562903 h 3384223"/>
                  <a:gd name="connsiteX44" fmla="*/ 2148305 w 2425630"/>
                  <a:gd name="connsiteY44" fmla="*/ 562903 h 3384223"/>
                  <a:gd name="connsiteX45" fmla="*/ 2265375 w 2425630"/>
                  <a:gd name="connsiteY45" fmla="*/ 445833 h 3384223"/>
                  <a:gd name="connsiteX46" fmla="*/ 2265375 w 2425630"/>
                  <a:gd name="connsiteY46" fmla="*/ 373492 h 3384223"/>
                  <a:gd name="connsiteX47" fmla="*/ 2148305 w 2425630"/>
                  <a:gd name="connsiteY47" fmla="*/ 256422 h 3384223"/>
                  <a:gd name="connsiteX48" fmla="*/ 168606 w 2425630"/>
                  <a:gd name="connsiteY48" fmla="*/ 0 h 3384223"/>
                  <a:gd name="connsiteX49" fmla="*/ 2257024 w 2425630"/>
                  <a:gd name="connsiteY49" fmla="*/ 0 h 3384223"/>
                  <a:gd name="connsiteX50" fmla="*/ 2425630 w 2425630"/>
                  <a:gd name="connsiteY50" fmla="*/ 168606 h 3384223"/>
                  <a:gd name="connsiteX51" fmla="*/ 2425630 w 2425630"/>
                  <a:gd name="connsiteY51" fmla="*/ 3366445 h 3384223"/>
                  <a:gd name="connsiteX52" fmla="*/ 2422041 w 2425630"/>
                  <a:gd name="connsiteY52" fmla="*/ 3384223 h 3384223"/>
                  <a:gd name="connsiteX53" fmla="*/ 3589 w 2425630"/>
                  <a:gd name="connsiteY53" fmla="*/ 3384223 h 3384223"/>
                  <a:gd name="connsiteX54" fmla="*/ 0 w 2425630"/>
                  <a:gd name="connsiteY54" fmla="*/ 3366445 h 3384223"/>
                  <a:gd name="connsiteX55" fmla="*/ 0 w 2425630"/>
                  <a:gd name="connsiteY55" fmla="*/ 168606 h 3384223"/>
                  <a:gd name="connsiteX56" fmla="*/ 168606 w 2425630"/>
                  <a:gd name="connsiteY56" fmla="*/ 0 h 338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425630" h="3384223">
                    <a:moveTo>
                      <a:pt x="277326" y="2829203"/>
                    </a:moveTo>
                    <a:cubicBezTo>
                      <a:pt x="212670" y="2829203"/>
                      <a:pt x="160256" y="2881617"/>
                      <a:pt x="160256" y="2946273"/>
                    </a:cubicBezTo>
                    <a:lnTo>
                      <a:pt x="160256" y="3018614"/>
                    </a:lnTo>
                    <a:cubicBezTo>
                      <a:pt x="160256" y="3083270"/>
                      <a:pt x="212670" y="3135684"/>
                      <a:pt x="277326" y="3135684"/>
                    </a:cubicBezTo>
                    <a:lnTo>
                      <a:pt x="2148305" y="3135684"/>
                    </a:lnTo>
                    <a:cubicBezTo>
                      <a:pt x="2212961" y="3135684"/>
                      <a:pt x="2265375" y="3083270"/>
                      <a:pt x="2265375" y="3018614"/>
                    </a:cubicBezTo>
                    <a:lnTo>
                      <a:pt x="2265375" y="2946273"/>
                    </a:lnTo>
                    <a:cubicBezTo>
                      <a:pt x="2265375" y="2881617"/>
                      <a:pt x="2212961" y="2829203"/>
                      <a:pt x="2148305" y="2829203"/>
                    </a:cubicBezTo>
                    <a:close/>
                    <a:moveTo>
                      <a:pt x="277326" y="2308916"/>
                    </a:moveTo>
                    <a:cubicBezTo>
                      <a:pt x="212670" y="2308916"/>
                      <a:pt x="160256" y="2361330"/>
                      <a:pt x="160256" y="2425986"/>
                    </a:cubicBezTo>
                    <a:lnTo>
                      <a:pt x="160256" y="2498327"/>
                    </a:lnTo>
                    <a:cubicBezTo>
                      <a:pt x="160256" y="2562983"/>
                      <a:pt x="212670" y="2615397"/>
                      <a:pt x="277326" y="2615397"/>
                    </a:cubicBezTo>
                    <a:lnTo>
                      <a:pt x="2148305" y="2615397"/>
                    </a:lnTo>
                    <a:cubicBezTo>
                      <a:pt x="2212961" y="2615397"/>
                      <a:pt x="2265375" y="2562983"/>
                      <a:pt x="2265375" y="2498327"/>
                    </a:cubicBezTo>
                    <a:lnTo>
                      <a:pt x="2265375" y="2425986"/>
                    </a:lnTo>
                    <a:cubicBezTo>
                      <a:pt x="2265375" y="2361330"/>
                      <a:pt x="2212961" y="2308916"/>
                      <a:pt x="2148305" y="2308916"/>
                    </a:cubicBezTo>
                    <a:close/>
                    <a:moveTo>
                      <a:pt x="277326" y="1797234"/>
                    </a:moveTo>
                    <a:cubicBezTo>
                      <a:pt x="212670" y="1797234"/>
                      <a:pt x="160256" y="1849648"/>
                      <a:pt x="160256" y="1914304"/>
                    </a:cubicBezTo>
                    <a:lnTo>
                      <a:pt x="160256" y="1986645"/>
                    </a:lnTo>
                    <a:cubicBezTo>
                      <a:pt x="160256" y="2051301"/>
                      <a:pt x="212670" y="2103715"/>
                      <a:pt x="277326" y="2103715"/>
                    </a:cubicBezTo>
                    <a:lnTo>
                      <a:pt x="2148305" y="2103715"/>
                    </a:lnTo>
                    <a:cubicBezTo>
                      <a:pt x="2212961" y="2103715"/>
                      <a:pt x="2265375" y="2051301"/>
                      <a:pt x="2265375" y="1986645"/>
                    </a:cubicBezTo>
                    <a:lnTo>
                      <a:pt x="2265375" y="1914304"/>
                    </a:lnTo>
                    <a:cubicBezTo>
                      <a:pt x="2265375" y="1849648"/>
                      <a:pt x="2212961" y="1797234"/>
                      <a:pt x="2148305" y="1797234"/>
                    </a:cubicBezTo>
                    <a:close/>
                    <a:moveTo>
                      <a:pt x="277326" y="1288391"/>
                    </a:moveTo>
                    <a:cubicBezTo>
                      <a:pt x="212670" y="1288391"/>
                      <a:pt x="160256" y="1340805"/>
                      <a:pt x="160256" y="1405461"/>
                    </a:cubicBezTo>
                    <a:lnTo>
                      <a:pt x="160256" y="1477802"/>
                    </a:lnTo>
                    <a:cubicBezTo>
                      <a:pt x="160256" y="1542458"/>
                      <a:pt x="212670" y="1594872"/>
                      <a:pt x="277326" y="1594872"/>
                    </a:cubicBezTo>
                    <a:lnTo>
                      <a:pt x="2148305" y="1594872"/>
                    </a:lnTo>
                    <a:cubicBezTo>
                      <a:pt x="2212961" y="1594872"/>
                      <a:pt x="2265375" y="1542458"/>
                      <a:pt x="2265375" y="1477802"/>
                    </a:cubicBezTo>
                    <a:lnTo>
                      <a:pt x="2265375" y="1405461"/>
                    </a:lnTo>
                    <a:cubicBezTo>
                      <a:pt x="2265375" y="1340805"/>
                      <a:pt x="2212961" y="1288391"/>
                      <a:pt x="2148305" y="1288391"/>
                    </a:cubicBezTo>
                    <a:close/>
                    <a:moveTo>
                      <a:pt x="277326" y="768104"/>
                    </a:moveTo>
                    <a:cubicBezTo>
                      <a:pt x="212670" y="768104"/>
                      <a:pt x="160256" y="820518"/>
                      <a:pt x="160256" y="885174"/>
                    </a:cubicBezTo>
                    <a:lnTo>
                      <a:pt x="160256" y="957515"/>
                    </a:lnTo>
                    <a:cubicBezTo>
                      <a:pt x="160256" y="1022171"/>
                      <a:pt x="212670" y="1074585"/>
                      <a:pt x="277326" y="1074585"/>
                    </a:cubicBezTo>
                    <a:lnTo>
                      <a:pt x="2148305" y="1074585"/>
                    </a:lnTo>
                    <a:cubicBezTo>
                      <a:pt x="2212961" y="1074585"/>
                      <a:pt x="2265375" y="1022171"/>
                      <a:pt x="2265375" y="957515"/>
                    </a:cubicBezTo>
                    <a:lnTo>
                      <a:pt x="2265375" y="885174"/>
                    </a:lnTo>
                    <a:cubicBezTo>
                      <a:pt x="2265375" y="820518"/>
                      <a:pt x="2212961" y="768104"/>
                      <a:pt x="2148305" y="768104"/>
                    </a:cubicBezTo>
                    <a:close/>
                    <a:moveTo>
                      <a:pt x="277326" y="256422"/>
                    </a:moveTo>
                    <a:cubicBezTo>
                      <a:pt x="212670" y="256422"/>
                      <a:pt x="160256" y="308836"/>
                      <a:pt x="160256" y="373492"/>
                    </a:cubicBezTo>
                    <a:lnTo>
                      <a:pt x="160256" y="445833"/>
                    </a:lnTo>
                    <a:cubicBezTo>
                      <a:pt x="160256" y="510489"/>
                      <a:pt x="212670" y="562903"/>
                      <a:pt x="277326" y="562903"/>
                    </a:cubicBezTo>
                    <a:lnTo>
                      <a:pt x="2148305" y="562903"/>
                    </a:lnTo>
                    <a:cubicBezTo>
                      <a:pt x="2212961" y="562903"/>
                      <a:pt x="2265375" y="510489"/>
                      <a:pt x="2265375" y="445833"/>
                    </a:cubicBezTo>
                    <a:lnTo>
                      <a:pt x="2265375" y="373492"/>
                    </a:lnTo>
                    <a:cubicBezTo>
                      <a:pt x="2265375" y="308836"/>
                      <a:pt x="2212961" y="256422"/>
                      <a:pt x="2148305" y="256422"/>
                    </a:cubicBezTo>
                    <a:close/>
                    <a:moveTo>
                      <a:pt x="168606" y="0"/>
                    </a:moveTo>
                    <a:lnTo>
                      <a:pt x="2257024" y="0"/>
                    </a:lnTo>
                    <a:cubicBezTo>
                      <a:pt x="2350143" y="0"/>
                      <a:pt x="2425630" y="75487"/>
                      <a:pt x="2425630" y="168606"/>
                    </a:cubicBezTo>
                    <a:lnTo>
                      <a:pt x="2425630" y="3366445"/>
                    </a:lnTo>
                    <a:lnTo>
                      <a:pt x="2422041" y="3384223"/>
                    </a:lnTo>
                    <a:lnTo>
                      <a:pt x="3589" y="3384223"/>
                    </a:lnTo>
                    <a:lnTo>
                      <a:pt x="0" y="3366445"/>
                    </a:lnTo>
                    <a:lnTo>
                      <a:pt x="0" y="168606"/>
                    </a:lnTo>
                    <a:cubicBezTo>
                      <a:pt x="0" y="75487"/>
                      <a:pt x="75487" y="0"/>
                      <a:pt x="168606" y="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594835" y="2522441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468803" y="2522441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342772" y="2522441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889296" y="2522441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594835" y="2755335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468803" y="2755335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342772" y="2755335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889296" y="2755335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594835" y="2992444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803" y="2992444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342772" y="2992444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89296" y="2992444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594835" y="3225338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468803" y="3225338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342772" y="3225338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889296" y="3225338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594835" y="3458176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468803" y="3458176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3342772" y="3458176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889296" y="3458176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594835" y="3691069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468803" y="3691069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342772" y="3691069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889296" y="3691069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2644149" y="3942911"/>
                <a:ext cx="1290816" cy="205673"/>
              </a:xfrm>
              <a:prstGeom prst="roundRect">
                <a:avLst>
                  <a:gd name="adj" fmla="val 35417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648571" y="1915295"/>
              <a:ext cx="1979059" cy="2579179"/>
              <a:chOff x="5014362" y="1366886"/>
              <a:chExt cx="3081020" cy="401529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217754" y="1955114"/>
                <a:ext cx="2644201" cy="28525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5014362" y="4724383"/>
                <a:ext cx="3081020" cy="657797"/>
              </a:xfrm>
              <a:prstGeom prst="roundRect">
                <a:avLst>
                  <a:gd name="adj" fmla="val 4501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5323203" y="1366886"/>
                <a:ext cx="2425630" cy="3384223"/>
              </a:xfrm>
              <a:custGeom>
                <a:avLst/>
                <a:gdLst>
                  <a:gd name="connsiteX0" fmla="*/ 277326 w 2425630"/>
                  <a:gd name="connsiteY0" fmla="*/ 2829203 h 3384223"/>
                  <a:gd name="connsiteX1" fmla="*/ 160256 w 2425630"/>
                  <a:gd name="connsiteY1" fmla="*/ 2946273 h 3384223"/>
                  <a:gd name="connsiteX2" fmla="*/ 160256 w 2425630"/>
                  <a:gd name="connsiteY2" fmla="*/ 3018614 h 3384223"/>
                  <a:gd name="connsiteX3" fmla="*/ 277326 w 2425630"/>
                  <a:gd name="connsiteY3" fmla="*/ 3135684 h 3384223"/>
                  <a:gd name="connsiteX4" fmla="*/ 2148305 w 2425630"/>
                  <a:gd name="connsiteY4" fmla="*/ 3135684 h 3384223"/>
                  <a:gd name="connsiteX5" fmla="*/ 2265375 w 2425630"/>
                  <a:gd name="connsiteY5" fmla="*/ 3018614 h 3384223"/>
                  <a:gd name="connsiteX6" fmla="*/ 2265375 w 2425630"/>
                  <a:gd name="connsiteY6" fmla="*/ 2946273 h 3384223"/>
                  <a:gd name="connsiteX7" fmla="*/ 2148305 w 2425630"/>
                  <a:gd name="connsiteY7" fmla="*/ 2829203 h 3384223"/>
                  <a:gd name="connsiteX8" fmla="*/ 277326 w 2425630"/>
                  <a:gd name="connsiteY8" fmla="*/ 2308916 h 3384223"/>
                  <a:gd name="connsiteX9" fmla="*/ 160256 w 2425630"/>
                  <a:gd name="connsiteY9" fmla="*/ 2425986 h 3384223"/>
                  <a:gd name="connsiteX10" fmla="*/ 160256 w 2425630"/>
                  <a:gd name="connsiteY10" fmla="*/ 2498327 h 3384223"/>
                  <a:gd name="connsiteX11" fmla="*/ 277326 w 2425630"/>
                  <a:gd name="connsiteY11" fmla="*/ 2615397 h 3384223"/>
                  <a:gd name="connsiteX12" fmla="*/ 2148305 w 2425630"/>
                  <a:gd name="connsiteY12" fmla="*/ 2615397 h 3384223"/>
                  <a:gd name="connsiteX13" fmla="*/ 2265375 w 2425630"/>
                  <a:gd name="connsiteY13" fmla="*/ 2498327 h 3384223"/>
                  <a:gd name="connsiteX14" fmla="*/ 2265375 w 2425630"/>
                  <a:gd name="connsiteY14" fmla="*/ 2425986 h 3384223"/>
                  <a:gd name="connsiteX15" fmla="*/ 2148305 w 2425630"/>
                  <a:gd name="connsiteY15" fmla="*/ 2308916 h 3384223"/>
                  <a:gd name="connsiteX16" fmla="*/ 277326 w 2425630"/>
                  <a:gd name="connsiteY16" fmla="*/ 1797234 h 3384223"/>
                  <a:gd name="connsiteX17" fmla="*/ 160256 w 2425630"/>
                  <a:gd name="connsiteY17" fmla="*/ 1914304 h 3384223"/>
                  <a:gd name="connsiteX18" fmla="*/ 160256 w 2425630"/>
                  <a:gd name="connsiteY18" fmla="*/ 1986645 h 3384223"/>
                  <a:gd name="connsiteX19" fmla="*/ 277326 w 2425630"/>
                  <a:gd name="connsiteY19" fmla="*/ 2103715 h 3384223"/>
                  <a:gd name="connsiteX20" fmla="*/ 2148305 w 2425630"/>
                  <a:gd name="connsiteY20" fmla="*/ 2103715 h 3384223"/>
                  <a:gd name="connsiteX21" fmla="*/ 2265375 w 2425630"/>
                  <a:gd name="connsiteY21" fmla="*/ 1986645 h 3384223"/>
                  <a:gd name="connsiteX22" fmla="*/ 2265375 w 2425630"/>
                  <a:gd name="connsiteY22" fmla="*/ 1914304 h 3384223"/>
                  <a:gd name="connsiteX23" fmla="*/ 2148305 w 2425630"/>
                  <a:gd name="connsiteY23" fmla="*/ 1797234 h 3384223"/>
                  <a:gd name="connsiteX24" fmla="*/ 277326 w 2425630"/>
                  <a:gd name="connsiteY24" fmla="*/ 1288391 h 3384223"/>
                  <a:gd name="connsiteX25" fmla="*/ 160256 w 2425630"/>
                  <a:gd name="connsiteY25" fmla="*/ 1405461 h 3384223"/>
                  <a:gd name="connsiteX26" fmla="*/ 160256 w 2425630"/>
                  <a:gd name="connsiteY26" fmla="*/ 1477802 h 3384223"/>
                  <a:gd name="connsiteX27" fmla="*/ 277326 w 2425630"/>
                  <a:gd name="connsiteY27" fmla="*/ 1594872 h 3384223"/>
                  <a:gd name="connsiteX28" fmla="*/ 2148305 w 2425630"/>
                  <a:gd name="connsiteY28" fmla="*/ 1594872 h 3384223"/>
                  <a:gd name="connsiteX29" fmla="*/ 2265375 w 2425630"/>
                  <a:gd name="connsiteY29" fmla="*/ 1477802 h 3384223"/>
                  <a:gd name="connsiteX30" fmla="*/ 2265375 w 2425630"/>
                  <a:gd name="connsiteY30" fmla="*/ 1405461 h 3384223"/>
                  <a:gd name="connsiteX31" fmla="*/ 2148305 w 2425630"/>
                  <a:gd name="connsiteY31" fmla="*/ 1288391 h 3384223"/>
                  <a:gd name="connsiteX32" fmla="*/ 277326 w 2425630"/>
                  <a:gd name="connsiteY32" fmla="*/ 768104 h 3384223"/>
                  <a:gd name="connsiteX33" fmla="*/ 160256 w 2425630"/>
                  <a:gd name="connsiteY33" fmla="*/ 885174 h 3384223"/>
                  <a:gd name="connsiteX34" fmla="*/ 160256 w 2425630"/>
                  <a:gd name="connsiteY34" fmla="*/ 957515 h 3384223"/>
                  <a:gd name="connsiteX35" fmla="*/ 277326 w 2425630"/>
                  <a:gd name="connsiteY35" fmla="*/ 1074585 h 3384223"/>
                  <a:gd name="connsiteX36" fmla="*/ 2148305 w 2425630"/>
                  <a:gd name="connsiteY36" fmla="*/ 1074585 h 3384223"/>
                  <a:gd name="connsiteX37" fmla="*/ 2265375 w 2425630"/>
                  <a:gd name="connsiteY37" fmla="*/ 957515 h 3384223"/>
                  <a:gd name="connsiteX38" fmla="*/ 2265375 w 2425630"/>
                  <a:gd name="connsiteY38" fmla="*/ 885174 h 3384223"/>
                  <a:gd name="connsiteX39" fmla="*/ 2148305 w 2425630"/>
                  <a:gd name="connsiteY39" fmla="*/ 768104 h 3384223"/>
                  <a:gd name="connsiteX40" fmla="*/ 277326 w 2425630"/>
                  <a:gd name="connsiteY40" fmla="*/ 256422 h 3384223"/>
                  <a:gd name="connsiteX41" fmla="*/ 160256 w 2425630"/>
                  <a:gd name="connsiteY41" fmla="*/ 373492 h 3384223"/>
                  <a:gd name="connsiteX42" fmla="*/ 160256 w 2425630"/>
                  <a:gd name="connsiteY42" fmla="*/ 445833 h 3384223"/>
                  <a:gd name="connsiteX43" fmla="*/ 277326 w 2425630"/>
                  <a:gd name="connsiteY43" fmla="*/ 562903 h 3384223"/>
                  <a:gd name="connsiteX44" fmla="*/ 2148305 w 2425630"/>
                  <a:gd name="connsiteY44" fmla="*/ 562903 h 3384223"/>
                  <a:gd name="connsiteX45" fmla="*/ 2265375 w 2425630"/>
                  <a:gd name="connsiteY45" fmla="*/ 445833 h 3384223"/>
                  <a:gd name="connsiteX46" fmla="*/ 2265375 w 2425630"/>
                  <a:gd name="connsiteY46" fmla="*/ 373492 h 3384223"/>
                  <a:gd name="connsiteX47" fmla="*/ 2148305 w 2425630"/>
                  <a:gd name="connsiteY47" fmla="*/ 256422 h 3384223"/>
                  <a:gd name="connsiteX48" fmla="*/ 168606 w 2425630"/>
                  <a:gd name="connsiteY48" fmla="*/ 0 h 3384223"/>
                  <a:gd name="connsiteX49" fmla="*/ 2257024 w 2425630"/>
                  <a:gd name="connsiteY49" fmla="*/ 0 h 3384223"/>
                  <a:gd name="connsiteX50" fmla="*/ 2425630 w 2425630"/>
                  <a:gd name="connsiteY50" fmla="*/ 168606 h 3384223"/>
                  <a:gd name="connsiteX51" fmla="*/ 2425630 w 2425630"/>
                  <a:gd name="connsiteY51" fmla="*/ 3366445 h 3384223"/>
                  <a:gd name="connsiteX52" fmla="*/ 2422041 w 2425630"/>
                  <a:gd name="connsiteY52" fmla="*/ 3384223 h 3384223"/>
                  <a:gd name="connsiteX53" fmla="*/ 3589 w 2425630"/>
                  <a:gd name="connsiteY53" fmla="*/ 3384223 h 3384223"/>
                  <a:gd name="connsiteX54" fmla="*/ 0 w 2425630"/>
                  <a:gd name="connsiteY54" fmla="*/ 3366445 h 3384223"/>
                  <a:gd name="connsiteX55" fmla="*/ 0 w 2425630"/>
                  <a:gd name="connsiteY55" fmla="*/ 168606 h 3384223"/>
                  <a:gd name="connsiteX56" fmla="*/ 168606 w 2425630"/>
                  <a:gd name="connsiteY56" fmla="*/ 0 h 338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425630" h="3384223">
                    <a:moveTo>
                      <a:pt x="277326" y="2829203"/>
                    </a:moveTo>
                    <a:cubicBezTo>
                      <a:pt x="212670" y="2829203"/>
                      <a:pt x="160256" y="2881617"/>
                      <a:pt x="160256" y="2946273"/>
                    </a:cubicBezTo>
                    <a:lnTo>
                      <a:pt x="160256" y="3018614"/>
                    </a:lnTo>
                    <a:cubicBezTo>
                      <a:pt x="160256" y="3083270"/>
                      <a:pt x="212670" y="3135684"/>
                      <a:pt x="277326" y="3135684"/>
                    </a:cubicBezTo>
                    <a:lnTo>
                      <a:pt x="2148305" y="3135684"/>
                    </a:lnTo>
                    <a:cubicBezTo>
                      <a:pt x="2212961" y="3135684"/>
                      <a:pt x="2265375" y="3083270"/>
                      <a:pt x="2265375" y="3018614"/>
                    </a:cubicBezTo>
                    <a:lnTo>
                      <a:pt x="2265375" y="2946273"/>
                    </a:lnTo>
                    <a:cubicBezTo>
                      <a:pt x="2265375" y="2881617"/>
                      <a:pt x="2212961" y="2829203"/>
                      <a:pt x="2148305" y="2829203"/>
                    </a:cubicBezTo>
                    <a:close/>
                    <a:moveTo>
                      <a:pt x="277326" y="2308916"/>
                    </a:moveTo>
                    <a:cubicBezTo>
                      <a:pt x="212670" y="2308916"/>
                      <a:pt x="160256" y="2361330"/>
                      <a:pt x="160256" y="2425986"/>
                    </a:cubicBezTo>
                    <a:lnTo>
                      <a:pt x="160256" y="2498327"/>
                    </a:lnTo>
                    <a:cubicBezTo>
                      <a:pt x="160256" y="2562983"/>
                      <a:pt x="212670" y="2615397"/>
                      <a:pt x="277326" y="2615397"/>
                    </a:cubicBezTo>
                    <a:lnTo>
                      <a:pt x="2148305" y="2615397"/>
                    </a:lnTo>
                    <a:cubicBezTo>
                      <a:pt x="2212961" y="2615397"/>
                      <a:pt x="2265375" y="2562983"/>
                      <a:pt x="2265375" y="2498327"/>
                    </a:cubicBezTo>
                    <a:lnTo>
                      <a:pt x="2265375" y="2425986"/>
                    </a:lnTo>
                    <a:cubicBezTo>
                      <a:pt x="2265375" y="2361330"/>
                      <a:pt x="2212961" y="2308916"/>
                      <a:pt x="2148305" y="2308916"/>
                    </a:cubicBezTo>
                    <a:close/>
                    <a:moveTo>
                      <a:pt x="277326" y="1797234"/>
                    </a:moveTo>
                    <a:cubicBezTo>
                      <a:pt x="212670" y="1797234"/>
                      <a:pt x="160256" y="1849648"/>
                      <a:pt x="160256" y="1914304"/>
                    </a:cubicBezTo>
                    <a:lnTo>
                      <a:pt x="160256" y="1986645"/>
                    </a:lnTo>
                    <a:cubicBezTo>
                      <a:pt x="160256" y="2051301"/>
                      <a:pt x="212670" y="2103715"/>
                      <a:pt x="277326" y="2103715"/>
                    </a:cubicBezTo>
                    <a:lnTo>
                      <a:pt x="2148305" y="2103715"/>
                    </a:lnTo>
                    <a:cubicBezTo>
                      <a:pt x="2212961" y="2103715"/>
                      <a:pt x="2265375" y="2051301"/>
                      <a:pt x="2265375" y="1986645"/>
                    </a:cubicBezTo>
                    <a:lnTo>
                      <a:pt x="2265375" y="1914304"/>
                    </a:lnTo>
                    <a:cubicBezTo>
                      <a:pt x="2265375" y="1849648"/>
                      <a:pt x="2212961" y="1797234"/>
                      <a:pt x="2148305" y="1797234"/>
                    </a:cubicBezTo>
                    <a:close/>
                    <a:moveTo>
                      <a:pt x="277326" y="1288391"/>
                    </a:moveTo>
                    <a:cubicBezTo>
                      <a:pt x="212670" y="1288391"/>
                      <a:pt x="160256" y="1340805"/>
                      <a:pt x="160256" y="1405461"/>
                    </a:cubicBezTo>
                    <a:lnTo>
                      <a:pt x="160256" y="1477802"/>
                    </a:lnTo>
                    <a:cubicBezTo>
                      <a:pt x="160256" y="1542458"/>
                      <a:pt x="212670" y="1594872"/>
                      <a:pt x="277326" y="1594872"/>
                    </a:cubicBezTo>
                    <a:lnTo>
                      <a:pt x="2148305" y="1594872"/>
                    </a:lnTo>
                    <a:cubicBezTo>
                      <a:pt x="2212961" y="1594872"/>
                      <a:pt x="2265375" y="1542458"/>
                      <a:pt x="2265375" y="1477802"/>
                    </a:cubicBezTo>
                    <a:lnTo>
                      <a:pt x="2265375" y="1405461"/>
                    </a:lnTo>
                    <a:cubicBezTo>
                      <a:pt x="2265375" y="1340805"/>
                      <a:pt x="2212961" y="1288391"/>
                      <a:pt x="2148305" y="1288391"/>
                    </a:cubicBezTo>
                    <a:close/>
                    <a:moveTo>
                      <a:pt x="277326" y="768104"/>
                    </a:moveTo>
                    <a:cubicBezTo>
                      <a:pt x="212670" y="768104"/>
                      <a:pt x="160256" y="820518"/>
                      <a:pt x="160256" y="885174"/>
                    </a:cubicBezTo>
                    <a:lnTo>
                      <a:pt x="160256" y="957515"/>
                    </a:lnTo>
                    <a:cubicBezTo>
                      <a:pt x="160256" y="1022171"/>
                      <a:pt x="212670" y="1074585"/>
                      <a:pt x="277326" y="1074585"/>
                    </a:cubicBezTo>
                    <a:lnTo>
                      <a:pt x="2148305" y="1074585"/>
                    </a:lnTo>
                    <a:cubicBezTo>
                      <a:pt x="2212961" y="1074585"/>
                      <a:pt x="2265375" y="1022171"/>
                      <a:pt x="2265375" y="957515"/>
                    </a:cubicBezTo>
                    <a:lnTo>
                      <a:pt x="2265375" y="885174"/>
                    </a:lnTo>
                    <a:cubicBezTo>
                      <a:pt x="2265375" y="820518"/>
                      <a:pt x="2212961" y="768104"/>
                      <a:pt x="2148305" y="768104"/>
                    </a:cubicBezTo>
                    <a:close/>
                    <a:moveTo>
                      <a:pt x="277326" y="256422"/>
                    </a:moveTo>
                    <a:cubicBezTo>
                      <a:pt x="212670" y="256422"/>
                      <a:pt x="160256" y="308836"/>
                      <a:pt x="160256" y="373492"/>
                    </a:cubicBezTo>
                    <a:lnTo>
                      <a:pt x="160256" y="445833"/>
                    </a:lnTo>
                    <a:cubicBezTo>
                      <a:pt x="160256" y="510489"/>
                      <a:pt x="212670" y="562903"/>
                      <a:pt x="277326" y="562903"/>
                    </a:cubicBezTo>
                    <a:lnTo>
                      <a:pt x="2148305" y="562903"/>
                    </a:lnTo>
                    <a:cubicBezTo>
                      <a:pt x="2212961" y="562903"/>
                      <a:pt x="2265375" y="510489"/>
                      <a:pt x="2265375" y="445833"/>
                    </a:cubicBezTo>
                    <a:lnTo>
                      <a:pt x="2265375" y="373492"/>
                    </a:lnTo>
                    <a:cubicBezTo>
                      <a:pt x="2265375" y="308836"/>
                      <a:pt x="2212961" y="256422"/>
                      <a:pt x="2148305" y="256422"/>
                    </a:cubicBezTo>
                    <a:close/>
                    <a:moveTo>
                      <a:pt x="168606" y="0"/>
                    </a:moveTo>
                    <a:lnTo>
                      <a:pt x="2257024" y="0"/>
                    </a:lnTo>
                    <a:cubicBezTo>
                      <a:pt x="2350143" y="0"/>
                      <a:pt x="2425630" y="75487"/>
                      <a:pt x="2425630" y="168606"/>
                    </a:cubicBezTo>
                    <a:lnTo>
                      <a:pt x="2425630" y="3366445"/>
                    </a:lnTo>
                    <a:lnTo>
                      <a:pt x="2422041" y="3384223"/>
                    </a:lnTo>
                    <a:lnTo>
                      <a:pt x="3589" y="3384223"/>
                    </a:lnTo>
                    <a:lnTo>
                      <a:pt x="0" y="3366445"/>
                    </a:lnTo>
                    <a:lnTo>
                      <a:pt x="0" y="168606"/>
                    </a:lnTo>
                    <a:cubicBezTo>
                      <a:pt x="0" y="75487"/>
                      <a:pt x="75487" y="0"/>
                      <a:pt x="16860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217354" y="1682597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940081" y="1682597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62808" y="1682597"/>
                <a:ext cx="187902" cy="18790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665150" y="1682597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217354" y="2194969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940081" y="2194969"/>
                <a:ext cx="187902" cy="18790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662808" y="2194969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665150" y="2194969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17354" y="2716616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940081" y="2716616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662808" y="2716616"/>
                <a:ext cx="187902" cy="18790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665150" y="2716616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17354" y="3228988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940081" y="3228988"/>
                <a:ext cx="187902" cy="18790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662808" y="3228988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665150" y="3228988"/>
                <a:ext cx="187902" cy="18790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217354" y="3741238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940081" y="3741238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662808" y="3741238"/>
                <a:ext cx="187902" cy="18790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665150" y="3741238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217354" y="4253610"/>
                <a:ext cx="187902" cy="18790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940081" y="4253610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662808" y="4253610"/>
                <a:ext cx="187902" cy="18790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665150" y="4253610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5125820" y="4807669"/>
                <a:ext cx="2839829" cy="452487"/>
              </a:xfrm>
              <a:prstGeom prst="roundRect">
                <a:avLst>
                  <a:gd name="adj" fmla="val 354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15" name="Freeform 19"/>
          <p:cNvSpPr>
            <a:spLocks noEditPoints="1"/>
          </p:cNvSpPr>
          <p:nvPr/>
        </p:nvSpPr>
        <p:spPr bwMode="auto">
          <a:xfrm>
            <a:off x="711296" y="2037514"/>
            <a:ext cx="3973826" cy="2771312"/>
          </a:xfrm>
          <a:custGeom>
            <a:avLst/>
            <a:gdLst>
              <a:gd name="T0" fmla="*/ 1014 w 1149"/>
              <a:gd name="T1" fmla="*/ 345 h 802"/>
              <a:gd name="T2" fmla="*/ 985 w 1149"/>
              <a:gd name="T3" fmla="*/ 209 h 802"/>
              <a:gd name="T4" fmla="*/ 913 w 1149"/>
              <a:gd name="T5" fmla="*/ 101 h 802"/>
              <a:gd name="T6" fmla="*/ 802 w 1149"/>
              <a:gd name="T7" fmla="*/ 26 h 802"/>
              <a:gd name="T8" fmla="*/ 669 w 1149"/>
              <a:gd name="T9" fmla="*/ 0 h 802"/>
              <a:gd name="T10" fmla="*/ 595 w 1149"/>
              <a:gd name="T11" fmla="*/ 7 h 802"/>
              <a:gd name="T12" fmla="*/ 507 w 1149"/>
              <a:gd name="T13" fmla="*/ 40 h 802"/>
              <a:gd name="T14" fmla="*/ 431 w 1149"/>
              <a:gd name="T15" fmla="*/ 95 h 802"/>
              <a:gd name="T16" fmla="*/ 372 w 1149"/>
              <a:gd name="T17" fmla="*/ 167 h 802"/>
              <a:gd name="T18" fmla="*/ 319 w 1149"/>
              <a:gd name="T19" fmla="*/ 167 h 802"/>
              <a:gd name="T20" fmla="*/ 252 w 1149"/>
              <a:gd name="T21" fmla="*/ 160 h 802"/>
              <a:gd name="T22" fmla="*/ 191 w 1149"/>
              <a:gd name="T23" fmla="*/ 179 h 802"/>
              <a:gd name="T24" fmla="*/ 143 w 1149"/>
              <a:gd name="T25" fmla="*/ 219 h 802"/>
              <a:gd name="T26" fmla="*/ 113 w 1149"/>
              <a:gd name="T27" fmla="*/ 274 h 802"/>
              <a:gd name="T28" fmla="*/ 105 w 1149"/>
              <a:gd name="T29" fmla="*/ 322 h 802"/>
              <a:gd name="T30" fmla="*/ 88 w 1149"/>
              <a:gd name="T31" fmla="*/ 383 h 802"/>
              <a:gd name="T32" fmla="*/ 19 w 1149"/>
              <a:gd name="T33" fmla="*/ 476 h 802"/>
              <a:gd name="T34" fmla="*/ 0 w 1149"/>
              <a:gd name="T35" fmla="*/ 566 h 802"/>
              <a:gd name="T36" fmla="*/ 19 w 1149"/>
              <a:gd name="T37" fmla="*/ 655 h 802"/>
              <a:gd name="T38" fmla="*/ 67 w 1149"/>
              <a:gd name="T39" fmla="*/ 728 h 802"/>
              <a:gd name="T40" fmla="*/ 138 w 1149"/>
              <a:gd name="T41" fmla="*/ 779 h 802"/>
              <a:gd name="T42" fmla="*/ 225 w 1149"/>
              <a:gd name="T43" fmla="*/ 800 h 802"/>
              <a:gd name="T44" fmla="*/ 237 w 1149"/>
              <a:gd name="T45" fmla="*/ 802 h 802"/>
              <a:gd name="T46" fmla="*/ 907 w 1149"/>
              <a:gd name="T47" fmla="*/ 802 h 802"/>
              <a:gd name="T48" fmla="*/ 964 w 1149"/>
              <a:gd name="T49" fmla="*/ 796 h 802"/>
              <a:gd name="T50" fmla="*/ 1048 w 1149"/>
              <a:gd name="T51" fmla="*/ 762 h 802"/>
              <a:gd name="T52" fmla="*/ 1111 w 1149"/>
              <a:gd name="T53" fmla="*/ 699 h 802"/>
              <a:gd name="T54" fmla="*/ 1145 w 1149"/>
              <a:gd name="T55" fmla="*/ 617 h 802"/>
              <a:gd name="T56" fmla="*/ 1149 w 1149"/>
              <a:gd name="T57" fmla="*/ 552 h 802"/>
              <a:gd name="T58" fmla="*/ 1134 w 1149"/>
              <a:gd name="T59" fmla="*/ 488 h 802"/>
              <a:gd name="T60" fmla="*/ 1102 w 1149"/>
              <a:gd name="T61" fmla="*/ 430 h 802"/>
              <a:gd name="T62" fmla="*/ 1056 w 1149"/>
              <a:gd name="T63" fmla="*/ 385 h 802"/>
              <a:gd name="T64" fmla="*/ 1012 w 1149"/>
              <a:gd name="T65" fmla="*/ 360 h 802"/>
              <a:gd name="T66" fmla="*/ 911 w 1149"/>
              <a:gd name="T67" fmla="*/ 722 h 802"/>
              <a:gd name="T68" fmla="*/ 237 w 1149"/>
              <a:gd name="T69" fmla="*/ 722 h 802"/>
              <a:gd name="T70" fmla="*/ 219 w 1149"/>
              <a:gd name="T71" fmla="*/ 722 h 802"/>
              <a:gd name="T72" fmla="*/ 160 w 1149"/>
              <a:gd name="T73" fmla="*/ 703 h 802"/>
              <a:gd name="T74" fmla="*/ 115 w 1149"/>
              <a:gd name="T75" fmla="*/ 665 h 802"/>
              <a:gd name="T76" fmla="*/ 86 w 1149"/>
              <a:gd name="T77" fmla="*/ 611 h 802"/>
              <a:gd name="T78" fmla="*/ 80 w 1149"/>
              <a:gd name="T79" fmla="*/ 566 h 802"/>
              <a:gd name="T80" fmla="*/ 99 w 1149"/>
              <a:gd name="T81" fmla="*/ 488 h 802"/>
              <a:gd name="T82" fmla="*/ 157 w 1149"/>
              <a:gd name="T83" fmla="*/ 430 h 802"/>
              <a:gd name="T84" fmla="*/ 185 w 1149"/>
              <a:gd name="T85" fmla="*/ 335 h 802"/>
              <a:gd name="T86" fmla="*/ 191 w 1149"/>
              <a:gd name="T87" fmla="*/ 289 h 802"/>
              <a:gd name="T88" fmla="*/ 237 w 1149"/>
              <a:gd name="T89" fmla="*/ 244 h 802"/>
              <a:gd name="T90" fmla="*/ 282 w 1149"/>
              <a:gd name="T91" fmla="*/ 238 h 802"/>
              <a:gd name="T92" fmla="*/ 391 w 1149"/>
              <a:gd name="T93" fmla="*/ 308 h 802"/>
              <a:gd name="T94" fmla="*/ 446 w 1149"/>
              <a:gd name="T95" fmla="*/ 198 h 802"/>
              <a:gd name="T96" fmla="*/ 498 w 1149"/>
              <a:gd name="T97" fmla="*/ 141 h 802"/>
              <a:gd name="T98" fmla="*/ 559 w 1149"/>
              <a:gd name="T99" fmla="*/ 103 h 802"/>
              <a:gd name="T100" fmla="*/ 631 w 1149"/>
              <a:gd name="T101" fmla="*/ 82 h 802"/>
              <a:gd name="T102" fmla="*/ 696 w 1149"/>
              <a:gd name="T103" fmla="*/ 80 h 802"/>
              <a:gd name="T104" fmla="*/ 795 w 1149"/>
              <a:gd name="T105" fmla="*/ 110 h 802"/>
              <a:gd name="T106" fmla="*/ 873 w 1149"/>
              <a:gd name="T107" fmla="*/ 175 h 802"/>
              <a:gd name="T108" fmla="*/ 923 w 1149"/>
              <a:gd name="T109" fmla="*/ 265 h 802"/>
              <a:gd name="T110" fmla="*/ 934 w 1149"/>
              <a:gd name="T111" fmla="*/ 345 h 802"/>
              <a:gd name="T112" fmla="*/ 978 w 1149"/>
              <a:gd name="T113" fmla="*/ 430 h 802"/>
              <a:gd name="T114" fmla="*/ 1031 w 1149"/>
              <a:gd name="T115" fmla="*/ 468 h 802"/>
              <a:gd name="T116" fmla="*/ 1069 w 1149"/>
              <a:gd name="T117" fmla="*/ 548 h 802"/>
              <a:gd name="T118" fmla="*/ 1067 w 1149"/>
              <a:gd name="T119" fmla="*/ 602 h 802"/>
              <a:gd name="T120" fmla="*/ 1044 w 1149"/>
              <a:gd name="T121" fmla="*/ 655 h 802"/>
              <a:gd name="T122" fmla="*/ 1004 w 1149"/>
              <a:gd name="T123" fmla="*/ 697 h 802"/>
              <a:gd name="T124" fmla="*/ 949 w 1149"/>
              <a:gd name="T125" fmla="*/ 720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49" h="802">
                <a:moveTo>
                  <a:pt x="1012" y="360"/>
                </a:moveTo>
                <a:lnTo>
                  <a:pt x="1012" y="360"/>
                </a:lnTo>
                <a:lnTo>
                  <a:pt x="1014" y="345"/>
                </a:lnTo>
                <a:lnTo>
                  <a:pt x="1014" y="345"/>
                </a:lnTo>
                <a:lnTo>
                  <a:pt x="1012" y="308"/>
                </a:lnTo>
                <a:lnTo>
                  <a:pt x="1006" y="274"/>
                </a:lnTo>
                <a:lnTo>
                  <a:pt x="997" y="242"/>
                </a:lnTo>
                <a:lnTo>
                  <a:pt x="985" y="209"/>
                </a:lnTo>
                <a:lnTo>
                  <a:pt x="972" y="181"/>
                </a:lnTo>
                <a:lnTo>
                  <a:pt x="955" y="152"/>
                </a:lnTo>
                <a:lnTo>
                  <a:pt x="934" y="126"/>
                </a:lnTo>
                <a:lnTo>
                  <a:pt x="913" y="101"/>
                </a:lnTo>
                <a:lnTo>
                  <a:pt x="888" y="78"/>
                </a:lnTo>
                <a:lnTo>
                  <a:pt x="862" y="59"/>
                </a:lnTo>
                <a:lnTo>
                  <a:pt x="833" y="42"/>
                </a:lnTo>
                <a:lnTo>
                  <a:pt x="802" y="26"/>
                </a:lnTo>
                <a:lnTo>
                  <a:pt x="770" y="15"/>
                </a:lnTo>
                <a:lnTo>
                  <a:pt x="738" y="6"/>
                </a:lnTo>
                <a:lnTo>
                  <a:pt x="703" y="2"/>
                </a:lnTo>
                <a:lnTo>
                  <a:pt x="669" y="0"/>
                </a:lnTo>
                <a:lnTo>
                  <a:pt x="669" y="0"/>
                </a:lnTo>
                <a:lnTo>
                  <a:pt x="644" y="0"/>
                </a:lnTo>
                <a:lnTo>
                  <a:pt x="620" y="4"/>
                </a:lnTo>
                <a:lnTo>
                  <a:pt x="595" y="7"/>
                </a:lnTo>
                <a:lnTo>
                  <a:pt x="572" y="13"/>
                </a:lnTo>
                <a:lnTo>
                  <a:pt x="549" y="21"/>
                </a:lnTo>
                <a:lnTo>
                  <a:pt x="528" y="30"/>
                </a:lnTo>
                <a:lnTo>
                  <a:pt x="507" y="40"/>
                </a:lnTo>
                <a:lnTo>
                  <a:pt x="486" y="51"/>
                </a:lnTo>
                <a:lnTo>
                  <a:pt x="467" y="65"/>
                </a:lnTo>
                <a:lnTo>
                  <a:pt x="448" y="80"/>
                </a:lnTo>
                <a:lnTo>
                  <a:pt x="431" y="95"/>
                </a:lnTo>
                <a:lnTo>
                  <a:pt x="414" y="110"/>
                </a:lnTo>
                <a:lnTo>
                  <a:pt x="399" y="129"/>
                </a:lnTo>
                <a:lnTo>
                  <a:pt x="385" y="148"/>
                </a:lnTo>
                <a:lnTo>
                  <a:pt x="372" y="167"/>
                </a:lnTo>
                <a:lnTo>
                  <a:pt x="362" y="188"/>
                </a:lnTo>
                <a:lnTo>
                  <a:pt x="362" y="188"/>
                </a:lnTo>
                <a:lnTo>
                  <a:pt x="341" y="175"/>
                </a:lnTo>
                <a:lnTo>
                  <a:pt x="319" y="167"/>
                </a:lnTo>
                <a:lnTo>
                  <a:pt x="294" y="162"/>
                </a:lnTo>
                <a:lnTo>
                  <a:pt x="269" y="160"/>
                </a:lnTo>
                <a:lnTo>
                  <a:pt x="269" y="160"/>
                </a:lnTo>
                <a:lnTo>
                  <a:pt x="252" y="160"/>
                </a:lnTo>
                <a:lnTo>
                  <a:pt x="237" y="162"/>
                </a:lnTo>
                <a:lnTo>
                  <a:pt x="221" y="166"/>
                </a:lnTo>
                <a:lnTo>
                  <a:pt x="206" y="171"/>
                </a:lnTo>
                <a:lnTo>
                  <a:pt x="191" y="179"/>
                </a:lnTo>
                <a:lnTo>
                  <a:pt x="178" y="187"/>
                </a:lnTo>
                <a:lnTo>
                  <a:pt x="166" y="196"/>
                </a:lnTo>
                <a:lnTo>
                  <a:pt x="155" y="207"/>
                </a:lnTo>
                <a:lnTo>
                  <a:pt x="143" y="219"/>
                </a:lnTo>
                <a:lnTo>
                  <a:pt x="134" y="230"/>
                </a:lnTo>
                <a:lnTo>
                  <a:pt x="126" y="244"/>
                </a:lnTo>
                <a:lnTo>
                  <a:pt x="118" y="259"/>
                </a:lnTo>
                <a:lnTo>
                  <a:pt x="113" y="274"/>
                </a:lnTo>
                <a:lnTo>
                  <a:pt x="109" y="289"/>
                </a:lnTo>
                <a:lnTo>
                  <a:pt x="107" y="307"/>
                </a:lnTo>
                <a:lnTo>
                  <a:pt x="105" y="322"/>
                </a:lnTo>
                <a:lnTo>
                  <a:pt x="105" y="322"/>
                </a:lnTo>
                <a:lnTo>
                  <a:pt x="107" y="345"/>
                </a:lnTo>
                <a:lnTo>
                  <a:pt x="111" y="366"/>
                </a:lnTo>
                <a:lnTo>
                  <a:pt x="111" y="366"/>
                </a:lnTo>
                <a:lnTo>
                  <a:pt x="88" y="383"/>
                </a:lnTo>
                <a:lnTo>
                  <a:pt x="67" y="402"/>
                </a:lnTo>
                <a:lnTo>
                  <a:pt x="48" y="425"/>
                </a:lnTo>
                <a:lnTo>
                  <a:pt x="31" y="449"/>
                </a:lnTo>
                <a:lnTo>
                  <a:pt x="19" y="476"/>
                </a:lnTo>
                <a:lnTo>
                  <a:pt x="10" y="505"/>
                </a:lnTo>
                <a:lnTo>
                  <a:pt x="2" y="533"/>
                </a:lnTo>
                <a:lnTo>
                  <a:pt x="0" y="566"/>
                </a:lnTo>
                <a:lnTo>
                  <a:pt x="0" y="566"/>
                </a:lnTo>
                <a:lnTo>
                  <a:pt x="2" y="588"/>
                </a:lnTo>
                <a:lnTo>
                  <a:pt x="6" y="611"/>
                </a:lnTo>
                <a:lnTo>
                  <a:pt x="12" y="632"/>
                </a:lnTo>
                <a:lnTo>
                  <a:pt x="19" y="655"/>
                </a:lnTo>
                <a:lnTo>
                  <a:pt x="27" y="674"/>
                </a:lnTo>
                <a:lnTo>
                  <a:pt x="38" y="693"/>
                </a:lnTo>
                <a:lnTo>
                  <a:pt x="52" y="712"/>
                </a:lnTo>
                <a:lnTo>
                  <a:pt x="67" y="728"/>
                </a:lnTo>
                <a:lnTo>
                  <a:pt x="82" y="743"/>
                </a:lnTo>
                <a:lnTo>
                  <a:pt x="99" y="756"/>
                </a:lnTo>
                <a:lnTo>
                  <a:pt x="118" y="769"/>
                </a:lnTo>
                <a:lnTo>
                  <a:pt x="138" y="779"/>
                </a:lnTo>
                <a:lnTo>
                  <a:pt x="158" y="787"/>
                </a:lnTo>
                <a:lnTo>
                  <a:pt x="179" y="794"/>
                </a:lnTo>
                <a:lnTo>
                  <a:pt x="202" y="798"/>
                </a:lnTo>
                <a:lnTo>
                  <a:pt x="225" y="800"/>
                </a:lnTo>
                <a:lnTo>
                  <a:pt x="225" y="802"/>
                </a:lnTo>
                <a:lnTo>
                  <a:pt x="237" y="802"/>
                </a:lnTo>
                <a:lnTo>
                  <a:pt x="237" y="802"/>
                </a:lnTo>
                <a:lnTo>
                  <a:pt x="237" y="802"/>
                </a:lnTo>
                <a:lnTo>
                  <a:pt x="237" y="802"/>
                </a:lnTo>
                <a:lnTo>
                  <a:pt x="239" y="802"/>
                </a:lnTo>
                <a:lnTo>
                  <a:pt x="907" y="802"/>
                </a:lnTo>
                <a:lnTo>
                  <a:pt x="907" y="802"/>
                </a:lnTo>
                <a:lnTo>
                  <a:pt x="919" y="802"/>
                </a:lnTo>
                <a:lnTo>
                  <a:pt x="919" y="802"/>
                </a:lnTo>
                <a:lnTo>
                  <a:pt x="942" y="800"/>
                </a:lnTo>
                <a:lnTo>
                  <a:pt x="964" y="796"/>
                </a:lnTo>
                <a:lnTo>
                  <a:pt x="987" y="790"/>
                </a:lnTo>
                <a:lnTo>
                  <a:pt x="1008" y="783"/>
                </a:lnTo>
                <a:lnTo>
                  <a:pt x="1029" y="773"/>
                </a:lnTo>
                <a:lnTo>
                  <a:pt x="1048" y="762"/>
                </a:lnTo>
                <a:lnTo>
                  <a:pt x="1065" y="749"/>
                </a:lnTo>
                <a:lnTo>
                  <a:pt x="1083" y="733"/>
                </a:lnTo>
                <a:lnTo>
                  <a:pt x="1098" y="718"/>
                </a:lnTo>
                <a:lnTo>
                  <a:pt x="1111" y="699"/>
                </a:lnTo>
                <a:lnTo>
                  <a:pt x="1123" y="680"/>
                </a:lnTo>
                <a:lnTo>
                  <a:pt x="1132" y="661"/>
                </a:lnTo>
                <a:lnTo>
                  <a:pt x="1140" y="640"/>
                </a:lnTo>
                <a:lnTo>
                  <a:pt x="1145" y="617"/>
                </a:lnTo>
                <a:lnTo>
                  <a:pt x="1149" y="594"/>
                </a:lnTo>
                <a:lnTo>
                  <a:pt x="1149" y="571"/>
                </a:lnTo>
                <a:lnTo>
                  <a:pt x="1149" y="571"/>
                </a:lnTo>
                <a:lnTo>
                  <a:pt x="1149" y="552"/>
                </a:lnTo>
                <a:lnTo>
                  <a:pt x="1147" y="535"/>
                </a:lnTo>
                <a:lnTo>
                  <a:pt x="1144" y="520"/>
                </a:lnTo>
                <a:lnTo>
                  <a:pt x="1140" y="503"/>
                </a:lnTo>
                <a:lnTo>
                  <a:pt x="1134" y="488"/>
                </a:lnTo>
                <a:lnTo>
                  <a:pt x="1128" y="472"/>
                </a:lnTo>
                <a:lnTo>
                  <a:pt x="1121" y="457"/>
                </a:lnTo>
                <a:lnTo>
                  <a:pt x="1111" y="444"/>
                </a:lnTo>
                <a:lnTo>
                  <a:pt x="1102" y="430"/>
                </a:lnTo>
                <a:lnTo>
                  <a:pt x="1092" y="417"/>
                </a:lnTo>
                <a:lnTo>
                  <a:pt x="1081" y="406"/>
                </a:lnTo>
                <a:lnTo>
                  <a:pt x="1067" y="394"/>
                </a:lnTo>
                <a:lnTo>
                  <a:pt x="1056" y="385"/>
                </a:lnTo>
                <a:lnTo>
                  <a:pt x="1043" y="375"/>
                </a:lnTo>
                <a:lnTo>
                  <a:pt x="1027" y="367"/>
                </a:lnTo>
                <a:lnTo>
                  <a:pt x="1012" y="360"/>
                </a:lnTo>
                <a:lnTo>
                  <a:pt x="1012" y="360"/>
                </a:lnTo>
                <a:close/>
                <a:moveTo>
                  <a:pt x="919" y="724"/>
                </a:moveTo>
                <a:lnTo>
                  <a:pt x="919" y="724"/>
                </a:lnTo>
                <a:lnTo>
                  <a:pt x="915" y="722"/>
                </a:lnTo>
                <a:lnTo>
                  <a:pt x="911" y="722"/>
                </a:lnTo>
                <a:lnTo>
                  <a:pt x="909" y="722"/>
                </a:lnTo>
                <a:lnTo>
                  <a:pt x="907" y="722"/>
                </a:lnTo>
                <a:lnTo>
                  <a:pt x="239" y="722"/>
                </a:lnTo>
                <a:lnTo>
                  <a:pt x="237" y="722"/>
                </a:lnTo>
                <a:lnTo>
                  <a:pt x="235" y="722"/>
                </a:lnTo>
                <a:lnTo>
                  <a:pt x="235" y="722"/>
                </a:lnTo>
                <a:lnTo>
                  <a:pt x="235" y="722"/>
                </a:lnTo>
                <a:lnTo>
                  <a:pt x="219" y="722"/>
                </a:lnTo>
                <a:lnTo>
                  <a:pt x="204" y="718"/>
                </a:lnTo>
                <a:lnTo>
                  <a:pt x="189" y="714"/>
                </a:lnTo>
                <a:lnTo>
                  <a:pt x="174" y="709"/>
                </a:lnTo>
                <a:lnTo>
                  <a:pt x="160" y="703"/>
                </a:lnTo>
                <a:lnTo>
                  <a:pt x="149" y="695"/>
                </a:lnTo>
                <a:lnTo>
                  <a:pt x="136" y="686"/>
                </a:lnTo>
                <a:lnTo>
                  <a:pt x="124" y="674"/>
                </a:lnTo>
                <a:lnTo>
                  <a:pt x="115" y="665"/>
                </a:lnTo>
                <a:lnTo>
                  <a:pt x="107" y="651"/>
                </a:lnTo>
                <a:lnTo>
                  <a:pt x="98" y="638"/>
                </a:lnTo>
                <a:lnTo>
                  <a:pt x="92" y="625"/>
                </a:lnTo>
                <a:lnTo>
                  <a:pt x="86" y="611"/>
                </a:lnTo>
                <a:lnTo>
                  <a:pt x="82" y="596"/>
                </a:lnTo>
                <a:lnTo>
                  <a:pt x="80" y="581"/>
                </a:lnTo>
                <a:lnTo>
                  <a:pt x="80" y="566"/>
                </a:lnTo>
                <a:lnTo>
                  <a:pt x="80" y="566"/>
                </a:lnTo>
                <a:lnTo>
                  <a:pt x="80" y="545"/>
                </a:lnTo>
                <a:lnTo>
                  <a:pt x="84" y="524"/>
                </a:lnTo>
                <a:lnTo>
                  <a:pt x="92" y="505"/>
                </a:lnTo>
                <a:lnTo>
                  <a:pt x="99" y="488"/>
                </a:lnTo>
                <a:lnTo>
                  <a:pt x="111" y="470"/>
                </a:lnTo>
                <a:lnTo>
                  <a:pt x="124" y="455"/>
                </a:lnTo>
                <a:lnTo>
                  <a:pt x="139" y="442"/>
                </a:lnTo>
                <a:lnTo>
                  <a:pt x="157" y="430"/>
                </a:lnTo>
                <a:lnTo>
                  <a:pt x="204" y="402"/>
                </a:lnTo>
                <a:lnTo>
                  <a:pt x="189" y="348"/>
                </a:lnTo>
                <a:lnTo>
                  <a:pt x="189" y="348"/>
                </a:lnTo>
                <a:lnTo>
                  <a:pt x="185" y="335"/>
                </a:lnTo>
                <a:lnTo>
                  <a:pt x="185" y="322"/>
                </a:lnTo>
                <a:lnTo>
                  <a:pt x="185" y="322"/>
                </a:lnTo>
                <a:lnTo>
                  <a:pt x="187" y="305"/>
                </a:lnTo>
                <a:lnTo>
                  <a:pt x="191" y="289"/>
                </a:lnTo>
                <a:lnTo>
                  <a:pt x="199" y="274"/>
                </a:lnTo>
                <a:lnTo>
                  <a:pt x="210" y="263"/>
                </a:lnTo>
                <a:lnTo>
                  <a:pt x="221" y="251"/>
                </a:lnTo>
                <a:lnTo>
                  <a:pt x="237" y="244"/>
                </a:lnTo>
                <a:lnTo>
                  <a:pt x="252" y="240"/>
                </a:lnTo>
                <a:lnTo>
                  <a:pt x="269" y="238"/>
                </a:lnTo>
                <a:lnTo>
                  <a:pt x="269" y="238"/>
                </a:lnTo>
                <a:lnTo>
                  <a:pt x="282" y="238"/>
                </a:lnTo>
                <a:lnTo>
                  <a:pt x="296" y="242"/>
                </a:lnTo>
                <a:lnTo>
                  <a:pt x="309" y="247"/>
                </a:lnTo>
                <a:lnTo>
                  <a:pt x="320" y="255"/>
                </a:lnTo>
                <a:lnTo>
                  <a:pt x="391" y="308"/>
                </a:lnTo>
                <a:lnTo>
                  <a:pt x="429" y="230"/>
                </a:lnTo>
                <a:lnTo>
                  <a:pt x="429" y="230"/>
                </a:lnTo>
                <a:lnTo>
                  <a:pt x="437" y="213"/>
                </a:lnTo>
                <a:lnTo>
                  <a:pt x="446" y="198"/>
                </a:lnTo>
                <a:lnTo>
                  <a:pt x="458" y="183"/>
                </a:lnTo>
                <a:lnTo>
                  <a:pt x="471" y="167"/>
                </a:lnTo>
                <a:lnTo>
                  <a:pt x="482" y="154"/>
                </a:lnTo>
                <a:lnTo>
                  <a:pt x="498" y="141"/>
                </a:lnTo>
                <a:lnTo>
                  <a:pt x="511" y="129"/>
                </a:lnTo>
                <a:lnTo>
                  <a:pt x="526" y="120"/>
                </a:lnTo>
                <a:lnTo>
                  <a:pt x="543" y="110"/>
                </a:lnTo>
                <a:lnTo>
                  <a:pt x="559" y="103"/>
                </a:lnTo>
                <a:lnTo>
                  <a:pt x="576" y="95"/>
                </a:lnTo>
                <a:lnTo>
                  <a:pt x="595" y="89"/>
                </a:lnTo>
                <a:lnTo>
                  <a:pt x="612" y="84"/>
                </a:lnTo>
                <a:lnTo>
                  <a:pt x="631" y="82"/>
                </a:lnTo>
                <a:lnTo>
                  <a:pt x="650" y="78"/>
                </a:lnTo>
                <a:lnTo>
                  <a:pt x="669" y="78"/>
                </a:lnTo>
                <a:lnTo>
                  <a:pt x="669" y="78"/>
                </a:lnTo>
                <a:lnTo>
                  <a:pt x="696" y="80"/>
                </a:lnTo>
                <a:lnTo>
                  <a:pt x="722" y="84"/>
                </a:lnTo>
                <a:lnTo>
                  <a:pt x="747" y="89"/>
                </a:lnTo>
                <a:lnTo>
                  <a:pt x="772" y="99"/>
                </a:lnTo>
                <a:lnTo>
                  <a:pt x="795" y="110"/>
                </a:lnTo>
                <a:lnTo>
                  <a:pt x="818" y="124"/>
                </a:lnTo>
                <a:lnTo>
                  <a:pt x="837" y="139"/>
                </a:lnTo>
                <a:lnTo>
                  <a:pt x="856" y="156"/>
                </a:lnTo>
                <a:lnTo>
                  <a:pt x="873" y="175"/>
                </a:lnTo>
                <a:lnTo>
                  <a:pt x="888" y="196"/>
                </a:lnTo>
                <a:lnTo>
                  <a:pt x="902" y="217"/>
                </a:lnTo>
                <a:lnTo>
                  <a:pt x="913" y="242"/>
                </a:lnTo>
                <a:lnTo>
                  <a:pt x="923" y="265"/>
                </a:lnTo>
                <a:lnTo>
                  <a:pt x="928" y="291"/>
                </a:lnTo>
                <a:lnTo>
                  <a:pt x="934" y="318"/>
                </a:lnTo>
                <a:lnTo>
                  <a:pt x="934" y="345"/>
                </a:lnTo>
                <a:lnTo>
                  <a:pt x="934" y="345"/>
                </a:lnTo>
                <a:lnTo>
                  <a:pt x="934" y="354"/>
                </a:lnTo>
                <a:lnTo>
                  <a:pt x="934" y="360"/>
                </a:lnTo>
                <a:lnTo>
                  <a:pt x="930" y="411"/>
                </a:lnTo>
                <a:lnTo>
                  <a:pt x="978" y="430"/>
                </a:lnTo>
                <a:lnTo>
                  <a:pt x="978" y="430"/>
                </a:lnTo>
                <a:lnTo>
                  <a:pt x="997" y="440"/>
                </a:lnTo>
                <a:lnTo>
                  <a:pt x="1016" y="453"/>
                </a:lnTo>
                <a:lnTo>
                  <a:pt x="1031" y="468"/>
                </a:lnTo>
                <a:lnTo>
                  <a:pt x="1046" y="486"/>
                </a:lnTo>
                <a:lnTo>
                  <a:pt x="1056" y="505"/>
                </a:lnTo>
                <a:lnTo>
                  <a:pt x="1064" y="526"/>
                </a:lnTo>
                <a:lnTo>
                  <a:pt x="1069" y="548"/>
                </a:lnTo>
                <a:lnTo>
                  <a:pt x="1071" y="571"/>
                </a:lnTo>
                <a:lnTo>
                  <a:pt x="1071" y="571"/>
                </a:lnTo>
                <a:lnTo>
                  <a:pt x="1071" y="587"/>
                </a:lnTo>
                <a:lnTo>
                  <a:pt x="1067" y="602"/>
                </a:lnTo>
                <a:lnTo>
                  <a:pt x="1064" y="615"/>
                </a:lnTo>
                <a:lnTo>
                  <a:pt x="1060" y="630"/>
                </a:lnTo>
                <a:lnTo>
                  <a:pt x="1052" y="644"/>
                </a:lnTo>
                <a:lnTo>
                  <a:pt x="1044" y="655"/>
                </a:lnTo>
                <a:lnTo>
                  <a:pt x="1037" y="667"/>
                </a:lnTo>
                <a:lnTo>
                  <a:pt x="1025" y="678"/>
                </a:lnTo>
                <a:lnTo>
                  <a:pt x="1016" y="688"/>
                </a:lnTo>
                <a:lnTo>
                  <a:pt x="1004" y="697"/>
                </a:lnTo>
                <a:lnTo>
                  <a:pt x="991" y="705"/>
                </a:lnTo>
                <a:lnTo>
                  <a:pt x="978" y="710"/>
                </a:lnTo>
                <a:lnTo>
                  <a:pt x="964" y="716"/>
                </a:lnTo>
                <a:lnTo>
                  <a:pt x="949" y="720"/>
                </a:lnTo>
                <a:lnTo>
                  <a:pt x="934" y="722"/>
                </a:lnTo>
                <a:lnTo>
                  <a:pt x="919" y="724"/>
                </a:lnTo>
                <a:lnTo>
                  <a:pt x="919" y="724"/>
                </a:lnTo>
                <a:close/>
              </a:path>
            </a:pathLst>
          </a:custGeom>
          <a:solidFill>
            <a:srgbClr val="54B94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67925" y="18612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solidFill>
                  <a:srgbClr val="666666"/>
                </a:solidFill>
                <a:latin typeface="Helvetica Neue" panose="02000503000000020004" pitchFamily="2"/>
              </a:rPr>
              <a:t>The cloud offers less management, more flexibility and lower costs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408602" y="4872044"/>
            <a:ext cx="72146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 smtClean="0">
                <a:solidFill>
                  <a:srgbClr val="54B948"/>
                </a:solidFill>
                <a:latin typeface="Helvetica Neue" panose="02000503000000020004" pitchFamily="2"/>
              </a:rPr>
              <a:t>Some </a:t>
            </a:r>
            <a:r>
              <a:rPr lang="en-IN" sz="2000" dirty="0">
                <a:solidFill>
                  <a:srgbClr val="54B948"/>
                </a:solidFill>
                <a:latin typeface="Helvetica Neue" panose="02000503000000020004" pitchFamily="2"/>
              </a:rPr>
              <a:t>workloads (especially legacy workloads) aren't necessarily going to run well in the cloud</a:t>
            </a:r>
            <a:endParaRPr lang="en-IN" sz="2000" dirty="0">
              <a:solidFill>
                <a:srgbClr val="54B948"/>
              </a:solidFill>
            </a:endParaRPr>
          </a:p>
        </p:txBody>
      </p:sp>
      <p:pic>
        <p:nvPicPr>
          <p:cNvPr id="2050" name="Picture 2" descr="https://cloudararat.com/wp-content/uploads/2013/03/amazon-web-servic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177" y="3431698"/>
            <a:ext cx="2359844" cy="87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842" y="3288906"/>
            <a:ext cx="2187804" cy="9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Deciding on a Migration Target: Physical vs Virtual</a:t>
            </a:r>
          </a:p>
        </p:txBody>
      </p:sp>
      <p:sp>
        <p:nvSpPr>
          <p:cNvPr id="4" name="Rectangle 3"/>
          <p:cNvSpPr/>
          <p:nvPr/>
        </p:nvSpPr>
        <p:spPr>
          <a:xfrm>
            <a:off x="4528680" y="454401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2000" dirty="0" smtClean="0">
                <a:solidFill>
                  <a:srgbClr val="54B948"/>
                </a:solidFill>
              </a:rPr>
              <a:t>Do </a:t>
            </a:r>
            <a:r>
              <a:rPr lang="en-IN" sz="2000" dirty="0">
                <a:solidFill>
                  <a:srgbClr val="54B948"/>
                </a:solidFill>
              </a:rPr>
              <a:t>the workloads you're migrating support virtualization?</a:t>
            </a:r>
          </a:p>
        </p:txBody>
      </p:sp>
      <p:sp>
        <p:nvSpPr>
          <p:cNvPr id="5" name="Rectangle 4"/>
          <p:cNvSpPr/>
          <p:nvPr/>
        </p:nvSpPr>
        <p:spPr>
          <a:xfrm>
            <a:off x="5366994" y="20409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Leverage virtualization if you can: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Vmware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Hyper-V</a:t>
            </a:r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40402" y="1912209"/>
            <a:ext cx="2264333" cy="3214713"/>
            <a:chOff x="1440402" y="1912209"/>
            <a:chExt cx="2264333" cy="3214713"/>
          </a:xfrm>
        </p:grpSpPr>
        <p:sp>
          <p:nvSpPr>
            <p:cNvPr id="37" name="Freeform 19"/>
            <p:cNvSpPr>
              <a:spLocks noEditPoints="1"/>
            </p:cNvSpPr>
            <p:nvPr/>
          </p:nvSpPr>
          <p:spPr bwMode="auto">
            <a:xfrm>
              <a:off x="1993828" y="3758441"/>
              <a:ext cx="1126443" cy="785572"/>
            </a:xfrm>
            <a:custGeom>
              <a:avLst/>
              <a:gdLst>
                <a:gd name="T0" fmla="*/ 1014 w 1149"/>
                <a:gd name="T1" fmla="*/ 345 h 802"/>
                <a:gd name="T2" fmla="*/ 985 w 1149"/>
                <a:gd name="T3" fmla="*/ 209 h 802"/>
                <a:gd name="T4" fmla="*/ 913 w 1149"/>
                <a:gd name="T5" fmla="*/ 101 h 802"/>
                <a:gd name="T6" fmla="*/ 802 w 1149"/>
                <a:gd name="T7" fmla="*/ 26 h 802"/>
                <a:gd name="T8" fmla="*/ 669 w 1149"/>
                <a:gd name="T9" fmla="*/ 0 h 802"/>
                <a:gd name="T10" fmla="*/ 595 w 1149"/>
                <a:gd name="T11" fmla="*/ 7 h 802"/>
                <a:gd name="T12" fmla="*/ 507 w 1149"/>
                <a:gd name="T13" fmla="*/ 40 h 802"/>
                <a:gd name="T14" fmla="*/ 431 w 1149"/>
                <a:gd name="T15" fmla="*/ 95 h 802"/>
                <a:gd name="T16" fmla="*/ 372 w 1149"/>
                <a:gd name="T17" fmla="*/ 167 h 802"/>
                <a:gd name="T18" fmla="*/ 319 w 1149"/>
                <a:gd name="T19" fmla="*/ 167 h 802"/>
                <a:gd name="T20" fmla="*/ 252 w 1149"/>
                <a:gd name="T21" fmla="*/ 160 h 802"/>
                <a:gd name="T22" fmla="*/ 191 w 1149"/>
                <a:gd name="T23" fmla="*/ 179 h 802"/>
                <a:gd name="T24" fmla="*/ 143 w 1149"/>
                <a:gd name="T25" fmla="*/ 219 h 802"/>
                <a:gd name="T26" fmla="*/ 113 w 1149"/>
                <a:gd name="T27" fmla="*/ 274 h 802"/>
                <a:gd name="T28" fmla="*/ 105 w 1149"/>
                <a:gd name="T29" fmla="*/ 322 h 802"/>
                <a:gd name="T30" fmla="*/ 88 w 1149"/>
                <a:gd name="T31" fmla="*/ 383 h 802"/>
                <a:gd name="T32" fmla="*/ 19 w 1149"/>
                <a:gd name="T33" fmla="*/ 476 h 802"/>
                <a:gd name="T34" fmla="*/ 0 w 1149"/>
                <a:gd name="T35" fmla="*/ 566 h 802"/>
                <a:gd name="T36" fmla="*/ 19 w 1149"/>
                <a:gd name="T37" fmla="*/ 655 h 802"/>
                <a:gd name="T38" fmla="*/ 67 w 1149"/>
                <a:gd name="T39" fmla="*/ 728 h 802"/>
                <a:gd name="T40" fmla="*/ 138 w 1149"/>
                <a:gd name="T41" fmla="*/ 779 h 802"/>
                <a:gd name="T42" fmla="*/ 225 w 1149"/>
                <a:gd name="T43" fmla="*/ 800 h 802"/>
                <a:gd name="T44" fmla="*/ 237 w 1149"/>
                <a:gd name="T45" fmla="*/ 802 h 802"/>
                <a:gd name="T46" fmla="*/ 907 w 1149"/>
                <a:gd name="T47" fmla="*/ 802 h 802"/>
                <a:gd name="T48" fmla="*/ 964 w 1149"/>
                <a:gd name="T49" fmla="*/ 796 h 802"/>
                <a:gd name="T50" fmla="*/ 1048 w 1149"/>
                <a:gd name="T51" fmla="*/ 762 h 802"/>
                <a:gd name="T52" fmla="*/ 1111 w 1149"/>
                <a:gd name="T53" fmla="*/ 699 h 802"/>
                <a:gd name="T54" fmla="*/ 1145 w 1149"/>
                <a:gd name="T55" fmla="*/ 617 h 802"/>
                <a:gd name="T56" fmla="*/ 1149 w 1149"/>
                <a:gd name="T57" fmla="*/ 552 h 802"/>
                <a:gd name="T58" fmla="*/ 1134 w 1149"/>
                <a:gd name="T59" fmla="*/ 488 h 802"/>
                <a:gd name="T60" fmla="*/ 1102 w 1149"/>
                <a:gd name="T61" fmla="*/ 430 h 802"/>
                <a:gd name="T62" fmla="*/ 1056 w 1149"/>
                <a:gd name="T63" fmla="*/ 385 h 802"/>
                <a:gd name="T64" fmla="*/ 1012 w 1149"/>
                <a:gd name="T65" fmla="*/ 360 h 802"/>
                <a:gd name="T66" fmla="*/ 911 w 1149"/>
                <a:gd name="T67" fmla="*/ 722 h 802"/>
                <a:gd name="T68" fmla="*/ 237 w 1149"/>
                <a:gd name="T69" fmla="*/ 722 h 802"/>
                <a:gd name="T70" fmla="*/ 219 w 1149"/>
                <a:gd name="T71" fmla="*/ 722 h 802"/>
                <a:gd name="T72" fmla="*/ 160 w 1149"/>
                <a:gd name="T73" fmla="*/ 703 h 802"/>
                <a:gd name="T74" fmla="*/ 115 w 1149"/>
                <a:gd name="T75" fmla="*/ 665 h 802"/>
                <a:gd name="T76" fmla="*/ 86 w 1149"/>
                <a:gd name="T77" fmla="*/ 611 h 802"/>
                <a:gd name="T78" fmla="*/ 80 w 1149"/>
                <a:gd name="T79" fmla="*/ 566 h 802"/>
                <a:gd name="T80" fmla="*/ 99 w 1149"/>
                <a:gd name="T81" fmla="*/ 488 h 802"/>
                <a:gd name="T82" fmla="*/ 157 w 1149"/>
                <a:gd name="T83" fmla="*/ 430 h 802"/>
                <a:gd name="T84" fmla="*/ 185 w 1149"/>
                <a:gd name="T85" fmla="*/ 335 h 802"/>
                <a:gd name="T86" fmla="*/ 191 w 1149"/>
                <a:gd name="T87" fmla="*/ 289 h 802"/>
                <a:gd name="T88" fmla="*/ 237 w 1149"/>
                <a:gd name="T89" fmla="*/ 244 h 802"/>
                <a:gd name="T90" fmla="*/ 282 w 1149"/>
                <a:gd name="T91" fmla="*/ 238 h 802"/>
                <a:gd name="T92" fmla="*/ 391 w 1149"/>
                <a:gd name="T93" fmla="*/ 308 h 802"/>
                <a:gd name="T94" fmla="*/ 446 w 1149"/>
                <a:gd name="T95" fmla="*/ 198 h 802"/>
                <a:gd name="T96" fmla="*/ 498 w 1149"/>
                <a:gd name="T97" fmla="*/ 141 h 802"/>
                <a:gd name="T98" fmla="*/ 559 w 1149"/>
                <a:gd name="T99" fmla="*/ 103 h 802"/>
                <a:gd name="T100" fmla="*/ 631 w 1149"/>
                <a:gd name="T101" fmla="*/ 82 h 802"/>
                <a:gd name="T102" fmla="*/ 696 w 1149"/>
                <a:gd name="T103" fmla="*/ 80 h 802"/>
                <a:gd name="T104" fmla="*/ 795 w 1149"/>
                <a:gd name="T105" fmla="*/ 110 h 802"/>
                <a:gd name="T106" fmla="*/ 873 w 1149"/>
                <a:gd name="T107" fmla="*/ 175 h 802"/>
                <a:gd name="T108" fmla="*/ 923 w 1149"/>
                <a:gd name="T109" fmla="*/ 265 h 802"/>
                <a:gd name="T110" fmla="*/ 934 w 1149"/>
                <a:gd name="T111" fmla="*/ 345 h 802"/>
                <a:gd name="T112" fmla="*/ 978 w 1149"/>
                <a:gd name="T113" fmla="*/ 430 h 802"/>
                <a:gd name="T114" fmla="*/ 1031 w 1149"/>
                <a:gd name="T115" fmla="*/ 468 h 802"/>
                <a:gd name="T116" fmla="*/ 1069 w 1149"/>
                <a:gd name="T117" fmla="*/ 548 h 802"/>
                <a:gd name="T118" fmla="*/ 1067 w 1149"/>
                <a:gd name="T119" fmla="*/ 602 h 802"/>
                <a:gd name="T120" fmla="*/ 1044 w 1149"/>
                <a:gd name="T121" fmla="*/ 655 h 802"/>
                <a:gd name="T122" fmla="*/ 1004 w 1149"/>
                <a:gd name="T123" fmla="*/ 697 h 802"/>
                <a:gd name="T124" fmla="*/ 949 w 1149"/>
                <a:gd name="T125" fmla="*/ 72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49" h="802">
                  <a:moveTo>
                    <a:pt x="1012" y="360"/>
                  </a:moveTo>
                  <a:lnTo>
                    <a:pt x="1012" y="360"/>
                  </a:lnTo>
                  <a:lnTo>
                    <a:pt x="1014" y="345"/>
                  </a:lnTo>
                  <a:lnTo>
                    <a:pt x="1014" y="345"/>
                  </a:lnTo>
                  <a:lnTo>
                    <a:pt x="1012" y="308"/>
                  </a:lnTo>
                  <a:lnTo>
                    <a:pt x="1006" y="274"/>
                  </a:lnTo>
                  <a:lnTo>
                    <a:pt x="997" y="242"/>
                  </a:lnTo>
                  <a:lnTo>
                    <a:pt x="985" y="209"/>
                  </a:lnTo>
                  <a:lnTo>
                    <a:pt x="972" y="181"/>
                  </a:lnTo>
                  <a:lnTo>
                    <a:pt x="955" y="152"/>
                  </a:lnTo>
                  <a:lnTo>
                    <a:pt x="934" y="126"/>
                  </a:lnTo>
                  <a:lnTo>
                    <a:pt x="913" y="101"/>
                  </a:lnTo>
                  <a:lnTo>
                    <a:pt x="888" y="78"/>
                  </a:lnTo>
                  <a:lnTo>
                    <a:pt x="862" y="59"/>
                  </a:lnTo>
                  <a:lnTo>
                    <a:pt x="833" y="42"/>
                  </a:lnTo>
                  <a:lnTo>
                    <a:pt x="802" y="26"/>
                  </a:lnTo>
                  <a:lnTo>
                    <a:pt x="770" y="15"/>
                  </a:lnTo>
                  <a:lnTo>
                    <a:pt x="738" y="6"/>
                  </a:lnTo>
                  <a:lnTo>
                    <a:pt x="703" y="2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44" y="0"/>
                  </a:lnTo>
                  <a:lnTo>
                    <a:pt x="620" y="4"/>
                  </a:lnTo>
                  <a:lnTo>
                    <a:pt x="595" y="7"/>
                  </a:lnTo>
                  <a:lnTo>
                    <a:pt x="572" y="13"/>
                  </a:lnTo>
                  <a:lnTo>
                    <a:pt x="549" y="21"/>
                  </a:lnTo>
                  <a:lnTo>
                    <a:pt x="528" y="30"/>
                  </a:lnTo>
                  <a:lnTo>
                    <a:pt x="507" y="40"/>
                  </a:lnTo>
                  <a:lnTo>
                    <a:pt x="486" y="51"/>
                  </a:lnTo>
                  <a:lnTo>
                    <a:pt x="467" y="65"/>
                  </a:lnTo>
                  <a:lnTo>
                    <a:pt x="448" y="80"/>
                  </a:lnTo>
                  <a:lnTo>
                    <a:pt x="431" y="95"/>
                  </a:lnTo>
                  <a:lnTo>
                    <a:pt x="414" y="110"/>
                  </a:lnTo>
                  <a:lnTo>
                    <a:pt x="399" y="129"/>
                  </a:lnTo>
                  <a:lnTo>
                    <a:pt x="385" y="148"/>
                  </a:lnTo>
                  <a:lnTo>
                    <a:pt x="372" y="167"/>
                  </a:lnTo>
                  <a:lnTo>
                    <a:pt x="362" y="188"/>
                  </a:lnTo>
                  <a:lnTo>
                    <a:pt x="362" y="188"/>
                  </a:lnTo>
                  <a:lnTo>
                    <a:pt x="341" y="175"/>
                  </a:lnTo>
                  <a:lnTo>
                    <a:pt x="319" y="167"/>
                  </a:lnTo>
                  <a:lnTo>
                    <a:pt x="294" y="162"/>
                  </a:lnTo>
                  <a:lnTo>
                    <a:pt x="269" y="160"/>
                  </a:lnTo>
                  <a:lnTo>
                    <a:pt x="269" y="160"/>
                  </a:lnTo>
                  <a:lnTo>
                    <a:pt x="252" y="160"/>
                  </a:lnTo>
                  <a:lnTo>
                    <a:pt x="237" y="162"/>
                  </a:lnTo>
                  <a:lnTo>
                    <a:pt x="221" y="166"/>
                  </a:lnTo>
                  <a:lnTo>
                    <a:pt x="206" y="171"/>
                  </a:lnTo>
                  <a:lnTo>
                    <a:pt x="191" y="179"/>
                  </a:lnTo>
                  <a:lnTo>
                    <a:pt x="178" y="187"/>
                  </a:lnTo>
                  <a:lnTo>
                    <a:pt x="166" y="196"/>
                  </a:lnTo>
                  <a:lnTo>
                    <a:pt x="155" y="207"/>
                  </a:lnTo>
                  <a:lnTo>
                    <a:pt x="143" y="219"/>
                  </a:lnTo>
                  <a:lnTo>
                    <a:pt x="134" y="230"/>
                  </a:lnTo>
                  <a:lnTo>
                    <a:pt x="126" y="244"/>
                  </a:lnTo>
                  <a:lnTo>
                    <a:pt x="118" y="259"/>
                  </a:lnTo>
                  <a:lnTo>
                    <a:pt x="113" y="274"/>
                  </a:lnTo>
                  <a:lnTo>
                    <a:pt x="109" y="289"/>
                  </a:lnTo>
                  <a:lnTo>
                    <a:pt x="107" y="307"/>
                  </a:lnTo>
                  <a:lnTo>
                    <a:pt x="105" y="322"/>
                  </a:lnTo>
                  <a:lnTo>
                    <a:pt x="105" y="322"/>
                  </a:lnTo>
                  <a:lnTo>
                    <a:pt x="107" y="345"/>
                  </a:lnTo>
                  <a:lnTo>
                    <a:pt x="111" y="366"/>
                  </a:lnTo>
                  <a:lnTo>
                    <a:pt x="111" y="366"/>
                  </a:lnTo>
                  <a:lnTo>
                    <a:pt x="88" y="383"/>
                  </a:lnTo>
                  <a:lnTo>
                    <a:pt x="67" y="402"/>
                  </a:lnTo>
                  <a:lnTo>
                    <a:pt x="48" y="425"/>
                  </a:lnTo>
                  <a:lnTo>
                    <a:pt x="31" y="449"/>
                  </a:lnTo>
                  <a:lnTo>
                    <a:pt x="19" y="476"/>
                  </a:lnTo>
                  <a:lnTo>
                    <a:pt x="10" y="505"/>
                  </a:lnTo>
                  <a:lnTo>
                    <a:pt x="2" y="533"/>
                  </a:lnTo>
                  <a:lnTo>
                    <a:pt x="0" y="566"/>
                  </a:lnTo>
                  <a:lnTo>
                    <a:pt x="0" y="566"/>
                  </a:lnTo>
                  <a:lnTo>
                    <a:pt x="2" y="588"/>
                  </a:lnTo>
                  <a:lnTo>
                    <a:pt x="6" y="611"/>
                  </a:lnTo>
                  <a:lnTo>
                    <a:pt x="12" y="632"/>
                  </a:lnTo>
                  <a:lnTo>
                    <a:pt x="19" y="655"/>
                  </a:lnTo>
                  <a:lnTo>
                    <a:pt x="27" y="674"/>
                  </a:lnTo>
                  <a:lnTo>
                    <a:pt x="38" y="693"/>
                  </a:lnTo>
                  <a:lnTo>
                    <a:pt x="52" y="712"/>
                  </a:lnTo>
                  <a:lnTo>
                    <a:pt x="67" y="728"/>
                  </a:lnTo>
                  <a:lnTo>
                    <a:pt x="82" y="743"/>
                  </a:lnTo>
                  <a:lnTo>
                    <a:pt x="99" y="756"/>
                  </a:lnTo>
                  <a:lnTo>
                    <a:pt x="118" y="769"/>
                  </a:lnTo>
                  <a:lnTo>
                    <a:pt x="138" y="779"/>
                  </a:lnTo>
                  <a:lnTo>
                    <a:pt x="158" y="787"/>
                  </a:lnTo>
                  <a:lnTo>
                    <a:pt x="179" y="794"/>
                  </a:lnTo>
                  <a:lnTo>
                    <a:pt x="202" y="798"/>
                  </a:lnTo>
                  <a:lnTo>
                    <a:pt x="225" y="800"/>
                  </a:lnTo>
                  <a:lnTo>
                    <a:pt x="225" y="802"/>
                  </a:lnTo>
                  <a:lnTo>
                    <a:pt x="237" y="802"/>
                  </a:lnTo>
                  <a:lnTo>
                    <a:pt x="237" y="802"/>
                  </a:lnTo>
                  <a:lnTo>
                    <a:pt x="237" y="802"/>
                  </a:lnTo>
                  <a:lnTo>
                    <a:pt x="237" y="802"/>
                  </a:lnTo>
                  <a:lnTo>
                    <a:pt x="239" y="802"/>
                  </a:lnTo>
                  <a:lnTo>
                    <a:pt x="907" y="802"/>
                  </a:lnTo>
                  <a:lnTo>
                    <a:pt x="907" y="802"/>
                  </a:lnTo>
                  <a:lnTo>
                    <a:pt x="919" y="802"/>
                  </a:lnTo>
                  <a:lnTo>
                    <a:pt x="919" y="802"/>
                  </a:lnTo>
                  <a:lnTo>
                    <a:pt x="942" y="800"/>
                  </a:lnTo>
                  <a:lnTo>
                    <a:pt x="964" y="796"/>
                  </a:lnTo>
                  <a:lnTo>
                    <a:pt x="987" y="790"/>
                  </a:lnTo>
                  <a:lnTo>
                    <a:pt x="1008" y="783"/>
                  </a:lnTo>
                  <a:lnTo>
                    <a:pt x="1029" y="773"/>
                  </a:lnTo>
                  <a:lnTo>
                    <a:pt x="1048" y="762"/>
                  </a:lnTo>
                  <a:lnTo>
                    <a:pt x="1065" y="749"/>
                  </a:lnTo>
                  <a:lnTo>
                    <a:pt x="1083" y="733"/>
                  </a:lnTo>
                  <a:lnTo>
                    <a:pt x="1098" y="718"/>
                  </a:lnTo>
                  <a:lnTo>
                    <a:pt x="1111" y="699"/>
                  </a:lnTo>
                  <a:lnTo>
                    <a:pt x="1123" y="680"/>
                  </a:lnTo>
                  <a:lnTo>
                    <a:pt x="1132" y="661"/>
                  </a:lnTo>
                  <a:lnTo>
                    <a:pt x="1140" y="640"/>
                  </a:lnTo>
                  <a:lnTo>
                    <a:pt x="1145" y="617"/>
                  </a:lnTo>
                  <a:lnTo>
                    <a:pt x="1149" y="594"/>
                  </a:lnTo>
                  <a:lnTo>
                    <a:pt x="1149" y="571"/>
                  </a:lnTo>
                  <a:lnTo>
                    <a:pt x="1149" y="571"/>
                  </a:lnTo>
                  <a:lnTo>
                    <a:pt x="1149" y="552"/>
                  </a:lnTo>
                  <a:lnTo>
                    <a:pt x="1147" y="535"/>
                  </a:lnTo>
                  <a:lnTo>
                    <a:pt x="1144" y="520"/>
                  </a:lnTo>
                  <a:lnTo>
                    <a:pt x="1140" y="503"/>
                  </a:lnTo>
                  <a:lnTo>
                    <a:pt x="1134" y="488"/>
                  </a:lnTo>
                  <a:lnTo>
                    <a:pt x="1128" y="472"/>
                  </a:lnTo>
                  <a:lnTo>
                    <a:pt x="1121" y="457"/>
                  </a:lnTo>
                  <a:lnTo>
                    <a:pt x="1111" y="444"/>
                  </a:lnTo>
                  <a:lnTo>
                    <a:pt x="1102" y="430"/>
                  </a:lnTo>
                  <a:lnTo>
                    <a:pt x="1092" y="417"/>
                  </a:lnTo>
                  <a:lnTo>
                    <a:pt x="1081" y="406"/>
                  </a:lnTo>
                  <a:lnTo>
                    <a:pt x="1067" y="394"/>
                  </a:lnTo>
                  <a:lnTo>
                    <a:pt x="1056" y="385"/>
                  </a:lnTo>
                  <a:lnTo>
                    <a:pt x="1043" y="375"/>
                  </a:lnTo>
                  <a:lnTo>
                    <a:pt x="1027" y="367"/>
                  </a:lnTo>
                  <a:lnTo>
                    <a:pt x="1012" y="360"/>
                  </a:lnTo>
                  <a:lnTo>
                    <a:pt x="1012" y="360"/>
                  </a:lnTo>
                  <a:close/>
                  <a:moveTo>
                    <a:pt x="919" y="724"/>
                  </a:moveTo>
                  <a:lnTo>
                    <a:pt x="919" y="724"/>
                  </a:lnTo>
                  <a:lnTo>
                    <a:pt x="915" y="722"/>
                  </a:lnTo>
                  <a:lnTo>
                    <a:pt x="911" y="722"/>
                  </a:lnTo>
                  <a:lnTo>
                    <a:pt x="909" y="722"/>
                  </a:lnTo>
                  <a:lnTo>
                    <a:pt x="907" y="722"/>
                  </a:lnTo>
                  <a:lnTo>
                    <a:pt x="239" y="722"/>
                  </a:lnTo>
                  <a:lnTo>
                    <a:pt x="237" y="722"/>
                  </a:lnTo>
                  <a:lnTo>
                    <a:pt x="235" y="722"/>
                  </a:lnTo>
                  <a:lnTo>
                    <a:pt x="235" y="722"/>
                  </a:lnTo>
                  <a:lnTo>
                    <a:pt x="235" y="722"/>
                  </a:lnTo>
                  <a:lnTo>
                    <a:pt x="219" y="722"/>
                  </a:lnTo>
                  <a:lnTo>
                    <a:pt x="204" y="718"/>
                  </a:lnTo>
                  <a:lnTo>
                    <a:pt x="189" y="714"/>
                  </a:lnTo>
                  <a:lnTo>
                    <a:pt x="174" y="709"/>
                  </a:lnTo>
                  <a:lnTo>
                    <a:pt x="160" y="703"/>
                  </a:lnTo>
                  <a:lnTo>
                    <a:pt x="149" y="695"/>
                  </a:lnTo>
                  <a:lnTo>
                    <a:pt x="136" y="686"/>
                  </a:lnTo>
                  <a:lnTo>
                    <a:pt x="124" y="674"/>
                  </a:lnTo>
                  <a:lnTo>
                    <a:pt x="115" y="665"/>
                  </a:lnTo>
                  <a:lnTo>
                    <a:pt x="107" y="651"/>
                  </a:lnTo>
                  <a:lnTo>
                    <a:pt x="98" y="638"/>
                  </a:lnTo>
                  <a:lnTo>
                    <a:pt x="92" y="625"/>
                  </a:lnTo>
                  <a:lnTo>
                    <a:pt x="86" y="611"/>
                  </a:lnTo>
                  <a:lnTo>
                    <a:pt x="82" y="596"/>
                  </a:lnTo>
                  <a:lnTo>
                    <a:pt x="80" y="581"/>
                  </a:lnTo>
                  <a:lnTo>
                    <a:pt x="80" y="566"/>
                  </a:lnTo>
                  <a:lnTo>
                    <a:pt x="80" y="566"/>
                  </a:lnTo>
                  <a:lnTo>
                    <a:pt x="80" y="545"/>
                  </a:lnTo>
                  <a:lnTo>
                    <a:pt x="84" y="524"/>
                  </a:lnTo>
                  <a:lnTo>
                    <a:pt x="92" y="505"/>
                  </a:lnTo>
                  <a:lnTo>
                    <a:pt x="99" y="488"/>
                  </a:lnTo>
                  <a:lnTo>
                    <a:pt x="111" y="470"/>
                  </a:lnTo>
                  <a:lnTo>
                    <a:pt x="124" y="455"/>
                  </a:lnTo>
                  <a:lnTo>
                    <a:pt x="139" y="442"/>
                  </a:lnTo>
                  <a:lnTo>
                    <a:pt x="157" y="430"/>
                  </a:lnTo>
                  <a:lnTo>
                    <a:pt x="204" y="402"/>
                  </a:lnTo>
                  <a:lnTo>
                    <a:pt x="189" y="348"/>
                  </a:lnTo>
                  <a:lnTo>
                    <a:pt x="189" y="348"/>
                  </a:lnTo>
                  <a:lnTo>
                    <a:pt x="185" y="335"/>
                  </a:lnTo>
                  <a:lnTo>
                    <a:pt x="185" y="322"/>
                  </a:lnTo>
                  <a:lnTo>
                    <a:pt x="185" y="322"/>
                  </a:lnTo>
                  <a:lnTo>
                    <a:pt x="187" y="305"/>
                  </a:lnTo>
                  <a:lnTo>
                    <a:pt x="191" y="289"/>
                  </a:lnTo>
                  <a:lnTo>
                    <a:pt x="199" y="274"/>
                  </a:lnTo>
                  <a:lnTo>
                    <a:pt x="210" y="263"/>
                  </a:lnTo>
                  <a:lnTo>
                    <a:pt x="221" y="251"/>
                  </a:lnTo>
                  <a:lnTo>
                    <a:pt x="237" y="244"/>
                  </a:lnTo>
                  <a:lnTo>
                    <a:pt x="252" y="240"/>
                  </a:lnTo>
                  <a:lnTo>
                    <a:pt x="269" y="238"/>
                  </a:lnTo>
                  <a:lnTo>
                    <a:pt x="269" y="238"/>
                  </a:lnTo>
                  <a:lnTo>
                    <a:pt x="282" y="238"/>
                  </a:lnTo>
                  <a:lnTo>
                    <a:pt x="296" y="242"/>
                  </a:lnTo>
                  <a:lnTo>
                    <a:pt x="309" y="247"/>
                  </a:lnTo>
                  <a:lnTo>
                    <a:pt x="320" y="255"/>
                  </a:lnTo>
                  <a:lnTo>
                    <a:pt x="391" y="308"/>
                  </a:lnTo>
                  <a:lnTo>
                    <a:pt x="429" y="230"/>
                  </a:lnTo>
                  <a:lnTo>
                    <a:pt x="429" y="230"/>
                  </a:lnTo>
                  <a:lnTo>
                    <a:pt x="437" y="213"/>
                  </a:lnTo>
                  <a:lnTo>
                    <a:pt x="446" y="198"/>
                  </a:lnTo>
                  <a:lnTo>
                    <a:pt x="458" y="183"/>
                  </a:lnTo>
                  <a:lnTo>
                    <a:pt x="471" y="167"/>
                  </a:lnTo>
                  <a:lnTo>
                    <a:pt x="482" y="154"/>
                  </a:lnTo>
                  <a:lnTo>
                    <a:pt x="498" y="141"/>
                  </a:lnTo>
                  <a:lnTo>
                    <a:pt x="511" y="129"/>
                  </a:lnTo>
                  <a:lnTo>
                    <a:pt x="526" y="120"/>
                  </a:lnTo>
                  <a:lnTo>
                    <a:pt x="543" y="110"/>
                  </a:lnTo>
                  <a:lnTo>
                    <a:pt x="559" y="103"/>
                  </a:lnTo>
                  <a:lnTo>
                    <a:pt x="576" y="95"/>
                  </a:lnTo>
                  <a:lnTo>
                    <a:pt x="595" y="89"/>
                  </a:lnTo>
                  <a:lnTo>
                    <a:pt x="612" y="84"/>
                  </a:lnTo>
                  <a:lnTo>
                    <a:pt x="631" y="82"/>
                  </a:lnTo>
                  <a:lnTo>
                    <a:pt x="650" y="78"/>
                  </a:lnTo>
                  <a:lnTo>
                    <a:pt x="669" y="78"/>
                  </a:lnTo>
                  <a:lnTo>
                    <a:pt x="669" y="78"/>
                  </a:lnTo>
                  <a:lnTo>
                    <a:pt x="696" y="80"/>
                  </a:lnTo>
                  <a:lnTo>
                    <a:pt x="722" y="84"/>
                  </a:lnTo>
                  <a:lnTo>
                    <a:pt x="747" y="89"/>
                  </a:lnTo>
                  <a:lnTo>
                    <a:pt x="772" y="99"/>
                  </a:lnTo>
                  <a:lnTo>
                    <a:pt x="795" y="110"/>
                  </a:lnTo>
                  <a:lnTo>
                    <a:pt x="818" y="124"/>
                  </a:lnTo>
                  <a:lnTo>
                    <a:pt x="837" y="139"/>
                  </a:lnTo>
                  <a:lnTo>
                    <a:pt x="856" y="156"/>
                  </a:lnTo>
                  <a:lnTo>
                    <a:pt x="873" y="175"/>
                  </a:lnTo>
                  <a:lnTo>
                    <a:pt x="888" y="196"/>
                  </a:lnTo>
                  <a:lnTo>
                    <a:pt x="902" y="217"/>
                  </a:lnTo>
                  <a:lnTo>
                    <a:pt x="913" y="242"/>
                  </a:lnTo>
                  <a:lnTo>
                    <a:pt x="923" y="265"/>
                  </a:lnTo>
                  <a:lnTo>
                    <a:pt x="928" y="291"/>
                  </a:lnTo>
                  <a:lnTo>
                    <a:pt x="934" y="318"/>
                  </a:lnTo>
                  <a:lnTo>
                    <a:pt x="934" y="345"/>
                  </a:lnTo>
                  <a:lnTo>
                    <a:pt x="934" y="345"/>
                  </a:lnTo>
                  <a:lnTo>
                    <a:pt x="934" y="354"/>
                  </a:lnTo>
                  <a:lnTo>
                    <a:pt x="934" y="360"/>
                  </a:lnTo>
                  <a:lnTo>
                    <a:pt x="930" y="411"/>
                  </a:lnTo>
                  <a:lnTo>
                    <a:pt x="978" y="430"/>
                  </a:lnTo>
                  <a:lnTo>
                    <a:pt x="978" y="430"/>
                  </a:lnTo>
                  <a:lnTo>
                    <a:pt x="997" y="440"/>
                  </a:lnTo>
                  <a:lnTo>
                    <a:pt x="1016" y="453"/>
                  </a:lnTo>
                  <a:lnTo>
                    <a:pt x="1031" y="468"/>
                  </a:lnTo>
                  <a:lnTo>
                    <a:pt x="1046" y="486"/>
                  </a:lnTo>
                  <a:lnTo>
                    <a:pt x="1056" y="505"/>
                  </a:lnTo>
                  <a:lnTo>
                    <a:pt x="1064" y="526"/>
                  </a:lnTo>
                  <a:lnTo>
                    <a:pt x="1069" y="548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71" y="587"/>
                  </a:lnTo>
                  <a:lnTo>
                    <a:pt x="1067" y="602"/>
                  </a:lnTo>
                  <a:lnTo>
                    <a:pt x="1064" y="615"/>
                  </a:lnTo>
                  <a:lnTo>
                    <a:pt x="1060" y="630"/>
                  </a:lnTo>
                  <a:lnTo>
                    <a:pt x="1052" y="644"/>
                  </a:lnTo>
                  <a:lnTo>
                    <a:pt x="1044" y="655"/>
                  </a:lnTo>
                  <a:lnTo>
                    <a:pt x="1037" y="667"/>
                  </a:lnTo>
                  <a:lnTo>
                    <a:pt x="1025" y="678"/>
                  </a:lnTo>
                  <a:lnTo>
                    <a:pt x="1016" y="688"/>
                  </a:lnTo>
                  <a:lnTo>
                    <a:pt x="1004" y="697"/>
                  </a:lnTo>
                  <a:lnTo>
                    <a:pt x="991" y="705"/>
                  </a:lnTo>
                  <a:lnTo>
                    <a:pt x="978" y="710"/>
                  </a:lnTo>
                  <a:lnTo>
                    <a:pt x="964" y="716"/>
                  </a:lnTo>
                  <a:lnTo>
                    <a:pt x="949" y="720"/>
                  </a:lnTo>
                  <a:lnTo>
                    <a:pt x="934" y="722"/>
                  </a:lnTo>
                  <a:lnTo>
                    <a:pt x="919" y="724"/>
                  </a:lnTo>
                  <a:lnTo>
                    <a:pt x="919" y="724"/>
                  </a:lnTo>
                  <a:close/>
                </a:path>
              </a:pathLst>
            </a:custGeom>
            <a:solidFill>
              <a:srgbClr val="54B94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2283879" y="4609791"/>
              <a:ext cx="582401" cy="517131"/>
            </a:xfrm>
            <a:custGeom>
              <a:avLst/>
              <a:gdLst>
                <a:gd name="T0" fmla="*/ 206 w 232"/>
                <a:gd name="T1" fmla="*/ 102 h 206"/>
                <a:gd name="T2" fmla="*/ 168 w 232"/>
                <a:gd name="T3" fmla="*/ 102 h 206"/>
                <a:gd name="T4" fmla="*/ 168 w 232"/>
                <a:gd name="T5" fmla="*/ 26 h 206"/>
                <a:gd name="T6" fmla="*/ 168 w 232"/>
                <a:gd name="T7" fmla="*/ 26 h 206"/>
                <a:gd name="T8" fmla="*/ 166 w 232"/>
                <a:gd name="T9" fmla="*/ 16 h 206"/>
                <a:gd name="T10" fmla="*/ 160 w 232"/>
                <a:gd name="T11" fmla="*/ 8 h 206"/>
                <a:gd name="T12" fmla="*/ 152 w 232"/>
                <a:gd name="T13" fmla="*/ 2 h 206"/>
                <a:gd name="T14" fmla="*/ 142 w 232"/>
                <a:gd name="T15" fmla="*/ 0 h 206"/>
                <a:gd name="T16" fmla="*/ 88 w 232"/>
                <a:gd name="T17" fmla="*/ 0 h 206"/>
                <a:gd name="T18" fmla="*/ 88 w 232"/>
                <a:gd name="T19" fmla="*/ 0 h 206"/>
                <a:gd name="T20" fmla="*/ 78 w 232"/>
                <a:gd name="T21" fmla="*/ 2 h 206"/>
                <a:gd name="T22" fmla="*/ 70 w 232"/>
                <a:gd name="T23" fmla="*/ 8 h 206"/>
                <a:gd name="T24" fmla="*/ 64 w 232"/>
                <a:gd name="T25" fmla="*/ 16 h 206"/>
                <a:gd name="T26" fmla="*/ 62 w 232"/>
                <a:gd name="T27" fmla="*/ 26 h 206"/>
                <a:gd name="T28" fmla="*/ 62 w 232"/>
                <a:gd name="T29" fmla="*/ 102 h 206"/>
                <a:gd name="T30" fmla="*/ 26 w 232"/>
                <a:gd name="T31" fmla="*/ 102 h 206"/>
                <a:gd name="T32" fmla="*/ 26 w 232"/>
                <a:gd name="T33" fmla="*/ 102 h 206"/>
                <a:gd name="T34" fmla="*/ 16 w 232"/>
                <a:gd name="T35" fmla="*/ 104 h 206"/>
                <a:gd name="T36" fmla="*/ 8 w 232"/>
                <a:gd name="T37" fmla="*/ 108 h 206"/>
                <a:gd name="T38" fmla="*/ 2 w 232"/>
                <a:gd name="T39" fmla="*/ 116 h 206"/>
                <a:gd name="T40" fmla="*/ 0 w 232"/>
                <a:gd name="T41" fmla="*/ 128 h 206"/>
                <a:gd name="T42" fmla="*/ 0 w 232"/>
                <a:gd name="T43" fmla="*/ 180 h 206"/>
                <a:gd name="T44" fmla="*/ 0 w 232"/>
                <a:gd name="T45" fmla="*/ 180 h 206"/>
                <a:gd name="T46" fmla="*/ 2 w 232"/>
                <a:gd name="T47" fmla="*/ 190 h 206"/>
                <a:gd name="T48" fmla="*/ 8 w 232"/>
                <a:gd name="T49" fmla="*/ 198 h 206"/>
                <a:gd name="T50" fmla="*/ 16 w 232"/>
                <a:gd name="T51" fmla="*/ 204 h 206"/>
                <a:gd name="T52" fmla="*/ 26 w 232"/>
                <a:gd name="T53" fmla="*/ 206 h 206"/>
                <a:gd name="T54" fmla="*/ 206 w 232"/>
                <a:gd name="T55" fmla="*/ 206 h 206"/>
                <a:gd name="T56" fmla="*/ 206 w 232"/>
                <a:gd name="T57" fmla="*/ 206 h 206"/>
                <a:gd name="T58" fmla="*/ 216 w 232"/>
                <a:gd name="T59" fmla="*/ 204 h 206"/>
                <a:gd name="T60" fmla="*/ 224 w 232"/>
                <a:gd name="T61" fmla="*/ 198 h 206"/>
                <a:gd name="T62" fmla="*/ 230 w 232"/>
                <a:gd name="T63" fmla="*/ 190 h 206"/>
                <a:gd name="T64" fmla="*/ 232 w 232"/>
                <a:gd name="T65" fmla="*/ 180 h 206"/>
                <a:gd name="T66" fmla="*/ 232 w 232"/>
                <a:gd name="T67" fmla="*/ 128 h 206"/>
                <a:gd name="T68" fmla="*/ 232 w 232"/>
                <a:gd name="T69" fmla="*/ 128 h 206"/>
                <a:gd name="T70" fmla="*/ 230 w 232"/>
                <a:gd name="T71" fmla="*/ 116 h 206"/>
                <a:gd name="T72" fmla="*/ 224 w 232"/>
                <a:gd name="T73" fmla="*/ 108 h 206"/>
                <a:gd name="T74" fmla="*/ 216 w 232"/>
                <a:gd name="T75" fmla="*/ 104 h 206"/>
                <a:gd name="T76" fmla="*/ 206 w 232"/>
                <a:gd name="T77" fmla="*/ 102 h 206"/>
                <a:gd name="T78" fmla="*/ 206 w 232"/>
                <a:gd name="T79" fmla="*/ 10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2" h="206">
                  <a:moveTo>
                    <a:pt x="206" y="102"/>
                  </a:moveTo>
                  <a:lnTo>
                    <a:pt x="168" y="102"/>
                  </a:lnTo>
                  <a:lnTo>
                    <a:pt x="168" y="26"/>
                  </a:lnTo>
                  <a:lnTo>
                    <a:pt x="168" y="26"/>
                  </a:lnTo>
                  <a:lnTo>
                    <a:pt x="166" y="16"/>
                  </a:lnTo>
                  <a:lnTo>
                    <a:pt x="160" y="8"/>
                  </a:lnTo>
                  <a:lnTo>
                    <a:pt x="152" y="2"/>
                  </a:lnTo>
                  <a:lnTo>
                    <a:pt x="142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78" y="2"/>
                  </a:lnTo>
                  <a:lnTo>
                    <a:pt x="70" y="8"/>
                  </a:lnTo>
                  <a:lnTo>
                    <a:pt x="64" y="16"/>
                  </a:lnTo>
                  <a:lnTo>
                    <a:pt x="62" y="26"/>
                  </a:lnTo>
                  <a:lnTo>
                    <a:pt x="62" y="102"/>
                  </a:lnTo>
                  <a:lnTo>
                    <a:pt x="26" y="102"/>
                  </a:lnTo>
                  <a:lnTo>
                    <a:pt x="26" y="102"/>
                  </a:lnTo>
                  <a:lnTo>
                    <a:pt x="16" y="104"/>
                  </a:lnTo>
                  <a:lnTo>
                    <a:pt x="8" y="108"/>
                  </a:lnTo>
                  <a:lnTo>
                    <a:pt x="2" y="116"/>
                  </a:lnTo>
                  <a:lnTo>
                    <a:pt x="0" y="128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90"/>
                  </a:lnTo>
                  <a:lnTo>
                    <a:pt x="8" y="198"/>
                  </a:lnTo>
                  <a:lnTo>
                    <a:pt x="16" y="204"/>
                  </a:lnTo>
                  <a:lnTo>
                    <a:pt x="26" y="206"/>
                  </a:lnTo>
                  <a:lnTo>
                    <a:pt x="206" y="206"/>
                  </a:lnTo>
                  <a:lnTo>
                    <a:pt x="206" y="206"/>
                  </a:lnTo>
                  <a:lnTo>
                    <a:pt x="216" y="204"/>
                  </a:lnTo>
                  <a:lnTo>
                    <a:pt x="224" y="198"/>
                  </a:lnTo>
                  <a:lnTo>
                    <a:pt x="230" y="190"/>
                  </a:lnTo>
                  <a:lnTo>
                    <a:pt x="232" y="180"/>
                  </a:lnTo>
                  <a:lnTo>
                    <a:pt x="232" y="128"/>
                  </a:lnTo>
                  <a:lnTo>
                    <a:pt x="232" y="128"/>
                  </a:lnTo>
                  <a:lnTo>
                    <a:pt x="230" y="116"/>
                  </a:lnTo>
                  <a:lnTo>
                    <a:pt x="224" y="108"/>
                  </a:lnTo>
                  <a:lnTo>
                    <a:pt x="216" y="104"/>
                  </a:lnTo>
                  <a:lnTo>
                    <a:pt x="206" y="102"/>
                  </a:lnTo>
                  <a:lnTo>
                    <a:pt x="206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2891383" y="4911032"/>
              <a:ext cx="813352" cy="190786"/>
            </a:xfrm>
            <a:custGeom>
              <a:avLst/>
              <a:gdLst>
                <a:gd name="T0" fmla="*/ 324 w 324"/>
                <a:gd name="T1" fmla="*/ 50 h 76"/>
                <a:gd name="T2" fmla="*/ 324 w 324"/>
                <a:gd name="T3" fmla="*/ 50 h 76"/>
                <a:gd name="T4" fmla="*/ 322 w 324"/>
                <a:gd name="T5" fmla="*/ 60 h 76"/>
                <a:gd name="T6" fmla="*/ 316 w 324"/>
                <a:gd name="T7" fmla="*/ 68 h 76"/>
                <a:gd name="T8" fmla="*/ 308 w 324"/>
                <a:gd name="T9" fmla="*/ 74 h 76"/>
                <a:gd name="T10" fmla="*/ 298 w 324"/>
                <a:gd name="T11" fmla="*/ 76 h 76"/>
                <a:gd name="T12" fmla="*/ 26 w 324"/>
                <a:gd name="T13" fmla="*/ 76 h 76"/>
                <a:gd name="T14" fmla="*/ 26 w 324"/>
                <a:gd name="T15" fmla="*/ 76 h 76"/>
                <a:gd name="T16" fmla="*/ 16 w 324"/>
                <a:gd name="T17" fmla="*/ 74 h 76"/>
                <a:gd name="T18" fmla="*/ 8 w 324"/>
                <a:gd name="T19" fmla="*/ 68 h 76"/>
                <a:gd name="T20" fmla="*/ 2 w 324"/>
                <a:gd name="T21" fmla="*/ 60 h 76"/>
                <a:gd name="T22" fmla="*/ 0 w 324"/>
                <a:gd name="T23" fmla="*/ 50 h 76"/>
                <a:gd name="T24" fmla="*/ 0 w 324"/>
                <a:gd name="T25" fmla="*/ 26 h 76"/>
                <a:gd name="T26" fmla="*/ 0 w 324"/>
                <a:gd name="T27" fmla="*/ 26 h 76"/>
                <a:gd name="T28" fmla="*/ 2 w 324"/>
                <a:gd name="T29" fmla="*/ 16 h 76"/>
                <a:gd name="T30" fmla="*/ 8 w 324"/>
                <a:gd name="T31" fmla="*/ 6 h 76"/>
                <a:gd name="T32" fmla="*/ 16 w 324"/>
                <a:gd name="T33" fmla="*/ 2 h 76"/>
                <a:gd name="T34" fmla="*/ 26 w 324"/>
                <a:gd name="T35" fmla="*/ 0 h 76"/>
                <a:gd name="T36" fmla="*/ 298 w 324"/>
                <a:gd name="T37" fmla="*/ 0 h 76"/>
                <a:gd name="T38" fmla="*/ 298 w 324"/>
                <a:gd name="T39" fmla="*/ 0 h 76"/>
                <a:gd name="T40" fmla="*/ 308 w 324"/>
                <a:gd name="T41" fmla="*/ 2 h 76"/>
                <a:gd name="T42" fmla="*/ 316 w 324"/>
                <a:gd name="T43" fmla="*/ 6 h 76"/>
                <a:gd name="T44" fmla="*/ 322 w 324"/>
                <a:gd name="T45" fmla="*/ 16 h 76"/>
                <a:gd name="T46" fmla="*/ 324 w 324"/>
                <a:gd name="T47" fmla="*/ 26 h 76"/>
                <a:gd name="T48" fmla="*/ 324 w 324"/>
                <a:gd name="T49" fmla="*/ 5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4" h="76">
                  <a:moveTo>
                    <a:pt x="324" y="50"/>
                  </a:moveTo>
                  <a:lnTo>
                    <a:pt x="324" y="50"/>
                  </a:lnTo>
                  <a:lnTo>
                    <a:pt x="322" y="60"/>
                  </a:lnTo>
                  <a:lnTo>
                    <a:pt x="316" y="68"/>
                  </a:lnTo>
                  <a:lnTo>
                    <a:pt x="308" y="74"/>
                  </a:lnTo>
                  <a:lnTo>
                    <a:pt x="298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16" y="74"/>
                  </a:lnTo>
                  <a:lnTo>
                    <a:pt x="8" y="68"/>
                  </a:lnTo>
                  <a:lnTo>
                    <a:pt x="2" y="60"/>
                  </a:lnTo>
                  <a:lnTo>
                    <a:pt x="0" y="5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308" y="2"/>
                  </a:lnTo>
                  <a:lnTo>
                    <a:pt x="316" y="6"/>
                  </a:lnTo>
                  <a:lnTo>
                    <a:pt x="322" y="16"/>
                  </a:lnTo>
                  <a:lnTo>
                    <a:pt x="324" y="26"/>
                  </a:lnTo>
                  <a:lnTo>
                    <a:pt x="324" y="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1440402" y="4911032"/>
              <a:ext cx="813352" cy="190786"/>
            </a:xfrm>
            <a:custGeom>
              <a:avLst/>
              <a:gdLst>
                <a:gd name="T0" fmla="*/ 324 w 324"/>
                <a:gd name="T1" fmla="*/ 50 h 76"/>
                <a:gd name="T2" fmla="*/ 324 w 324"/>
                <a:gd name="T3" fmla="*/ 50 h 76"/>
                <a:gd name="T4" fmla="*/ 322 w 324"/>
                <a:gd name="T5" fmla="*/ 60 h 76"/>
                <a:gd name="T6" fmla="*/ 316 w 324"/>
                <a:gd name="T7" fmla="*/ 68 h 76"/>
                <a:gd name="T8" fmla="*/ 308 w 324"/>
                <a:gd name="T9" fmla="*/ 74 h 76"/>
                <a:gd name="T10" fmla="*/ 298 w 324"/>
                <a:gd name="T11" fmla="*/ 76 h 76"/>
                <a:gd name="T12" fmla="*/ 26 w 324"/>
                <a:gd name="T13" fmla="*/ 76 h 76"/>
                <a:gd name="T14" fmla="*/ 26 w 324"/>
                <a:gd name="T15" fmla="*/ 76 h 76"/>
                <a:gd name="T16" fmla="*/ 16 w 324"/>
                <a:gd name="T17" fmla="*/ 74 h 76"/>
                <a:gd name="T18" fmla="*/ 8 w 324"/>
                <a:gd name="T19" fmla="*/ 68 h 76"/>
                <a:gd name="T20" fmla="*/ 2 w 324"/>
                <a:gd name="T21" fmla="*/ 60 h 76"/>
                <a:gd name="T22" fmla="*/ 0 w 324"/>
                <a:gd name="T23" fmla="*/ 50 h 76"/>
                <a:gd name="T24" fmla="*/ 0 w 324"/>
                <a:gd name="T25" fmla="*/ 26 h 76"/>
                <a:gd name="T26" fmla="*/ 0 w 324"/>
                <a:gd name="T27" fmla="*/ 26 h 76"/>
                <a:gd name="T28" fmla="*/ 2 w 324"/>
                <a:gd name="T29" fmla="*/ 16 h 76"/>
                <a:gd name="T30" fmla="*/ 8 w 324"/>
                <a:gd name="T31" fmla="*/ 6 h 76"/>
                <a:gd name="T32" fmla="*/ 16 w 324"/>
                <a:gd name="T33" fmla="*/ 2 h 76"/>
                <a:gd name="T34" fmla="*/ 26 w 324"/>
                <a:gd name="T35" fmla="*/ 0 h 76"/>
                <a:gd name="T36" fmla="*/ 298 w 324"/>
                <a:gd name="T37" fmla="*/ 0 h 76"/>
                <a:gd name="T38" fmla="*/ 298 w 324"/>
                <a:gd name="T39" fmla="*/ 0 h 76"/>
                <a:gd name="T40" fmla="*/ 308 w 324"/>
                <a:gd name="T41" fmla="*/ 2 h 76"/>
                <a:gd name="T42" fmla="*/ 316 w 324"/>
                <a:gd name="T43" fmla="*/ 6 h 76"/>
                <a:gd name="T44" fmla="*/ 322 w 324"/>
                <a:gd name="T45" fmla="*/ 16 h 76"/>
                <a:gd name="T46" fmla="*/ 324 w 324"/>
                <a:gd name="T47" fmla="*/ 26 h 76"/>
                <a:gd name="T48" fmla="*/ 324 w 324"/>
                <a:gd name="T49" fmla="*/ 5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4" h="76">
                  <a:moveTo>
                    <a:pt x="324" y="50"/>
                  </a:moveTo>
                  <a:lnTo>
                    <a:pt x="324" y="50"/>
                  </a:lnTo>
                  <a:lnTo>
                    <a:pt x="322" y="60"/>
                  </a:lnTo>
                  <a:lnTo>
                    <a:pt x="316" y="68"/>
                  </a:lnTo>
                  <a:lnTo>
                    <a:pt x="308" y="74"/>
                  </a:lnTo>
                  <a:lnTo>
                    <a:pt x="298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16" y="74"/>
                  </a:lnTo>
                  <a:lnTo>
                    <a:pt x="8" y="68"/>
                  </a:lnTo>
                  <a:lnTo>
                    <a:pt x="2" y="60"/>
                  </a:lnTo>
                  <a:lnTo>
                    <a:pt x="0" y="5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308" y="2"/>
                  </a:lnTo>
                  <a:lnTo>
                    <a:pt x="316" y="6"/>
                  </a:lnTo>
                  <a:lnTo>
                    <a:pt x="322" y="16"/>
                  </a:lnTo>
                  <a:lnTo>
                    <a:pt x="324" y="26"/>
                  </a:lnTo>
                  <a:lnTo>
                    <a:pt x="324" y="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1560899" y="2810913"/>
              <a:ext cx="251035" cy="386593"/>
            </a:xfrm>
            <a:custGeom>
              <a:avLst/>
              <a:gdLst>
                <a:gd name="T0" fmla="*/ 28 w 100"/>
                <a:gd name="T1" fmla="*/ 0 h 154"/>
                <a:gd name="T2" fmla="*/ 28 w 100"/>
                <a:gd name="T3" fmla="*/ 0 h 154"/>
                <a:gd name="T4" fmla="*/ 16 w 100"/>
                <a:gd name="T5" fmla="*/ 2 h 154"/>
                <a:gd name="T6" fmla="*/ 8 w 100"/>
                <a:gd name="T7" fmla="*/ 8 h 154"/>
                <a:gd name="T8" fmla="*/ 2 w 100"/>
                <a:gd name="T9" fmla="*/ 16 h 154"/>
                <a:gd name="T10" fmla="*/ 0 w 100"/>
                <a:gd name="T11" fmla="*/ 26 h 154"/>
                <a:gd name="T12" fmla="*/ 0 w 100"/>
                <a:gd name="T13" fmla="*/ 128 h 154"/>
                <a:gd name="T14" fmla="*/ 0 w 100"/>
                <a:gd name="T15" fmla="*/ 128 h 154"/>
                <a:gd name="T16" fmla="*/ 2 w 100"/>
                <a:gd name="T17" fmla="*/ 138 h 154"/>
                <a:gd name="T18" fmla="*/ 8 w 100"/>
                <a:gd name="T19" fmla="*/ 146 h 154"/>
                <a:gd name="T20" fmla="*/ 16 w 100"/>
                <a:gd name="T21" fmla="*/ 152 h 154"/>
                <a:gd name="T22" fmla="*/ 28 w 100"/>
                <a:gd name="T23" fmla="*/ 154 h 154"/>
                <a:gd name="T24" fmla="*/ 100 w 100"/>
                <a:gd name="T25" fmla="*/ 154 h 154"/>
                <a:gd name="T26" fmla="*/ 100 w 100"/>
                <a:gd name="T27" fmla="*/ 0 h 154"/>
                <a:gd name="T28" fmla="*/ 28 w 100"/>
                <a:gd name="T2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154">
                  <a:moveTo>
                    <a:pt x="28" y="0"/>
                  </a:moveTo>
                  <a:lnTo>
                    <a:pt x="28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38"/>
                  </a:lnTo>
                  <a:lnTo>
                    <a:pt x="8" y="146"/>
                  </a:lnTo>
                  <a:lnTo>
                    <a:pt x="16" y="152"/>
                  </a:lnTo>
                  <a:lnTo>
                    <a:pt x="28" y="154"/>
                  </a:lnTo>
                  <a:lnTo>
                    <a:pt x="100" y="154"/>
                  </a:lnTo>
                  <a:lnTo>
                    <a:pt x="10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4B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1560899" y="2364071"/>
              <a:ext cx="251035" cy="386593"/>
            </a:xfrm>
            <a:custGeom>
              <a:avLst/>
              <a:gdLst>
                <a:gd name="T0" fmla="*/ 28 w 100"/>
                <a:gd name="T1" fmla="*/ 0 h 154"/>
                <a:gd name="T2" fmla="*/ 28 w 100"/>
                <a:gd name="T3" fmla="*/ 0 h 154"/>
                <a:gd name="T4" fmla="*/ 16 w 100"/>
                <a:gd name="T5" fmla="*/ 2 h 154"/>
                <a:gd name="T6" fmla="*/ 8 w 100"/>
                <a:gd name="T7" fmla="*/ 8 h 154"/>
                <a:gd name="T8" fmla="*/ 2 w 100"/>
                <a:gd name="T9" fmla="*/ 16 h 154"/>
                <a:gd name="T10" fmla="*/ 0 w 100"/>
                <a:gd name="T11" fmla="*/ 26 h 154"/>
                <a:gd name="T12" fmla="*/ 0 w 100"/>
                <a:gd name="T13" fmla="*/ 128 h 154"/>
                <a:gd name="T14" fmla="*/ 0 w 100"/>
                <a:gd name="T15" fmla="*/ 128 h 154"/>
                <a:gd name="T16" fmla="*/ 2 w 100"/>
                <a:gd name="T17" fmla="*/ 138 h 154"/>
                <a:gd name="T18" fmla="*/ 8 w 100"/>
                <a:gd name="T19" fmla="*/ 146 h 154"/>
                <a:gd name="T20" fmla="*/ 16 w 100"/>
                <a:gd name="T21" fmla="*/ 152 h 154"/>
                <a:gd name="T22" fmla="*/ 28 w 100"/>
                <a:gd name="T23" fmla="*/ 154 h 154"/>
                <a:gd name="T24" fmla="*/ 100 w 100"/>
                <a:gd name="T25" fmla="*/ 154 h 154"/>
                <a:gd name="T26" fmla="*/ 100 w 100"/>
                <a:gd name="T27" fmla="*/ 0 h 154"/>
                <a:gd name="T28" fmla="*/ 28 w 100"/>
                <a:gd name="T2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154">
                  <a:moveTo>
                    <a:pt x="28" y="0"/>
                  </a:moveTo>
                  <a:lnTo>
                    <a:pt x="28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38"/>
                  </a:lnTo>
                  <a:lnTo>
                    <a:pt x="8" y="146"/>
                  </a:lnTo>
                  <a:lnTo>
                    <a:pt x="16" y="152"/>
                  </a:lnTo>
                  <a:lnTo>
                    <a:pt x="28" y="154"/>
                  </a:lnTo>
                  <a:lnTo>
                    <a:pt x="100" y="154"/>
                  </a:lnTo>
                  <a:lnTo>
                    <a:pt x="10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4B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1560899" y="1912209"/>
              <a:ext cx="251035" cy="386593"/>
            </a:xfrm>
            <a:custGeom>
              <a:avLst/>
              <a:gdLst>
                <a:gd name="T0" fmla="*/ 28 w 100"/>
                <a:gd name="T1" fmla="*/ 0 h 154"/>
                <a:gd name="T2" fmla="*/ 28 w 100"/>
                <a:gd name="T3" fmla="*/ 0 h 154"/>
                <a:gd name="T4" fmla="*/ 16 w 100"/>
                <a:gd name="T5" fmla="*/ 2 h 154"/>
                <a:gd name="T6" fmla="*/ 8 w 100"/>
                <a:gd name="T7" fmla="*/ 8 h 154"/>
                <a:gd name="T8" fmla="*/ 2 w 100"/>
                <a:gd name="T9" fmla="*/ 16 h 154"/>
                <a:gd name="T10" fmla="*/ 0 w 100"/>
                <a:gd name="T11" fmla="*/ 28 h 154"/>
                <a:gd name="T12" fmla="*/ 0 w 100"/>
                <a:gd name="T13" fmla="*/ 128 h 154"/>
                <a:gd name="T14" fmla="*/ 0 w 100"/>
                <a:gd name="T15" fmla="*/ 128 h 154"/>
                <a:gd name="T16" fmla="*/ 2 w 100"/>
                <a:gd name="T17" fmla="*/ 138 h 154"/>
                <a:gd name="T18" fmla="*/ 8 w 100"/>
                <a:gd name="T19" fmla="*/ 146 h 154"/>
                <a:gd name="T20" fmla="*/ 16 w 100"/>
                <a:gd name="T21" fmla="*/ 152 h 154"/>
                <a:gd name="T22" fmla="*/ 28 w 100"/>
                <a:gd name="T23" fmla="*/ 154 h 154"/>
                <a:gd name="T24" fmla="*/ 100 w 100"/>
                <a:gd name="T25" fmla="*/ 154 h 154"/>
                <a:gd name="T26" fmla="*/ 100 w 100"/>
                <a:gd name="T27" fmla="*/ 0 h 154"/>
                <a:gd name="T28" fmla="*/ 28 w 100"/>
                <a:gd name="T2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154">
                  <a:moveTo>
                    <a:pt x="28" y="0"/>
                  </a:moveTo>
                  <a:lnTo>
                    <a:pt x="28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8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38"/>
                  </a:lnTo>
                  <a:lnTo>
                    <a:pt x="8" y="146"/>
                  </a:lnTo>
                  <a:lnTo>
                    <a:pt x="16" y="152"/>
                  </a:lnTo>
                  <a:lnTo>
                    <a:pt x="28" y="154"/>
                  </a:lnTo>
                  <a:lnTo>
                    <a:pt x="100" y="154"/>
                  </a:lnTo>
                  <a:lnTo>
                    <a:pt x="10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4B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"/>
            <p:cNvSpPr>
              <a:spLocks noEditPoints="1"/>
            </p:cNvSpPr>
            <p:nvPr/>
          </p:nvSpPr>
          <p:spPr bwMode="auto">
            <a:xfrm>
              <a:off x="1882223" y="1912209"/>
              <a:ext cx="1681932" cy="386593"/>
            </a:xfrm>
            <a:custGeom>
              <a:avLst/>
              <a:gdLst>
                <a:gd name="T0" fmla="*/ 642 w 670"/>
                <a:gd name="T1" fmla="*/ 0 h 154"/>
                <a:gd name="T2" fmla="*/ 0 w 670"/>
                <a:gd name="T3" fmla="*/ 0 h 154"/>
                <a:gd name="T4" fmla="*/ 0 w 670"/>
                <a:gd name="T5" fmla="*/ 154 h 154"/>
                <a:gd name="T6" fmla="*/ 642 w 670"/>
                <a:gd name="T7" fmla="*/ 154 h 154"/>
                <a:gd name="T8" fmla="*/ 642 w 670"/>
                <a:gd name="T9" fmla="*/ 154 h 154"/>
                <a:gd name="T10" fmla="*/ 654 w 670"/>
                <a:gd name="T11" fmla="*/ 152 h 154"/>
                <a:gd name="T12" fmla="*/ 662 w 670"/>
                <a:gd name="T13" fmla="*/ 146 h 154"/>
                <a:gd name="T14" fmla="*/ 668 w 670"/>
                <a:gd name="T15" fmla="*/ 138 h 154"/>
                <a:gd name="T16" fmla="*/ 670 w 670"/>
                <a:gd name="T17" fmla="*/ 128 h 154"/>
                <a:gd name="T18" fmla="*/ 670 w 670"/>
                <a:gd name="T19" fmla="*/ 28 h 154"/>
                <a:gd name="T20" fmla="*/ 670 w 670"/>
                <a:gd name="T21" fmla="*/ 28 h 154"/>
                <a:gd name="T22" fmla="*/ 668 w 670"/>
                <a:gd name="T23" fmla="*/ 16 h 154"/>
                <a:gd name="T24" fmla="*/ 662 w 670"/>
                <a:gd name="T25" fmla="*/ 8 h 154"/>
                <a:gd name="T26" fmla="*/ 654 w 670"/>
                <a:gd name="T27" fmla="*/ 2 h 154"/>
                <a:gd name="T28" fmla="*/ 642 w 670"/>
                <a:gd name="T29" fmla="*/ 0 h 154"/>
                <a:gd name="T30" fmla="*/ 642 w 670"/>
                <a:gd name="T31" fmla="*/ 0 h 154"/>
                <a:gd name="T32" fmla="*/ 618 w 670"/>
                <a:gd name="T33" fmla="*/ 68 h 154"/>
                <a:gd name="T34" fmla="*/ 512 w 670"/>
                <a:gd name="T35" fmla="*/ 68 h 154"/>
                <a:gd name="T36" fmla="*/ 512 w 670"/>
                <a:gd name="T37" fmla="*/ 68 h 154"/>
                <a:gd name="T38" fmla="*/ 506 w 670"/>
                <a:gd name="T39" fmla="*/ 66 h 154"/>
                <a:gd name="T40" fmla="*/ 500 w 670"/>
                <a:gd name="T41" fmla="*/ 62 h 154"/>
                <a:gd name="T42" fmla="*/ 496 w 670"/>
                <a:gd name="T43" fmla="*/ 56 h 154"/>
                <a:gd name="T44" fmla="*/ 494 w 670"/>
                <a:gd name="T45" fmla="*/ 50 h 154"/>
                <a:gd name="T46" fmla="*/ 494 w 670"/>
                <a:gd name="T47" fmla="*/ 50 h 154"/>
                <a:gd name="T48" fmla="*/ 496 w 670"/>
                <a:gd name="T49" fmla="*/ 42 h 154"/>
                <a:gd name="T50" fmla="*/ 500 w 670"/>
                <a:gd name="T51" fmla="*/ 36 h 154"/>
                <a:gd name="T52" fmla="*/ 506 w 670"/>
                <a:gd name="T53" fmla="*/ 32 h 154"/>
                <a:gd name="T54" fmla="*/ 512 w 670"/>
                <a:gd name="T55" fmla="*/ 32 h 154"/>
                <a:gd name="T56" fmla="*/ 618 w 670"/>
                <a:gd name="T57" fmla="*/ 32 h 154"/>
                <a:gd name="T58" fmla="*/ 618 w 670"/>
                <a:gd name="T59" fmla="*/ 32 h 154"/>
                <a:gd name="T60" fmla="*/ 624 w 670"/>
                <a:gd name="T61" fmla="*/ 32 h 154"/>
                <a:gd name="T62" fmla="*/ 630 w 670"/>
                <a:gd name="T63" fmla="*/ 36 h 154"/>
                <a:gd name="T64" fmla="*/ 634 w 670"/>
                <a:gd name="T65" fmla="*/ 42 h 154"/>
                <a:gd name="T66" fmla="*/ 636 w 670"/>
                <a:gd name="T67" fmla="*/ 50 h 154"/>
                <a:gd name="T68" fmla="*/ 636 w 670"/>
                <a:gd name="T69" fmla="*/ 50 h 154"/>
                <a:gd name="T70" fmla="*/ 634 w 670"/>
                <a:gd name="T71" fmla="*/ 56 h 154"/>
                <a:gd name="T72" fmla="*/ 630 w 670"/>
                <a:gd name="T73" fmla="*/ 62 h 154"/>
                <a:gd name="T74" fmla="*/ 624 w 670"/>
                <a:gd name="T75" fmla="*/ 66 h 154"/>
                <a:gd name="T76" fmla="*/ 618 w 670"/>
                <a:gd name="T77" fmla="*/ 68 h 154"/>
                <a:gd name="T78" fmla="*/ 618 w 670"/>
                <a:gd name="T7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0" h="154">
                  <a:moveTo>
                    <a:pt x="642" y="0"/>
                  </a:moveTo>
                  <a:lnTo>
                    <a:pt x="0" y="0"/>
                  </a:lnTo>
                  <a:lnTo>
                    <a:pt x="0" y="154"/>
                  </a:lnTo>
                  <a:lnTo>
                    <a:pt x="642" y="154"/>
                  </a:lnTo>
                  <a:lnTo>
                    <a:pt x="642" y="154"/>
                  </a:lnTo>
                  <a:lnTo>
                    <a:pt x="654" y="152"/>
                  </a:lnTo>
                  <a:lnTo>
                    <a:pt x="662" y="146"/>
                  </a:lnTo>
                  <a:lnTo>
                    <a:pt x="668" y="138"/>
                  </a:lnTo>
                  <a:lnTo>
                    <a:pt x="670" y="128"/>
                  </a:lnTo>
                  <a:lnTo>
                    <a:pt x="670" y="28"/>
                  </a:lnTo>
                  <a:lnTo>
                    <a:pt x="670" y="28"/>
                  </a:lnTo>
                  <a:lnTo>
                    <a:pt x="668" y="16"/>
                  </a:lnTo>
                  <a:lnTo>
                    <a:pt x="662" y="8"/>
                  </a:lnTo>
                  <a:lnTo>
                    <a:pt x="654" y="2"/>
                  </a:lnTo>
                  <a:lnTo>
                    <a:pt x="642" y="0"/>
                  </a:lnTo>
                  <a:lnTo>
                    <a:pt x="642" y="0"/>
                  </a:lnTo>
                  <a:close/>
                  <a:moveTo>
                    <a:pt x="618" y="68"/>
                  </a:moveTo>
                  <a:lnTo>
                    <a:pt x="512" y="68"/>
                  </a:lnTo>
                  <a:lnTo>
                    <a:pt x="512" y="68"/>
                  </a:lnTo>
                  <a:lnTo>
                    <a:pt x="506" y="66"/>
                  </a:lnTo>
                  <a:lnTo>
                    <a:pt x="500" y="62"/>
                  </a:lnTo>
                  <a:lnTo>
                    <a:pt x="496" y="56"/>
                  </a:lnTo>
                  <a:lnTo>
                    <a:pt x="494" y="50"/>
                  </a:lnTo>
                  <a:lnTo>
                    <a:pt x="494" y="50"/>
                  </a:lnTo>
                  <a:lnTo>
                    <a:pt x="496" y="42"/>
                  </a:lnTo>
                  <a:lnTo>
                    <a:pt x="500" y="36"/>
                  </a:lnTo>
                  <a:lnTo>
                    <a:pt x="506" y="32"/>
                  </a:lnTo>
                  <a:lnTo>
                    <a:pt x="512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24" y="32"/>
                  </a:lnTo>
                  <a:lnTo>
                    <a:pt x="630" y="36"/>
                  </a:lnTo>
                  <a:lnTo>
                    <a:pt x="634" y="42"/>
                  </a:lnTo>
                  <a:lnTo>
                    <a:pt x="636" y="50"/>
                  </a:lnTo>
                  <a:lnTo>
                    <a:pt x="636" y="50"/>
                  </a:lnTo>
                  <a:lnTo>
                    <a:pt x="634" y="56"/>
                  </a:lnTo>
                  <a:lnTo>
                    <a:pt x="630" y="62"/>
                  </a:lnTo>
                  <a:lnTo>
                    <a:pt x="624" y="66"/>
                  </a:lnTo>
                  <a:lnTo>
                    <a:pt x="618" y="68"/>
                  </a:lnTo>
                  <a:lnTo>
                    <a:pt x="618" y="68"/>
                  </a:lnTo>
                  <a:close/>
                </a:path>
              </a:pathLst>
            </a:custGeom>
            <a:solidFill>
              <a:srgbClr val="54B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/>
            <p:cNvSpPr>
              <a:spLocks noEditPoints="1"/>
            </p:cNvSpPr>
            <p:nvPr/>
          </p:nvSpPr>
          <p:spPr bwMode="auto">
            <a:xfrm>
              <a:off x="1882223" y="2364071"/>
              <a:ext cx="1681932" cy="386593"/>
            </a:xfrm>
            <a:custGeom>
              <a:avLst/>
              <a:gdLst>
                <a:gd name="T0" fmla="*/ 642 w 670"/>
                <a:gd name="T1" fmla="*/ 0 h 154"/>
                <a:gd name="T2" fmla="*/ 0 w 670"/>
                <a:gd name="T3" fmla="*/ 0 h 154"/>
                <a:gd name="T4" fmla="*/ 0 w 670"/>
                <a:gd name="T5" fmla="*/ 154 h 154"/>
                <a:gd name="T6" fmla="*/ 642 w 670"/>
                <a:gd name="T7" fmla="*/ 154 h 154"/>
                <a:gd name="T8" fmla="*/ 642 w 670"/>
                <a:gd name="T9" fmla="*/ 154 h 154"/>
                <a:gd name="T10" fmla="*/ 654 w 670"/>
                <a:gd name="T11" fmla="*/ 152 h 154"/>
                <a:gd name="T12" fmla="*/ 662 w 670"/>
                <a:gd name="T13" fmla="*/ 146 h 154"/>
                <a:gd name="T14" fmla="*/ 668 w 670"/>
                <a:gd name="T15" fmla="*/ 138 h 154"/>
                <a:gd name="T16" fmla="*/ 670 w 670"/>
                <a:gd name="T17" fmla="*/ 128 h 154"/>
                <a:gd name="T18" fmla="*/ 670 w 670"/>
                <a:gd name="T19" fmla="*/ 26 h 154"/>
                <a:gd name="T20" fmla="*/ 670 w 670"/>
                <a:gd name="T21" fmla="*/ 26 h 154"/>
                <a:gd name="T22" fmla="*/ 668 w 670"/>
                <a:gd name="T23" fmla="*/ 16 h 154"/>
                <a:gd name="T24" fmla="*/ 662 w 670"/>
                <a:gd name="T25" fmla="*/ 8 h 154"/>
                <a:gd name="T26" fmla="*/ 654 w 670"/>
                <a:gd name="T27" fmla="*/ 2 h 154"/>
                <a:gd name="T28" fmla="*/ 642 w 670"/>
                <a:gd name="T29" fmla="*/ 0 h 154"/>
                <a:gd name="T30" fmla="*/ 642 w 670"/>
                <a:gd name="T31" fmla="*/ 0 h 154"/>
                <a:gd name="T32" fmla="*/ 618 w 670"/>
                <a:gd name="T33" fmla="*/ 64 h 154"/>
                <a:gd name="T34" fmla="*/ 512 w 670"/>
                <a:gd name="T35" fmla="*/ 64 h 154"/>
                <a:gd name="T36" fmla="*/ 512 w 670"/>
                <a:gd name="T37" fmla="*/ 64 h 154"/>
                <a:gd name="T38" fmla="*/ 506 w 670"/>
                <a:gd name="T39" fmla="*/ 62 h 154"/>
                <a:gd name="T40" fmla="*/ 500 w 670"/>
                <a:gd name="T41" fmla="*/ 58 h 154"/>
                <a:gd name="T42" fmla="*/ 496 w 670"/>
                <a:gd name="T43" fmla="*/ 54 h 154"/>
                <a:gd name="T44" fmla="*/ 494 w 670"/>
                <a:gd name="T45" fmla="*/ 46 h 154"/>
                <a:gd name="T46" fmla="*/ 494 w 670"/>
                <a:gd name="T47" fmla="*/ 46 h 154"/>
                <a:gd name="T48" fmla="*/ 496 w 670"/>
                <a:gd name="T49" fmla="*/ 38 h 154"/>
                <a:gd name="T50" fmla="*/ 500 w 670"/>
                <a:gd name="T51" fmla="*/ 34 h 154"/>
                <a:gd name="T52" fmla="*/ 506 w 670"/>
                <a:gd name="T53" fmla="*/ 30 h 154"/>
                <a:gd name="T54" fmla="*/ 512 w 670"/>
                <a:gd name="T55" fmla="*/ 28 h 154"/>
                <a:gd name="T56" fmla="*/ 618 w 670"/>
                <a:gd name="T57" fmla="*/ 28 h 154"/>
                <a:gd name="T58" fmla="*/ 618 w 670"/>
                <a:gd name="T59" fmla="*/ 28 h 154"/>
                <a:gd name="T60" fmla="*/ 624 w 670"/>
                <a:gd name="T61" fmla="*/ 30 h 154"/>
                <a:gd name="T62" fmla="*/ 630 w 670"/>
                <a:gd name="T63" fmla="*/ 34 h 154"/>
                <a:gd name="T64" fmla="*/ 634 w 670"/>
                <a:gd name="T65" fmla="*/ 38 h 154"/>
                <a:gd name="T66" fmla="*/ 636 w 670"/>
                <a:gd name="T67" fmla="*/ 46 h 154"/>
                <a:gd name="T68" fmla="*/ 636 w 670"/>
                <a:gd name="T69" fmla="*/ 46 h 154"/>
                <a:gd name="T70" fmla="*/ 634 w 670"/>
                <a:gd name="T71" fmla="*/ 54 h 154"/>
                <a:gd name="T72" fmla="*/ 630 w 670"/>
                <a:gd name="T73" fmla="*/ 58 h 154"/>
                <a:gd name="T74" fmla="*/ 624 w 670"/>
                <a:gd name="T75" fmla="*/ 62 h 154"/>
                <a:gd name="T76" fmla="*/ 618 w 670"/>
                <a:gd name="T77" fmla="*/ 64 h 154"/>
                <a:gd name="T78" fmla="*/ 618 w 670"/>
                <a:gd name="T79" fmla="*/ 6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0" h="154">
                  <a:moveTo>
                    <a:pt x="642" y="0"/>
                  </a:moveTo>
                  <a:lnTo>
                    <a:pt x="0" y="0"/>
                  </a:lnTo>
                  <a:lnTo>
                    <a:pt x="0" y="154"/>
                  </a:lnTo>
                  <a:lnTo>
                    <a:pt x="642" y="154"/>
                  </a:lnTo>
                  <a:lnTo>
                    <a:pt x="642" y="154"/>
                  </a:lnTo>
                  <a:lnTo>
                    <a:pt x="654" y="152"/>
                  </a:lnTo>
                  <a:lnTo>
                    <a:pt x="662" y="146"/>
                  </a:lnTo>
                  <a:lnTo>
                    <a:pt x="668" y="138"/>
                  </a:lnTo>
                  <a:lnTo>
                    <a:pt x="670" y="128"/>
                  </a:lnTo>
                  <a:lnTo>
                    <a:pt x="670" y="26"/>
                  </a:lnTo>
                  <a:lnTo>
                    <a:pt x="670" y="26"/>
                  </a:lnTo>
                  <a:lnTo>
                    <a:pt x="668" y="16"/>
                  </a:lnTo>
                  <a:lnTo>
                    <a:pt x="662" y="8"/>
                  </a:lnTo>
                  <a:lnTo>
                    <a:pt x="654" y="2"/>
                  </a:lnTo>
                  <a:lnTo>
                    <a:pt x="642" y="0"/>
                  </a:lnTo>
                  <a:lnTo>
                    <a:pt x="642" y="0"/>
                  </a:lnTo>
                  <a:close/>
                  <a:moveTo>
                    <a:pt x="618" y="64"/>
                  </a:moveTo>
                  <a:lnTo>
                    <a:pt x="512" y="64"/>
                  </a:lnTo>
                  <a:lnTo>
                    <a:pt x="512" y="64"/>
                  </a:lnTo>
                  <a:lnTo>
                    <a:pt x="506" y="62"/>
                  </a:lnTo>
                  <a:lnTo>
                    <a:pt x="500" y="58"/>
                  </a:lnTo>
                  <a:lnTo>
                    <a:pt x="496" y="54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6" y="38"/>
                  </a:lnTo>
                  <a:lnTo>
                    <a:pt x="500" y="34"/>
                  </a:lnTo>
                  <a:lnTo>
                    <a:pt x="506" y="30"/>
                  </a:lnTo>
                  <a:lnTo>
                    <a:pt x="512" y="28"/>
                  </a:lnTo>
                  <a:lnTo>
                    <a:pt x="618" y="28"/>
                  </a:lnTo>
                  <a:lnTo>
                    <a:pt x="618" y="28"/>
                  </a:lnTo>
                  <a:lnTo>
                    <a:pt x="624" y="30"/>
                  </a:lnTo>
                  <a:lnTo>
                    <a:pt x="630" y="34"/>
                  </a:lnTo>
                  <a:lnTo>
                    <a:pt x="634" y="38"/>
                  </a:lnTo>
                  <a:lnTo>
                    <a:pt x="636" y="46"/>
                  </a:lnTo>
                  <a:lnTo>
                    <a:pt x="636" y="46"/>
                  </a:lnTo>
                  <a:lnTo>
                    <a:pt x="634" y="54"/>
                  </a:lnTo>
                  <a:lnTo>
                    <a:pt x="630" y="58"/>
                  </a:lnTo>
                  <a:lnTo>
                    <a:pt x="624" y="62"/>
                  </a:lnTo>
                  <a:lnTo>
                    <a:pt x="618" y="64"/>
                  </a:lnTo>
                  <a:lnTo>
                    <a:pt x="618" y="64"/>
                  </a:lnTo>
                  <a:close/>
                </a:path>
              </a:pathLst>
            </a:custGeom>
            <a:solidFill>
              <a:srgbClr val="54B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"/>
            <p:cNvSpPr>
              <a:spLocks noEditPoints="1"/>
            </p:cNvSpPr>
            <p:nvPr/>
          </p:nvSpPr>
          <p:spPr bwMode="auto">
            <a:xfrm>
              <a:off x="1882223" y="2810913"/>
              <a:ext cx="1681932" cy="386593"/>
            </a:xfrm>
            <a:custGeom>
              <a:avLst/>
              <a:gdLst>
                <a:gd name="T0" fmla="*/ 642 w 670"/>
                <a:gd name="T1" fmla="*/ 0 h 154"/>
                <a:gd name="T2" fmla="*/ 0 w 670"/>
                <a:gd name="T3" fmla="*/ 0 h 154"/>
                <a:gd name="T4" fmla="*/ 0 w 670"/>
                <a:gd name="T5" fmla="*/ 154 h 154"/>
                <a:gd name="T6" fmla="*/ 642 w 670"/>
                <a:gd name="T7" fmla="*/ 154 h 154"/>
                <a:gd name="T8" fmla="*/ 642 w 670"/>
                <a:gd name="T9" fmla="*/ 154 h 154"/>
                <a:gd name="T10" fmla="*/ 654 w 670"/>
                <a:gd name="T11" fmla="*/ 152 h 154"/>
                <a:gd name="T12" fmla="*/ 662 w 670"/>
                <a:gd name="T13" fmla="*/ 146 h 154"/>
                <a:gd name="T14" fmla="*/ 668 w 670"/>
                <a:gd name="T15" fmla="*/ 138 h 154"/>
                <a:gd name="T16" fmla="*/ 670 w 670"/>
                <a:gd name="T17" fmla="*/ 128 h 154"/>
                <a:gd name="T18" fmla="*/ 670 w 670"/>
                <a:gd name="T19" fmla="*/ 26 h 154"/>
                <a:gd name="T20" fmla="*/ 670 w 670"/>
                <a:gd name="T21" fmla="*/ 26 h 154"/>
                <a:gd name="T22" fmla="*/ 668 w 670"/>
                <a:gd name="T23" fmla="*/ 16 h 154"/>
                <a:gd name="T24" fmla="*/ 662 w 670"/>
                <a:gd name="T25" fmla="*/ 8 h 154"/>
                <a:gd name="T26" fmla="*/ 654 w 670"/>
                <a:gd name="T27" fmla="*/ 2 h 154"/>
                <a:gd name="T28" fmla="*/ 642 w 670"/>
                <a:gd name="T29" fmla="*/ 0 h 154"/>
                <a:gd name="T30" fmla="*/ 642 w 670"/>
                <a:gd name="T31" fmla="*/ 0 h 154"/>
                <a:gd name="T32" fmla="*/ 618 w 670"/>
                <a:gd name="T33" fmla="*/ 62 h 154"/>
                <a:gd name="T34" fmla="*/ 512 w 670"/>
                <a:gd name="T35" fmla="*/ 62 h 154"/>
                <a:gd name="T36" fmla="*/ 512 w 670"/>
                <a:gd name="T37" fmla="*/ 62 h 154"/>
                <a:gd name="T38" fmla="*/ 506 w 670"/>
                <a:gd name="T39" fmla="*/ 62 h 154"/>
                <a:gd name="T40" fmla="*/ 500 w 670"/>
                <a:gd name="T41" fmla="*/ 58 h 154"/>
                <a:gd name="T42" fmla="*/ 496 w 670"/>
                <a:gd name="T43" fmla="*/ 52 h 154"/>
                <a:gd name="T44" fmla="*/ 494 w 670"/>
                <a:gd name="T45" fmla="*/ 44 h 154"/>
                <a:gd name="T46" fmla="*/ 494 w 670"/>
                <a:gd name="T47" fmla="*/ 44 h 154"/>
                <a:gd name="T48" fmla="*/ 496 w 670"/>
                <a:gd name="T49" fmla="*/ 38 h 154"/>
                <a:gd name="T50" fmla="*/ 500 w 670"/>
                <a:gd name="T51" fmla="*/ 32 h 154"/>
                <a:gd name="T52" fmla="*/ 506 w 670"/>
                <a:gd name="T53" fmla="*/ 28 h 154"/>
                <a:gd name="T54" fmla="*/ 512 w 670"/>
                <a:gd name="T55" fmla="*/ 26 h 154"/>
                <a:gd name="T56" fmla="*/ 618 w 670"/>
                <a:gd name="T57" fmla="*/ 26 h 154"/>
                <a:gd name="T58" fmla="*/ 618 w 670"/>
                <a:gd name="T59" fmla="*/ 26 h 154"/>
                <a:gd name="T60" fmla="*/ 624 w 670"/>
                <a:gd name="T61" fmla="*/ 28 h 154"/>
                <a:gd name="T62" fmla="*/ 630 w 670"/>
                <a:gd name="T63" fmla="*/ 32 h 154"/>
                <a:gd name="T64" fmla="*/ 634 w 670"/>
                <a:gd name="T65" fmla="*/ 38 h 154"/>
                <a:gd name="T66" fmla="*/ 636 w 670"/>
                <a:gd name="T67" fmla="*/ 44 h 154"/>
                <a:gd name="T68" fmla="*/ 636 w 670"/>
                <a:gd name="T69" fmla="*/ 44 h 154"/>
                <a:gd name="T70" fmla="*/ 634 w 670"/>
                <a:gd name="T71" fmla="*/ 52 h 154"/>
                <a:gd name="T72" fmla="*/ 630 w 670"/>
                <a:gd name="T73" fmla="*/ 58 h 154"/>
                <a:gd name="T74" fmla="*/ 624 w 670"/>
                <a:gd name="T75" fmla="*/ 62 h 154"/>
                <a:gd name="T76" fmla="*/ 618 w 670"/>
                <a:gd name="T77" fmla="*/ 62 h 154"/>
                <a:gd name="T78" fmla="*/ 618 w 670"/>
                <a:gd name="T79" fmla="*/ 6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0" h="154">
                  <a:moveTo>
                    <a:pt x="642" y="0"/>
                  </a:moveTo>
                  <a:lnTo>
                    <a:pt x="0" y="0"/>
                  </a:lnTo>
                  <a:lnTo>
                    <a:pt x="0" y="154"/>
                  </a:lnTo>
                  <a:lnTo>
                    <a:pt x="642" y="154"/>
                  </a:lnTo>
                  <a:lnTo>
                    <a:pt x="642" y="154"/>
                  </a:lnTo>
                  <a:lnTo>
                    <a:pt x="654" y="152"/>
                  </a:lnTo>
                  <a:lnTo>
                    <a:pt x="662" y="146"/>
                  </a:lnTo>
                  <a:lnTo>
                    <a:pt x="668" y="138"/>
                  </a:lnTo>
                  <a:lnTo>
                    <a:pt x="670" y="128"/>
                  </a:lnTo>
                  <a:lnTo>
                    <a:pt x="670" y="26"/>
                  </a:lnTo>
                  <a:lnTo>
                    <a:pt x="670" y="26"/>
                  </a:lnTo>
                  <a:lnTo>
                    <a:pt x="668" y="16"/>
                  </a:lnTo>
                  <a:lnTo>
                    <a:pt x="662" y="8"/>
                  </a:lnTo>
                  <a:lnTo>
                    <a:pt x="654" y="2"/>
                  </a:lnTo>
                  <a:lnTo>
                    <a:pt x="642" y="0"/>
                  </a:lnTo>
                  <a:lnTo>
                    <a:pt x="642" y="0"/>
                  </a:lnTo>
                  <a:close/>
                  <a:moveTo>
                    <a:pt x="618" y="62"/>
                  </a:moveTo>
                  <a:lnTo>
                    <a:pt x="512" y="62"/>
                  </a:lnTo>
                  <a:lnTo>
                    <a:pt x="512" y="62"/>
                  </a:lnTo>
                  <a:lnTo>
                    <a:pt x="506" y="62"/>
                  </a:lnTo>
                  <a:lnTo>
                    <a:pt x="500" y="58"/>
                  </a:lnTo>
                  <a:lnTo>
                    <a:pt x="496" y="52"/>
                  </a:lnTo>
                  <a:lnTo>
                    <a:pt x="494" y="44"/>
                  </a:lnTo>
                  <a:lnTo>
                    <a:pt x="494" y="44"/>
                  </a:lnTo>
                  <a:lnTo>
                    <a:pt x="496" y="38"/>
                  </a:lnTo>
                  <a:lnTo>
                    <a:pt x="500" y="32"/>
                  </a:lnTo>
                  <a:lnTo>
                    <a:pt x="506" y="28"/>
                  </a:lnTo>
                  <a:lnTo>
                    <a:pt x="512" y="26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24" y="28"/>
                  </a:lnTo>
                  <a:lnTo>
                    <a:pt x="630" y="32"/>
                  </a:lnTo>
                  <a:lnTo>
                    <a:pt x="634" y="38"/>
                  </a:lnTo>
                  <a:lnTo>
                    <a:pt x="636" y="44"/>
                  </a:lnTo>
                  <a:lnTo>
                    <a:pt x="636" y="44"/>
                  </a:lnTo>
                  <a:lnTo>
                    <a:pt x="634" y="52"/>
                  </a:lnTo>
                  <a:lnTo>
                    <a:pt x="630" y="58"/>
                  </a:lnTo>
                  <a:lnTo>
                    <a:pt x="624" y="62"/>
                  </a:lnTo>
                  <a:lnTo>
                    <a:pt x="618" y="62"/>
                  </a:lnTo>
                  <a:lnTo>
                    <a:pt x="618" y="62"/>
                  </a:lnTo>
                  <a:close/>
                </a:path>
              </a:pathLst>
            </a:custGeom>
            <a:solidFill>
              <a:srgbClr val="54B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444193" y="3257755"/>
              <a:ext cx="223593" cy="41584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52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Deciding on a Migration Target: x86 to x64 Architecture</a:t>
            </a:r>
          </a:p>
        </p:txBody>
      </p:sp>
      <p:sp>
        <p:nvSpPr>
          <p:cNvPr id="28" name="Freeform 27"/>
          <p:cNvSpPr/>
          <p:nvPr/>
        </p:nvSpPr>
        <p:spPr>
          <a:xfrm flipH="1">
            <a:off x="553323" y="2604840"/>
            <a:ext cx="1821434" cy="1629302"/>
          </a:xfrm>
          <a:custGeom>
            <a:avLst/>
            <a:gdLst>
              <a:gd name="connsiteX0" fmla="*/ 0 w 1027522"/>
              <a:gd name="connsiteY0" fmla="*/ 0 h 1093509"/>
              <a:gd name="connsiteX1" fmla="*/ 1027522 w 1027522"/>
              <a:gd name="connsiteY1" fmla="*/ 424206 h 1093509"/>
              <a:gd name="connsiteX2" fmla="*/ 1027522 w 1027522"/>
              <a:gd name="connsiteY2" fmla="*/ 1093509 h 1093509"/>
              <a:gd name="connsiteX3" fmla="*/ 103695 w 1027522"/>
              <a:gd name="connsiteY3" fmla="*/ 1027521 h 1093509"/>
              <a:gd name="connsiteX4" fmla="*/ 0 w 1027522"/>
              <a:gd name="connsiteY4" fmla="*/ 0 h 1093509"/>
              <a:gd name="connsiteX0" fmla="*/ 0 w 1027522"/>
              <a:gd name="connsiteY0" fmla="*/ 0 h 1093509"/>
              <a:gd name="connsiteX1" fmla="*/ 1027522 w 1027522"/>
              <a:gd name="connsiteY1" fmla="*/ 424206 h 1093509"/>
              <a:gd name="connsiteX2" fmla="*/ 1027522 w 1027522"/>
              <a:gd name="connsiteY2" fmla="*/ 1093509 h 1093509"/>
              <a:gd name="connsiteX3" fmla="*/ 103695 w 1027522"/>
              <a:gd name="connsiteY3" fmla="*/ 1027521 h 1093509"/>
              <a:gd name="connsiteX4" fmla="*/ 0 w 1027522"/>
              <a:gd name="connsiteY4" fmla="*/ 0 h 1093509"/>
              <a:gd name="connsiteX0" fmla="*/ 0 w 1027522"/>
              <a:gd name="connsiteY0" fmla="*/ 0 h 1093509"/>
              <a:gd name="connsiteX1" fmla="*/ 1027522 w 1027522"/>
              <a:gd name="connsiteY1" fmla="*/ 424206 h 1093509"/>
              <a:gd name="connsiteX2" fmla="*/ 1027522 w 1027522"/>
              <a:gd name="connsiteY2" fmla="*/ 1093509 h 1093509"/>
              <a:gd name="connsiteX3" fmla="*/ 103695 w 1027522"/>
              <a:gd name="connsiteY3" fmla="*/ 1027521 h 1093509"/>
              <a:gd name="connsiteX4" fmla="*/ 0 w 1027522"/>
              <a:gd name="connsiteY4" fmla="*/ 0 h 1093509"/>
              <a:gd name="connsiteX0" fmla="*/ 0 w 1027522"/>
              <a:gd name="connsiteY0" fmla="*/ 0 h 1093509"/>
              <a:gd name="connsiteX1" fmla="*/ 1027522 w 1027522"/>
              <a:gd name="connsiteY1" fmla="*/ 424206 h 1093509"/>
              <a:gd name="connsiteX2" fmla="*/ 1027522 w 1027522"/>
              <a:gd name="connsiteY2" fmla="*/ 1093509 h 1093509"/>
              <a:gd name="connsiteX3" fmla="*/ 103695 w 1027522"/>
              <a:gd name="connsiteY3" fmla="*/ 1027521 h 1093509"/>
              <a:gd name="connsiteX4" fmla="*/ 0 w 1027522"/>
              <a:gd name="connsiteY4" fmla="*/ 0 h 1093509"/>
              <a:gd name="connsiteX0" fmla="*/ 0 w 1027522"/>
              <a:gd name="connsiteY0" fmla="*/ 0 h 1093509"/>
              <a:gd name="connsiteX1" fmla="*/ 1027522 w 1027522"/>
              <a:gd name="connsiteY1" fmla="*/ 424206 h 1093509"/>
              <a:gd name="connsiteX2" fmla="*/ 1027522 w 1027522"/>
              <a:gd name="connsiteY2" fmla="*/ 1093509 h 1093509"/>
              <a:gd name="connsiteX3" fmla="*/ 103695 w 1027522"/>
              <a:gd name="connsiteY3" fmla="*/ 1027521 h 1093509"/>
              <a:gd name="connsiteX4" fmla="*/ 0 w 1027522"/>
              <a:gd name="connsiteY4" fmla="*/ 0 h 1093509"/>
              <a:gd name="connsiteX0" fmla="*/ 0 w 1027522"/>
              <a:gd name="connsiteY0" fmla="*/ 0 h 1093509"/>
              <a:gd name="connsiteX1" fmla="*/ 1027522 w 1027522"/>
              <a:gd name="connsiteY1" fmla="*/ 424206 h 1093509"/>
              <a:gd name="connsiteX2" fmla="*/ 1027522 w 1027522"/>
              <a:gd name="connsiteY2" fmla="*/ 1093509 h 1093509"/>
              <a:gd name="connsiteX3" fmla="*/ 103695 w 1027522"/>
              <a:gd name="connsiteY3" fmla="*/ 1027521 h 1093509"/>
              <a:gd name="connsiteX4" fmla="*/ 0 w 1027522"/>
              <a:gd name="connsiteY4" fmla="*/ 0 h 1093509"/>
              <a:gd name="connsiteX0" fmla="*/ 0 w 1027522"/>
              <a:gd name="connsiteY0" fmla="*/ 0 h 1093509"/>
              <a:gd name="connsiteX1" fmla="*/ 1027522 w 1027522"/>
              <a:gd name="connsiteY1" fmla="*/ 424206 h 1093509"/>
              <a:gd name="connsiteX2" fmla="*/ 1027522 w 1027522"/>
              <a:gd name="connsiteY2" fmla="*/ 1093509 h 1093509"/>
              <a:gd name="connsiteX3" fmla="*/ 103695 w 1027522"/>
              <a:gd name="connsiteY3" fmla="*/ 1027521 h 1093509"/>
              <a:gd name="connsiteX4" fmla="*/ 0 w 1027522"/>
              <a:gd name="connsiteY4" fmla="*/ 0 h 1093509"/>
              <a:gd name="connsiteX0" fmla="*/ 0 w 1027522"/>
              <a:gd name="connsiteY0" fmla="*/ 0 h 1093509"/>
              <a:gd name="connsiteX1" fmla="*/ 1027522 w 1027522"/>
              <a:gd name="connsiteY1" fmla="*/ 424206 h 1093509"/>
              <a:gd name="connsiteX2" fmla="*/ 1027522 w 1027522"/>
              <a:gd name="connsiteY2" fmla="*/ 1093509 h 1093509"/>
              <a:gd name="connsiteX3" fmla="*/ 103695 w 1027522"/>
              <a:gd name="connsiteY3" fmla="*/ 1027521 h 1093509"/>
              <a:gd name="connsiteX4" fmla="*/ 0 w 1027522"/>
              <a:gd name="connsiteY4" fmla="*/ 0 h 1093509"/>
              <a:gd name="connsiteX0" fmla="*/ 0 w 1027522"/>
              <a:gd name="connsiteY0" fmla="*/ 0 h 1093509"/>
              <a:gd name="connsiteX1" fmla="*/ 1027522 w 1027522"/>
              <a:gd name="connsiteY1" fmla="*/ 424206 h 1093509"/>
              <a:gd name="connsiteX2" fmla="*/ 1027522 w 1027522"/>
              <a:gd name="connsiteY2" fmla="*/ 1093509 h 1093509"/>
              <a:gd name="connsiteX3" fmla="*/ 103695 w 1027522"/>
              <a:gd name="connsiteY3" fmla="*/ 1027521 h 1093509"/>
              <a:gd name="connsiteX4" fmla="*/ 0 w 1027522"/>
              <a:gd name="connsiteY4" fmla="*/ 0 h 109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7522" h="1093509">
                <a:moveTo>
                  <a:pt x="0" y="0"/>
                </a:moveTo>
                <a:lnTo>
                  <a:pt x="1027522" y="424206"/>
                </a:lnTo>
                <a:lnTo>
                  <a:pt x="1027522" y="1093509"/>
                </a:lnTo>
                <a:lnTo>
                  <a:pt x="103695" y="1027521"/>
                </a:lnTo>
                <a:cubicBezTo>
                  <a:pt x="330181" y="773590"/>
                  <a:pt x="386256" y="291638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reeform 25"/>
          <p:cNvSpPr/>
          <p:nvPr/>
        </p:nvSpPr>
        <p:spPr>
          <a:xfrm>
            <a:off x="3005443" y="2604840"/>
            <a:ext cx="1821433" cy="1629302"/>
          </a:xfrm>
          <a:custGeom>
            <a:avLst/>
            <a:gdLst>
              <a:gd name="connsiteX0" fmla="*/ 0 w 1027522"/>
              <a:gd name="connsiteY0" fmla="*/ 0 h 1093509"/>
              <a:gd name="connsiteX1" fmla="*/ 1027522 w 1027522"/>
              <a:gd name="connsiteY1" fmla="*/ 424206 h 1093509"/>
              <a:gd name="connsiteX2" fmla="*/ 1027522 w 1027522"/>
              <a:gd name="connsiteY2" fmla="*/ 1093509 h 1093509"/>
              <a:gd name="connsiteX3" fmla="*/ 103695 w 1027522"/>
              <a:gd name="connsiteY3" fmla="*/ 1027521 h 1093509"/>
              <a:gd name="connsiteX4" fmla="*/ 0 w 1027522"/>
              <a:gd name="connsiteY4" fmla="*/ 0 h 1093509"/>
              <a:gd name="connsiteX0" fmla="*/ 0 w 1027522"/>
              <a:gd name="connsiteY0" fmla="*/ 0 h 1093509"/>
              <a:gd name="connsiteX1" fmla="*/ 1027522 w 1027522"/>
              <a:gd name="connsiteY1" fmla="*/ 424206 h 1093509"/>
              <a:gd name="connsiteX2" fmla="*/ 1027522 w 1027522"/>
              <a:gd name="connsiteY2" fmla="*/ 1093509 h 1093509"/>
              <a:gd name="connsiteX3" fmla="*/ 103695 w 1027522"/>
              <a:gd name="connsiteY3" fmla="*/ 1027521 h 1093509"/>
              <a:gd name="connsiteX4" fmla="*/ 0 w 1027522"/>
              <a:gd name="connsiteY4" fmla="*/ 0 h 1093509"/>
              <a:gd name="connsiteX0" fmla="*/ 0 w 1027522"/>
              <a:gd name="connsiteY0" fmla="*/ 0 h 1093509"/>
              <a:gd name="connsiteX1" fmla="*/ 1027522 w 1027522"/>
              <a:gd name="connsiteY1" fmla="*/ 424206 h 1093509"/>
              <a:gd name="connsiteX2" fmla="*/ 1027522 w 1027522"/>
              <a:gd name="connsiteY2" fmla="*/ 1093509 h 1093509"/>
              <a:gd name="connsiteX3" fmla="*/ 103695 w 1027522"/>
              <a:gd name="connsiteY3" fmla="*/ 1027521 h 1093509"/>
              <a:gd name="connsiteX4" fmla="*/ 0 w 1027522"/>
              <a:gd name="connsiteY4" fmla="*/ 0 h 1093509"/>
              <a:gd name="connsiteX0" fmla="*/ 0 w 1027522"/>
              <a:gd name="connsiteY0" fmla="*/ 0 h 1093509"/>
              <a:gd name="connsiteX1" fmla="*/ 1027522 w 1027522"/>
              <a:gd name="connsiteY1" fmla="*/ 424206 h 1093509"/>
              <a:gd name="connsiteX2" fmla="*/ 1027522 w 1027522"/>
              <a:gd name="connsiteY2" fmla="*/ 1093509 h 1093509"/>
              <a:gd name="connsiteX3" fmla="*/ 103695 w 1027522"/>
              <a:gd name="connsiteY3" fmla="*/ 1027521 h 1093509"/>
              <a:gd name="connsiteX4" fmla="*/ 0 w 1027522"/>
              <a:gd name="connsiteY4" fmla="*/ 0 h 1093509"/>
              <a:gd name="connsiteX0" fmla="*/ 0 w 1027522"/>
              <a:gd name="connsiteY0" fmla="*/ 0 h 1093509"/>
              <a:gd name="connsiteX1" fmla="*/ 1027522 w 1027522"/>
              <a:gd name="connsiteY1" fmla="*/ 424206 h 1093509"/>
              <a:gd name="connsiteX2" fmla="*/ 1027522 w 1027522"/>
              <a:gd name="connsiteY2" fmla="*/ 1093509 h 1093509"/>
              <a:gd name="connsiteX3" fmla="*/ 103695 w 1027522"/>
              <a:gd name="connsiteY3" fmla="*/ 1027521 h 1093509"/>
              <a:gd name="connsiteX4" fmla="*/ 0 w 1027522"/>
              <a:gd name="connsiteY4" fmla="*/ 0 h 1093509"/>
              <a:gd name="connsiteX0" fmla="*/ 0 w 1027522"/>
              <a:gd name="connsiteY0" fmla="*/ 0 h 1093509"/>
              <a:gd name="connsiteX1" fmla="*/ 1027522 w 1027522"/>
              <a:gd name="connsiteY1" fmla="*/ 424206 h 1093509"/>
              <a:gd name="connsiteX2" fmla="*/ 1027522 w 1027522"/>
              <a:gd name="connsiteY2" fmla="*/ 1093509 h 1093509"/>
              <a:gd name="connsiteX3" fmla="*/ 103695 w 1027522"/>
              <a:gd name="connsiteY3" fmla="*/ 1027521 h 1093509"/>
              <a:gd name="connsiteX4" fmla="*/ 0 w 1027522"/>
              <a:gd name="connsiteY4" fmla="*/ 0 h 1093509"/>
              <a:gd name="connsiteX0" fmla="*/ 0 w 1027522"/>
              <a:gd name="connsiteY0" fmla="*/ 0 h 1093509"/>
              <a:gd name="connsiteX1" fmla="*/ 1027522 w 1027522"/>
              <a:gd name="connsiteY1" fmla="*/ 424206 h 1093509"/>
              <a:gd name="connsiteX2" fmla="*/ 1027522 w 1027522"/>
              <a:gd name="connsiteY2" fmla="*/ 1093509 h 1093509"/>
              <a:gd name="connsiteX3" fmla="*/ 103695 w 1027522"/>
              <a:gd name="connsiteY3" fmla="*/ 1027521 h 1093509"/>
              <a:gd name="connsiteX4" fmla="*/ 0 w 1027522"/>
              <a:gd name="connsiteY4" fmla="*/ 0 h 1093509"/>
              <a:gd name="connsiteX0" fmla="*/ 0 w 1027522"/>
              <a:gd name="connsiteY0" fmla="*/ 0 h 1093509"/>
              <a:gd name="connsiteX1" fmla="*/ 1027522 w 1027522"/>
              <a:gd name="connsiteY1" fmla="*/ 424206 h 1093509"/>
              <a:gd name="connsiteX2" fmla="*/ 1027522 w 1027522"/>
              <a:gd name="connsiteY2" fmla="*/ 1093509 h 1093509"/>
              <a:gd name="connsiteX3" fmla="*/ 103695 w 1027522"/>
              <a:gd name="connsiteY3" fmla="*/ 1027521 h 1093509"/>
              <a:gd name="connsiteX4" fmla="*/ 0 w 1027522"/>
              <a:gd name="connsiteY4" fmla="*/ 0 h 109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7522" h="1093509">
                <a:moveTo>
                  <a:pt x="0" y="0"/>
                </a:moveTo>
                <a:lnTo>
                  <a:pt x="1027522" y="424206"/>
                </a:lnTo>
                <a:lnTo>
                  <a:pt x="1027522" y="1093509"/>
                </a:lnTo>
                <a:lnTo>
                  <a:pt x="103695" y="1027521"/>
                </a:lnTo>
                <a:cubicBezTo>
                  <a:pt x="356771" y="779917"/>
                  <a:pt x="407528" y="285311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/>
          <p:cNvGrpSpPr/>
          <p:nvPr/>
        </p:nvGrpSpPr>
        <p:grpSpPr>
          <a:xfrm>
            <a:off x="1689374" y="2844487"/>
            <a:ext cx="2053796" cy="1680379"/>
            <a:chOff x="-2259013" y="-3355975"/>
            <a:chExt cx="1431925" cy="1171575"/>
          </a:xfrm>
          <a:solidFill>
            <a:schemeClr val="tx1"/>
          </a:solidFill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-1328738" y="-2873375"/>
              <a:ext cx="184150" cy="165100"/>
            </a:xfrm>
            <a:custGeom>
              <a:avLst/>
              <a:gdLst>
                <a:gd name="T0" fmla="*/ 70 w 116"/>
                <a:gd name="T1" fmla="*/ 104 h 104"/>
                <a:gd name="T2" fmla="*/ 70 w 116"/>
                <a:gd name="T3" fmla="*/ 104 h 104"/>
                <a:gd name="T4" fmla="*/ 86 w 116"/>
                <a:gd name="T5" fmla="*/ 80 h 104"/>
                <a:gd name="T6" fmla="*/ 98 w 116"/>
                <a:gd name="T7" fmla="*/ 56 h 104"/>
                <a:gd name="T8" fmla="*/ 108 w 116"/>
                <a:gd name="T9" fmla="*/ 28 h 104"/>
                <a:gd name="T10" fmla="*/ 116 w 116"/>
                <a:gd name="T11" fmla="*/ 0 h 104"/>
                <a:gd name="T12" fmla="*/ 116 w 116"/>
                <a:gd name="T13" fmla="*/ 0 h 104"/>
                <a:gd name="T14" fmla="*/ 60 w 116"/>
                <a:gd name="T15" fmla="*/ 12 h 104"/>
                <a:gd name="T16" fmla="*/ 10 w 116"/>
                <a:gd name="T17" fmla="*/ 20 h 104"/>
                <a:gd name="T18" fmla="*/ 10 w 116"/>
                <a:gd name="T19" fmla="*/ 20 h 104"/>
                <a:gd name="T20" fmla="*/ 6 w 116"/>
                <a:gd name="T21" fmla="*/ 32 h 104"/>
                <a:gd name="T22" fmla="*/ 0 w 116"/>
                <a:gd name="T23" fmla="*/ 42 h 104"/>
                <a:gd name="T24" fmla="*/ 0 w 116"/>
                <a:gd name="T25" fmla="*/ 42 h 104"/>
                <a:gd name="T26" fmla="*/ 32 w 116"/>
                <a:gd name="T27" fmla="*/ 74 h 104"/>
                <a:gd name="T28" fmla="*/ 70 w 116"/>
                <a:gd name="T29" fmla="*/ 104 h 104"/>
                <a:gd name="T30" fmla="*/ 70 w 116"/>
                <a:gd name="T3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04">
                  <a:moveTo>
                    <a:pt x="70" y="104"/>
                  </a:moveTo>
                  <a:lnTo>
                    <a:pt x="70" y="104"/>
                  </a:lnTo>
                  <a:lnTo>
                    <a:pt x="86" y="80"/>
                  </a:lnTo>
                  <a:lnTo>
                    <a:pt x="98" y="56"/>
                  </a:lnTo>
                  <a:lnTo>
                    <a:pt x="108" y="28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60" y="12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6" y="3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32" y="74"/>
                  </a:lnTo>
                  <a:lnTo>
                    <a:pt x="70" y="104"/>
                  </a:lnTo>
                  <a:lnTo>
                    <a:pt x="7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-1754188" y="-3127375"/>
              <a:ext cx="295275" cy="250825"/>
            </a:xfrm>
            <a:custGeom>
              <a:avLst/>
              <a:gdLst>
                <a:gd name="T0" fmla="*/ 184 w 186"/>
                <a:gd name="T1" fmla="*/ 158 h 158"/>
                <a:gd name="T2" fmla="*/ 184 w 186"/>
                <a:gd name="T3" fmla="*/ 158 h 158"/>
                <a:gd name="T4" fmla="*/ 186 w 186"/>
                <a:gd name="T5" fmla="*/ 150 h 158"/>
                <a:gd name="T6" fmla="*/ 186 w 186"/>
                <a:gd name="T7" fmla="*/ 150 h 158"/>
                <a:gd name="T8" fmla="*/ 162 w 186"/>
                <a:gd name="T9" fmla="*/ 114 h 158"/>
                <a:gd name="T10" fmla="*/ 140 w 186"/>
                <a:gd name="T11" fmla="*/ 80 h 158"/>
                <a:gd name="T12" fmla="*/ 124 w 186"/>
                <a:gd name="T13" fmla="*/ 46 h 158"/>
                <a:gd name="T14" fmla="*/ 112 w 186"/>
                <a:gd name="T15" fmla="*/ 16 h 158"/>
                <a:gd name="T16" fmla="*/ 112 w 186"/>
                <a:gd name="T17" fmla="*/ 16 h 158"/>
                <a:gd name="T18" fmla="*/ 110 w 186"/>
                <a:gd name="T19" fmla="*/ 16 h 158"/>
                <a:gd name="T20" fmla="*/ 110 w 186"/>
                <a:gd name="T21" fmla="*/ 16 h 158"/>
                <a:gd name="T22" fmla="*/ 100 w 186"/>
                <a:gd name="T23" fmla="*/ 14 h 158"/>
                <a:gd name="T24" fmla="*/ 90 w 186"/>
                <a:gd name="T25" fmla="*/ 12 h 158"/>
                <a:gd name="T26" fmla="*/ 82 w 186"/>
                <a:gd name="T27" fmla="*/ 6 h 158"/>
                <a:gd name="T28" fmla="*/ 76 w 186"/>
                <a:gd name="T29" fmla="*/ 0 h 158"/>
                <a:gd name="T30" fmla="*/ 76 w 186"/>
                <a:gd name="T31" fmla="*/ 0 h 158"/>
                <a:gd name="T32" fmla="*/ 54 w 186"/>
                <a:gd name="T33" fmla="*/ 16 h 158"/>
                <a:gd name="T34" fmla="*/ 34 w 186"/>
                <a:gd name="T35" fmla="*/ 34 h 158"/>
                <a:gd name="T36" fmla="*/ 16 w 186"/>
                <a:gd name="T37" fmla="*/ 52 h 158"/>
                <a:gd name="T38" fmla="*/ 0 w 186"/>
                <a:gd name="T39" fmla="*/ 70 h 158"/>
                <a:gd name="T40" fmla="*/ 0 w 186"/>
                <a:gd name="T41" fmla="*/ 70 h 158"/>
                <a:gd name="T42" fmla="*/ 6 w 186"/>
                <a:gd name="T43" fmla="*/ 78 h 158"/>
                <a:gd name="T44" fmla="*/ 10 w 186"/>
                <a:gd name="T45" fmla="*/ 86 h 158"/>
                <a:gd name="T46" fmla="*/ 12 w 186"/>
                <a:gd name="T47" fmla="*/ 94 h 158"/>
                <a:gd name="T48" fmla="*/ 12 w 186"/>
                <a:gd name="T49" fmla="*/ 102 h 158"/>
                <a:gd name="T50" fmla="*/ 12 w 186"/>
                <a:gd name="T51" fmla="*/ 102 h 158"/>
                <a:gd name="T52" fmla="*/ 12 w 186"/>
                <a:gd name="T53" fmla="*/ 110 h 158"/>
                <a:gd name="T54" fmla="*/ 10 w 186"/>
                <a:gd name="T55" fmla="*/ 118 h 158"/>
                <a:gd name="T56" fmla="*/ 10 w 186"/>
                <a:gd name="T57" fmla="*/ 118 h 158"/>
                <a:gd name="T58" fmla="*/ 28 w 186"/>
                <a:gd name="T59" fmla="*/ 128 h 158"/>
                <a:gd name="T60" fmla="*/ 48 w 186"/>
                <a:gd name="T61" fmla="*/ 134 h 158"/>
                <a:gd name="T62" fmla="*/ 68 w 186"/>
                <a:gd name="T63" fmla="*/ 142 h 158"/>
                <a:gd name="T64" fmla="*/ 90 w 186"/>
                <a:gd name="T65" fmla="*/ 146 h 158"/>
                <a:gd name="T66" fmla="*/ 112 w 186"/>
                <a:gd name="T67" fmla="*/ 152 h 158"/>
                <a:gd name="T68" fmla="*/ 136 w 186"/>
                <a:gd name="T69" fmla="*/ 154 h 158"/>
                <a:gd name="T70" fmla="*/ 184 w 186"/>
                <a:gd name="T71" fmla="*/ 158 h 158"/>
                <a:gd name="T72" fmla="*/ 184 w 186"/>
                <a:gd name="T7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158">
                  <a:moveTo>
                    <a:pt x="184" y="158"/>
                  </a:moveTo>
                  <a:lnTo>
                    <a:pt x="184" y="158"/>
                  </a:lnTo>
                  <a:lnTo>
                    <a:pt x="186" y="150"/>
                  </a:lnTo>
                  <a:lnTo>
                    <a:pt x="186" y="150"/>
                  </a:lnTo>
                  <a:lnTo>
                    <a:pt x="162" y="114"/>
                  </a:lnTo>
                  <a:lnTo>
                    <a:pt x="140" y="80"/>
                  </a:lnTo>
                  <a:lnTo>
                    <a:pt x="124" y="46"/>
                  </a:lnTo>
                  <a:lnTo>
                    <a:pt x="112" y="16"/>
                  </a:lnTo>
                  <a:lnTo>
                    <a:pt x="112" y="16"/>
                  </a:lnTo>
                  <a:lnTo>
                    <a:pt x="110" y="16"/>
                  </a:lnTo>
                  <a:lnTo>
                    <a:pt x="110" y="16"/>
                  </a:lnTo>
                  <a:lnTo>
                    <a:pt x="100" y="14"/>
                  </a:lnTo>
                  <a:lnTo>
                    <a:pt x="90" y="12"/>
                  </a:lnTo>
                  <a:lnTo>
                    <a:pt x="82" y="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54" y="16"/>
                  </a:lnTo>
                  <a:lnTo>
                    <a:pt x="34" y="34"/>
                  </a:lnTo>
                  <a:lnTo>
                    <a:pt x="16" y="52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6" y="78"/>
                  </a:lnTo>
                  <a:lnTo>
                    <a:pt x="10" y="86"/>
                  </a:lnTo>
                  <a:lnTo>
                    <a:pt x="12" y="94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12" y="110"/>
                  </a:lnTo>
                  <a:lnTo>
                    <a:pt x="10" y="118"/>
                  </a:lnTo>
                  <a:lnTo>
                    <a:pt x="10" y="118"/>
                  </a:lnTo>
                  <a:lnTo>
                    <a:pt x="28" y="128"/>
                  </a:lnTo>
                  <a:lnTo>
                    <a:pt x="48" y="134"/>
                  </a:lnTo>
                  <a:lnTo>
                    <a:pt x="68" y="142"/>
                  </a:lnTo>
                  <a:lnTo>
                    <a:pt x="90" y="146"/>
                  </a:lnTo>
                  <a:lnTo>
                    <a:pt x="112" y="152"/>
                  </a:lnTo>
                  <a:lnTo>
                    <a:pt x="136" y="154"/>
                  </a:lnTo>
                  <a:lnTo>
                    <a:pt x="184" y="158"/>
                  </a:lnTo>
                  <a:lnTo>
                    <a:pt x="184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-1538288" y="-3254375"/>
              <a:ext cx="400050" cy="368300"/>
            </a:xfrm>
            <a:custGeom>
              <a:avLst/>
              <a:gdLst>
                <a:gd name="T0" fmla="*/ 22 w 252"/>
                <a:gd name="T1" fmla="*/ 36 h 232"/>
                <a:gd name="T2" fmla="*/ 22 w 252"/>
                <a:gd name="T3" fmla="*/ 36 h 232"/>
                <a:gd name="T4" fmla="*/ 22 w 252"/>
                <a:gd name="T5" fmla="*/ 48 h 232"/>
                <a:gd name="T6" fmla="*/ 22 w 252"/>
                <a:gd name="T7" fmla="*/ 48 h 232"/>
                <a:gd name="T8" fmla="*/ 20 w 252"/>
                <a:gd name="T9" fmla="*/ 60 h 232"/>
                <a:gd name="T10" fmla="*/ 16 w 252"/>
                <a:gd name="T11" fmla="*/ 70 h 232"/>
                <a:gd name="T12" fmla="*/ 10 w 252"/>
                <a:gd name="T13" fmla="*/ 80 h 232"/>
                <a:gd name="T14" fmla="*/ 0 w 252"/>
                <a:gd name="T15" fmla="*/ 88 h 232"/>
                <a:gd name="T16" fmla="*/ 0 w 252"/>
                <a:gd name="T17" fmla="*/ 88 h 232"/>
                <a:gd name="T18" fmla="*/ 12 w 252"/>
                <a:gd name="T19" fmla="*/ 116 h 232"/>
                <a:gd name="T20" fmla="*/ 28 w 252"/>
                <a:gd name="T21" fmla="*/ 146 h 232"/>
                <a:gd name="T22" fmla="*/ 46 w 252"/>
                <a:gd name="T23" fmla="*/ 178 h 232"/>
                <a:gd name="T24" fmla="*/ 68 w 252"/>
                <a:gd name="T25" fmla="*/ 210 h 232"/>
                <a:gd name="T26" fmla="*/ 68 w 252"/>
                <a:gd name="T27" fmla="*/ 210 h 232"/>
                <a:gd name="T28" fmla="*/ 80 w 252"/>
                <a:gd name="T29" fmla="*/ 206 h 232"/>
                <a:gd name="T30" fmla="*/ 94 w 252"/>
                <a:gd name="T31" fmla="*/ 204 h 232"/>
                <a:gd name="T32" fmla="*/ 94 w 252"/>
                <a:gd name="T33" fmla="*/ 204 h 232"/>
                <a:gd name="T34" fmla="*/ 108 w 252"/>
                <a:gd name="T35" fmla="*/ 206 h 232"/>
                <a:gd name="T36" fmla="*/ 122 w 252"/>
                <a:gd name="T37" fmla="*/ 212 h 232"/>
                <a:gd name="T38" fmla="*/ 132 w 252"/>
                <a:gd name="T39" fmla="*/ 220 h 232"/>
                <a:gd name="T40" fmla="*/ 138 w 252"/>
                <a:gd name="T41" fmla="*/ 232 h 232"/>
                <a:gd name="T42" fmla="*/ 138 w 252"/>
                <a:gd name="T43" fmla="*/ 232 h 232"/>
                <a:gd name="T44" fmla="*/ 194 w 252"/>
                <a:gd name="T45" fmla="*/ 224 h 232"/>
                <a:gd name="T46" fmla="*/ 252 w 252"/>
                <a:gd name="T47" fmla="*/ 212 h 232"/>
                <a:gd name="T48" fmla="*/ 252 w 252"/>
                <a:gd name="T49" fmla="*/ 212 h 232"/>
                <a:gd name="T50" fmla="*/ 252 w 252"/>
                <a:gd name="T51" fmla="*/ 192 h 232"/>
                <a:gd name="T52" fmla="*/ 252 w 252"/>
                <a:gd name="T53" fmla="*/ 192 h 232"/>
                <a:gd name="T54" fmla="*/ 252 w 252"/>
                <a:gd name="T55" fmla="*/ 164 h 232"/>
                <a:gd name="T56" fmla="*/ 246 w 252"/>
                <a:gd name="T57" fmla="*/ 136 h 232"/>
                <a:gd name="T58" fmla="*/ 240 w 252"/>
                <a:gd name="T59" fmla="*/ 110 h 232"/>
                <a:gd name="T60" fmla="*/ 228 w 252"/>
                <a:gd name="T61" fmla="*/ 84 h 232"/>
                <a:gd name="T62" fmla="*/ 216 w 252"/>
                <a:gd name="T63" fmla="*/ 60 h 232"/>
                <a:gd name="T64" fmla="*/ 202 w 252"/>
                <a:gd name="T65" fmla="*/ 38 h 232"/>
                <a:gd name="T66" fmla="*/ 184 w 252"/>
                <a:gd name="T67" fmla="*/ 18 h 232"/>
                <a:gd name="T68" fmla="*/ 166 w 252"/>
                <a:gd name="T69" fmla="*/ 0 h 232"/>
                <a:gd name="T70" fmla="*/ 166 w 252"/>
                <a:gd name="T71" fmla="*/ 0 h 232"/>
                <a:gd name="T72" fmla="*/ 126 w 252"/>
                <a:gd name="T73" fmla="*/ 6 h 232"/>
                <a:gd name="T74" fmla="*/ 90 w 252"/>
                <a:gd name="T75" fmla="*/ 14 h 232"/>
                <a:gd name="T76" fmla="*/ 54 w 252"/>
                <a:gd name="T77" fmla="*/ 24 h 232"/>
                <a:gd name="T78" fmla="*/ 22 w 252"/>
                <a:gd name="T79" fmla="*/ 36 h 232"/>
                <a:gd name="T80" fmla="*/ 22 w 252"/>
                <a:gd name="T81" fmla="*/ 3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2" h="232">
                  <a:moveTo>
                    <a:pt x="22" y="36"/>
                  </a:moveTo>
                  <a:lnTo>
                    <a:pt x="22" y="36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0" y="60"/>
                  </a:lnTo>
                  <a:lnTo>
                    <a:pt x="16" y="70"/>
                  </a:lnTo>
                  <a:lnTo>
                    <a:pt x="10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2" y="116"/>
                  </a:lnTo>
                  <a:lnTo>
                    <a:pt x="28" y="146"/>
                  </a:lnTo>
                  <a:lnTo>
                    <a:pt x="46" y="178"/>
                  </a:lnTo>
                  <a:lnTo>
                    <a:pt x="68" y="210"/>
                  </a:lnTo>
                  <a:lnTo>
                    <a:pt x="68" y="210"/>
                  </a:lnTo>
                  <a:lnTo>
                    <a:pt x="80" y="206"/>
                  </a:lnTo>
                  <a:lnTo>
                    <a:pt x="94" y="204"/>
                  </a:lnTo>
                  <a:lnTo>
                    <a:pt x="94" y="204"/>
                  </a:lnTo>
                  <a:lnTo>
                    <a:pt x="108" y="206"/>
                  </a:lnTo>
                  <a:lnTo>
                    <a:pt x="122" y="212"/>
                  </a:lnTo>
                  <a:lnTo>
                    <a:pt x="132" y="220"/>
                  </a:lnTo>
                  <a:lnTo>
                    <a:pt x="138" y="232"/>
                  </a:lnTo>
                  <a:lnTo>
                    <a:pt x="138" y="232"/>
                  </a:lnTo>
                  <a:lnTo>
                    <a:pt x="194" y="224"/>
                  </a:lnTo>
                  <a:lnTo>
                    <a:pt x="252" y="212"/>
                  </a:lnTo>
                  <a:lnTo>
                    <a:pt x="252" y="212"/>
                  </a:lnTo>
                  <a:lnTo>
                    <a:pt x="252" y="192"/>
                  </a:lnTo>
                  <a:lnTo>
                    <a:pt x="252" y="192"/>
                  </a:lnTo>
                  <a:lnTo>
                    <a:pt x="252" y="164"/>
                  </a:lnTo>
                  <a:lnTo>
                    <a:pt x="246" y="136"/>
                  </a:lnTo>
                  <a:lnTo>
                    <a:pt x="240" y="110"/>
                  </a:lnTo>
                  <a:lnTo>
                    <a:pt x="228" y="84"/>
                  </a:lnTo>
                  <a:lnTo>
                    <a:pt x="216" y="60"/>
                  </a:lnTo>
                  <a:lnTo>
                    <a:pt x="202" y="38"/>
                  </a:lnTo>
                  <a:lnTo>
                    <a:pt x="184" y="18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26" y="6"/>
                  </a:lnTo>
                  <a:lnTo>
                    <a:pt x="90" y="14"/>
                  </a:lnTo>
                  <a:lnTo>
                    <a:pt x="54" y="24"/>
                  </a:lnTo>
                  <a:lnTo>
                    <a:pt x="22" y="36"/>
                  </a:lnTo>
                  <a:lnTo>
                    <a:pt x="2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-1916113" y="-3346450"/>
              <a:ext cx="301625" cy="320675"/>
            </a:xfrm>
            <a:custGeom>
              <a:avLst/>
              <a:gdLst>
                <a:gd name="T0" fmla="*/ 38 w 190"/>
                <a:gd name="T1" fmla="*/ 202 h 202"/>
                <a:gd name="T2" fmla="*/ 38 w 190"/>
                <a:gd name="T3" fmla="*/ 202 h 202"/>
                <a:gd name="T4" fmla="*/ 52 w 190"/>
                <a:gd name="T5" fmla="*/ 194 h 202"/>
                <a:gd name="T6" fmla="*/ 58 w 190"/>
                <a:gd name="T7" fmla="*/ 194 h 202"/>
                <a:gd name="T8" fmla="*/ 66 w 190"/>
                <a:gd name="T9" fmla="*/ 192 h 202"/>
                <a:gd name="T10" fmla="*/ 66 w 190"/>
                <a:gd name="T11" fmla="*/ 192 h 202"/>
                <a:gd name="T12" fmla="*/ 76 w 190"/>
                <a:gd name="T13" fmla="*/ 194 h 202"/>
                <a:gd name="T14" fmla="*/ 84 w 190"/>
                <a:gd name="T15" fmla="*/ 196 h 202"/>
                <a:gd name="T16" fmla="*/ 84 w 190"/>
                <a:gd name="T17" fmla="*/ 196 h 202"/>
                <a:gd name="T18" fmla="*/ 100 w 190"/>
                <a:gd name="T19" fmla="*/ 176 h 202"/>
                <a:gd name="T20" fmla="*/ 120 w 190"/>
                <a:gd name="T21" fmla="*/ 156 h 202"/>
                <a:gd name="T22" fmla="*/ 142 w 190"/>
                <a:gd name="T23" fmla="*/ 138 h 202"/>
                <a:gd name="T24" fmla="*/ 166 w 190"/>
                <a:gd name="T25" fmla="*/ 120 h 202"/>
                <a:gd name="T26" fmla="*/ 166 w 190"/>
                <a:gd name="T27" fmla="*/ 120 h 202"/>
                <a:gd name="T28" fmla="*/ 164 w 190"/>
                <a:gd name="T29" fmla="*/ 106 h 202"/>
                <a:gd name="T30" fmla="*/ 164 w 190"/>
                <a:gd name="T31" fmla="*/ 106 h 202"/>
                <a:gd name="T32" fmla="*/ 166 w 190"/>
                <a:gd name="T33" fmla="*/ 92 h 202"/>
                <a:gd name="T34" fmla="*/ 172 w 190"/>
                <a:gd name="T35" fmla="*/ 80 h 202"/>
                <a:gd name="T36" fmla="*/ 178 w 190"/>
                <a:gd name="T37" fmla="*/ 70 h 202"/>
                <a:gd name="T38" fmla="*/ 190 w 190"/>
                <a:gd name="T39" fmla="*/ 64 h 202"/>
                <a:gd name="T40" fmla="*/ 190 w 190"/>
                <a:gd name="T41" fmla="*/ 64 h 202"/>
                <a:gd name="T42" fmla="*/ 186 w 190"/>
                <a:gd name="T43" fmla="*/ 30 h 202"/>
                <a:gd name="T44" fmla="*/ 186 w 190"/>
                <a:gd name="T45" fmla="*/ 0 h 202"/>
                <a:gd name="T46" fmla="*/ 186 w 190"/>
                <a:gd name="T47" fmla="*/ 0 h 202"/>
                <a:gd name="T48" fmla="*/ 154 w 190"/>
                <a:gd name="T49" fmla="*/ 8 h 202"/>
                <a:gd name="T50" fmla="*/ 126 w 190"/>
                <a:gd name="T51" fmla="*/ 20 h 202"/>
                <a:gd name="T52" fmla="*/ 98 w 190"/>
                <a:gd name="T53" fmla="*/ 34 h 202"/>
                <a:gd name="T54" fmla="*/ 74 w 190"/>
                <a:gd name="T55" fmla="*/ 52 h 202"/>
                <a:gd name="T56" fmla="*/ 50 w 190"/>
                <a:gd name="T57" fmla="*/ 74 h 202"/>
                <a:gd name="T58" fmla="*/ 30 w 190"/>
                <a:gd name="T59" fmla="*/ 98 h 202"/>
                <a:gd name="T60" fmla="*/ 14 w 190"/>
                <a:gd name="T61" fmla="*/ 124 h 202"/>
                <a:gd name="T62" fmla="*/ 0 w 190"/>
                <a:gd name="T63" fmla="*/ 152 h 202"/>
                <a:gd name="T64" fmla="*/ 0 w 190"/>
                <a:gd name="T65" fmla="*/ 152 h 202"/>
                <a:gd name="T66" fmla="*/ 14 w 190"/>
                <a:gd name="T67" fmla="*/ 172 h 202"/>
                <a:gd name="T68" fmla="*/ 26 w 190"/>
                <a:gd name="T69" fmla="*/ 186 h 202"/>
                <a:gd name="T70" fmla="*/ 38 w 190"/>
                <a:gd name="T71" fmla="*/ 202 h 202"/>
                <a:gd name="T72" fmla="*/ 38 w 190"/>
                <a:gd name="T7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0" h="202">
                  <a:moveTo>
                    <a:pt x="38" y="202"/>
                  </a:moveTo>
                  <a:lnTo>
                    <a:pt x="38" y="202"/>
                  </a:lnTo>
                  <a:lnTo>
                    <a:pt x="52" y="194"/>
                  </a:lnTo>
                  <a:lnTo>
                    <a:pt x="58" y="194"/>
                  </a:lnTo>
                  <a:lnTo>
                    <a:pt x="66" y="192"/>
                  </a:lnTo>
                  <a:lnTo>
                    <a:pt x="66" y="192"/>
                  </a:lnTo>
                  <a:lnTo>
                    <a:pt x="76" y="194"/>
                  </a:lnTo>
                  <a:lnTo>
                    <a:pt x="84" y="196"/>
                  </a:lnTo>
                  <a:lnTo>
                    <a:pt x="84" y="196"/>
                  </a:lnTo>
                  <a:lnTo>
                    <a:pt x="100" y="176"/>
                  </a:lnTo>
                  <a:lnTo>
                    <a:pt x="120" y="156"/>
                  </a:lnTo>
                  <a:lnTo>
                    <a:pt x="142" y="138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64" y="106"/>
                  </a:lnTo>
                  <a:lnTo>
                    <a:pt x="164" y="106"/>
                  </a:lnTo>
                  <a:lnTo>
                    <a:pt x="166" y="92"/>
                  </a:lnTo>
                  <a:lnTo>
                    <a:pt x="172" y="80"/>
                  </a:lnTo>
                  <a:lnTo>
                    <a:pt x="178" y="70"/>
                  </a:lnTo>
                  <a:lnTo>
                    <a:pt x="190" y="64"/>
                  </a:lnTo>
                  <a:lnTo>
                    <a:pt x="190" y="64"/>
                  </a:lnTo>
                  <a:lnTo>
                    <a:pt x="186" y="3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54" y="8"/>
                  </a:lnTo>
                  <a:lnTo>
                    <a:pt x="126" y="20"/>
                  </a:lnTo>
                  <a:lnTo>
                    <a:pt x="98" y="34"/>
                  </a:lnTo>
                  <a:lnTo>
                    <a:pt x="74" y="52"/>
                  </a:lnTo>
                  <a:lnTo>
                    <a:pt x="50" y="74"/>
                  </a:lnTo>
                  <a:lnTo>
                    <a:pt x="30" y="98"/>
                  </a:lnTo>
                  <a:lnTo>
                    <a:pt x="14" y="124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14" y="172"/>
                  </a:lnTo>
                  <a:lnTo>
                    <a:pt x="26" y="186"/>
                  </a:lnTo>
                  <a:lnTo>
                    <a:pt x="38" y="202"/>
                  </a:lnTo>
                  <a:lnTo>
                    <a:pt x="3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-1947863" y="-3054350"/>
              <a:ext cx="701675" cy="511175"/>
            </a:xfrm>
            <a:custGeom>
              <a:avLst/>
              <a:gdLst>
                <a:gd name="T0" fmla="*/ 366 w 442"/>
                <a:gd name="T1" fmla="*/ 172 h 322"/>
                <a:gd name="T2" fmla="*/ 352 w 442"/>
                <a:gd name="T3" fmla="*/ 174 h 322"/>
                <a:gd name="T4" fmla="*/ 336 w 442"/>
                <a:gd name="T5" fmla="*/ 170 h 322"/>
                <a:gd name="T6" fmla="*/ 322 w 442"/>
                <a:gd name="T7" fmla="*/ 164 h 322"/>
                <a:gd name="T8" fmla="*/ 312 w 442"/>
                <a:gd name="T9" fmla="*/ 152 h 322"/>
                <a:gd name="T10" fmla="*/ 306 w 442"/>
                <a:gd name="T11" fmla="*/ 138 h 322"/>
                <a:gd name="T12" fmla="*/ 274 w 442"/>
                <a:gd name="T13" fmla="*/ 136 h 322"/>
                <a:gd name="T14" fmla="*/ 220 w 442"/>
                <a:gd name="T15" fmla="*/ 130 h 322"/>
                <a:gd name="T16" fmla="*/ 172 w 442"/>
                <a:gd name="T17" fmla="*/ 118 h 322"/>
                <a:gd name="T18" fmla="*/ 134 w 442"/>
                <a:gd name="T19" fmla="*/ 102 h 322"/>
                <a:gd name="T20" fmla="*/ 116 w 442"/>
                <a:gd name="T21" fmla="*/ 94 h 322"/>
                <a:gd name="T22" fmla="*/ 102 w 442"/>
                <a:gd name="T23" fmla="*/ 102 h 322"/>
                <a:gd name="T24" fmla="*/ 86 w 442"/>
                <a:gd name="T25" fmla="*/ 106 h 322"/>
                <a:gd name="T26" fmla="*/ 78 w 442"/>
                <a:gd name="T27" fmla="*/ 104 h 322"/>
                <a:gd name="T28" fmla="*/ 70 w 442"/>
                <a:gd name="T29" fmla="*/ 126 h 322"/>
                <a:gd name="T30" fmla="*/ 58 w 442"/>
                <a:gd name="T31" fmla="*/ 180 h 322"/>
                <a:gd name="T32" fmla="*/ 54 w 442"/>
                <a:gd name="T33" fmla="*/ 222 h 322"/>
                <a:gd name="T34" fmla="*/ 44 w 442"/>
                <a:gd name="T35" fmla="*/ 206 h 322"/>
                <a:gd name="T36" fmla="*/ 34 w 442"/>
                <a:gd name="T37" fmla="*/ 190 h 322"/>
                <a:gd name="T38" fmla="*/ 40 w 442"/>
                <a:gd name="T39" fmla="*/ 148 h 322"/>
                <a:gd name="T40" fmla="*/ 56 w 442"/>
                <a:gd name="T41" fmla="*/ 96 h 322"/>
                <a:gd name="T42" fmla="*/ 50 w 442"/>
                <a:gd name="T43" fmla="*/ 88 h 322"/>
                <a:gd name="T44" fmla="*/ 40 w 442"/>
                <a:gd name="T45" fmla="*/ 68 h 322"/>
                <a:gd name="T46" fmla="*/ 38 w 442"/>
                <a:gd name="T47" fmla="*/ 56 h 322"/>
                <a:gd name="T48" fmla="*/ 42 w 442"/>
                <a:gd name="T49" fmla="*/ 38 h 322"/>
                <a:gd name="T50" fmla="*/ 24 w 442"/>
                <a:gd name="T51" fmla="*/ 20 h 322"/>
                <a:gd name="T52" fmla="*/ 8 w 442"/>
                <a:gd name="T53" fmla="*/ 0 h 322"/>
                <a:gd name="T54" fmla="*/ 0 w 442"/>
                <a:gd name="T55" fmla="*/ 66 h 322"/>
                <a:gd name="T56" fmla="*/ 2 w 442"/>
                <a:gd name="T57" fmla="*/ 92 h 322"/>
                <a:gd name="T58" fmla="*/ 12 w 442"/>
                <a:gd name="T59" fmla="*/ 142 h 322"/>
                <a:gd name="T60" fmla="*/ 30 w 442"/>
                <a:gd name="T61" fmla="*/ 188 h 322"/>
                <a:gd name="T62" fmla="*/ 58 w 442"/>
                <a:gd name="T63" fmla="*/ 228 h 322"/>
                <a:gd name="T64" fmla="*/ 92 w 442"/>
                <a:gd name="T65" fmla="*/ 262 h 322"/>
                <a:gd name="T66" fmla="*/ 134 w 442"/>
                <a:gd name="T67" fmla="*/ 290 h 322"/>
                <a:gd name="T68" fmla="*/ 180 w 442"/>
                <a:gd name="T69" fmla="*/ 310 h 322"/>
                <a:gd name="T70" fmla="*/ 230 w 442"/>
                <a:gd name="T71" fmla="*/ 320 h 322"/>
                <a:gd name="T72" fmla="*/ 256 w 442"/>
                <a:gd name="T73" fmla="*/ 322 h 322"/>
                <a:gd name="T74" fmla="*/ 310 w 442"/>
                <a:gd name="T75" fmla="*/ 316 h 322"/>
                <a:gd name="T76" fmla="*/ 360 w 442"/>
                <a:gd name="T77" fmla="*/ 300 h 322"/>
                <a:gd name="T78" fmla="*/ 404 w 442"/>
                <a:gd name="T79" fmla="*/ 274 h 322"/>
                <a:gd name="T80" fmla="*/ 442 w 442"/>
                <a:gd name="T81" fmla="*/ 240 h 322"/>
                <a:gd name="T82" fmla="*/ 402 w 442"/>
                <a:gd name="T83" fmla="*/ 206 h 322"/>
                <a:gd name="T84" fmla="*/ 366 w 442"/>
                <a:gd name="T85" fmla="*/ 17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42" h="322">
                  <a:moveTo>
                    <a:pt x="366" y="172"/>
                  </a:moveTo>
                  <a:lnTo>
                    <a:pt x="366" y="172"/>
                  </a:lnTo>
                  <a:lnTo>
                    <a:pt x="352" y="174"/>
                  </a:lnTo>
                  <a:lnTo>
                    <a:pt x="352" y="174"/>
                  </a:lnTo>
                  <a:lnTo>
                    <a:pt x="344" y="172"/>
                  </a:lnTo>
                  <a:lnTo>
                    <a:pt x="336" y="170"/>
                  </a:lnTo>
                  <a:lnTo>
                    <a:pt x="330" y="168"/>
                  </a:lnTo>
                  <a:lnTo>
                    <a:pt x="322" y="164"/>
                  </a:lnTo>
                  <a:lnTo>
                    <a:pt x="316" y="158"/>
                  </a:lnTo>
                  <a:lnTo>
                    <a:pt x="312" y="152"/>
                  </a:lnTo>
                  <a:lnTo>
                    <a:pt x="308" y="146"/>
                  </a:lnTo>
                  <a:lnTo>
                    <a:pt x="306" y="138"/>
                  </a:lnTo>
                  <a:lnTo>
                    <a:pt x="306" y="138"/>
                  </a:lnTo>
                  <a:lnTo>
                    <a:pt x="274" y="136"/>
                  </a:lnTo>
                  <a:lnTo>
                    <a:pt x="246" y="134"/>
                  </a:lnTo>
                  <a:lnTo>
                    <a:pt x="220" y="130"/>
                  </a:lnTo>
                  <a:lnTo>
                    <a:pt x="196" y="124"/>
                  </a:lnTo>
                  <a:lnTo>
                    <a:pt x="172" y="118"/>
                  </a:lnTo>
                  <a:lnTo>
                    <a:pt x="152" y="110"/>
                  </a:lnTo>
                  <a:lnTo>
                    <a:pt x="134" y="102"/>
                  </a:lnTo>
                  <a:lnTo>
                    <a:pt x="116" y="94"/>
                  </a:lnTo>
                  <a:lnTo>
                    <a:pt x="116" y="94"/>
                  </a:lnTo>
                  <a:lnTo>
                    <a:pt x="110" y="98"/>
                  </a:lnTo>
                  <a:lnTo>
                    <a:pt x="102" y="102"/>
                  </a:lnTo>
                  <a:lnTo>
                    <a:pt x="94" y="104"/>
                  </a:lnTo>
                  <a:lnTo>
                    <a:pt x="86" y="106"/>
                  </a:lnTo>
                  <a:lnTo>
                    <a:pt x="86" y="106"/>
                  </a:lnTo>
                  <a:lnTo>
                    <a:pt x="78" y="104"/>
                  </a:lnTo>
                  <a:lnTo>
                    <a:pt x="78" y="104"/>
                  </a:lnTo>
                  <a:lnTo>
                    <a:pt x="70" y="126"/>
                  </a:lnTo>
                  <a:lnTo>
                    <a:pt x="64" y="146"/>
                  </a:lnTo>
                  <a:lnTo>
                    <a:pt x="58" y="180"/>
                  </a:lnTo>
                  <a:lnTo>
                    <a:pt x="54" y="206"/>
                  </a:lnTo>
                  <a:lnTo>
                    <a:pt x="54" y="222"/>
                  </a:lnTo>
                  <a:lnTo>
                    <a:pt x="54" y="222"/>
                  </a:lnTo>
                  <a:lnTo>
                    <a:pt x="44" y="206"/>
                  </a:lnTo>
                  <a:lnTo>
                    <a:pt x="34" y="190"/>
                  </a:lnTo>
                  <a:lnTo>
                    <a:pt x="34" y="190"/>
                  </a:lnTo>
                  <a:lnTo>
                    <a:pt x="36" y="170"/>
                  </a:lnTo>
                  <a:lnTo>
                    <a:pt x="40" y="148"/>
                  </a:lnTo>
                  <a:lnTo>
                    <a:pt x="48" y="122"/>
                  </a:lnTo>
                  <a:lnTo>
                    <a:pt x="56" y="96"/>
                  </a:lnTo>
                  <a:lnTo>
                    <a:pt x="56" y="96"/>
                  </a:lnTo>
                  <a:lnTo>
                    <a:pt x="50" y="88"/>
                  </a:lnTo>
                  <a:lnTo>
                    <a:pt x="44" y="78"/>
                  </a:lnTo>
                  <a:lnTo>
                    <a:pt x="40" y="68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38" y="4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24" y="2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3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92"/>
                  </a:lnTo>
                  <a:lnTo>
                    <a:pt x="6" y="118"/>
                  </a:lnTo>
                  <a:lnTo>
                    <a:pt x="12" y="142"/>
                  </a:lnTo>
                  <a:lnTo>
                    <a:pt x="20" y="166"/>
                  </a:lnTo>
                  <a:lnTo>
                    <a:pt x="30" y="188"/>
                  </a:lnTo>
                  <a:lnTo>
                    <a:pt x="44" y="208"/>
                  </a:lnTo>
                  <a:lnTo>
                    <a:pt x="58" y="228"/>
                  </a:lnTo>
                  <a:lnTo>
                    <a:pt x="74" y="246"/>
                  </a:lnTo>
                  <a:lnTo>
                    <a:pt x="92" y="262"/>
                  </a:lnTo>
                  <a:lnTo>
                    <a:pt x="112" y="278"/>
                  </a:lnTo>
                  <a:lnTo>
                    <a:pt x="134" y="290"/>
                  </a:lnTo>
                  <a:lnTo>
                    <a:pt x="156" y="302"/>
                  </a:lnTo>
                  <a:lnTo>
                    <a:pt x="180" y="310"/>
                  </a:lnTo>
                  <a:lnTo>
                    <a:pt x="204" y="316"/>
                  </a:lnTo>
                  <a:lnTo>
                    <a:pt x="230" y="320"/>
                  </a:lnTo>
                  <a:lnTo>
                    <a:pt x="256" y="322"/>
                  </a:lnTo>
                  <a:lnTo>
                    <a:pt x="256" y="322"/>
                  </a:lnTo>
                  <a:lnTo>
                    <a:pt x="282" y="320"/>
                  </a:lnTo>
                  <a:lnTo>
                    <a:pt x="310" y="316"/>
                  </a:lnTo>
                  <a:lnTo>
                    <a:pt x="334" y="308"/>
                  </a:lnTo>
                  <a:lnTo>
                    <a:pt x="360" y="300"/>
                  </a:lnTo>
                  <a:lnTo>
                    <a:pt x="382" y="288"/>
                  </a:lnTo>
                  <a:lnTo>
                    <a:pt x="404" y="274"/>
                  </a:lnTo>
                  <a:lnTo>
                    <a:pt x="424" y="258"/>
                  </a:lnTo>
                  <a:lnTo>
                    <a:pt x="442" y="240"/>
                  </a:lnTo>
                  <a:lnTo>
                    <a:pt x="442" y="240"/>
                  </a:lnTo>
                  <a:lnTo>
                    <a:pt x="402" y="206"/>
                  </a:lnTo>
                  <a:lnTo>
                    <a:pt x="366" y="172"/>
                  </a:lnTo>
                  <a:lnTo>
                    <a:pt x="366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-1579563" y="-3355975"/>
              <a:ext cx="263525" cy="127000"/>
            </a:xfrm>
            <a:custGeom>
              <a:avLst/>
              <a:gdLst>
                <a:gd name="T0" fmla="*/ 4 w 166"/>
                <a:gd name="T1" fmla="*/ 64 h 80"/>
                <a:gd name="T2" fmla="*/ 4 w 166"/>
                <a:gd name="T3" fmla="*/ 64 h 80"/>
                <a:gd name="T4" fmla="*/ 14 w 166"/>
                <a:gd name="T5" fmla="*/ 66 h 80"/>
                <a:gd name="T6" fmla="*/ 22 w 166"/>
                <a:gd name="T7" fmla="*/ 68 h 80"/>
                <a:gd name="T8" fmla="*/ 30 w 166"/>
                <a:gd name="T9" fmla="*/ 74 h 80"/>
                <a:gd name="T10" fmla="*/ 38 w 166"/>
                <a:gd name="T11" fmla="*/ 80 h 80"/>
                <a:gd name="T12" fmla="*/ 38 w 166"/>
                <a:gd name="T13" fmla="*/ 80 h 80"/>
                <a:gd name="T14" fmla="*/ 66 w 166"/>
                <a:gd name="T15" fmla="*/ 70 h 80"/>
                <a:gd name="T16" fmla="*/ 98 w 166"/>
                <a:gd name="T17" fmla="*/ 60 h 80"/>
                <a:gd name="T18" fmla="*/ 130 w 166"/>
                <a:gd name="T19" fmla="*/ 52 h 80"/>
                <a:gd name="T20" fmla="*/ 166 w 166"/>
                <a:gd name="T21" fmla="*/ 44 h 80"/>
                <a:gd name="T22" fmla="*/ 166 w 166"/>
                <a:gd name="T23" fmla="*/ 44 h 80"/>
                <a:gd name="T24" fmla="*/ 152 w 166"/>
                <a:gd name="T25" fmla="*/ 34 h 80"/>
                <a:gd name="T26" fmla="*/ 134 w 166"/>
                <a:gd name="T27" fmla="*/ 26 h 80"/>
                <a:gd name="T28" fmla="*/ 118 w 166"/>
                <a:gd name="T29" fmla="*/ 18 h 80"/>
                <a:gd name="T30" fmla="*/ 100 w 166"/>
                <a:gd name="T31" fmla="*/ 12 h 80"/>
                <a:gd name="T32" fmla="*/ 82 w 166"/>
                <a:gd name="T33" fmla="*/ 8 h 80"/>
                <a:gd name="T34" fmla="*/ 62 w 166"/>
                <a:gd name="T35" fmla="*/ 4 h 80"/>
                <a:gd name="T36" fmla="*/ 44 w 166"/>
                <a:gd name="T37" fmla="*/ 2 h 80"/>
                <a:gd name="T38" fmla="*/ 24 w 166"/>
                <a:gd name="T39" fmla="*/ 0 h 80"/>
                <a:gd name="T40" fmla="*/ 24 w 166"/>
                <a:gd name="T41" fmla="*/ 0 h 80"/>
                <a:gd name="T42" fmla="*/ 0 w 166"/>
                <a:gd name="T43" fmla="*/ 2 h 80"/>
                <a:gd name="T44" fmla="*/ 0 w 166"/>
                <a:gd name="T45" fmla="*/ 2 h 80"/>
                <a:gd name="T46" fmla="*/ 0 w 166"/>
                <a:gd name="T47" fmla="*/ 30 h 80"/>
                <a:gd name="T48" fmla="*/ 4 w 166"/>
                <a:gd name="T49" fmla="*/ 64 h 80"/>
                <a:gd name="T50" fmla="*/ 4 w 166"/>
                <a:gd name="T51" fmla="*/ 6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6" h="80">
                  <a:moveTo>
                    <a:pt x="4" y="64"/>
                  </a:moveTo>
                  <a:lnTo>
                    <a:pt x="4" y="64"/>
                  </a:lnTo>
                  <a:lnTo>
                    <a:pt x="14" y="66"/>
                  </a:lnTo>
                  <a:lnTo>
                    <a:pt x="22" y="68"/>
                  </a:lnTo>
                  <a:lnTo>
                    <a:pt x="30" y="74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66" y="70"/>
                  </a:lnTo>
                  <a:lnTo>
                    <a:pt x="98" y="60"/>
                  </a:lnTo>
                  <a:lnTo>
                    <a:pt x="130" y="52"/>
                  </a:lnTo>
                  <a:lnTo>
                    <a:pt x="166" y="44"/>
                  </a:lnTo>
                  <a:lnTo>
                    <a:pt x="166" y="44"/>
                  </a:lnTo>
                  <a:lnTo>
                    <a:pt x="152" y="34"/>
                  </a:lnTo>
                  <a:lnTo>
                    <a:pt x="134" y="26"/>
                  </a:lnTo>
                  <a:lnTo>
                    <a:pt x="118" y="18"/>
                  </a:lnTo>
                  <a:lnTo>
                    <a:pt x="100" y="12"/>
                  </a:lnTo>
                  <a:lnTo>
                    <a:pt x="82" y="8"/>
                  </a:lnTo>
                  <a:lnTo>
                    <a:pt x="62" y="4"/>
                  </a:lnTo>
                  <a:lnTo>
                    <a:pt x="4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0"/>
                  </a:lnTo>
                  <a:lnTo>
                    <a:pt x="4" y="64"/>
                  </a:lnTo>
                  <a:lnTo>
                    <a:pt x="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-1725613" y="-2511425"/>
              <a:ext cx="368300" cy="327025"/>
            </a:xfrm>
            <a:custGeom>
              <a:avLst/>
              <a:gdLst>
                <a:gd name="T0" fmla="*/ 206 w 232"/>
                <a:gd name="T1" fmla="*/ 102 h 206"/>
                <a:gd name="T2" fmla="*/ 168 w 232"/>
                <a:gd name="T3" fmla="*/ 102 h 206"/>
                <a:gd name="T4" fmla="*/ 168 w 232"/>
                <a:gd name="T5" fmla="*/ 26 h 206"/>
                <a:gd name="T6" fmla="*/ 168 w 232"/>
                <a:gd name="T7" fmla="*/ 26 h 206"/>
                <a:gd name="T8" fmla="*/ 166 w 232"/>
                <a:gd name="T9" fmla="*/ 16 h 206"/>
                <a:gd name="T10" fmla="*/ 160 w 232"/>
                <a:gd name="T11" fmla="*/ 8 h 206"/>
                <a:gd name="T12" fmla="*/ 152 w 232"/>
                <a:gd name="T13" fmla="*/ 2 h 206"/>
                <a:gd name="T14" fmla="*/ 142 w 232"/>
                <a:gd name="T15" fmla="*/ 0 h 206"/>
                <a:gd name="T16" fmla="*/ 88 w 232"/>
                <a:gd name="T17" fmla="*/ 0 h 206"/>
                <a:gd name="T18" fmla="*/ 88 w 232"/>
                <a:gd name="T19" fmla="*/ 0 h 206"/>
                <a:gd name="T20" fmla="*/ 78 w 232"/>
                <a:gd name="T21" fmla="*/ 2 h 206"/>
                <a:gd name="T22" fmla="*/ 70 w 232"/>
                <a:gd name="T23" fmla="*/ 8 h 206"/>
                <a:gd name="T24" fmla="*/ 64 w 232"/>
                <a:gd name="T25" fmla="*/ 16 h 206"/>
                <a:gd name="T26" fmla="*/ 62 w 232"/>
                <a:gd name="T27" fmla="*/ 26 h 206"/>
                <a:gd name="T28" fmla="*/ 62 w 232"/>
                <a:gd name="T29" fmla="*/ 102 h 206"/>
                <a:gd name="T30" fmla="*/ 26 w 232"/>
                <a:gd name="T31" fmla="*/ 102 h 206"/>
                <a:gd name="T32" fmla="*/ 26 w 232"/>
                <a:gd name="T33" fmla="*/ 102 h 206"/>
                <a:gd name="T34" fmla="*/ 16 w 232"/>
                <a:gd name="T35" fmla="*/ 104 h 206"/>
                <a:gd name="T36" fmla="*/ 6 w 232"/>
                <a:gd name="T37" fmla="*/ 110 h 206"/>
                <a:gd name="T38" fmla="*/ 2 w 232"/>
                <a:gd name="T39" fmla="*/ 118 h 206"/>
                <a:gd name="T40" fmla="*/ 0 w 232"/>
                <a:gd name="T41" fmla="*/ 128 h 206"/>
                <a:gd name="T42" fmla="*/ 0 w 232"/>
                <a:gd name="T43" fmla="*/ 180 h 206"/>
                <a:gd name="T44" fmla="*/ 0 w 232"/>
                <a:gd name="T45" fmla="*/ 180 h 206"/>
                <a:gd name="T46" fmla="*/ 2 w 232"/>
                <a:gd name="T47" fmla="*/ 190 h 206"/>
                <a:gd name="T48" fmla="*/ 6 w 232"/>
                <a:gd name="T49" fmla="*/ 200 h 206"/>
                <a:gd name="T50" fmla="*/ 16 w 232"/>
                <a:gd name="T51" fmla="*/ 204 h 206"/>
                <a:gd name="T52" fmla="*/ 26 w 232"/>
                <a:gd name="T53" fmla="*/ 206 h 206"/>
                <a:gd name="T54" fmla="*/ 206 w 232"/>
                <a:gd name="T55" fmla="*/ 206 h 206"/>
                <a:gd name="T56" fmla="*/ 206 w 232"/>
                <a:gd name="T57" fmla="*/ 206 h 206"/>
                <a:gd name="T58" fmla="*/ 216 w 232"/>
                <a:gd name="T59" fmla="*/ 204 h 206"/>
                <a:gd name="T60" fmla="*/ 224 w 232"/>
                <a:gd name="T61" fmla="*/ 200 h 206"/>
                <a:gd name="T62" fmla="*/ 230 w 232"/>
                <a:gd name="T63" fmla="*/ 190 h 206"/>
                <a:gd name="T64" fmla="*/ 232 w 232"/>
                <a:gd name="T65" fmla="*/ 180 h 206"/>
                <a:gd name="T66" fmla="*/ 232 w 232"/>
                <a:gd name="T67" fmla="*/ 128 h 206"/>
                <a:gd name="T68" fmla="*/ 232 w 232"/>
                <a:gd name="T69" fmla="*/ 128 h 206"/>
                <a:gd name="T70" fmla="*/ 230 w 232"/>
                <a:gd name="T71" fmla="*/ 118 h 206"/>
                <a:gd name="T72" fmla="*/ 224 w 232"/>
                <a:gd name="T73" fmla="*/ 110 h 206"/>
                <a:gd name="T74" fmla="*/ 216 w 232"/>
                <a:gd name="T75" fmla="*/ 104 h 206"/>
                <a:gd name="T76" fmla="*/ 206 w 232"/>
                <a:gd name="T77" fmla="*/ 102 h 206"/>
                <a:gd name="T78" fmla="*/ 206 w 232"/>
                <a:gd name="T79" fmla="*/ 10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2" h="206">
                  <a:moveTo>
                    <a:pt x="206" y="102"/>
                  </a:moveTo>
                  <a:lnTo>
                    <a:pt x="168" y="102"/>
                  </a:lnTo>
                  <a:lnTo>
                    <a:pt x="168" y="26"/>
                  </a:lnTo>
                  <a:lnTo>
                    <a:pt x="168" y="26"/>
                  </a:lnTo>
                  <a:lnTo>
                    <a:pt x="166" y="16"/>
                  </a:lnTo>
                  <a:lnTo>
                    <a:pt x="160" y="8"/>
                  </a:lnTo>
                  <a:lnTo>
                    <a:pt x="152" y="2"/>
                  </a:lnTo>
                  <a:lnTo>
                    <a:pt x="142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78" y="2"/>
                  </a:lnTo>
                  <a:lnTo>
                    <a:pt x="70" y="8"/>
                  </a:lnTo>
                  <a:lnTo>
                    <a:pt x="64" y="16"/>
                  </a:lnTo>
                  <a:lnTo>
                    <a:pt x="62" y="26"/>
                  </a:lnTo>
                  <a:lnTo>
                    <a:pt x="62" y="102"/>
                  </a:lnTo>
                  <a:lnTo>
                    <a:pt x="26" y="102"/>
                  </a:lnTo>
                  <a:lnTo>
                    <a:pt x="26" y="102"/>
                  </a:lnTo>
                  <a:lnTo>
                    <a:pt x="16" y="104"/>
                  </a:lnTo>
                  <a:lnTo>
                    <a:pt x="6" y="110"/>
                  </a:lnTo>
                  <a:lnTo>
                    <a:pt x="2" y="118"/>
                  </a:lnTo>
                  <a:lnTo>
                    <a:pt x="0" y="128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90"/>
                  </a:lnTo>
                  <a:lnTo>
                    <a:pt x="6" y="200"/>
                  </a:lnTo>
                  <a:lnTo>
                    <a:pt x="16" y="204"/>
                  </a:lnTo>
                  <a:lnTo>
                    <a:pt x="26" y="206"/>
                  </a:lnTo>
                  <a:lnTo>
                    <a:pt x="206" y="206"/>
                  </a:lnTo>
                  <a:lnTo>
                    <a:pt x="206" y="206"/>
                  </a:lnTo>
                  <a:lnTo>
                    <a:pt x="216" y="204"/>
                  </a:lnTo>
                  <a:lnTo>
                    <a:pt x="224" y="200"/>
                  </a:lnTo>
                  <a:lnTo>
                    <a:pt x="230" y="190"/>
                  </a:lnTo>
                  <a:lnTo>
                    <a:pt x="232" y="180"/>
                  </a:lnTo>
                  <a:lnTo>
                    <a:pt x="232" y="128"/>
                  </a:lnTo>
                  <a:lnTo>
                    <a:pt x="232" y="128"/>
                  </a:lnTo>
                  <a:lnTo>
                    <a:pt x="230" y="118"/>
                  </a:lnTo>
                  <a:lnTo>
                    <a:pt x="224" y="110"/>
                  </a:lnTo>
                  <a:lnTo>
                    <a:pt x="216" y="104"/>
                  </a:lnTo>
                  <a:lnTo>
                    <a:pt x="206" y="102"/>
                  </a:lnTo>
                  <a:lnTo>
                    <a:pt x="20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-1341438" y="-2320925"/>
              <a:ext cx="514350" cy="120650"/>
            </a:xfrm>
            <a:custGeom>
              <a:avLst/>
              <a:gdLst>
                <a:gd name="T0" fmla="*/ 324 w 324"/>
                <a:gd name="T1" fmla="*/ 50 h 76"/>
                <a:gd name="T2" fmla="*/ 324 w 324"/>
                <a:gd name="T3" fmla="*/ 50 h 76"/>
                <a:gd name="T4" fmla="*/ 322 w 324"/>
                <a:gd name="T5" fmla="*/ 60 h 76"/>
                <a:gd name="T6" fmla="*/ 316 w 324"/>
                <a:gd name="T7" fmla="*/ 68 h 76"/>
                <a:gd name="T8" fmla="*/ 308 w 324"/>
                <a:gd name="T9" fmla="*/ 74 h 76"/>
                <a:gd name="T10" fmla="*/ 298 w 324"/>
                <a:gd name="T11" fmla="*/ 76 h 76"/>
                <a:gd name="T12" fmla="*/ 26 w 324"/>
                <a:gd name="T13" fmla="*/ 76 h 76"/>
                <a:gd name="T14" fmla="*/ 26 w 324"/>
                <a:gd name="T15" fmla="*/ 76 h 76"/>
                <a:gd name="T16" fmla="*/ 16 w 324"/>
                <a:gd name="T17" fmla="*/ 74 h 76"/>
                <a:gd name="T18" fmla="*/ 8 w 324"/>
                <a:gd name="T19" fmla="*/ 68 h 76"/>
                <a:gd name="T20" fmla="*/ 2 w 324"/>
                <a:gd name="T21" fmla="*/ 60 h 76"/>
                <a:gd name="T22" fmla="*/ 0 w 324"/>
                <a:gd name="T23" fmla="*/ 50 h 76"/>
                <a:gd name="T24" fmla="*/ 0 w 324"/>
                <a:gd name="T25" fmla="*/ 26 h 76"/>
                <a:gd name="T26" fmla="*/ 0 w 324"/>
                <a:gd name="T27" fmla="*/ 26 h 76"/>
                <a:gd name="T28" fmla="*/ 2 w 324"/>
                <a:gd name="T29" fmla="*/ 16 h 76"/>
                <a:gd name="T30" fmla="*/ 8 w 324"/>
                <a:gd name="T31" fmla="*/ 8 h 76"/>
                <a:gd name="T32" fmla="*/ 16 w 324"/>
                <a:gd name="T33" fmla="*/ 2 h 76"/>
                <a:gd name="T34" fmla="*/ 26 w 324"/>
                <a:gd name="T35" fmla="*/ 0 h 76"/>
                <a:gd name="T36" fmla="*/ 298 w 324"/>
                <a:gd name="T37" fmla="*/ 0 h 76"/>
                <a:gd name="T38" fmla="*/ 298 w 324"/>
                <a:gd name="T39" fmla="*/ 0 h 76"/>
                <a:gd name="T40" fmla="*/ 308 w 324"/>
                <a:gd name="T41" fmla="*/ 2 h 76"/>
                <a:gd name="T42" fmla="*/ 316 w 324"/>
                <a:gd name="T43" fmla="*/ 8 h 76"/>
                <a:gd name="T44" fmla="*/ 322 w 324"/>
                <a:gd name="T45" fmla="*/ 16 h 76"/>
                <a:gd name="T46" fmla="*/ 324 w 324"/>
                <a:gd name="T47" fmla="*/ 26 h 76"/>
                <a:gd name="T48" fmla="*/ 324 w 324"/>
                <a:gd name="T49" fmla="*/ 5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4" h="76">
                  <a:moveTo>
                    <a:pt x="324" y="50"/>
                  </a:moveTo>
                  <a:lnTo>
                    <a:pt x="324" y="50"/>
                  </a:lnTo>
                  <a:lnTo>
                    <a:pt x="322" y="60"/>
                  </a:lnTo>
                  <a:lnTo>
                    <a:pt x="316" y="68"/>
                  </a:lnTo>
                  <a:lnTo>
                    <a:pt x="308" y="74"/>
                  </a:lnTo>
                  <a:lnTo>
                    <a:pt x="298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16" y="74"/>
                  </a:lnTo>
                  <a:lnTo>
                    <a:pt x="8" y="68"/>
                  </a:lnTo>
                  <a:lnTo>
                    <a:pt x="2" y="60"/>
                  </a:lnTo>
                  <a:lnTo>
                    <a:pt x="0" y="5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308" y="2"/>
                  </a:lnTo>
                  <a:lnTo>
                    <a:pt x="316" y="8"/>
                  </a:lnTo>
                  <a:lnTo>
                    <a:pt x="322" y="16"/>
                  </a:lnTo>
                  <a:lnTo>
                    <a:pt x="324" y="26"/>
                  </a:lnTo>
                  <a:lnTo>
                    <a:pt x="324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-2259013" y="-2320925"/>
              <a:ext cx="514350" cy="120650"/>
            </a:xfrm>
            <a:custGeom>
              <a:avLst/>
              <a:gdLst>
                <a:gd name="T0" fmla="*/ 324 w 324"/>
                <a:gd name="T1" fmla="*/ 50 h 76"/>
                <a:gd name="T2" fmla="*/ 324 w 324"/>
                <a:gd name="T3" fmla="*/ 50 h 76"/>
                <a:gd name="T4" fmla="*/ 322 w 324"/>
                <a:gd name="T5" fmla="*/ 60 h 76"/>
                <a:gd name="T6" fmla="*/ 316 w 324"/>
                <a:gd name="T7" fmla="*/ 68 h 76"/>
                <a:gd name="T8" fmla="*/ 308 w 324"/>
                <a:gd name="T9" fmla="*/ 74 h 76"/>
                <a:gd name="T10" fmla="*/ 298 w 324"/>
                <a:gd name="T11" fmla="*/ 76 h 76"/>
                <a:gd name="T12" fmla="*/ 26 w 324"/>
                <a:gd name="T13" fmla="*/ 76 h 76"/>
                <a:gd name="T14" fmla="*/ 26 w 324"/>
                <a:gd name="T15" fmla="*/ 76 h 76"/>
                <a:gd name="T16" fmla="*/ 16 w 324"/>
                <a:gd name="T17" fmla="*/ 74 h 76"/>
                <a:gd name="T18" fmla="*/ 8 w 324"/>
                <a:gd name="T19" fmla="*/ 68 h 76"/>
                <a:gd name="T20" fmla="*/ 2 w 324"/>
                <a:gd name="T21" fmla="*/ 60 h 76"/>
                <a:gd name="T22" fmla="*/ 0 w 324"/>
                <a:gd name="T23" fmla="*/ 50 h 76"/>
                <a:gd name="T24" fmla="*/ 0 w 324"/>
                <a:gd name="T25" fmla="*/ 26 h 76"/>
                <a:gd name="T26" fmla="*/ 0 w 324"/>
                <a:gd name="T27" fmla="*/ 26 h 76"/>
                <a:gd name="T28" fmla="*/ 2 w 324"/>
                <a:gd name="T29" fmla="*/ 16 h 76"/>
                <a:gd name="T30" fmla="*/ 8 w 324"/>
                <a:gd name="T31" fmla="*/ 8 h 76"/>
                <a:gd name="T32" fmla="*/ 16 w 324"/>
                <a:gd name="T33" fmla="*/ 2 h 76"/>
                <a:gd name="T34" fmla="*/ 26 w 324"/>
                <a:gd name="T35" fmla="*/ 0 h 76"/>
                <a:gd name="T36" fmla="*/ 298 w 324"/>
                <a:gd name="T37" fmla="*/ 0 h 76"/>
                <a:gd name="T38" fmla="*/ 298 w 324"/>
                <a:gd name="T39" fmla="*/ 0 h 76"/>
                <a:gd name="T40" fmla="*/ 308 w 324"/>
                <a:gd name="T41" fmla="*/ 2 h 76"/>
                <a:gd name="T42" fmla="*/ 316 w 324"/>
                <a:gd name="T43" fmla="*/ 8 h 76"/>
                <a:gd name="T44" fmla="*/ 322 w 324"/>
                <a:gd name="T45" fmla="*/ 16 h 76"/>
                <a:gd name="T46" fmla="*/ 324 w 324"/>
                <a:gd name="T47" fmla="*/ 26 h 76"/>
                <a:gd name="T48" fmla="*/ 324 w 324"/>
                <a:gd name="T49" fmla="*/ 5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4" h="76">
                  <a:moveTo>
                    <a:pt x="324" y="50"/>
                  </a:moveTo>
                  <a:lnTo>
                    <a:pt x="324" y="50"/>
                  </a:lnTo>
                  <a:lnTo>
                    <a:pt x="322" y="60"/>
                  </a:lnTo>
                  <a:lnTo>
                    <a:pt x="316" y="68"/>
                  </a:lnTo>
                  <a:lnTo>
                    <a:pt x="308" y="74"/>
                  </a:lnTo>
                  <a:lnTo>
                    <a:pt x="298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16" y="74"/>
                  </a:lnTo>
                  <a:lnTo>
                    <a:pt x="8" y="68"/>
                  </a:lnTo>
                  <a:lnTo>
                    <a:pt x="2" y="60"/>
                  </a:lnTo>
                  <a:lnTo>
                    <a:pt x="0" y="5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308" y="2"/>
                  </a:lnTo>
                  <a:lnTo>
                    <a:pt x="316" y="8"/>
                  </a:lnTo>
                  <a:lnTo>
                    <a:pt x="322" y="16"/>
                  </a:lnTo>
                  <a:lnTo>
                    <a:pt x="324" y="26"/>
                  </a:lnTo>
                  <a:lnTo>
                    <a:pt x="324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0883" y="3202406"/>
            <a:ext cx="15985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b="1" dirty="0" smtClean="0">
                <a:solidFill>
                  <a:schemeClr val="bg1"/>
                </a:solidFill>
              </a:rPr>
              <a:t>x86   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00685" y="3202405"/>
            <a:ext cx="15985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b="1" dirty="0" smtClean="0">
                <a:solidFill>
                  <a:schemeClr val="bg1"/>
                </a:solidFill>
              </a:rPr>
              <a:t>x64   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76594" y="2272511"/>
            <a:ext cx="46573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Advantages of x64 architecture</a:t>
            </a:r>
          </a:p>
          <a:p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</a:t>
            </a:r>
            <a:r>
              <a:rPr lang="en-IN" sz="2000" dirty="0" smtClean="0"/>
              <a:t>aster</a:t>
            </a:r>
            <a:r>
              <a:rPr lang="en-IN" sz="2000" dirty="0"/>
              <a:t>, more resourceful </a:t>
            </a:r>
            <a:r>
              <a:rPr lang="en-IN" sz="2000" dirty="0" smtClean="0"/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</a:t>
            </a:r>
            <a:r>
              <a:rPr lang="en-IN" sz="2000" dirty="0" smtClean="0"/>
              <a:t>ccess </a:t>
            </a:r>
            <a:r>
              <a:rPr lang="en-IN" sz="2000" dirty="0"/>
              <a:t>to more memory and </a:t>
            </a:r>
            <a:r>
              <a:rPr lang="en-IN" sz="2000" dirty="0" smtClean="0"/>
              <a:t>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Industry standard for future</a:t>
            </a:r>
            <a:endParaRPr lang="en-IN" sz="2000" dirty="0"/>
          </a:p>
        </p:txBody>
      </p:sp>
      <p:sp>
        <p:nvSpPr>
          <p:cNvPr id="31" name="Rectangle 30"/>
          <p:cNvSpPr/>
          <p:nvPr/>
        </p:nvSpPr>
        <p:spPr>
          <a:xfrm>
            <a:off x="4930923" y="441557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2000" dirty="0">
                <a:solidFill>
                  <a:srgbClr val="54B948"/>
                </a:solidFill>
                <a:latin typeface="Helvetica Neue" panose="02000503000000020004" pitchFamily="2"/>
              </a:rPr>
              <a:t>Are all the services on that machine capable of running on an x64 architecture? </a:t>
            </a:r>
            <a:endParaRPr lang="en-IN" sz="2000" dirty="0">
              <a:solidFill>
                <a:srgbClr val="54B9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Windows Server 2003 Migration Planning Assistant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/>
          <a:srcRect b="7860"/>
          <a:stretch/>
        </p:blipFill>
        <p:spPr>
          <a:xfrm>
            <a:off x="0" y="1042904"/>
            <a:ext cx="5057128" cy="4971398"/>
          </a:xfrm>
          <a:prstGeom prst="rect">
            <a:avLst/>
          </a:prstGeom>
        </p:spPr>
      </p:pic>
      <p:pic>
        <p:nvPicPr>
          <p:cNvPr id="1026" name="Picture 2" descr="http://content.screencast.com/users/adbertram/folders/Jing/media/404c11c3-db23-4620-8ad4-96066dc522ae/0000019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588823" y="1745800"/>
            <a:ext cx="3870056" cy="267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5410874" y="2299374"/>
            <a:ext cx="566052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666666"/>
                </a:solidFill>
              </a:rPr>
              <a:t>Invaluable </a:t>
            </a:r>
            <a:r>
              <a:rPr lang="en-IN" sz="2000" dirty="0">
                <a:solidFill>
                  <a:srgbClr val="666666"/>
                </a:solidFill>
              </a:rPr>
              <a:t>resource for migration </a:t>
            </a:r>
            <a:r>
              <a:rPr lang="en-IN" sz="2000" dirty="0" smtClean="0">
                <a:solidFill>
                  <a:srgbClr val="666666"/>
                </a:solidFill>
              </a:rPr>
              <a:t>planning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</a:t>
            </a:r>
            <a:r>
              <a:rPr lang="en-IN" sz="2000" dirty="0" smtClean="0"/>
              <a:t>nformation </a:t>
            </a:r>
            <a:r>
              <a:rPr lang="en-IN" sz="2000" dirty="0"/>
              <a:t>for every kind of </a:t>
            </a:r>
            <a:r>
              <a:rPr lang="en-IN" sz="2000" dirty="0" smtClean="0"/>
              <a:t>workload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666666"/>
                </a:solidFill>
              </a:rPr>
              <a:t>Intuitive </a:t>
            </a:r>
            <a:r>
              <a:rPr lang="en-IN" sz="2000" dirty="0">
                <a:solidFill>
                  <a:srgbClr val="666666"/>
                </a:solidFill>
              </a:rPr>
              <a:t>to use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Does not provide technically deep information</a:t>
            </a:r>
            <a:endParaRPr lang="en-IN" sz="2000" dirty="0"/>
          </a:p>
        </p:txBody>
      </p:sp>
      <p:sp>
        <p:nvSpPr>
          <p:cNvPr id="60" name="Rectangle 59"/>
          <p:cNvSpPr/>
          <p:nvPr/>
        </p:nvSpPr>
        <p:spPr>
          <a:xfrm>
            <a:off x="5410874" y="271415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3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720129" y="1428261"/>
            <a:ext cx="4094685" cy="4313578"/>
            <a:chOff x="720129" y="1428261"/>
            <a:chExt cx="4094685" cy="4313578"/>
          </a:xfrm>
        </p:grpSpPr>
        <p:grpSp>
          <p:nvGrpSpPr>
            <p:cNvPr id="32" name="Group 31"/>
            <p:cNvGrpSpPr/>
            <p:nvPr/>
          </p:nvGrpSpPr>
          <p:grpSpPr>
            <a:xfrm>
              <a:off x="3856561" y="2661612"/>
              <a:ext cx="958253" cy="952301"/>
              <a:chOff x="-1433513" y="5118100"/>
              <a:chExt cx="511175" cy="508000"/>
            </a:xfrm>
            <a:solidFill>
              <a:schemeClr val="accent1"/>
            </a:solidFill>
          </p:grpSpPr>
          <p:sp>
            <p:nvSpPr>
              <p:cNvPr id="33" name="Freeform 26"/>
              <p:cNvSpPr>
                <a:spLocks noEditPoints="1"/>
              </p:cNvSpPr>
              <p:nvPr/>
            </p:nvSpPr>
            <p:spPr bwMode="auto">
              <a:xfrm>
                <a:off x="-1300163" y="5251450"/>
                <a:ext cx="244475" cy="241300"/>
              </a:xfrm>
              <a:custGeom>
                <a:avLst/>
                <a:gdLst>
                  <a:gd name="T0" fmla="*/ 76 w 154"/>
                  <a:gd name="T1" fmla="*/ 0 h 152"/>
                  <a:gd name="T2" fmla="*/ 48 w 154"/>
                  <a:gd name="T3" fmla="*/ 6 h 152"/>
                  <a:gd name="T4" fmla="*/ 22 w 154"/>
                  <a:gd name="T5" fmla="*/ 22 h 152"/>
                  <a:gd name="T6" fmla="*/ 6 w 154"/>
                  <a:gd name="T7" fmla="*/ 46 h 152"/>
                  <a:gd name="T8" fmla="*/ 0 w 154"/>
                  <a:gd name="T9" fmla="*/ 76 h 152"/>
                  <a:gd name="T10" fmla="*/ 2 w 154"/>
                  <a:gd name="T11" fmla="*/ 92 h 152"/>
                  <a:gd name="T12" fmla="*/ 14 w 154"/>
                  <a:gd name="T13" fmla="*/ 120 h 152"/>
                  <a:gd name="T14" fmla="*/ 34 w 154"/>
                  <a:gd name="T15" fmla="*/ 140 h 152"/>
                  <a:gd name="T16" fmla="*/ 62 w 154"/>
                  <a:gd name="T17" fmla="*/ 152 h 152"/>
                  <a:gd name="T18" fmla="*/ 76 w 154"/>
                  <a:gd name="T19" fmla="*/ 152 h 152"/>
                  <a:gd name="T20" fmla="*/ 106 w 154"/>
                  <a:gd name="T21" fmla="*/ 146 h 152"/>
                  <a:gd name="T22" fmla="*/ 130 w 154"/>
                  <a:gd name="T23" fmla="*/ 130 h 152"/>
                  <a:gd name="T24" fmla="*/ 148 w 154"/>
                  <a:gd name="T25" fmla="*/ 106 h 152"/>
                  <a:gd name="T26" fmla="*/ 154 w 154"/>
                  <a:gd name="T27" fmla="*/ 76 h 152"/>
                  <a:gd name="T28" fmla="*/ 152 w 154"/>
                  <a:gd name="T29" fmla="*/ 62 h 152"/>
                  <a:gd name="T30" fmla="*/ 140 w 154"/>
                  <a:gd name="T31" fmla="*/ 34 h 152"/>
                  <a:gd name="T32" fmla="*/ 120 w 154"/>
                  <a:gd name="T33" fmla="*/ 14 h 152"/>
                  <a:gd name="T34" fmla="*/ 92 w 154"/>
                  <a:gd name="T35" fmla="*/ 2 h 152"/>
                  <a:gd name="T36" fmla="*/ 76 w 154"/>
                  <a:gd name="T37" fmla="*/ 0 h 152"/>
                  <a:gd name="T38" fmla="*/ 106 w 154"/>
                  <a:gd name="T39" fmla="*/ 90 h 152"/>
                  <a:gd name="T40" fmla="*/ 98 w 154"/>
                  <a:gd name="T41" fmla="*/ 100 h 152"/>
                  <a:gd name="T42" fmla="*/ 76 w 154"/>
                  <a:gd name="T43" fmla="*/ 108 h 152"/>
                  <a:gd name="T44" fmla="*/ 64 w 154"/>
                  <a:gd name="T45" fmla="*/ 106 h 152"/>
                  <a:gd name="T46" fmla="*/ 58 w 154"/>
                  <a:gd name="T47" fmla="*/ 102 h 152"/>
                  <a:gd name="T48" fmla="*/ 48 w 154"/>
                  <a:gd name="T49" fmla="*/ 88 h 152"/>
                  <a:gd name="T50" fmla="*/ 46 w 154"/>
                  <a:gd name="T51" fmla="*/ 70 h 152"/>
                  <a:gd name="T52" fmla="*/ 48 w 154"/>
                  <a:gd name="T53" fmla="*/ 64 h 152"/>
                  <a:gd name="T54" fmla="*/ 56 w 154"/>
                  <a:gd name="T55" fmla="*/ 54 h 152"/>
                  <a:gd name="T56" fmla="*/ 78 w 154"/>
                  <a:gd name="T57" fmla="*/ 46 h 152"/>
                  <a:gd name="T58" fmla="*/ 90 w 154"/>
                  <a:gd name="T59" fmla="*/ 48 h 152"/>
                  <a:gd name="T60" fmla="*/ 96 w 154"/>
                  <a:gd name="T61" fmla="*/ 52 h 152"/>
                  <a:gd name="T62" fmla="*/ 106 w 154"/>
                  <a:gd name="T63" fmla="*/ 66 h 152"/>
                  <a:gd name="T64" fmla="*/ 108 w 154"/>
                  <a:gd name="T65" fmla="*/ 84 h 152"/>
                  <a:gd name="T66" fmla="*/ 106 w 154"/>
                  <a:gd name="T67" fmla="*/ 9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4" h="152">
                    <a:moveTo>
                      <a:pt x="76" y="0"/>
                    </a:moveTo>
                    <a:lnTo>
                      <a:pt x="76" y="0"/>
                    </a:lnTo>
                    <a:lnTo>
                      <a:pt x="62" y="2"/>
                    </a:lnTo>
                    <a:lnTo>
                      <a:pt x="48" y="6"/>
                    </a:lnTo>
                    <a:lnTo>
                      <a:pt x="34" y="14"/>
                    </a:lnTo>
                    <a:lnTo>
                      <a:pt x="22" y="22"/>
                    </a:lnTo>
                    <a:lnTo>
                      <a:pt x="14" y="34"/>
                    </a:lnTo>
                    <a:lnTo>
                      <a:pt x="6" y="46"/>
                    </a:lnTo>
                    <a:lnTo>
                      <a:pt x="2" y="62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2" y="92"/>
                    </a:lnTo>
                    <a:lnTo>
                      <a:pt x="6" y="106"/>
                    </a:lnTo>
                    <a:lnTo>
                      <a:pt x="14" y="120"/>
                    </a:lnTo>
                    <a:lnTo>
                      <a:pt x="22" y="130"/>
                    </a:lnTo>
                    <a:lnTo>
                      <a:pt x="34" y="140"/>
                    </a:lnTo>
                    <a:lnTo>
                      <a:pt x="48" y="146"/>
                    </a:lnTo>
                    <a:lnTo>
                      <a:pt x="62" y="152"/>
                    </a:lnTo>
                    <a:lnTo>
                      <a:pt x="76" y="152"/>
                    </a:lnTo>
                    <a:lnTo>
                      <a:pt x="76" y="152"/>
                    </a:lnTo>
                    <a:lnTo>
                      <a:pt x="92" y="152"/>
                    </a:lnTo>
                    <a:lnTo>
                      <a:pt x="106" y="146"/>
                    </a:lnTo>
                    <a:lnTo>
                      <a:pt x="120" y="140"/>
                    </a:lnTo>
                    <a:lnTo>
                      <a:pt x="130" y="130"/>
                    </a:lnTo>
                    <a:lnTo>
                      <a:pt x="140" y="120"/>
                    </a:lnTo>
                    <a:lnTo>
                      <a:pt x="148" y="106"/>
                    </a:lnTo>
                    <a:lnTo>
                      <a:pt x="152" y="92"/>
                    </a:lnTo>
                    <a:lnTo>
                      <a:pt x="154" y="76"/>
                    </a:lnTo>
                    <a:lnTo>
                      <a:pt x="154" y="76"/>
                    </a:lnTo>
                    <a:lnTo>
                      <a:pt x="152" y="62"/>
                    </a:lnTo>
                    <a:lnTo>
                      <a:pt x="148" y="46"/>
                    </a:lnTo>
                    <a:lnTo>
                      <a:pt x="140" y="34"/>
                    </a:lnTo>
                    <a:lnTo>
                      <a:pt x="130" y="22"/>
                    </a:lnTo>
                    <a:lnTo>
                      <a:pt x="120" y="14"/>
                    </a:lnTo>
                    <a:lnTo>
                      <a:pt x="106" y="6"/>
                    </a:lnTo>
                    <a:lnTo>
                      <a:pt x="92" y="2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  <a:moveTo>
                      <a:pt x="106" y="90"/>
                    </a:moveTo>
                    <a:lnTo>
                      <a:pt x="106" y="90"/>
                    </a:lnTo>
                    <a:lnTo>
                      <a:pt x="102" y="96"/>
                    </a:lnTo>
                    <a:lnTo>
                      <a:pt x="98" y="100"/>
                    </a:lnTo>
                    <a:lnTo>
                      <a:pt x="88" y="106"/>
                    </a:lnTo>
                    <a:lnTo>
                      <a:pt x="76" y="108"/>
                    </a:lnTo>
                    <a:lnTo>
                      <a:pt x="70" y="108"/>
                    </a:lnTo>
                    <a:lnTo>
                      <a:pt x="64" y="106"/>
                    </a:lnTo>
                    <a:lnTo>
                      <a:pt x="64" y="106"/>
                    </a:lnTo>
                    <a:lnTo>
                      <a:pt x="58" y="102"/>
                    </a:lnTo>
                    <a:lnTo>
                      <a:pt x="54" y="98"/>
                    </a:lnTo>
                    <a:lnTo>
                      <a:pt x="48" y="88"/>
                    </a:lnTo>
                    <a:lnTo>
                      <a:pt x="46" y="76"/>
                    </a:lnTo>
                    <a:lnTo>
                      <a:pt x="46" y="70"/>
                    </a:lnTo>
                    <a:lnTo>
                      <a:pt x="48" y="64"/>
                    </a:lnTo>
                    <a:lnTo>
                      <a:pt x="48" y="64"/>
                    </a:lnTo>
                    <a:lnTo>
                      <a:pt x="52" y="58"/>
                    </a:lnTo>
                    <a:lnTo>
                      <a:pt x="56" y="54"/>
                    </a:lnTo>
                    <a:lnTo>
                      <a:pt x="66" y="48"/>
                    </a:lnTo>
                    <a:lnTo>
                      <a:pt x="78" y="46"/>
                    </a:lnTo>
                    <a:lnTo>
                      <a:pt x="84" y="46"/>
                    </a:lnTo>
                    <a:lnTo>
                      <a:pt x="90" y="48"/>
                    </a:lnTo>
                    <a:lnTo>
                      <a:pt x="90" y="48"/>
                    </a:lnTo>
                    <a:lnTo>
                      <a:pt x="96" y="52"/>
                    </a:lnTo>
                    <a:lnTo>
                      <a:pt x="100" y="56"/>
                    </a:lnTo>
                    <a:lnTo>
                      <a:pt x="106" y="66"/>
                    </a:lnTo>
                    <a:lnTo>
                      <a:pt x="108" y="78"/>
                    </a:lnTo>
                    <a:lnTo>
                      <a:pt x="108" y="84"/>
                    </a:lnTo>
                    <a:lnTo>
                      <a:pt x="106" y="90"/>
                    </a:lnTo>
                    <a:lnTo>
                      <a:pt x="106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7"/>
              <p:cNvSpPr>
                <a:spLocks noEditPoints="1"/>
              </p:cNvSpPr>
              <p:nvPr/>
            </p:nvSpPr>
            <p:spPr bwMode="auto">
              <a:xfrm>
                <a:off x="-1433513" y="5118100"/>
                <a:ext cx="511175" cy="508000"/>
              </a:xfrm>
              <a:custGeom>
                <a:avLst/>
                <a:gdLst>
                  <a:gd name="T0" fmla="*/ 282 w 322"/>
                  <a:gd name="T1" fmla="*/ 172 h 320"/>
                  <a:gd name="T2" fmla="*/ 322 w 322"/>
                  <a:gd name="T3" fmla="*/ 162 h 320"/>
                  <a:gd name="T4" fmla="*/ 292 w 322"/>
                  <a:gd name="T5" fmla="*/ 140 h 320"/>
                  <a:gd name="T6" fmla="*/ 286 w 322"/>
                  <a:gd name="T7" fmla="*/ 116 h 320"/>
                  <a:gd name="T8" fmla="*/ 302 w 322"/>
                  <a:gd name="T9" fmla="*/ 80 h 320"/>
                  <a:gd name="T10" fmla="*/ 260 w 322"/>
                  <a:gd name="T11" fmla="*/ 92 h 320"/>
                  <a:gd name="T12" fmla="*/ 258 w 322"/>
                  <a:gd name="T13" fmla="*/ 58 h 320"/>
                  <a:gd name="T14" fmla="*/ 234 w 322"/>
                  <a:gd name="T15" fmla="*/ 38 h 320"/>
                  <a:gd name="T16" fmla="*/ 200 w 322"/>
                  <a:gd name="T17" fmla="*/ 46 h 320"/>
                  <a:gd name="T18" fmla="*/ 200 w 322"/>
                  <a:gd name="T19" fmla="*/ 4 h 320"/>
                  <a:gd name="T20" fmla="*/ 170 w 322"/>
                  <a:gd name="T21" fmla="*/ 28 h 320"/>
                  <a:gd name="T22" fmla="*/ 144 w 322"/>
                  <a:gd name="T23" fmla="*/ 28 h 320"/>
                  <a:gd name="T24" fmla="*/ 114 w 322"/>
                  <a:gd name="T25" fmla="*/ 6 h 320"/>
                  <a:gd name="T26" fmla="*/ 116 w 322"/>
                  <a:gd name="T27" fmla="*/ 48 h 320"/>
                  <a:gd name="T28" fmla="*/ 82 w 322"/>
                  <a:gd name="T29" fmla="*/ 42 h 320"/>
                  <a:gd name="T30" fmla="*/ 58 w 322"/>
                  <a:gd name="T31" fmla="*/ 64 h 320"/>
                  <a:gd name="T32" fmla="*/ 58 w 322"/>
                  <a:gd name="T33" fmla="*/ 98 h 320"/>
                  <a:gd name="T34" fmla="*/ 16 w 322"/>
                  <a:gd name="T35" fmla="*/ 88 h 320"/>
                  <a:gd name="T36" fmla="*/ 34 w 322"/>
                  <a:gd name="T37" fmla="*/ 122 h 320"/>
                  <a:gd name="T38" fmla="*/ 28 w 322"/>
                  <a:gd name="T39" fmla="*/ 148 h 320"/>
                  <a:gd name="T40" fmla="*/ 0 w 322"/>
                  <a:gd name="T41" fmla="*/ 172 h 320"/>
                  <a:gd name="T42" fmla="*/ 40 w 322"/>
                  <a:gd name="T43" fmla="*/ 180 h 320"/>
                  <a:gd name="T44" fmla="*/ 28 w 322"/>
                  <a:gd name="T45" fmla="*/ 210 h 320"/>
                  <a:gd name="T46" fmla="*/ 44 w 322"/>
                  <a:gd name="T47" fmla="*/ 240 h 320"/>
                  <a:gd name="T48" fmla="*/ 76 w 322"/>
                  <a:gd name="T49" fmla="*/ 248 h 320"/>
                  <a:gd name="T50" fmla="*/ 58 w 322"/>
                  <a:gd name="T51" fmla="*/ 286 h 320"/>
                  <a:gd name="T52" fmla="*/ 94 w 322"/>
                  <a:gd name="T53" fmla="*/ 276 h 320"/>
                  <a:gd name="T54" fmla="*/ 118 w 322"/>
                  <a:gd name="T55" fmla="*/ 286 h 320"/>
                  <a:gd name="T56" fmla="*/ 136 w 322"/>
                  <a:gd name="T57" fmla="*/ 320 h 320"/>
                  <a:gd name="T58" fmla="*/ 152 w 322"/>
                  <a:gd name="T59" fmla="*/ 282 h 320"/>
                  <a:gd name="T60" fmla="*/ 180 w 322"/>
                  <a:gd name="T61" fmla="*/ 300 h 320"/>
                  <a:gd name="T62" fmla="*/ 212 w 322"/>
                  <a:gd name="T63" fmla="*/ 292 h 320"/>
                  <a:gd name="T64" fmla="*/ 226 w 322"/>
                  <a:gd name="T65" fmla="*/ 262 h 320"/>
                  <a:gd name="T66" fmla="*/ 260 w 322"/>
                  <a:gd name="T67" fmla="*/ 288 h 320"/>
                  <a:gd name="T68" fmla="*/ 258 w 322"/>
                  <a:gd name="T69" fmla="*/ 250 h 320"/>
                  <a:gd name="T70" fmla="*/ 274 w 322"/>
                  <a:gd name="T71" fmla="*/ 230 h 320"/>
                  <a:gd name="T72" fmla="*/ 310 w 322"/>
                  <a:gd name="T73" fmla="*/ 220 h 320"/>
                  <a:gd name="T74" fmla="*/ 160 w 322"/>
                  <a:gd name="T75" fmla="*/ 266 h 320"/>
                  <a:gd name="T76" fmla="*/ 120 w 322"/>
                  <a:gd name="T77" fmla="*/ 258 h 320"/>
                  <a:gd name="T78" fmla="*/ 74 w 322"/>
                  <a:gd name="T79" fmla="*/ 220 h 320"/>
                  <a:gd name="T80" fmla="*/ 54 w 322"/>
                  <a:gd name="T81" fmla="*/ 160 h 320"/>
                  <a:gd name="T82" fmla="*/ 64 w 322"/>
                  <a:gd name="T83" fmla="*/ 120 h 320"/>
                  <a:gd name="T84" fmla="*/ 102 w 322"/>
                  <a:gd name="T85" fmla="*/ 72 h 320"/>
                  <a:gd name="T86" fmla="*/ 160 w 322"/>
                  <a:gd name="T87" fmla="*/ 54 h 320"/>
                  <a:gd name="T88" fmla="*/ 202 w 322"/>
                  <a:gd name="T89" fmla="*/ 64 h 320"/>
                  <a:gd name="T90" fmla="*/ 248 w 322"/>
                  <a:gd name="T91" fmla="*/ 102 h 320"/>
                  <a:gd name="T92" fmla="*/ 266 w 322"/>
                  <a:gd name="T93" fmla="*/ 160 h 320"/>
                  <a:gd name="T94" fmla="*/ 258 w 322"/>
                  <a:gd name="T95" fmla="*/ 202 h 320"/>
                  <a:gd name="T96" fmla="*/ 220 w 322"/>
                  <a:gd name="T97" fmla="*/ 248 h 320"/>
                  <a:gd name="T98" fmla="*/ 160 w 322"/>
                  <a:gd name="T99" fmla="*/ 266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22" h="320">
                    <a:moveTo>
                      <a:pt x="288" y="200"/>
                    </a:moveTo>
                    <a:lnTo>
                      <a:pt x="276" y="196"/>
                    </a:lnTo>
                    <a:lnTo>
                      <a:pt x="282" y="172"/>
                    </a:lnTo>
                    <a:lnTo>
                      <a:pt x="294" y="174"/>
                    </a:lnTo>
                    <a:lnTo>
                      <a:pt x="302" y="172"/>
                    </a:lnTo>
                    <a:lnTo>
                      <a:pt x="322" y="162"/>
                    </a:lnTo>
                    <a:lnTo>
                      <a:pt x="322" y="150"/>
                    </a:lnTo>
                    <a:lnTo>
                      <a:pt x="302" y="142"/>
                    </a:lnTo>
                    <a:lnTo>
                      <a:pt x="292" y="140"/>
                    </a:lnTo>
                    <a:lnTo>
                      <a:pt x="280" y="142"/>
                    </a:lnTo>
                    <a:lnTo>
                      <a:pt x="274" y="120"/>
                    </a:lnTo>
                    <a:lnTo>
                      <a:pt x="286" y="116"/>
                    </a:lnTo>
                    <a:lnTo>
                      <a:pt x="294" y="110"/>
                    </a:lnTo>
                    <a:lnTo>
                      <a:pt x="308" y="92"/>
                    </a:lnTo>
                    <a:lnTo>
                      <a:pt x="302" y="80"/>
                    </a:lnTo>
                    <a:lnTo>
                      <a:pt x="278" y="82"/>
                    </a:lnTo>
                    <a:lnTo>
                      <a:pt x="270" y="86"/>
                    </a:lnTo>
                    <a:lnTo>
                      <a:pt x="260" y="92"/>
                    </a:lnTo>
                    <a:lnTo>
                      <a:pt x="246" y="74"/>
                    </a:lnTo>
                    <a:lnTo>
                      <a:pt x="254" y="66"/>
                    </a:lnTo>
                    <a:lnTo>
                      <a:pt x="258" y="58"/>
                    </a:lnTo>
                    <a:lnTo>
                      <a:pt x="264" y="36"/>
                    </a:lnTo>
                    <a:lnTo>
                      <a:pt x="254" y="28"/>
                    </a:lnTo>
                    <a:lnTo>
                      <a:pt x="234" y="38"/>
                    </a:lnTo>
                    <a:lnTo>
                      <a:pt x="226" y="46"/>
                    </a:lnTo>
                    <a:lnTo>
                      <a:pt x="222" y="56"/>
                    </a:lnTo>
                    <a:lnTo>
                      <a:pt x="200" y="46"/>
                    </a:lnTo>
                    <a:lnTo>
                      <a:pt x="204" y="34"/>
                    </a:lnTo>
                    <a:lnTo>
                      <a:pt x="204" y="26"/>
                    </a:lnTo>
                    <a:lnTo>
                      <a:pt x="200" y="4"/>
                    </a:lnTo>
                    <a:lnTo>
                      <a:pt x="186" y="0"/>
                    </a:lnTo>
                    <a:lnTo>
                      <a:pt x="172" y="20"/>
                    </a:lnTo>
                    <a:lnTo>
                      <a:pt x="170" y="28"/>
                    </a:lnTo>
                    <a:lnTo>
                      <a:pt x="170" y="40"/>
                    </a:lnTo>
                    <a:lnTo>
                      <a:pt x="146" y="40"/>
                    </a:lnTo>
                    <a:lnTo>
                      <a:pt x="144" y="28"/>
                    </a:lnTo>
                    <a:lnTo>
                      <a:pt x="142" y="2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10" y="28"/>
                    </a:lnTo>
                    <a:lnTo>
                      <a:pt x="112" y="38"/>
                    </a:lnTo>
                    <a:lnTo>
                      <a:pt x="116" y="48"/>
                    </a:lnTo>
                    <a:lnTo>
                      <a:pt x="96" y="58"/>
                    </a:lnTo>
                    <a:lnTo>
                      <a:pt x="88" y="48"/>
                    </a:lnTo>
                    <a:lnTo>
                      <a:pt x="82" y="42"/>
                    </a:lnTo>
                    <a:lnTo>
                      <a:pt x="62" y="32"/>
                    </a:lnTo>
                    <a:lnTo>
                      <a:pt x="52" y="42"/>
                    </a:lnTo>
                    <a:lnTo>
                      <a:pt x="58" y="64"/>
                    </a:lnTo>
                    <a:lnTo>
                      <a:pt x="64" y="70"/>
                    </a:lnTo>
                    <a:lnTo>
                      <a:pt x="72" y="78"/>
                    </a:lnTo>
                    <a:lnTo>
                      <a:pt x="58" y="98"/>
                    </a:lnTo>
                    <a:lnTo>
                      <a:pt x="48" y="92"/>
                    </a:lnTo>
                    <a:lnTo>
                      <a:pt x="40" y="88"/>
                    </a:lnTo>
                    <a:lnTo>
                      <a:pt x="16" y="88"/>
                    </a:lnTo>
                    <a:lnTo>
                      <a:pt x="10" y="100"/>
                    </a:lnTo>
                    <a:lnTo>
                      <a:pt x="26" y="118"/>
                    </a:lnTo>
                    <a:lnTo>
                      <a:pt x="34" y="122"/>
                    </a:lnTo>
                    <a:lnTo>
                      <a:pt x="44" y="126"/>
                    </a:lnTo>
                    <a:lnTo>
                      <a:pt x="40" y="148"/>
                    </a:lnTo>
                    <a:lnTo>
                      <a:pt x="28" y="148"/>
                    </a:lnTo>
                    <a:lnTo>
                      <a:pt x="20" y="148"/>
                    </a:lnTo>
                    <a:lnTo>
                      <a:pt x="0" y="158"/>
                    </a:lnTo>
                    <a:lnTo>
                      <a:pt x="0" y="172"/>
                    </a:lnTo>
                    <a:lnTo>
                      <a:pt x="20" y="180"/>
                    </a:lnTo>
                    <a:lnTo>
                      <a:pt x="30" y="182"/>
                    </a:lnTo>
                    <a:lnTo>
                      <a:pt x="40" y="180"/>
                    </a:lnTo>
                    <a:lnTo>
                      <a:pt x="46" y="202"/>
                    </a:lnTo>
                    <a:lnTo>
                      <a:pt x="36" y="206"/>
                    </a:lnTo>
                    <a:lnTo>
                      <a:pt x="28" y="210"/>
                    </a:lnTo>
                    <a:lnTo>
                      <a:pt x="14" y="228"/>
                    </a:lnTo>
                    <a:lnTo>
                      <a:pt x="20" y="240"/>
                    </a:lnTo>
                    <a:lnTo>
                      <a:pt x="44" y="240"/>
                    </a:lnTo>
                    <a:lnTo>
                      <a:pt x="52" y="236"/>
                    </a:lnTo>
                    <a:lnTo>
                      <a:pt x="60" y="230"/>
                    </a:lnTo>
                    <a:lnTo>
                      <a:pt x="76" y="248"/>
                    </a:lnTo>
                    <a:lnTo>
                      <a:pt x="68" y="256"/>
                    </a:lnTo>
                    <a:lnTo>
                      <a:pt x="64" y="264"/>
                    </a:lnTo>
                    <a:lnTo>
                      <a:pt x="58" y="286"/>
                    </a:lnTo>
                    <a:lnTo>
                      <a:pt x="68" y="294"/>
                    </a:lnTo>
                    <a:lnTo>
                      <a:pt x="88" y="282"/>
                    </a:lnTo>
                    <a:lnTo>
                      <a:pt x="94" y="276"/>
                    </a:lnTo>
                    <a:lnTo>
                      <a:pt x="100" y="266"/>
                    </a:lnTo>
                    <a:lnTo>
                      <a:pt x="122" y="276"/>
                    </a:lnTo>
                    <a:lnTo>
                      <a:pt x="118" y="286"/>
                    </a:lnTo>
                    <a:lnTo>
                      <a:pt x="118" y="296"/>
                    </a:lnTo>
                    <a:lnTo>
                      <a:pt x="122" y="318"/>
                    </a:lnTo>
                    <a:lnTo>
                      <a:pt x="136" y="320"/>
                    </a:lnTo>
                    <a:lnTo>
                      <a:pt x="148" y="302"/>
                    </a:lnTo>
                    <a:lnTo>
                      <a:pt x="152" y="294"/>
                    </a:lnTo>
                    <a:lnTo>
                      <a:pt x="152" y="282"/>
                    </a:lnTo>
                    <a:lnTo>
                      <a:pt x="176" y="282"/>
                    </a:lnTo>
                    <a:lnTo>
                      <a:pt x="178" y="292"/>
                    </a:lnTo>
                    <a:lnTo>
                      <a:pt x="180" y="300"/>
                    </a:lnTo>
                    <a:lnTo>
                      <a:pt x="194" y="318"/>
                    </a:lnTo>
                    <a:lnTo>
                      <a:pt x="208" y="316"/>
                    </a:lnTo>
                    <a:lnTo>
                      <a:pt x="212" y="292"/>
                    </a:lnTo>
                    <a:lnTo>
                      <a:pt x="210" y="284"/>
                    </a:lnTo>
                    <a:lnTo>
                      <a:pt x="206" y="274"/>
                    </a:lnTo>
                    <a:lnTo>
                      <a:pt x="226" y="262"/>
                    </a:lnTo>
                    <a:lnTo>
                      <a:pt x="232" y="272"/>
                    </a:lnTo>
                    <a:lnTo>
                      <a:pt x="240" y="278"/>
                    </a:lnTo>
                    <a:lnTo>
                      <a:pt x="260" y="288"/>
                    </a:lnTo>
                    <a:lnTo>
                      <a:pt x="270" y="280"/>
                    </a:lnTo>
                    <a:lnTo>
                      <a:pt x="264" y="258"/>
                    </a:lnTo>
                    <a:lnTo>
                      <a:pt x="258" y="250"/>
                    </a:lnTo>
                    <a:lnTo>
                      <a:pt x="250" y="242"/>
                    </a:lnTo>
                    <a:lnTo>
                      <a:pt x="264" y="224"/>
                    </a:lnTo>
                    <a:lnTo>
                      <a:pt x="274" y="230"/>
                    </a:lnTo>
                    <a:lnTo>
                      <a:pt x="282" y="232"/>
                    </a:lnTo>
                    <a:lnTo>
                      <a:pt x="306" y="232"/>
                    </a:lnTo>
                    <a:lnTo>
                      <a:pt x="310" y="220"/>
                    </a:lnTo>
                    <a:lnTo>
                      <a:pt x="296" y="204"/>
                    </a:lnTo>
                    <a:lnTo>
                      <a:pt x="288" y="200"/>
                    </a:lnTo>
                    <a:close/>
                    <a:moveTo>
                      <a:pt x="160" y="266"/>
                    </a:moveTo>
                    <a:lnTo>
                      <a:pt x="160" y="266"/>
                    </a:lnTo>
                    <a:lnTo>
                      <a:pt x="140" y="264"/>
                    </a:lnTo>
                    <a:lnTo>
                      <a:pt x="120" y="258"/>
                    </a:lnTo>
                    <a:lnTo>
                      <a:pt x="102" y="248"/>
                    </a:lnTo>
                    <a:lnTo>
                      <a:pt x="86" y="236"/>
                    </a:lnTo>
                    <a:lnTo>
                      <a:pt x="74" y="220"/>
                    </a:lnTo>
                    <a:lnTo>
                      <a:pt x="64" y="202"/>
                    </a:lnTo>
                    <a:lnTo>
                      <a:pt x="58" y="182"/>
                    </a:lnTo>
                    <a:lnTo>
                      <a:pt x="54" y="160"/>
                    </a:lnTo>
                    <a:lnTo>
                      <a:pt x="54" y="160"/>
                    </a:lnTo>
                    <a:lnTo>
                      <a:pt x="58" y="140"/>
                    </a:lnTo>
                    <a:lnTo>
                      <a:pt x="64" y="120"/>
                    </a:lnTo>
                    <a:lnTo>
                      <a:pt x="74" y="102"/>
                    </a:lnTo>
                    <a:lnTo>
                      <a:pt x="86" y="86"/>
                    </a:lnTo>
                    <a:lnTo>
                      <a:pt x="102" y="72"/>
                    </a:lnTo>
                    <a:lnTo>
                      <a:pt x="120" y="64"/>
                    </a:lnTo>
                    <a:lnTo>
                      <a:pt x="140" y="56"/>
                    </a:lnTo>
                    <a:lnTo>
                      <a:pt x="160" y="54"/>
                    </a:lnTo>
                    <a:lnTo>
                      <a:pt x="160" y="54"/>
                    </a:lnTo>
                    <a:lnTo>
                      <a:pt x="182" y="56"/>
                    </a:lnTo>
                    <a:lnTo>
                      <a:pt x="202" y="64"/>
                    </a:lnTo>
                    <a:lnTo>
                      <a:pt x="220" y="72"/>
                    </a:lnTo>
                    <a:lnTo>
                      <a:pt x="236" y="86"/>
                    </a:lnTo>
                    <a:lnTo>
                      <a:pt x="248" y="102"/>
                    </a:lnTo>
                    <a:lnTo>
                      <a:pt x="258" y="120"/>
                    </a:lnTo>
                    <a:lnTo>
                      <a:pt x="264" y="14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64" y="182"/>
                    </a:lnTo>
                    <a:lnTo>
                      <a:pt x="258" y="202"/>
                    </a:lnTo>
                    <a:lnTo>
                      <a:pt x="248" y="220"/>
                    </a:lnTo>
                    <a:lnTo>
                      <a:pt x="236" y="236"/>
                    </a:lnTo>
                    <a:lnTo>
                      <a:pt x="220" y="248"/>
                    </a:lnTo>
                    <a:lnTo>
                      <a:pt x="202" y="258"/>
                    </a:lnTo>
                    <a:lnTo>
                      <a:pt x="182" y="264"/>
                    </a:lnTo>
                    <a:lnTo>
                      <a:pt x="160" y="266"/>
                    </a:lnTo>
                    <a:lnTo>
                      <a:pt x="160" y="2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030619" y="2662717"/>
              <a:ext cx="3137262" cy="2063091"/>
              <a:chOff x="-163513" y="7035800"/>
              <a:chExt cx="1168400" cy="768350"/>
            </a:xfrm>
            <a:solidFill>
              <a:schemeClr val="tx1"/>
            </a:solidFill>
          </p:grpSpPr>
          <p:sp>
            <p:nvSpPr>
              <p:cNvPr id="30" name="Freeform 207"/>
              <p:cNvSpPr>
                <a:spLocks noEditPoints="1"/>
              </p:cNvSpPr>
              <p:nvPr/>
            </p:nvSpPr>
            <p:spPr bwMode="auto">
              <a:xfrm>
                <a:off x="-96838" y="7035800"/>
                <a:ext cx="1035050" cy="635000"/>
              </a:xfrm>
              <a:custGeom>
                <a:avLst/>
                <a:gdLst>
                  <a:gd name="T0" fmla="*/ 40 w 652"/>
                  <a:gd name="T1" fmla="*/ 0 h 400"/>
                  <a:gd name="T2" fmla="*/ 32 w 652"/>
                  <a:gd name="T3" fmla="*/ 0 h 400"/>
                  <a:gd name="T4" fmla="*/ 18 w 652"/>
                  <a:gd name="T5" fmla="*/ 6 h 400"/>
                  <a:gd name="T6" fmla="*/ 6 w 652"/>
                  <a:gd name="T7" fmla="*/ 18 h 400"/>
                  <a:gd name="T8" fmla="*/ 0 w 652"/>
                  <a:gd name="T9" fmla="*/ 32 h 400"/>
                  <a:gd name="T10" fmla="*/ 0 w 652"/>
                  <a:gd name="T11" fmla="*/ 360 h 400"/>
                  <a:gd name="T12" fmla="*/ 0 w 652"/>
                  <a:gd name="T13" fmla="*/ 368 h 400"/>
                  <a:gd name="T14" fmla="*/ 6 w 652"/>
                  <a:gd name="T15" fmla="*/ 382 h 400"/>
                  <a:gd name="T16" fmla="*/ 18 w 652"/>
                  <a:gd name="T17" fmla="*/ 394 h 400"/>
                  <a:gd name="T18" fmla="*/ 32 w 652"/>
                  <a:gd name="T19" fmla="*/ 400 h 400"/>
                  <a:gd name="T20" fmla="*/ 610 w 652"/>
                  <a:gd name="T21" fmla="*/ 400 h 400"/>
                  <a:gd name="T22" fmla="*/ 620 w 652"/>
                  <a:gd name="T23" fmla="*/ 400 h 400"/>
                  <a:gd name="T24" fmla="*/ 634 w 652"/>
                  <a:gd name="T25" fmla="*/ 394 h 400"/>
                  <a:gd name="T26" fmla="*/ 644 w 652"/>
                  <a:gd name="T27" fmla="*/ 382 h 400"/>
                  <a:gd name="T28" fmla="*/ 650 w 652"/>
                  <a:gd name="T29" fmla="*/ 368 h 400"/>
                  <a:gd name="T30" fmla="*/ 652 w 652"/>
                  <a:gd name="T31" fmla="*/ 40 h 400"/>
                  <a:gd name="T32" fmla="*/ 650 w 652"/>
                  <a:gd name="T33" fmla="*/ 32 h 400"/>
                  <a:gd name="T34" fmla="*/ 644 w 652"/>
                  <a:gd name="T35" fmla="*/ 18 h 400"/>
                  <a:gd name="T36" fmla="*/ 634 w 652"/>
                  <a:gd name="T37" fmla="*/ 6 h 400"/>
                  <a:gd name="T38" fmla="*/ 620 w 652"/>
                  <a:gd name="T39" fmla="*/ 0 h 400"/>
                  <a:gd name="T40" fmla="*/ 610 w 652"/>
                  <a:gd name="T41" fmla="*/ 0 h 400"/>
                  <a:gd name="T42" fmla="*/ 618 w 652"/>
                  <a:gd name="T43" fmla="*/ 344 h 400"/>
                  <a:gd name="T44" fmla="*/ 616 w 652"/>
                  <a:gd name="T45" fmla="*/ 358 h 400"/>
                  <a:gd name="T46" fmla="*/ 608 w 652"/>
                  <a:gd name="T47" fmla="*/ 370 h 400"/>
                  <a:gd name="T48" fmla="*/ 596 w 652"/>
                  <a:gd name="T49" fmla="*/ 378 h 400"/>
                  <a:gd name="T50" fmla="*/ 582 w 652"/>
                  <a:gd name="T51" fmla="*/ 380 h 400"/>
                  <a:gd name="T52" fmla="*/ 68 w 652"/>
                  <a:gd name="T53" fmla="*/ 380 h 400"/>
                  <a:gd name="T54" fmla="*/ 54 w 652"/>
                  <a:gd name="T55" fmla="*/ 378 h 400"/>
                  <a:gd name="T56" fmla="*/ 44 w 652"/>
                  <a:gd name="T57" fmla="*/ 370 h 400"/>
                  <a:gd name="T58" fmla="*/ 36 w 652"/>
                  <a:gd name="T59" fmla="*/ 358 h 400"/>
                  <a:gd name="T60" fmla="*/ 32 w 652"/>
                  <a:gd name="T61" fmla="*/ 344 h 400"/>
                  <a:gd name="T62" fmla="*/ 32 w 652"/>
                  <a:gd name="T63" fmla="*/ 56 h 400"/>
                  <a:gd name="T64" fmla="*/ 36 w 652"/>
                  <a:gd name="T65" fmla="*/ 42 h 400"/>
                  <a:gd name="T66" fmla="*/ 44 w 652"/>
                  <a:gd name="T67" fmla="*/ 30 h 400"/>
                  <a:gd name="T68" fmla="*/ 54 w 652"/>
                  <a:gd name="T69" fmla="*/ 22 h 400"/>
                  <a:gd name="T70" fmla="*/ 68 w 652"/>
                  <a:gd name="T71" fmla="*/ 20 h 400"/>
                  <a:gd name="T72" fmla="*/ 582 w 652"/>
                  <a:gd name="T73" fmla="*/ 20 h 400"/>
                  <a:gd name="T74" fmla="*/ 596 w 652"/>
                  <a:gd name="T75" fmla="*/ 22 h 400"/>
                  <a:gd name="T76" fmla="*/ 608 w 652"/>
                  <a:gd name="T77" fmla="*/ 30 h 400"/>
                  <a:gd name="T78" fmla="*/ 616 w 652"/>
                  <a:gd name="T79" fmla="*/ 42 h 400"/>
                  <a:gd name="T80" fmla="*/ 618 w 652"/>
                  <a:gd name="T81" fmla="*/ 5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52" h="400">
                    <a:moveTo>
                      <a:pt x="610" y="0"/>
                    </a:moveTo>
                    <a:lnTo>
                      <a:pt x="40" y="0"/>
                    </a:lnTo>
                    <a:lnTo>
                      <a:pt x="40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360"/>
                    </a:lnTo>
                    <a:lnTo>
                      <a:pt x="0" y="360"/>
                    </a:lnTo>
                    <a:lnTo>
                      <a:pt x="0" y="368"/>
                    </a:lnTo>
                    <a:lnTo>
                      <a:pt x="4" y="376"/>
                    </a:lnTo>
                    <a:lnTo>
                      <a:pt x="6" y="382"/>
                    </a:lnTo>
                    <a:lnTo>
                      <a:pt x="12" y="388"/>
                    </a:lnTo>
                    <a:lnTo>
                      <a:pt x="18" y="394"/>
                    </a:lnTo>
                    <a:lnTo>
                      <a:pt x="24" y="398"/>
                    </a:lnTo>
                    <a:lnTo>
                      <a:pt x="32" y="400"/>
                    </a:lnTo>
                    <a:lnTo>
                      <a:pt x="40" y="400"/>
                    </a:lnTo>
                    <a:lnTo>
                      <a:pt x="610" y="400"/>
                    </a:lnTo>
                    <a:lnTo>
                      <a:pt x="610" y="400"/>
                    </a:lnTo>
                    <a:lnTo>
                      <a:pt x="620" y="400"/>
                    </a:lnTo>
                    <a:lnTo>
                      <a:pt x="626" y="398"/>
                    </a:lnTo>
                    <a:lnTo>
                      <a:pt x="634" y="394"/>
                    </a:lnTo>
                    <a:lnTo>
                      <a:pt x="640" y="388"/>
                    </a:lnTo>
                    <a:lnTo>
                      <a:pt x="644" y="382"/>
                    </a:lnTo>
                    <a:lnTo>
                      <a:pt x="648" y="376"/>
                    </a:lnTo>
                    <a:lnTo>
                      <a:pt x="650" y="368"/>
                    </a:lnTo>
                    <a:lnTo>
                      <a:pt x="652" y="360"/>
                    </a:lnTo>
                    <a:lnTo>
                      <a:pt x="652" y="40"/>
                    </a:lnTo>
                    <a:lnTo>
                      <a:pt x="652" y="40"/>
                    </a:lnTo>
                    <a:lnTo>
                      <a:pt x="650" y="32"/>
                    </a:lnTo>
                    <a:lnTo>
                      <a:pt x="648" y="24"/>
                    </a:lnTo>
                    <a:lnTo>
                      <a:pt x="644" y="18"/>
                    </a:lnTo>
                    <a:lnTo>
                      <a:pt x="640" y="12"/>
                    </a:lnTo>
                    <a:lnTo>
                      <a:pt x="634" y="6"/>
                    </a:lnTo>
                    <a:lnTo>
                      <a:pt x="626" y="2"/>
                    </a:lnTo>
                    <a:lnTo>
                      <a:pt x="620" y="0"/>
                    </a:lnTo>
                    <a:lnTo>
                      <a:pt x="610" y="0"/>
                    </a:lnTo>
                    <a:lnTo>
                      <a:pt x="610" y="0"/>
                    </a:lnTo>
                    <a:close/>
                    <a:moveTo>
                      <a:pt x="618" y="344"/>
                    </a:moveTo>
                    <a:lnTo>
                      <a:pt x="618" y="344"/>
                    </a:lnTo>
                    <a:lnTo>
                      <a:pt x="618" y="352"/>
                    </a:lnTo>
                    <a:lnTo>
                      <a:pt x="616" y="358"/>
                    </a:lnTo>
                    <a:lnTo>
                      <a:pt x="612" y="364"/>
                    </a:lnTo>
                    <a:lnTo>
                      <a:pt x="608" y="370"/>
                    </a:lnTo>
                    <a:lnTo>
                      <a:pt x="602" y="374"/>
                    </a:lnTo>
                    <a:lnTo>
                      <a:pt x="596" y="378"/>
                    </a:lnTo>
                    <a:lnTo>
                      <a:pt x="590" y="380"/>
                    </a:lnTo>
                    <a:lnTo>
                      <a:pt x="582" y="380"/>
                    </a:lnTo>
                    <a:lnTo>
                      <a:pt x="68" y="380"/>
                    </a:lnTo>
                    <a:lnTo>
                      <a:pt x="68" y="380"/>
                    </a:lnTo>
                    <a:lnTo>
                      <a:pt x="62" y="380"/>
                    </a:lnTo>
                    <a:lnTo>
                      <a:pt x="54" y="378"/>
                    </a:lnTo>
                    <a:lnTo>
                      <a:pt x="48" y="374"/>
                    </a:lnTo>
                    <a:lnTo>
                      <a:pt x="44" y="370"/>
                    </a:lnTo>
                    <a:lnTo>
                      <a:pt x="38" y="364"/>
                    </a:lnTo>
                    <a:lnTo>
                      <a:pt x="36" y="358"/>
                    </a:lnTo>
                    <a:lnTo>
                      <a:pt x="34" y="352"/>
                    </a:lnTo>
                    <a:lnTo>
                      <a:pt x="32" y="344"/>
                    </a:lnTo>
                    <a:lnTo>
                      <a:pt x="32" y="56"/>
                    </a:lnTo>
                    <a:lnTo>
                      <a:pt x="32" y="56"/>
                    </a:lnTo>
                    <a:lnTo>
                      <a:pt x="34" y="48"/>
                    </a:lnTo>
                    <a:lnTo>
                      <a:pt x="36" y="42"/>
                    </a:lnTo>
                    <a:lnTo>
                      <a:pt x="38" y="36"/>
                    </a:lnTo>
                    <a:lnTo>
                      <a:pt x="44" y="30"/>
                    </a:lnTo>
                    <a:lnTo>
                      <a:pt x="48" y="26"/>
                    </a:lnTo>
                    <a:lnTo>
                      <a:pt x="54" y="22"/>
                    </a:lnTo>
                    <a:lnTo>
                      <a:pt x="62" y="20"/>
                    </a:lnTo>
                    <a:lnTo>
                      <a:pt x="68" y="20"/>
                    </a:lnTo>
                    <a:lnTo>
                      <a:pt x="582" y="20"/>
                    </a:lnTo>
                    <a:lnTo>
                      <a:pt x="582" y="20"/>
                    </a:lnTo>
                    <a:lnTo>
                      <a:pt x="590" y="20"/>
                    </a:lnTo>
                    <a:lnTo>
                      <a:pt x="596" y="22"/>
                    </a:lnTo>
                    <a:lnTo>
                      <a:pt x="602" y="26"/>
                    </a:lnTo>
                    <a:lnTo>
                      <a:pt x="608" y="30"/>
                    </a:lnTo>
                    <a:lnTo>
                      <a:pt x="612" y="36"/>
                    </a:lnTo>
                    <a:lnTo>
                      <a:pt x="616" y="42"/>
                    </a:lnTo>
                    <a:lnTo>
                      <a:pt x="618" y="48"/>
                    </a:lnTo>
                    <a:lnTo>
                      <a:pt x="618" y="56"/>
                    </a:lnTo>
                    <a:lnTo>
                      <a:pt x="618" y="3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08"/>
              <p:cNvSpPr>
                <a:spLocks noEditPoints="1"/>
              </p:cNvSpPr>
              <p:nvPr/>
            </p:nvSpPr>
            <p:spPr bwMode="auto">
              <a:xfrm>
                <a:off x="-163513" y="7712075"/>
                <a:ext cx="1168400" cy="92075"/>
              </a:xfrm>
              <a:custGeom>
                <a:avLst/>
                <a:gdLst>
                  <a:gd name="T0" fmla="*/ 708 w 736"/>
                  <a:gd name="T1" fmla="*/ 0 h 58"/>
                  <a:gd name="T2" fmla="*/ 28 w 736"/>
                  <a:gd name="T3" fmla="*/ 0 h 58"/>
                  <a:gd name="T4" fmla="*/ 28 w 736"/>
                  <a:gd name="T5" fmla="*/ 0 h 58"/>
                  <a:gd name="T6" fmla="*/ 16 w 736"/>
                  <a:gd name="T7" fmla="*/ 2 h 58"/>
                  <a:gd name="T8" fmla="*/ 8 w 736"/>
                  <a:gd name="T9" fmla="*/ 10 h 58"/>
                  <a:gd name="T10" fmla="*/ 2 w 736"/>
                  <a:gd name="T11" fmla="*/ 18 h 58"/>
                  <a:gd name="T12" fmla="*/ 0 w 736"/>
                  <a:gd name="T13" fmla="*/ 30 h 58"/>
                  <a:gd name="T14" fmla="*/ 0 w 736"/>
                  <a:gd name="T15" fmla="*/ 30 h 58"/>
                  <a:gd name="T16" fmla="*/ 2 w 736"/>
                  <a:gd name="T17" fmla="*/ 40 h 58"/>
                  <a:gd name="T18" fmla="*/ 8 w 736"/>
                  <a:gd name="T19" fmla="*/ 50 h 58"/>
                  <a:gd name="T20" fmla="*/ 16 w 736"/>
                  <a:gd name="T21" fmla="*/ 56 h 58"/>
                  <a:gd name="T22" fmla="*/ 28 w 736"/>
                  <a:gd name="T23" fmla="*/ 58 h 58"/>
                  <a:gd name="T24" fmla="*/ 708 w 736"/>
                  <a:gd name="T25" fmla="*/ 58 h 58"/>
                  <a:gd name="T26" fmla="*/ 708 w 736"/>
                  <a:gd name="T27" fmla="*/ 58 h 58"/>
                  <a:gd name="T28" fmla="*/ 718 w 736"/>
                  <a:gd name="T29" fmla="*/ 56 h 58"/>
                  <a:gd name="T30" fmla="*/ 728 w 736"/>
                  <a:gd name="T31" fmla="*/ 50 h 58"/>
                  <a:gd name="T32" fmla="*/ 734 w 736"/>
                  <a:gd name="T33" fmla="*/ 40 h 58"/>
                  <a:gd name="T34" fmla="*/ 736 w 736"/>
                  <a:gd name="T35" fmla="*/ 30 h 58"/>
                  <a:gd name="T36" fmla="*/ 736 w 736"/>
                  <a:gd name="T37" fmla="*/ 30 h 58"/>
                  <a:gd name="T38" fmla="*/ 734 w 736"/>
                  <a:gd name="T39" fmla="*/ 18 h 58"/>
                  <a:gd name="T40" fmla="*/ 728 w 736"/>
                  <a:gd name="T41" fmla="*/ 10 h 58"/>
                  <a:gd name="T42" fmla="*/ 718 w 736"/>
                  <a:gd name="T43" fmla="*/ 2 h 58"/>
                  <a:gd name="T44" fmla="*/ 708 w 736"/>
                  <a:gd name="T45" fmla="*/ 0 h 58"/>
                  <a:gd name="T46" fmla="*/ 708 w 736"/>
                  <a:gd name="T47" fmla="*/ 0 h 58"/>
                  <a:gd name="T48" fmla="*/ 412 w 736"/>
                  <a:gd name="T49" fmla="*/ 30 h 58"/>
                  <a:gd name="T50" fmla="*/ 324 w 736"/>
                  <a:gd name="T51" fmla="*/ 30 h 58"/>
                  <a:gd name="T52" fmla="*/ 324 w 736"/>
                  <a:gd name="T53" fmla="*/ 30 h 58"/>
                  <a:gd name="T54" fmla="*/ 320 w 736"/>
                  <a:gd name="T55" fmla="*/ 28 h 58"/>
                  <a:gd name="T56" fmla="*/ 318 w 736"/>
                  <a:gd name="T57" fmla="*/ 28 h 58"/>
                  <a:gd name="T58" fmla="*/ 316 w 736"/>
                  <a:gd name="T59" fmla="*/ 24 h 58"/>
                  <a:gd name="T60" fmla="*/ 316 w 736"/>
                  <a:gd name="T61" fmla="*/ 22 h 58"/>
                  <a:gd name="T62" fmla="*/ 316 w 736"/>
                  <a:gd name="T63" fmla="*/ 22 h 58"/>
                  <a:gd name="T64" fmla="*/ 316 w 736"/>
                  <a:gd name="T65" fmla="*/ 18 h 58"/>
                  <a:gd name="T66" fmla="*/ 318 w 736"/>
                  <a:gd name="T67" fmla="*/ 16 h 58"/>
                  <a:gd name="T68" fmla="*/ 320 w 736"/>
                  <a:gd name="T69" fmla="*/ 14 h 58"/>
                  <a:gd name="T70" fmla="*/ 324 w 736"/>
                  <a:gd name="T71" fmla="*/ 14 h 58"/>
                  <a:gd name="T72" fmla="*/ 412 w 736"/>
                  <a:gd name="T73" fmla="*/ 14 h 58"/>
                  <a:gd name="T74" fmla="*/ 412 w 736"/>
                  <a:gd name="T75" fmla="*/ 14 h 58"/>
                  <a:gd name="T76" fmla="*/ 416 w 736"/>
                  <a:gd name="T77" fmla="*/ 14 h 58"/>
                  <a:gd name="T78" fmla="*/ 418 w 736"/>
                  <a:gd name="T79" fmla="*/ 16 h 58"/>
                  <a:gd name="T80" fmla="*/ 420 w 736"/>
                  <a:gd name="T81" fmla="*/ 18 h 58"/>
                  <a:gd name="T82" fmla="*/ 420 w 736"/>
                  <a:gd name="T83" fmla="*/ 22 h 58"/>
                  <a:gd name="T84" fmla="*/ 420 w 736"/>
                  <a:gd name="T85" fmla="*/ 22 h 58"/>
                  <a:gd name="T86" fmla="*/ 420 w 736"/>
                  <a:gd name="T87" fmla="*/ 24 h 58"/>
                  <a:gd name="T88" fmla="*/ 418 w 736"/>
                  <a:gd name="T89" fmla="*/ 28 h 58"/>
                  <a:gd name="T90" fmla="*/ 416 w 736"/>
                  <a:gd name="T91" fmla="*/ 28 h 58"/>
                  <a:gd name="T92" fmla="*/ 412 w 736"/>
                  <a:gd name="T93" fmla="*/ 30 h 58"/>
                  <a:gd name="T94" fmla="*/ 412 w 736"/>
                  <a:gd name="T95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6" h="58">
                    <a:moveTo>
                      <a:pt x="708" y="0"/>
                    </a:moveTo>
                    <a:lnTo>
                      <a:pt x="28" y="0"/>
                    </a:lnTo>
                    <a:lnTo>
                      <a:pt x="28" y="0"/>
                    </a:lnTo>
                    <a:lnTo>
                      <a:pt x="16" y="2"/>
                    </a:lnTo>
                    <a:lnTo>
                      <a:pt x="8" y="10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8" y="50"/>
                    </a:lnTo>
                    <a:lnTo>
                      <a:pt x="16" y="56"/>
                    </a:lnTo>
                    <a:lnTo>
                      <a:pt x="28" y="58"/>
                    </a:lnTo>
                    <a:lnTo>
                      <a:pt x="708" y="58"/>
                    </a:lnTo>
                    <a:lnTo>
                      <a:pt x="708" y="58"/>
                    </a:lnTo>
                    <a:lnTo>
                      <a:pt x="718" y="56"/>
                    </a:lnTo>
                    <a:lnTo>
                      <a:pt x="728" y="50"/>
                    </a:lnTo>
                    <a:lnTo>
                      <a:pt x="734" y="40"/>
                    </a:lnTo>
                    <a:lnTo>
                      <a:pt x="736" y="30"/>
                    </a:lnTo>
                    <a:lnTo>
                      <a:pt x="736" y="30"/>
                    </a:lnTo>
                    <a:lnTo>
                      <a:pt x="734" y="18"/>
                    </a:lnTo>
                    <a:lnTo>
                      <a:pt x="728" y="10"/>
                    </a:lnTo>
                    <a:lnTo>
                      <a:pt x="718" y="2"/>
                    </a:lnTo>
                    <a:lnTo>
                      <a:pt x="708" y="0"/>
                    </a:lnTo>
                    <a:lnTo>
                      <a:pt x="708" y="0"/>
                    </a:lnTo>
                    <a:close/>
                    <a:moveTo>
                      <a:pt x="412" y="30"/>
                    </a:moveTo>
                    <a:lnTo>
                      <a:pt x="324" y="30"/>
                    </a:lnTo>
                    <a:lnTo>
                      <a:pt x="324" y="30"/>
                    </a:lnTo>
                    <a:lnTo>
                      <a:pt x="320" y="28"/>
                    </a:lnTo>
                    <a:lnTo>
                      <a:pt x="318" y="28"/>
                    </a:lnTo>
                    <a:lnTo>
                      <a:pt x="316" y="24"/>
                    </a:lnTo>
                    <a:lnTo>
                      <a:pt x="316" y="22"/>
                    </a:lnTo>
                    <a:lnTo>
                      <a:pt x="316" y="22"/>
                    </a:lnTo>
                    <a:lnTo>
                      <a:pt x="316" y="18"/>
                    </a:lnTo>
                    <a:lnTo>
                      <a:pt x="318" y="16"/>
                    </a:lnTo>
                    <a:lnTo>
                      <a:pt x="320" y="14"/>
                    </a:lnTo>
                    <a:lnTo>
                      <a:pt x="324" y="14"/>
                    </a:lnTo>
                    <a:lnTo>
                      <a:pt x="412" y="14"/>
                    </a:lnTo>
                    <a:lnTo>
                      <a:pt x="412" y="14"/>
                    </a:lnTo>
                    <a:lnTo>
                      <a:pt x="416" y="14"/>
                    </a:lnTo>
                    <a:lnTo>
                      <a:pt x="418" y="16"/>
                    </a:lnTo>
                    <a:lnTo>
                      <a:pt x="420" y="18"/>
                    </a:lnTo>
                    <a:lnTo>
                      <a:pt x="420" y="22"/>
                    </a:lnTo>
                    <a:lnTo>
                      <a:pt x="420" y="22"/>
                    </a:lnTo>
                    <a:lnTo>
                      <a:pt x="420" y="24"/>
                    </a:lnTo>
                    <a:lnTo>
                      <a:pt x="418" y="28"/>
                    </a:lnTo>
                    <a:lnTo>
                      <a:pt x="416" y="28"/>
                    </a:lnTo>
                    <a:lnTo>
                      <a:pt x="412" y="30"/>
                    </a:lnTo>
                    <a:lnTo>
                      <a:pt x="412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307361" y="3559208"/>
              <a:ext cx="434322" cy="431624"/>
              <a:chOff x="-1433513" y="5118100"/>
              <a:chExt cx="511175" cy="508000"/>
            </a:xfrm>
            <a:solidFill>
              <a:schemeClr val="bg1">
                <a:lumMod val="85000"/>
              </a:schemeClr>
            </a:solidFill>
          </p:grpSpPr>
          <p:sp>
            <p:nvSpPr>
              <p:cNvPr id="38" name="Freeform 26"/>
              <p:cNvSpPr>
                <a:spLocks noEditPoints="1"/>
              </p:cNvSpPr>
              <p:nvPr/>
            </p:nvSpPr>
            <p:spPr bwMode="auto">
              <a:xfrm>
                <a:off x="-1300163" y="5251450"/>
                <a:ext cx="244475" cy="241300"/>
              </a:xfrm>
              <a:custGeom>
                <a:avLst/>
                <a:gdLst>
                  <a:gd name="T0" fmla="*/ 76 w 154"/>
                  <a:gd name="T1" fmla="*/ 0 h 152"/>
                  <a:gd name="T2" fmla="*/ 48 w 154"/>
                  <a:gd name="T3" fmla="*/ 6 h 152"/>
                  <a:gd name="T4" fmla="*/ 22 w 154"/>
                  <a:gd name="T5" fmla="*/ 22 h 152"/>
                  <a:gd name="T6" fmla="*/ 6 w 154"/>
                  <a:gd name="T7" fmla="*/ 46 h 152"/>
                  <a:gd name="T8" fmla="*/ 0 w 154"/>
                  <a:gd name="T9" fmla="*/ 76 h 152"/>
                  <a:gd name="T10" fmla="*/ 2 w 154"/>
                  <a:gd name="T11" fmla="*/ 92 h 152"/>
                  <a:gd name="T12" fmla="*/ 14 w 154"/>
                  <a:gd name="T13" fmla="*/ 120 h 152"/>
                  <a:gd name="T14" fmla="*/ 34 w 154"/>
                  <a:gd name="T15" fmla="*/ 140 h 152"/>
                  <a:gd name="T16" fmla="*/ 62 w 154"/>
                  <a:gd name="T17" fmla="*/ 152 h 152"/>
                  <a:gd name="T18" fmla="*/ 76 w 154"/>
                  <a:gd name="T19" fmla="*/ 152 h 152"/>
                  <a:gd name="T20" fmla="*/ 106 w 154"/>
                  <a:gd name="T21" fmla="*/ 146 h 152"/>
                  <a:gd name="T22" fmla="*/ 130 w 154"/>
                  <a:gd name="T23" fmla="*/ 130 h 152"/>
                  <a:gd name="T24" fmla="*/ 148 w 154"/>
                  <a:gd name="T25" fmla="*/ 106 h 152"/>
                  <a:gd name="T26" fmla="*/ 154 w 154"/>
                  <a:gd name="T27" fmla="*/ 76 h 152"/>
                  <a:gd name="T28" fmla="*/ 152 w 154"/>
                  <a:gd name="T29" fmla="*/ 62 h 152"/>
                  <a:gd name="T30" fmla="*/ 140 w 154"/>
                  <a:gd name="T31" fmla="*/ 34 h 152"/>
                  <a:gd name="T32" fmla="*/ 120 w 154"/>
                  <a:gd name="T33" fmla="*/ 14 h 152"/>
                  <a:gd name="T34" fmla="*/ 92 w 154"/>
                  <a:gd name="T35" fmla="*/ 2 h 152"/>
                  <a:gd name="T36" fmla="*/ 76 w 154"/>
                  <a:gd name="T37" fmla="*/ 0 h 152"/>
                  <a:gd name="T38" fmla="*/ 106 w 154"/>
                  <a:gd name="T39" fmla="*/ 90 h 152"/>
                  <a:gd name="T40" fmla="*/ 98 w 154"/>
                  <a:gd name="T41" fmla="*/ 100 h 152"/>
                  <a:gd name="T42" fmla="*/ 76 w 154"/>
                  <a:gd name="T43" fmla="*/ 108 h 152"/>
                  <a:gd name="T44" fmla="*/ 64 w 154"/>
                  <a:gd name="T45" fmla="*/ 106 h 152"/>
                  <a:gd name="T46" fmla="*/ 58 w 154"/>
                  <a:gd name="T47" fmla="*/ 102 h 152"/>
                  <a:gd name="T48" fmla="*/ 48 w 154"/>
                  <a:gd name="T49" fmla="*/ 88 h 152"/>
                  <a:gd name="T50" fmla="*/ 46 w 154"/>
                  <a:gd name="T51" fmla="*/ 70 h 152"/>
                  <a:gd name="T52" fmla="*/ 48 w 154"/>
                  <a:gd name="T53" fmla="*/ 64 h 152"/>
                  <a:gd name="T54" fmla="*/ 56 w 154"/>
                  <a:gd name="T55" fmla="*/ 54 h 152"/>
                  <a:gd name="T56" fmla="*/ 78 w 154"/>
                  <a:gd name="T57" fmla="*/ 46 h 152"/>
                  <a:gd name="T58" fmla="*/ 90 w 154"/>
                  <a:gd name="T59" fmla="*/ 48 h 152"/>
                  <a:gd name="T60" fmla="*/ 96 w 154"/>
                  <a:gd name="T61" fmla="*/ 52 h 152"/>
                  <a:gd name="T62" fmla="*/ 106 w 154"/>
                  <a:gd name="T63" fmla="*/ 66 h 152"/>
                  <a:gd name="T64" fmla="*/ 108 w 154"/>
                  <a:gd name="T65" fmla="*/ 84 h 152"/>
                  <a:gd name="T66" fmla="*/ 106 w 154"/>
                  <a:gd name="T67" fmla="*/ 9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4" h="152">
                    <a:moveTo>
                      <a:pt x="76" y="0"/>
                    </a:moveTo>
                    <a:lnTo>
                      <a:pt x="76" y="0"/>
                    </a:lnTo>
                    <a:lnTo>
                      <a:pt x="62" y="2"/>
                    </a:lnTo>
                    <a:lnTo>
                      <a:pt x="48" y="6"/>
                    </a:lnTo>
                    <a:lnTo>
                      <a:pt x="34" y="14"/>
                    </a:lnTo>
                    <a:lnTo>
                      <a:pt x="22" y="22"/>
                    </a:lnTo>
                    <a:lnTo>
                      <a:pt x="14" y="34"/>
                    </a:lnTo>
                    <a:lnTo>
                      <a:pt x="6" y="46"/>
                    </a:lnTo>
                    <a:lnTo>
                      <a:pt x="2" y="62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2" y="92"/>
                    </a:lnTo>
                    <a:lnTo>
                      <a:pt x="6" y="106"/>
                    </a:lnTo>
                    <a:lnTo>
                      <a:pt x="14" y="120"/>
                    </a:lnTo>
                    <a:lnTo>
                      <a:pt x="22" y="130"/>
                    </a:lnTo>
                    <a:lnTo>
                      <a:pt x="34" y="140"/>
                    </a:lnTo>
                    <a:lnTo>
                      <a:pt x="48" y="146"/>
                    </a:lnTo>
                    <a:lnTo>
                      <a:pt x="62" y="152"/>
                    </a:lnTo>
                    <a:lnTo>
                      <a:pt x="76" y="152"/>
                    </a:lnTo>
                    <a:lnTo>
                      <a:pt x="76" y="152"/>
                    </a:lnTo>
                    <a:lnTo>
                      <a:pt x="92" y="152"/>
                    </a:lnTo>
                    <a:lnTo>
                      <a:pt x="106" y="146"/>
                    </a:lnTo>
                    <a:lnTo>
                      <a:pt x="120" y="140"/>
                    </a:lnTo>
                    <a:lnTo>
                      <a:pt x="130" y="130"/>
                    </a:lnTo>
                    <a:lnTo>
                      <a:pt x="140" y="120"/>
                    </a:lnTo>
                    <a:lnTo>
                      <a:pt x="148" y="106"/>
                    </a:lnTo>
                    <a:lnTo>
                      <a:pt x="152" y="92"/>
                    </a:lnTo>
                    <a:lnTo>
                      <a:pt x="154" y="76"/>
                    </a:lnTo>
                    <a:lnTo>
                      <a:pt x="154" y="76"/>
                    </a:lnTo>
                    <a:lnTo>
                      <a:pt x="152" y="62"/>
                    </a:lnTo>
                    <a:lnTo>
                      <a:pt x="148" y="46"/>
                    </a:lnTo>
                    <a:lnTo>
                      <a:pt x="140" y="34"/>
                    </a:lnTo>
                    <a:lnTo>
                      <a:pt x="130" y="22"/>
                    </a:lnTo>
                    <a:lnTo>
                      <a:pt x="120" y="14"/>
                    </a:lnTo>
                    <a:lnTo>
                      <a:pt x="106" y="6"/>
                    </a:lnTo>
                    <a:lnTo>
                      <a:pt x="92" y="2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  <a:moveTo>
                      <a:pt x="106" y="90"/>
                    </a:moveTo>
                    <a:lnTo>
                      <a:pt x="106" y="90"/>
                    </a:lnTo>
                    <a:lnTo>
                      <a:pt x="102" y="96"/>
                    </a:lnTo>
                    <a:lnTo>
                      <a:pt x="98" y="100"/>
                    </a:lnTo>
                    <a:lnTo>
                      <a:pt x="88" y="106"/>
                    </a:lnTo>
                    <a:lnTo>
                      <a:pt x="76" y="108"/>
                    </a:lnTo>
                    <a:lnTo>
                      <a:pt x="70" y="108"/>
                    </a:lnTo>
                    <a:lnTo>
                      <a:pt x="64" y="106"/>
                    </a:lnTo>
                    <a:lnTo>
                      <a:pt x="64" y="106"/>
                    </a:lnTo>
                    <a:lnTo>
                      <a:pt x="58" y="102"/>
                    </a:lnTo>
                    <a:lnTo>
                      <a:pt x="54" y="98"/>
                    </a:lnTo>
                    <a:lnTo>
                      <a:pt x="48" y="88"/>
                    </a:lnTo>
                    <a:lnTo>
                      <a:pt x="46" y="76"/>
                    </a:lnTo>
                    <a:lnTo>
                      <a:pt x="46" y="70"/>
                    </a:lnTo>
                    <a:lnTo>
                      <a:pt x="48" y="64"/>
                    </a:lnTo>
                    <a:lnTo>
                      <a:pt x="48" y="64"/>
                    </a:lnTo>
                    <a:lnTo>
                      <a:pt x="52" y="58"/>
                    </a:lnTo>
                    <a:lnTo>
                      <a:pt x="56" y="54"/>
                    </a:lnTo>
                    <a:lnTo>
                      <a:pt x="66" y="48"/>
                    </a:lnTo>
                    <a:lnTo>
                      <a:pt x="78" y="46"/>
                    </a:lnTo>
                    <a:lnTo>
                      <a:pt x="84" y="46"/>
                    </a:lnTo>
                    <a:lnTo>
                      <a:pt x="90" y="48"/>
                    </a:lnTo>
                    <a:lnTo>
                      <a:pt x="90" y="48"/>
                    </a:lnTo>
                    <a:lnTo>
                      <a:pt x="96" y="52"/>
                    </a:lnTo>
                    <a:lnTo>
                      <a:pt x="100" y="56"/>
                    </a:lnTo>
                    <a:lnTo>
                      <a:pt x="106" y="66"/>
                    </a:lnTo>
                    <a:lnTo>
                      <a:pt x="108" y="78"/>
                    </a:lnTo>
                    <a:lnTo>
                      <a:pt x="108" y="84"/>
                    </a:lnTo>
                    <a:lnTo>
                      <a:pt x="106" y="90"/>
                    </a:lnTo>
                    <a:lnTo>
                      <a:pt x="106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7"/>
              <p:cNvSpPr>
                <a:spLocks noEditPoints="1"/>
              </p:cNvSpPr>
              <p:nvPr/>
            </p:nvSpPr>
            <p:spPr bwMode="auto">
              <a:xfrm>
                <a:off x="-1433513" y="5118100"/>
                <a:ext cx="511175" cy="508000"/>
              </a:xfrm>
              <a:custGeom>
                <a:avLst/>
                <a:gdLst>
                  <a:gd name="T0" fmla="*/ 282 w 322"/>
                  <a:gd name="T1" fmla="*/ 172 h 320"/>
                  <a:gd name="T2" fmla="*/ 322 w 322"/>
                  <a:gd name="T3" fmla="*/ 162 h 320"/>
                  <a:gd name="T4" fmla="*/ 292 w 322"/>
                  <a:gd name="T5" fmla="*/ 140 h 320"/>
                  <a:gd name="T6" fmla="*/ 286 w 322"/>
                  <a:gd name="T7" fmla="*/ 116 h 320"/>
                  <a:gd name="T8" fmla="*/ 302 w 322"/>
                  <a:gd name="T9" fmla="*/ 80 h 320"/>
                  <a:gd name="T10" fmla="*/ 260 w 322"/>
                  <a:gd name="T11" fmla="*/ 92 h 320"/>
                  <a:gd name="T12" fmla="*/ 258 w 322"/>
                  <a:gd name="T13" fmla="*/ 58 h 320"/>
                  <a:gd name="T14" fmla="*/ 234 w 322"/>
                  <a:gd name="T15" fmla="*/ 38 h 320"/>
                  <a:gd name="T16" fmla="*/ 200 w 322"/>
                  <a:gd name="T17" fmla="*/ 46 h 320"/>
                  <a:gd name="T18" fmla="*/ 200 w 322"/>
                  <a:gd name="T19" fmla="*/ 4 h 320"/>
                  <a:gd name="T20" fmla="*/ 170 w 322"/>
                  <a:gd name="T21" fmla="*/ 28 h 320"/>
                  <a:gd name="T22" fmla="*/ 144 w 322"/>
                  <a:gd name="T23" fmla="*/ 28 h 320"/>
                  <a:gd name="T24" fmla="*/ 114 w 322"/>
                  <a:gd name="T25" fmla="*/ 6 h 320"/>
                  <a:gd name="T26" fmla="*/ 116 w 322"/>
                  <a:gd name="T27" fmla="*/ 48 h 320"/>
                  <a:gd name="T28" fmla="*/ 82 w 322"/>
                  <a:gd name="T29" fmla="*/ 42 h 320"/>
                  <a:gd name="T30" fmla="*/ 58 w 322"/>
                  <a:gd name="T31" fmla="*/ 64 h 320"/>
                  <a:gd name="T32" fmla="*/ 58 w 322"/>
                  <a:gd name="T33" fmla="*/ 98 h 320"/>
                  <a:gd name="T34" fmla="*/ 16 w 322"/>
                  <a:gd name="T35" fmla="*/ 88 h 320"/>
                  <a:gd name="T36" fmla="*/ 34 w 322"/>
                  <a:gd name="T37" fmla="*/ 122 h 320"/>
                  <a:gd name="T38" fmla="*/ 28 w 322"/>
                  <a:gd name="T39" fmla="*/ 148 h 320"/>
                  <a:gd name="T40" fmla="*/ 0 w 322"/>
                  <a:gd name="T41" fmla="*/ 172 h 320"/>
                  <a:gd name="T42" fmla="*/ 40 w 322"/>
                  <a:gd name="T43" fmla="*/ 180 h 320"/>
                  <a:gd name="T44" fmla="*/ 28 w 322"/>
                  <a:gd name="T45" fmla="*/ 210 h 320"/>
                  <a:gd name="T46" fmla="*/ 44 w 322"/>
                  <a:gd name="T47" fmla="*/ 240 h 320"/>
                  <a:gd name="T48" fmla="*/ 76 w 322"/>
                  <a:gd name="T49" fmla="*/ 248 h 320"/>
                  <a:gd name="T50" fmla="*/ 58 w 322"/>
                  <a:gd name="T51" fmla="*/ 286 h 320"/>
                  <a:gd name="T52" fmla="*/ 94 w 322"/>
                  <a:gd name="T53" fmla="*/ 276 h 320"/>
                  <a:gd name="T54" fmla="*/ 118 w 322"/>
                  <a:gd name="T55" fmla="*/ 286 h 320"/>
                  <a:gd name="T56" fmla="*/ 136 w 322"/>
                  <a:gd name="T57" fmla="*/ 320 h 320"/>
                  <a:gd name="T58" fmla="*/ 152 w 322"/>
                  <a:gd name="T59" fmla="*/ 282 h 320"/>
                  <a:gd name="T60" fmla="*/ 180 w 322"/>
                  <a:gd name="T61" fmla="*/ 300 h 320"/>
                  <a:gd name="T62" fmla="*/ 212 w 322"/>
                  <a:gd name="T63" fmla="*/ 292 h 320"/>
                  <a:gd name="T64" fmla="*/ 226 w 322"/>
                  <a:gd name="T65" fmla="*/ 262 h 320"/>
                  <a:gd name="T66" fmla="*/ 260 w 322"/>
                  <a:gd name="T67" fmla="*/ 288 h 320"/>
                  <a:gd name="T68" fmla="*/ 258 w 322"/>
                  <a:gd name="T69" fmla="*/ 250 h 320"/>
                  <a:gd name="T70" fmla="*/ 274 w 322"/>
                  <a:gd name="T71" fmla="*/ 230 h 320"/>
                  <a:gd name="T72" fmla="*/ 310 w 322"/>
                  <a:gd name="T73" fmla="*/ 220 h 320"/>
                  <a:gd name="T74" fmla="*/ 160 w 322"/>
                  <a:gd name="T75" fmla="*/ 266 h 320"/>
                  <a:gd name="T76" fmla="*/ 120 w 322"/>
                  <a:gd name="T77" fmla="*/ 258 h 320"/>
                  <a:gd name="T78" fmla="*/ 74 w 322"/>
                  <a:gd name="T79" fmla="*/ 220 h 320"/>
                  <a:gd name="T80" fmla="*/ 54 w 322"/>
                  <a:gd name="T81" fmla="*/ 160 h 320"/>
                  <a:gd name="T82" fmla="*/ 64 w 322"/>
                  <a:gd name="T83" fmla="*/ 120 h 320"/>
                  <a:gd name="T84" fmla="*/ 102 w 322"/>
                  <a:gd name="T85" fmla="*/ 72 h 320"/>
                  <a:gd name="T86" fmla="*/ 160 w 322"/>
                  <a:gd name="T87" fmla="*/ 54 h 320"/>
                  <a:gd name="T88" fmla="*/ 202 w 322"/>
                  <a:gd name="T89" fmla="*/ 64 h 320"/>
                  <a:gd name="T90" fmla="*/ 248 w 322"/>
                  <a:gd name="T91" fmla="*/ 102 h 320"/>
                  <a:gd name="T92" fmla="*/ 266 w 322"/>
                  <a:gd name="T93" fmla="*/ 160 h 320"/>
                  <a:gd name="T94" fmla="*/ 258 w 322"/>
                  <a:gd name="T95" fmla="*/ 202 h 320"/>
                  <a:gd name="T96" fmla="*/ 220 w 322"/>
                  <a:gd name="T97" fmla="*/ 248 h 320"/>
                  <a:gd name="T98" fmla="*/ 160 w 322"/>
                  <a:gd name="T99" fmla="*/ 266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22" h="320">
                    <a:moveTo>
                      <a:pt x="288" y="200"/>
                    </a:moveTo>
                    <a:lnTo>
                      <a:pt x="276" y="196"/>
                    </a:lnTo>
                    <a:lnTo>
                      <a:pt x="282" y="172"/>
                    </a:lnTo>
                    <a:lnTo>
                      <a:pt x="294" y="174"/>
                    </a:lnTo>
                    <a:lnTo>
                      <a:pt x="302" y="172"/>
                    </a:lnTo>
                    <a:lnTo>
                      <a:pt x="322" y="162"/>
                    </a:lnTo>
                    <a:lnTo>
                      <a:pt x="322" y="150"/>
                    </a:lnTo>
                    <a:lnTo>
                      <a:pt x="302" y="142"/>
                    </a:lnTo>
                    <a:lnTo>
                      <a:pt x="292" y="140"/>
                    </a:lnTo>
                    <a:lnTo>
                      <a:pt x="280" y="142"/>
                    </a:lnTo>
                    <a:lnTo>
                      <a:pt x="274" y="120"/>
                    </a:lnTo>
                    <a:lnTo>
                      <a:pt x="286" y="116"/>
                    </a:lnTo>
                    <a:lnTo>
                      <a:pt x="294" y="110"/>
                    </a:lnTo>
                    <a:lnTo>
                      <a:pt x="308" y="92"/>
                    </a:lnTo>
                    <a:lnTo>
                      <a:pt x="302" y="80"/>
                    </a:lnTo>
                    <a:lnTo>
                      <a:pt x="278" y="82"/>
                    </a:lnTo>
                    <a:lnTo>
                      <a:pt x="270" y="86"/>
                    </a:lnTo>
                    <a:lnTo>
                      <a:pt x="260" y="92"/>
                    </a:lnTo>
                    <a:lnTo>
                      <a:pt x="246" y="74"/>
                    </a:lnTo>
                    <a:lnTo>
                      <a:pt x="254" y="66"/>
                    </a:lnTo>
                    <a:lnTo>
                      <a:pt x="258" y="58"/>
                    </a:lnTo>
                    <a:lnTo>
                      <a:pt x="264" y="36"/>
                    </a:lnTo>
                    <a:lnTo>
                      <a:pt x="254" y="28"/>
                    </a:lnTo>
                    <a:lnTo>
                      <a:pt x="234" y="38"/>
                    </a:lnTo>
                    <a:lnTo>
                      <a:pt x="226" y="46"/>
                    </a:lnTo>
                    <a:lnTo>
                      <a:pt x="222" y="56"/>
                    </a:lnTo>
                    <a:lnTo>
                      <a:pt x="200" y="46"/>
                    </a:lnTo>
                    <a:lnTo>
                      <a:pt x="204" y="34"/>
                    </a:lnTo>
                    <a:lnTo>
                      <a:pt x="204" y="26"/>
                    </a:lnTo>
                    <a:lnTo>
                      <a:pt x="200" y="4"/>
                    </a:lnTo>
                    <a:lnTo>
                      <a:pt x="186" y="0"/>
                    </a:lnTo>
                    <a:lnTo>
                      <a:pt x="172" y="20"/>
                    </a:lnTo>
                    <a:lnTo>
                      <a:pt x="170" y="28"/>
                    </a:lnTo>
                    <a:lnTo>
                      <a:pt x="170" y="40"/>
                    </a:lnTo>
                    <a:lnTo>
                      <a:pt x="146" y="40"/>
                    </a:lnTo>
                    <a:lnTo>
                      <a:pt x="144" y="28"/>
                    </a:lnTo>
                    <a:lnTo>
                      <a:pt x="142" y="2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10" y="28"/>
                    </a:lnTo>
                    <a:lnTo>
                      <a:pt x="112" y="38"/>
                    </a:lnTo>
                    <a:lnTo>
                      <a:pt x="116" y="48"/>
                    </a:lnTo>
                    <a:lnTo>
                      <a:pt x="96" y="58"/>
                    </a:lnTo>
                    <a:lnTo>
                      <a:pt x="88" y="48"/>
                    </a:lnTo>
                    <a:lnTo>
                      <a:pt x="82" y="42"/>
                    </a:lnTo>
                    <a:lnTo>
                      <a:pt x="62" y="32"/>
                    </a:lnTo>
                    <a:lnTo>
                      <a:pt x="52" y="42"/>
                    </a:lnTo>
                    <a:lnTo>
                      <a:pt x="58" y="64"/>
                    </a:lnTo>
                    <a:lnTo>
                      <a:pt x="64" y="70"/>
                    </a:lnTo>
                    <a:lnTo>
                      <a:pt x="72" y="78"/>
                    </a:lnTo>
                    <a:lnTo>
                      <a:pt x="58" y="98"/>
                    </a:lnTo>
                    <a:lnTo>
                      <a:pt x="48" y="92"/>
                    </a:lnTo>
                    <a:lnTo>
                      <a:pt x="40" y="88"/>
                    </a:lnTo>
                    <a:lnTo>
                      <a:pt x="16" y="88"/>
                    </a:lnTo>
                    <a:lnTo>
                      <a:pt x="10" y="100"/>
                    </a:lnTo>
                    <a:lnTo>
                      <a:pt x="26" y="118"/>
                    </a:lnTo>
                    <a:lnTo>
                      <a:pt x="34" y="122"/>
                    </a:lnTo>
                    <a:lnTo>
                      <a:pt x="44" y="126"/>
                    </a:lnTo>
                    <a:lnTo>
                      <a:pt x="40" y="148"/>
                    </a:lnTo>
                    <a:lnTo>
                      <a:pt x="28" y="148"/>
                    </a:lnTo>
                    <a:lnTo>
                      <a:pt x="20" y="148"/>
                    </a:lnTo>
                    <a:lnTo>
                      <a:pt x="0" y="158"/>
                    </a:lnTo>
                    <a:lnTo>
                      <a:pt x="0" y="172"/>
                    </a:lnTo>
                    <a:lnTo>
                      <a:pt x="20" y="180"/>
                    </a:lnTo>
                    <a:lnTo>
                      <a:pt x="30" y="182"/>
                    </a:lnTo>
                    <a:lnTo>
                      <a:pt x="40" y="180"/>
                    </a:lnTo>
                    <a:lnTo>
                      <a:pt x="46" y="202"/>
                    </a:lnTo>
                    <a:lnTo>
                      <a:pt x="36" y="206"/>
                    </a:lnTo>
                    <a:lnTo>
                      <a:pt x="28" y="210"/>
                    </a:lnTo>
                    <a:lnTo>
                      <a:pt x="14" y="228"/>
                    </a:lnTo>
                    <a:lnTo>
                      <a:pt x="20" y="240"/>
                    </a:lnTo>
                    <a:lnTo>
                      <a:pt x="44" y="240"/>
                    </a:lnTo>
                    <a:lnTo>
                      <a:pt x="52" y="236"/>
                    </a:lnTo>
                    <a:lnTo>
                      <a:pt x="60" y="230"/>
                    </a:lnTo>
                    <a:lnTo>
                      <a:pt x="76" y="248"/>
                    </a:lnTo>
                    <a:lnTo>
                      <a:pt x="68" y="256"/>
                    </a:lnTo>
                    <a:lnTo>
                      <a:pt x="64" y="264"/>
                    </a:lnTo>
                    <a:lnTo>
                      <a:pt x="58" y="286"/>
                    </a:lnTo>
                    <a:lnTo>
                      <a:pt x="68" y="294"/>
                    </a:lnTo>
                    <a:lnTo>
                      <a:pt x="88" y="282"/>
                    </a:lnTo>
                    <a:lnTo>
                      <a:pt x="94" y="276"/>
                    </a:lnTo>
                    <a:lnTo>
                      <a:pt x="100" y="266"/>
                    </a:lnTo>
                    <a:lnTo>
                      <a:pt x="122" y="276"/>
                    </a:lnTo>
                    <a:lnTo>
                      <a:pt x="118" y="286"/>
                    </a:lnTo>
                    <a:lnTo>
                      <a:pt x="118" y="296"/>
                    </a:lnTo>
                    <a:lnTo>
                      <a:pt x="122" y="318"/>
                    </a:lnTo>
                    <a:lnTo>
                      <a:pt x="136" y="320"/>
                    </a:lnTo>
                    <a:lnTo>
                      <a:pt x="148" y="302"/>
                    </a:lnTo>
                    <a:lnTo>
                      <a:pt x="152" y="294"/>
                    </a:lnTo>
                    <a:lnTo>
                      <a:pt x="152" y="282"/>
                    </a:lnTo>
                    <a:lnTo>
                      <a:pt x="176" y="282"/>
                    </a:lnTo>
                    <a:lnTo>
                      <a:pt x="178" y="292"/>
                    </a:lnTo>
                    <a:lnTo>
                      <a:pt x="180" y="300"/>
                    </a:lnTo>
                    <a:lnTo>
                      <a:pt x="194" y="318"/>
                    </a:lnTo>
                    <a:lnTo>
                      <a:pt x="208" y="316"/>
                    </a:lnTo>
                    <a:lnTo>
                      <a:pt x="212" y="292"/>
                    </a:lnTo>
                    <a:lnTo>
                      <a:pt x="210" y="284"/>
                    </a:lnTo>
                    <a:lnTo>
                      <a:pt x="206" y="274"/>
                    </a:lnTo>
                    <a:lnTo>
                      <a:pt x="226" y="262"/>
                    </a:lnTo>
                    <a:lnTo>
                      <a:pt x="232" y="272"/>
                    </a:lnTo>
                    <a:lnTo>
                      <a:pt x="240" y="278"/>
                    </a:lnTo>
                    <a:lnTo>
                      <a:pt x="260" y="288"/>
                    </a:lnTo>
                    <a:lnTo>
                      <a:pt x="270" y="280"/>
                    </a:lnTo>
                    <a:lnTo>
                      <a:pt x="264" y="258"/>
                    </a:lnTo>
                    <a:lnTo>
                      <a:pt x="258" y="250"/>
                    </a:lnTo>
                    <a:lnTo>
                      <a:pt x="250" y="242"/>
                    </a:lnTo>
                    <a:lnTo>
                      <a:pt x="264" y="224"/>
                    </a:lnTo>
                    <a:lnTo>
                      <a:pt x="274" y="230"/>
                    </a:lnTo>
                    <a:lnTo>
                      <a:pt x="282" y="232"/>
                    </a:lnTo>
                    <a:lnTo>
                      <a:pt x="306" y="232"/>
                    </a:lnTo>
                    <a:lnTo>
                      <a:pt x="310" y="220"/>
                    </a:lnTo>
                    <a:lnTo>
                      <a:pt x="296" y="204"/>
                    </a:lnTo>
                    <a:lnTo>
                      <a:pt x="288" y="200"/>
                    </a:lnTo>
                    <a:close/>
                    <a:moveTo>
                      <a:pt x="160" y="266"/>
                    </a:moveTo>
                    <a:lnTo>
                      <a:pt x="160" y="266"/>
                    </a:lnTo>
                    <a:lnTo>
                      <a:pt x="140" y="264"/>
                    </a:lnTo>
                    <a:lnTo>
                      <a:pt x="120" y="258"/>
                    </a:lnTo>
                    <a:lnTo>
                      <a:pt x="102" y="248"/>
                    </a:lnTo>
                    <a:lnTo>
                      <a:pt x="86" y="236"/>
                    </a:lnTo>
                    <a:lnTo>
                      <a:pt x="74" y="220"/>
                    </a:lnTo>
                    <a:lnTo>
                      <a:pt x="64" y="202"/>
                    </a:lnTo>
                    <a:lnTo>
                      <a:pt x="58" y="182"/>
                    </a:lnTo>
                    <a:lnTo>
                      <a:pt x="54" y="160"/>
                    </a:lnTo>
                    <a:lnTo>
                      <a:pt x="54" y="160"/>
                    </a:lnTo>
                    <a:lnTo>
                      <a:pt x="58" y="140"/>
                    </a:lnTo>
                    <a:lnTo>
                      <a:pt x="64" y="120"/>
                    </a:lnTo>
                    <a:lnTo>
                      <a:pt x="74" y="102"/>
                    </a:lnTo>
                    <a:lnTo>
                      <a:pt x="86" y="86"/>
                    </a:lnTo>
                    <a:lnTo>
                      <a:pt x="102" y="72"/>
                    </a:lnTo>
                    <a:lnTo>
                      <a:pt x="120" y="64"/>
                    </a:lnTo>
                    <a:lnTo>
                      <a:pt x="140" y="56"/>
                    </a:lnTo>
                    <a:lnTo>
                      <a:pt x="160" y="54"/>
                    </a:lnTo>
                    <a:lnTo>
                      <a:pt x="160" y="54"/>
                    </a:lnTo>
                    <a:lnTo>
                      <a:pt x="182" y="56"/>
                    </a:lnTo>
                    <a:lnTo>
                      <a:pt x="202" y="64"/>
                    </a:lnTo>
                    <a:lnTo>
                      <a:pt x="220" y="72"/>
                    </a:lnTo>
                    <a:lnTo>
                      <a:pt x="236" y="86"/>
                    </a:lnTo>
                    <a:lnTo>
                      <a:pt x="248" y="102"/>
                    </a:lnTo>
                    <a:lnTo>
                      <a:pt x="258" y="120"/>
                    </a:lnTo>
                    <a:lnTo>
                      <a:pt x="264" y="14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64" y="182"/>
                    </a:lnTo>
                    <a:lnTo>
                      <a:pt x="258" y="202"/>
                    </a:lnTo>
                    <a:lnTo>
                      <a:pt x="248" y="220"/>
                    </a:lnTo>
                    <a:lnTo>
                      <a:pt x="236" y="236"/>
                    </a:lnTo>
                    <a:lnTo>
                      <a:pt x="220" y="248"/>
                    </a:lnTo>
                    <a:lnTo>
                      <a:pt x="202" y="258"/>
                    </a:lnTo>
                    <a:lnTo>
                      <a:pt x="182" y="264"/>
                    </a:lnTo>
                    <a:lnTo>
                      <a:pt x="160" y="266"/>
                    </a:lnTo>
                    <a:lnTo>
                      <a:pt x="160" y="2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rot="20894264">
              <a:off x="720129" y="1970439"/>
              <a:ext cx="568576" cy="706968"/>
              <a:chOff x="6176963" y="2693988"/>
              <a:chExt cx="1082675" cy="1346200"/>
            </a:xfrm>
            <a:solidFill>
              <a:schemeClr val="bg1">
                <a:lumMod val="75000"/>
              </a:schemeClr>
            </a:solidFill>
          </p:grpSpPr>
          <p:sp>
            <p:nvSpPr>
              <p:cNvPr id="41" name="Freeform 168"/>
              <p:cNvSpPr>
                <a:spLocks noEditPoints="1"/>
              </p:cNvSpPr>
              <p:nvPr/>
            </p:nvSpPr>
            <p:spPr bwMode="auto">
              <a:xfrm>
                <a:off x="6459538" y="2693988"/>
                <a:ext cx="517525" cy="184150"/>
              </a:xfrm>
              <a:custGeom>
                <a:avLst/>
                <a:gdLst>
                  <a:gd name="T0" fmla="*/ 162 w 326"/>
                  <a:gd name="T1" fmla="*/ 116 h 116"/>
                  <a:gd name="T2" fmla="*/ 102 w 326"/>
                  <a:gd name="T3" fmla="*/ 112 h 116"/>
                  <a:gd name="T4" fmla="*/ 50 w 326"/>
                  <a:gd name="T5" fmla="*/ 100 h 116"/>
                  <a:gd name="T6" fmla="*/ 14 w 326"/>
                  <a:gd name="T7" fmla="*/ 82 h 116"/>
                  <a:gd name="T8" fmla="*/ 2 w 326"/>
                  <a:gd name="T9" fmla="*/ 70 h 116"/>
                  <a:gd name="T10" fmla="*/ 0 w 326"/>
                  <a:gd name="T11" fmla="*/ 58 h 116"/>
                  <a:gd name="T12" fmla="*/ 0 w 326"/>
                  <a:gd name="T13" fmla="*/ 50 h 116"/>
                  <a:gd name="T14" fmla="*/ 8 w 326"/>
                  <a:gd name="T15" fmla="*/ 38 h 116"/>
                  <a:gd name="T16" fmla="*/ 30 w 326"/>
                  <a:gd name="T17" fmla="*/ 22 h 116"/>
                  <a:gd name="T18" fmla="*/ 76 w 326"/>
                  <a:gd name="T19" fmla="*/ 8 h 116"/>
                  <a:gd name="T20" fmla="*/ 132 w 326"/>
                  <a:gd name="T21" fmla="*/ 0 h 116"/>
                  <a:gd name="T22" fmla="*/ 162 w 326"/>
                  <a:gd name="T23" fmla="*/ 0 h 116"/>
                  <a:gd name="T24" fmla="*/ 222 w 326"/>
                  <a:gd name="T25" fmla="*/ 4 h 116"/>
                  <a:gd name="T26" fmla="*/ 276 w 326"/>
                  <a:gd name="T27" fmla="*/ 14 h 116"/>
                  <a:gd name="T28" fmla="*/ 312 w 326"/>
                  <a:gd name="T29" fmla="*/ 32 h 116"/>
                  <a:gd name="T30" fmla="*/ 322 w 326"/>
                  <a:gd name="T31" fmla="*/ 44 h 116"/>
                  <a:gd name="T32" fmla="*/ 326 w 326"/>
                  <a:gd name="T33" fmla="*/ 58 h 116"/>
                  <a:gd name="T34" fmla="*/ 326 w 326"/>
                  <a:gd name="T35" fmla="*/ 64 h 116"/>
                  <a:gd name="T36" fmla="*/ 318 w 326"/>
                  <a:gd name="T37" fmla="*/ 76 h 116"/>
                  <a:gd name="T38" fmla="*/ 296 w 326"/>
                  <a:gd name="T39" fmla="*/ 92 h 116"/>
                  <a:gd name="T40" fmla="*/ 250 w 326"/>
                  <a:gd name="T41" fmla="*/ 108 h 116"/>
                  <a:gd name="T42" fmla="*/ 194 w 326"/>
                  <a:gd name="T43" fmla="*/ 114 h 116"/>
                  <a:gd name="T44" fmla="*/ 162 w 326"/>
                  <a:gd name="T45" fmla="*/ 116 h 116"/>
                  <a:gd name="T46" fmla="*/ 162 w 326"/>
                  <a:gd name="T47" fmla="*/ 22 h 116"/>
                  <a:gd name="T48" fmla="*/ 102 w 326"/>
                  <a:gd name="T49" fmla="*/ 24 h 116"/>
                  <a:gd name="T50" fmla="*/ 58 w 326"/>
                  <a:gd name="T51" fmla="*/ 34 h 116"/>
                  <a:gd name="T52" fmla="*/ 30 w 326"/>
                  <a:gd name="T53" fmla="*/ 46 h 116"/>
                  <a:gd name="T54" fmla="*/ 20 w 326"/>
                  <a:gd name="T55" fmla="*/ 58 h 116"/>
                  <a:gd name="T56" fmla="*/ 24 w 326"/>
                  <a:gd name="T57" fmla="*/ 62 h 116"/>
                  <a:gd name="T58" fmla="*/ 42 w 326"/>
                  <a:gd name="T59" fmla="*/ 74 h 116"/>
                  <a:gd name="T60" fmla="*/ 78 w 326"/>
                  <a:gd name="T61" fmla="*/ 86 h 116"/>
                  <a:gd name="T62" fmla="*/ 130 w 326"/>
                  <a:gd name="T63" fmla="*/ 92 h 116"/>
                  <a:gd name="T64" fmla="*/ 162 w 326"/>
                  <a:gd name="T65" fmla="*/ 94 h 116"/>
                  <a:gd name="T66" fmla="*/ 224 w 326"/>
                  <a:gd name="T67" fmla="*/ 90 h 116"/>
                  <a:gd name="T68" fmla="*/ 268 w 326"/>
                  <a:gd name="T69" fmla="*/ 80 h 116"/>
                  <a:gd name="T70" fmla="*/ 296 w 326"/>
                  <a:gd name="T71" fmla="*/ 68 h 116"/>
                  <a:gd name="T72" fmla="*/ 304 w 326"/>
                  <a:gd name="T73" fmla="*/ 58 h 116"/>
                  <a:gd name="T74" fmla="*/ 302 w 326"/>
                  <a:gd name="T75" fmla="*/ 52 h 116"/>
                  <a:gd name="T76" fmla="*/ 284 w 326"/>
                  <a:gd name="T77" fmla="*/ 40 h 116"/>
                  <a:gd name="T78" fmla="*/ 248 w 326"/>
                  <a:gd name="T79" fmla="*/ 30 h 116"/>
                  <a:gd name="T80" fmla="*/ 196 w 326"/>
                  <a:gd name="T81" fmla="*/ 22 h 116"/>
                  <a:gd name="T82" fmla="*/ 162 w 326"/>
                  <a:gd name="T8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26" h="116">
                    <a:moveTo>
                      <a:pt x="162" y="116"/>
                    </a:moveTo>
                    <a:lnTo>
                      <a:pt x="162" y="116"/>
                    </a:lnTo>
                    <a:lnTo>
                      <a:pt x="132" y="114"/>
                    </a:lnTo>
                    <a:lnTo>
                      <a:pt x="102" y="112"/>
                    </a:lnTo>
                    <a:lnTo>
                      <a:pt x="76" y="108"/>
                    </a:lnTo>
                    <a:lnTo>
                      <a:pt x="50" y="100"/>
                    </a:lnTo>
                    <a:lnTo>
                      <a:pt x="30" y="92"/>
                    </a:lnTo>
                    <a:lnTo>
                      <a:pt x="14" y="82"/>
                    </a:lnTo>
                    <a:lnTo>
                      <a:pt x="8" y="76"/>
                    </a:lnTo>
                    <a:lnTo>
                      <a:pt x="2" y="70"/>
                    </a:lnTo>
                    <a:lnTo>
                      <a:pt x="0" y="64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0"/>
                    </a:lnTo>
                    <a:lnTo>
                      <a:pt x="2" y="44"/>
                    </a:lnTo>
                    <a:lnTo>
                      <a:pt x="8" y="38"/>
                    </a:lnTo>
                    <a:lnTo>
                      <a:pt x="14" y="32"/>
                    </a:lnTo>
                    <a:lnTo>
                      <a:pt x="30" y="22"/>
                    </a:lnTo>
                    <a:lnTo>
                      <a:pt x="50" y="14"/>
                    </a:lnTo>
                    <a:lnTo>
                      <a:pt x="76" y="8"/>
                    </a:lnTo>
                    <a:lnTo>
                      <a:pt x="102" y="4"/>
                    </a:lnTo>
                    <a:lnTo>
                      <a:pt x="132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94" y="0"/>
                    </a:lnTo>
                    <a:lnTo>
                      <a:pt x="222" y="4"/>
                    </a:lnTo>
                    <a:lnTo>
                      <a:pt x="250" y="8"/>
                    </a:lnTo>
                    <a:lnTo>
                      <a:pt x="276" y="14"/>
                    </a:lnTo>
                    <a:lnTo>
                      <a:pt x="296" y="22"/>
                    </a:lnTo>
                    <a:lnTo>
                      <a:pt x="312" y="32"/>
                    </a:lnTo>
                    <a:lnTo>
                      <a:pt x="318" y="38"/>
                    </a:lnTo>
                    <a:lnTo>
                      <a:pt x="322" y="44"/>
                    </a:lnTo>
                    <a:lnTo>
                      <a:pt x="326" y="50"/>
                    </a:lnTo>
                    <a:lnTo>
                      <a:pt x="326" y="58"/>
                    </a:lnTo>
                    <a:lnTo>
                      <a:pt x="326" y="58"/>
                    </a:lnTo>
                    <a:lnTo>
                      <a:pt x="326" y="64"/>
                    </a:lnTo>
                    <a:lnTo>
                      <a:pt x="322" y="70"/>
                    </a:lnTo>
                    <a:lnTo>
                      <a:pt x="318" y="76"/>
                    </a:lnTo>
                    <a:lnTo>
                      <a:pt x="312" y="82"/>
                    </a:lnTo>
                    <a:lnTo>
                      <a:pt x="296" y="92"/>
                    </a:lnTo>
                    <a:lnTo>
                      <a:pt x="276" y="100"/>
                    </a:lnTo>
                    <a:lnTo>
                      <a:pt x="250" y="108"/>
                    </a:lnTo>
                    <a:lnTo>
                      <a:pt x="222" y="112"/>
                    </a:lnTo>
                    <a:lnTo>
                      <a:pt x="194" y="114"/>
                    </a:lnTo>
                    <a:lnTo>
                      <a:pt x="162" y="116"/>
                    </a:lnTo>
                    <a:lnTo>
                      <a:pt x="162" y="116"/>
                    </a:lnTo>
                    <a:close/>
                    <a:moveTo>
                      <a:pt x="162" y="22"/>
                    </a:moveTo>
                    <a:lnTo>
                      <a:pt x="162" y="22"/>
                    </a:lnTo>
                    <a:lnTo>
                      <a:pt x="130" y="22"/>
                    </a:lnTo>
                    <a:lnTo>
                      <a:pt x="102" y="24"/>
                    </a:lnTo>
                    <a:lnTo>
                      <a:pt x="78" y="30"/>
                    </a:lnTo>
                    <a:lnTo>
                      <a:pt x="58" y="34"/>
                    </a:lnTo>
                    <a:lnTo>
                      <a:pt x="42" y="40"/>
                    </a:lnTo>
                    <a:lnTo>
                      <a:pt x="30" y="46"/>
                    </a:lnTo>
                    <a:lnTo>
                      <a:pt x="24" y="52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4" y="62"/>
                    </a:lnTo>
                    <a:lnTo>
                      <a:pt x="30" y="68"/>
                    </a:lnTo>
                    <a:lnTo>
                      <a:pt x="42" y="74"/>
                    </a:lnTo>
                    <a:lnTo>
                      <a:pt x="58" y="80"/>
                    </a:lnTo>
                    <a:lnTo>
                      <a:pt x="78" y="86"/>
                    </a:lnTo>
                    <a:lnTo>
                      <a:pt x="102" y="90"/>
                    </a:lnTo>
                    <a:lnTo>
                      <a:pt x="130" y="92"/>
                    </a:lnTo>
                    <a:lnTo>
                      <a:pt x="162" y="94"/>
                    </a:lnTo>
                    <a:lnTo>
                      <a:pt x="162" y="94"/>
                    </a:lnTo>
                    <a:lnTo>
                      <a:pt x="196" y="92"/>
                    </a:lnTo>
                    <a:lnTo>
                      <a:pt x="224" y="90"/>
                    </a:lnTo>
                    <a:lnTo>
                      <a:pt x="248" y="86"/>
                    </a:lnTo>
                    <a:lnTo>
                      <a:pt x="268" y="80"/>
                    </a:lnTo>
                    <a:lnTo>
                      <a:pt x="284" y="74"/>
                    </a:lnTo>
                    <a:lnTo>
                      <a:pt x="296" y="68"/>
                    </a:lnTo>
                    <a:lnTo>
                      <a:pt x="302" y="62"/>
                    </a:lnTo>
                    <a:lnTo>
                      <a:pt x="304" y="58"/>
                    </a:lnTo>
                    <a:lnTo>
                      <a:pt x="304" y="58"/>
                    </a:lnTo>
                    <a:lnTo>
                      <a:pt x="302" y="52"/>
                    </a:lnTo>
                    <a:lnTo>
                      <a:pt x="296" y="46"/>
                    </a:lnTo>
                    <a:lnTo>
                      <a:pt x="284" y="40"/>
                    </a:lnTo>
                    <a:lnTo>
                      <a:pt x="268" y="34"/>
                    </a:lnTo>
                    <a:lnTo>
                      <a:pt x="248" y="30"/>
                    </a:lnTo>
                    <a:lnTo>
                      <a:pt x="224" y="24"/>
                    </a:lnTo>
                    <a:lnTo>
                      <a:pt x="196" y="22"/>
                    </a:lnTo>
                    <a:lnTo>
                      <a:pt x="162" y="22"/>
                    </a:lnTo>
                    <a:lnTo>
                      <a:pt x="16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69"/>
              <p:cNvSpPr>
                <a:spLocks/>
              </p:cNvSpPr>
              <p:nvPr/>
            </p:nvSpPr>
            <p:spPr bwMode="auto">
              <a:xfrm>
                <a:off x="6580188" y="3621088"/>
                <a:ext cx="66675" cy="203200"/>
              </a:xfrm>
              <a:custGeom>
                <a:avLst/>
                <a:gdLst>
                  <a:gd name="T0" fmla="*/ 42 w 42"/>
                  <a:gd name="T1" fmla="*/ 62 h 128"/>
                  <a:gd name="T2" fmla="*/ 42 w 42"/>
                  <a:gd name="T3" fmla="*/ 62 h 128"/>
                  <a:gd name="T4" fmla="*/ 42 w 42"/>
                  <a:gd name="T5" fmla="*/ 52 h 128"/>
                  <a:gd name="T6" fmla="*/ 40 w 42"/>
                  <a:gd name="T7" fmla="*/ 42 h 128"/>
                  <a:gd name="T8" fmla="*/ 36 w 42"/>
                  <a:gd name="T9" fmla="*/ 34 h 128"/>
                  <a:gd name="T10" fmla="*/ 32 w 42"/>
                  <a:gd name="T11" fmla="*/ 26 h 128"/>
                  <a:gd name="T12" fmla="*/ 22 w 42"/>
                  <a:gd name="T13" fmla="*/ 10 h 128"/>
                  <a:gd name="T14" fmla="*/ 6 w 42"/>
                  <a:gd name="T15" fmla="*/ 0 h 128"/>
                  <a:gd name="T16" fmla="*/ 6 w 42"/>
                  <a:gd name="T17" fmla="*/ 0 h 128"/>
                  <a:gd name="T18" fmla="*/ 0 w 42"/>
                  <a:gd name="T19" fmla="*/ 128 h 128"/>
                  <a:gd name="T20" fmla="*/ 0 w 42"/>
                  <a:gd name="T21" fmla="*/ 128 h 128"/>
                  <a:gd name="T22" fmla="*/ 8 w 42"/>
                  <a:gd name="T23" fmla="*/ 122 h 128"/>
                  <a:gd name="T24" fmla="*/ 16 w 42"/>
                  <a:gd name="T25" fmla="*/ 116 h 128"/>
                  <a:gd name="T26" fmla="*/ 24 w 42"/>
                  <a:gd name="T27" fmla="*/ 110 h 128"/>
                  <a:gd name="T28" fmla="*/ 30 w 42"/>
                  <a:gd name="T29" fmla="*/ 102 h 128"/>
                  <a:gd name="T30" fmla="*/ 36 w 42"/>
                  <a:gd name="T31" fmla="*/ 92 h 128"/>
                  <a:gd name="T32" fmla="*/ 40 w 42"/>
                  <a:gd name="T33" fmla="*/ 82 h 128"/>
                  <a:gd name="T34" fmla="*/ 42 w 42"/>
                  <a:gd name="T35" fmla="*/ 72 h 128"/>
                  <a:gd name="T36" fmla="*/ 42 w 42"/>
                  <a:gd name="T37" fmla="*/ 62 h 128"/>
                  <a:gd name="T38" fmla="*/ 42 w 42"/>
                  <a:gd name="T39" fmla="*/ 6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" h="128">
                    <a:moveTo>
                      <a:pt x="42" y="62"/>
                    </a:moveTo>
                    <a:lnTo>
                      <a:pt x="42" y="62"/>
                    </a:lnTo>
                    <a:lnTo>
                      <a:pt x="42" y="52"/>
                    </a:lnTo>
                    <a:lnTo>
                      <a:pt x="40" y="42"/>
                    </a:lnTo>
                    <a:lnTo>
                      <a:pt x="36" y="34"/>
                    </a:lnTo>
                    <a:lnTo>
                      <a:pt x="32" y="26"/>
                    </a:lnTo>
                    <a:lnTo>
                      <a:pt x="22" y="1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8" y="122"/>
                    </a:lnTo>
                    <a:lnTo>
                      <a:pt x="16" y="116"/>
                    </a:lnTo>
                    <a:lnTo>
                      <a:pt x="24" y="110"/>
                    </a:lnTo>
                    <a:lnTo>
                      <a:pt x="30" y="102"/>
                    </a:lnTo>
                    <a:lnTo>
                      <a:pt x="36" y="92"/>
                    </a:lnTo>
                    <a:lnTo>
                      <a:pt x="40" y="82"/>
                    </a:lnTo>
                    <a:lnTo>
                      <a:pt x="42" y="72"/>
                    </a:lnTo>
                    <a:lnTo>
                      <a:pt x="42" y="62"/>
                    </a:lnTo>
                    <a:lnTo>
                      <a:pt x="4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70"/>
              <p:cNvSpPr>
                <a:spLocks/>
              </p:cNvSpPr>
              <p:nvPr/>
            </p:nvSpPr>
            <p:spPr bwMode="auto">
              <a:xfrm>
                <a:off x="6792913" y="3189288"/>
                <a:ext cx="41275" cy="41275"/>
              </a:xfrm>
              <a:custGeom>
                <a:avLst/>
                <a:gdLst>
                  <a:gd name="T0" fmla="*/ 14 w 26"/>
                  <a:gd name="T1" fmla="*/ 0 h 26"/>
                  <a:gd name="T2" fmla="*/ 14 w 26"/>
                  <a:gd name="T3" fmla="*/ 0 h 26"/>
                  <a:gd name="T4" fmla="*/ 8 w 26"/>
                  <a:gd name="T5" fmla="*/ 2 h 26"/>
                  <a:gd name="T6" fmla="*/ 4 w 26"/>
                  <a:gd name="T7" fmla="*/ 4 h 26"/>
                  <a:gd name="T8" fmla="*/ 2 w 26"/>
                  <a:gd name="T9" fmla="*/ 8 h 26"/>
                  <a:gd name="T10" fmla="*/ 0 w 26"/>
                  <a:gd name="T11" fmla="*/ 12 h 26"/>
                  <a:gd name="T12" fmla="*/ 0 w 26"/>
                  <a:gd name="T13" fmla="*/ 12 h 26"/>
                  <a:gd name="T14" fmla="*/ 2 w 26"/>
                  <a:gd name="T15" fmla="*/ 18 h 26"/>
                  <a:gd name="T16" fmla="*/ 4 w 26"/>
                  <a:gd name="T17" fmla="*/ 22 h 26"/>
                  <a:gd name="T18" fmla="*/ 8 w 26"/>
                  <a:gd name="T19" fmla="*/ 24 h 26"/>
                  <a:gd name="T20" fmla="*/ 14 w 26"/>
                  <a:gd name="T21" fmla="*/ 26 h 26"/>
                  <a:gd name="T22" fmla="*/ 14 w 26"/>
                  <a:gd name="T23" fmla="*/ 26 h 26"/>
                  <a:gd name="T24" fmla="*/ 18 w 26"/>
                  <a:gd name="T25" fmla="*/ 24 h 26"/>
                  <a:gd name="T26" fmla="*/ 22 w 26"/>
                  <a:gd name="T27" fmla="*/ 22 h 26"/>
                  <a:gd name="T28" fmla="*/ 24 w 26"/>
                  <a:gd name="T29" fmla="*/ 18 h 26"/>
                  <a:gd name="T30" fmla="*/ 26 w 26"/>
                  <a:gd name="T31" fmla="*/ 12 h 26"/>
                  <a:gd name="T32" fmla="*/ 26 w 26"/>
                  <a:gd name="T33" fmla="*/ 12 h 26"/>
                  <a:gd name="T34" fmla="*/ 24 w 26"/>
                  <a:gd name="T35" fmla="*/ 8 h 26"/>
                  <a:gd name="T36" fmla="*/ 22 w 26"/>
                  <a:gd name="T37" fmla="*/ 4 h 26"/>
                  <a:gd name="T38" fmla="*/ 18 w 26"/>
                  <a:gd name="T39" fmla="*/ 2 h 26"/>
                  <a:gd name="T40" fmla="*/ 14 w 26"/>
                  <a:gd name="T41" fmla="*/ 0 h 26"/>
                  <a:gd name="T42" fmla="*/ 14 w 26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71"/>
              <p:cNvSpPr>
                <a:spLocks/>
              </p:cNvSpPr>
              <p:nvPr/>
            </p:nvSpPr>
            <p:spPr bwMode="auto">
              <a:xfrm>
                <a:off x="6684963" y="3776663"/>
                <a:ext cx="180975" cy="180975"/>
              </a:xfrm>
              <a:custGeom>
                <a:avLst/>
                <a:gdLst>
                  <a:gd name="T0" fmla="*/ 58 w 114"/>
                  <a:gd name="T1" fmla="*/ 114 h 114"/>
                  <a:gd name="T2" fmla="*/ 58 w 114"/>
                  <a:gd name="T3" fmla="*/ 114 h 114"/>
                  <a:gd name="T4" fmla="*/ 68 w 114"/>
                  <a:gd name="T5" fmla="*/ 112 h 114"/>
                  <a:gd name="T6" fmla="*/ 80 w 114"/>
                  <a:gd name="T7" fmla="*/ 108 h 114"/>
                  <a:gd name="T8" fmla="*/ 88 w 114"/>
                  <a:gd name="T9" fmla="*/ 104 h 114"/>
                  <a:gd name="T10" fmla="*/ 98 w 114"/>
                  <a:gd name="T11" fmla="*/ 96 h 114"/>
                  <a:gd name="T12" fmla="*/ 104 w 114"/>
                  <a:gd name="T13" fmla="*/ 88 h 114"/>
                  <a:gd name="T14" fmla="*/ 110 w 114"/>
                  <a:gd name="T15" fmla="*/ 78 h 114"/>
                  <a:gd name="T16" fmla="*/ 112 w 114"/>
                  <a:gd name="T17" fmla="*/ 68 h 114"/>
                  <a:gd name="T18" fmla="*/ 114 w 114"/>
                  <a:gd name="T19" fmla="*/ 56 h 114"/>
                  <a:gd name="T20" fmla="*/ 114 w 114"/>
                  <a:gd name="T21" fmla="*/ 56 h 114"/>
                  <a:gd name="T22" fmla="*/ 112 w 114"/>
                  <a:gd name="T23" fmla="*/ 46 h 114"/>
                  <a:gd name="T24" fmla="*/ 110 w 114"/>
                  <a:gd name="T25" fmla="*/ 34 h 114"/>
                  <a:gd name="T26" fmla="*/ 104 w 114"/>
                  <a:gd name="T27" fmla="*/ 24 h 114"/>
                  <a:gd name="T28" fmla="*/ 98 w 114"/>
                  <a:gd name="T29" fmla="*/ 16 h 114"/>
                  <a:gd name="T30" fmla="*/ 88 w 114"/>
                  <a:gd name="T31" fmla="*/ 10 h 114"/>
                  <a:gd name="T32" fmla="*/ 80 w 114"/>
                  <a:gd name="T33" fmla="*/ 4 h 114"/>
                  <a:gd name="T34" fmla="*/ 68 w 114"/>
                  <a:gd name="T35" fmla="*/ 2 h 114"/>
                  <a:gd name="T36" fmla="*/ 58 w 114"/>
                  <a:gd name="T37" fmla="*/ 0 h 114"/>
                  <a:gd name="T38" fmla="*/ 58 w 114"/>
                  <a:gd name="T39" fmla="*/ 0 h 114"/>
                  <a:gd name="T40" fmla="*/ 46 w 114"/>
                  <a:gd name="T41" fmla="*/ 2 h 114"/>
                  <a:gd name="T42" fmla="*/ 36 w 114"/>
                  <a:gd name="T43" fmla="*/ 4 h 114"/>
                  <a:gd name="T44" fmla="*/ 26 w 114"/>
                  <a:gd name="T45" fmla="*/ 10 h 114"/>
                  <a:gd name="T46" fmla="*/ 18 w 114"/>
                  <a:gd name="T47" fmla="*/ 16 h 114"/>
                  <a:gd name="T48" fmla="*/ 10 w 114"/>
                  <a:gd name="T49" fmla="*/ 24 h 114"/>
                  <a:gd name="T50" fmla="*/ 6 w 114"/>
                  <a:gd name="T51" fmla="*/ 34 h 114"/>
                  <a:gd name="T52" fmla="*/ 2 w 114"/>
                  <a:gd name="T53" fmla="*/ 46 h 114"/>
                  <a:gd name="T54" fmla="*/ 0 w 114"/>
                  <a:gd name="T55" fmla="*/ 56 h 114"/>
                  <a:gd name="T56" fmla="*/ 0 w 114"/>
                  <a:gd name="T57" fmla="*/ 56 h 114"/>
                  <a:gd name="T58" fmla="*/ 2 w 114"/>
                  <a:gd name="T59" fmla="*/ 68 h 114"/>
                  <a:gd name="T60" fmla="*/ 6 w 114"/>
                  <a:gd name="T61" fmla="*/ 78 h 114"/>
                  <a:gd name="T62" fmla="*/ 10 w 114"/>
                  <a:gd name="T63" fmla="*/ 88 h 114"/>
                  <a:gd name="T64" fmla="*/ 18 w 114"/>
                  <a:gd name="T65" fmla="*/ 96 h 114"/>
                  <a:gd name="T66" fmla="*/ 26 w 114"/>
                  <a:gd name="T67" fmla="*/ 104 h 114"/>
                  <a:gd name="T68" fmla="*/ 36 w 114"/>
                  <a:gd name="T69" fmla="*/ 108 h 114"/>
                  <a:gd name="T70" fmla="*/ 46 w 114"/>
                  <a:gd name="T71" fmla="*/ 112 h 114"/>
                  <a:gd name="T72" fmla="*/ 58 w 114"/>
                  <a:gd name="T73" fmla="*/ 114 h 114"/>
                  <a:gd name="T74" fmla="*/ 58 w 114"/>
                  <a:gd name="T7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4" h="114">
                    <a:moveTo>
                      <a:pt x="58" y="114"/>
                    </a:moveTo>
                    <a:lnTo>
                      <a:pt x="58" y="114"/>
                    </a:lnTo>
                    <a:lnTo>
                      <a:pt x="68" y="112"/>
                    </a:lnTo>
                    <a:lnTo>
                      <a:pt x="80" y="108"/>
                    </a:lnTo>
                    <a:lnTo>
                      <a:pt x="88" y="104"/>
                    </a:lnTo>
                    <a:lnTo>
                      <a:pt x="98" y="96"/>
                    </a:lnTo>
                    <a:lnTo>
                      <a:pt x="104" y="88"/>
                    </a:lnTo>
                    <a:lnTo>
                      <a:pt x="110" y="78"/>
                    </a:lnTo>
                    <a:lnTo>
                      <a:pt x="112" y="68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2" y="46"/>
                    </a:lnTo>
                    <a:lnTo>
                      <a:pt x="110" y="34"/>
                    </a:lnTo>
                    <a:lnTo>
                      <a:pt x="104" y="24"/>
                    </a:lnTo>
                    <a:lnTo>
                      <a:pt x="98" y="16"/>
                    </a:lnTo>
                    <a:lnTo>
                      <a:pt x="88" y="10"/>
                    </a:lnTo>
                    <a:lnTo>
                      <a:pt x="80" y="4"/>
                    </a:lnTo>
                    <a:lnTo>
                      <a:pt x="68" y="2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6" y="4"/>
                    </a:lnTo>
                    <a:lnTo>
                      <a:pt x="26" y="10"/>
                    </a:lnTo>
                    <a:lnTo>
                      <a:pt x="18" y="16"/>
                    </a:lnTo>
                    <a:lnTo>
                      <a:pt x="10" y="24"/>
                    </a:lnTo>
                    <a:lnTo>
                      <a:pt x="6" y="34"/>
                    </a:lnTo>
                    <a:lnTo>
                      <a:pt x="2" y="46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68"/>
                    </a:lnTo>
                    <a:lnTo>
                      <a:pt x="6" y="78"/>
                    </a:lnTo>
                    <a:lnTo>
                      <a:pt x="10" y="88"/>
                    </a:lnTo>
                    <a:lnTo>
                      <a:pt x="18" y="96"/>
                    </a:lnTo>
                    <a:lnTo>
                      <a:pt x="26" y="104"/>
                    </a:lnTo>
                    <a:lnTo>
                      <a:pt x="36" y="108"/>
                    </a:lnTo>
                    <a:lnTo>
                      <a:pt x="46" y="112"/>
                    </a:lnTo>
                    <a:lnTo>
                      <a:pt x="58" y="114"/>
                    </a:lnTo>
                    <a:lnTo>
                      <a:pt x="58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72"/>
              <p:cNvSpPr>
                <a:spLocks/>
              </p:cNvSpPr>
              <p:nvPr/>
            </p:nvSpPr>
            <p:spPr bwMode="auto">
              <a:xfrm>
                <a:off x="6808788" y="3392488"/>
                <a:ext cx="180975" cy="177800"/>
              </a:xfrm>
              <a:custGeom>
                <a:avLst/>
                <a:gdLst>
                  <a:gd name="T0" fmla="*/ 56 w 114"/>
                  <a:gd name="T1" fmla="*/ 112 h 112"/>
                  <a:gd name="T2" fmla="*/ 56 w 114"/>
                  <a:gd name="T3" fmla="*/ 112 h 112"/>
                  <a:gd name="T4" fmla="*/ 68 w 114"/>
                  <a:gd name="T5" fmla="*/ 112 h 112"/>
                  <a:gd name="T6" fmla="*/ 78 w 114"/>
                  <a:gd name="T7" fmla="*/ 108 h 112"/>
                  <a:gd name="T8" fmla="*/ 88 w 114"/>
                  <a:gd name="T9" fmla="*/ 104 h 112"/>
                  <a:gd name="T10" fmla="*/ 96 w 114"/>
                  <a:gd name="T11" fmla="*/ 96 h 112"/>
                  <a:gd name="T12" fmla="*/ 104 w 114"/>
                  <a:gd name="T13" fmla="*/ 88 h 112"/>
                  <a:gd name="T14" fmla="*/ 110 w 114"/>
                  <a:gd name="T15" fmla="*/ 78 h 112"/>
                  <a:gd name="T16" fmla="*/ 112 w 114"/>
                  <a:gd name="T17" fmla="*/ 68 h 112"/>
                  <a:gd name="T18" fmla="*/ 114 w 114"/>
                  <a:gd name="T19" fmla="*/ 56 h 112"/>
                  <a:gd name="T20" fmla="*/ 114 w 114"/>
                  <a:gd name="T21" fmla="*/ 56 h 112"/>
                  <a:gd name="T22" fmla="*/ 112 w 114"/>
                  <a:gd name="T23" fmla="*/ 44 h 112"/>
                  <a:gd name="T24" fmla="*/ 110 w 114"/>
                  <a:gd name="T25" fmla="*/ 34 h 112"/>
                  <a:gd name="T26" fmla="*/ 104 w 114"/>
                  <a:gd name="T27" fmla="*/ 24 h 112"/>
                  <a:gd name="T28" fmla="*/ 96 w 114"/>
                  <a:gd name="T29" fmla="*/ 16 h 112"/>
                  <a:gd name="T30" fmla="*/ 88 w 114"/>
                  <a:gd name="T31" fmla="*/ 10 h 112"/>
                  <a:gd name="T32" fmla="*/ 78 w 114"/>
                  <a:gd name="T33" fmla="*/ 4 h 112"/>
                  <a:gd name="T34" fmla="*/ 68 w 114"/>
                  <a:gd name="T35" fmla="*/ 0 h 112"/>
                  <a:gd name="T36" fmla="*/ 56 w 114"/>
                  <a:gd name="T37" fmla="*/ 0 h 112"/>
                  <a:gd name="T38" fmla="*/ 56 w 114"/>
                  <a:gd name="T39" fmla="*/ 0 h 112"/>
                  <a:gd name="T40" fmla="*/ 46 w 114"/>
                  <a:gd name="T41" fmla="*/ 0 h 112"/>
                  <a:gd name="T42" fmla="*/ 34 w 114"/>
                  <a:gd name="T43" fmla="*/ 4 h 112"/>
                  <a:gd name="T44" fmla="*/ 26 w 114"/>
                  <a:gd name="T45" fmla="*/ 10 h 112"/>
                  <a:gd name="T46" fmla="*/ 16 w 114"/>
                  <a:gd name="T47" fmla="*/ 16 h 112"/>
                  <a:gd name="T48" fmla="*/ 10 w 114"/>
                  <a:gd name="T49" fmla="*/ 24 h 112"/>
                  <a:gd name="T50" fmla="*/ 4 w 114"/>
                  <a:gd name="T51" fmla="*/ 34 h 112"/>
                  <a:gd name="T52" fmla="*/ 2 w 114"/>
                  <a:gd name="T53" fmla="*/ 44 h 112"/>
                  <a:gd name="T54" fmla="*/ 0 w 114"/>
                  <a:gd name="T55" fmla="*/ 56 h 112"/>
                  <a:gd name="T56" fmla="*/ 0 w 114"/>
                  <a:gd name="T57" fmla="*/ 56 h 112"/>
                  <a:gd name="T58" fmla="*/ 2 w 114"/>
                  <a:gd name="T59" fmla="*/ 68 h 112"/>
                  <a:gd name="T60" fmla="*/ 4 w 114"/>
                  <a:gd name="T61" fmla="*/ 78 h 112"/>
                  <a:gd name="T62" fmla="*/ 10 w 114"/>
                  <a:gd name="T63" fmla="*/ 88 h 112"/>
                  <a:gd name="T64" fmla="*/ 16 w 114"/>
                  <a:gd name="T65" fmla="*/ 96 h 112"/>
                  <a:gd name="T66" fmla="*/ 26 w 114"/>
                  <a:gd name="T67" fmla="*/ 104 h 112"/>
                  <a:gd name="T68" fmla="*/ 34 w 114"/>
                  <a:gd name="T69" fmla="*/ 108 h 112"/>
                  <a:gd name="T70" fmla="*/ 46 w 114"/>
                  <a:gd name="T71" fmla="*/ 112 h 112"/>
                  <a:gd name="T72" fmla="*/ 56 w 114"/>
                  <a:gd name="T73" fmla="*/ 112 h 112"/>
                  <a:gd name="T74" fmla="*/ 56 w 114"/>
                  <a:gd name="T75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4" h="112">
                    <a:moveTo>
                      <a:pt x="56" y="112"/>
                    </a:moveTo>
                    <a:lnTo>
                      <a:pt x="56" y="112"/>
                    </a:lnTo>
                    <a:lnTo>
                      <a:pt x="68" y="112"/>
                    </a:lnTo>
                    <a:lnTo>
                      <a:pt x="78" y="108"/>
                    </a:lnTo>
                    <a:lnTo>
                      <a:pt x="88" y="104"/>
                    </a:lnTo>
                    <a:lnTo>
                      <a:pt x="96" y="96"/>
                    </a:lnTo>
                    <a:lnTo>
                      <a:pt x="104" y="88"/>
                    </a:lnTo>
                    <a:lnTo>
                      <a:pt x="110" y="78"/>
                    </a:lnTo>
                    <a:lnTo>
                      <a:pt x="112" y="68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2" y="44"/>
                    </a:lnTo>
                    <a:lnTo>
                      <a:pt x="110" y="34"/>
                    </a:lnTo>
                    <a:lnTo>
                      <a:pt x="104" y="24"/>
                    </a:lnTo>
                    <a:lnTo>
                      <a:pt x="96" y="16"/>
                    </a:lnTo>
                    <a:lnTo>
                      <a:pt x="88" y="10"/>
                    </a:lnTo>
                    <a:lnTo>
                      <a:pt x="78" y="4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46" y="0"/>
                    </a:lnTo>
                    <a:lnTo>
                      <a:pt x="34" y="4"/>
                    </a:lnTo>
                    <a:lnTo>
                      <a:pt x="26" y="10"/>
                    </a:lnTo>
                    <a:lnTo>
                      <a:pt x="16" y="16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2" y="44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68"/>
                    </a:lnTo>
                    <a:lnTo>
                      <a:pt x="4" y="78"/>
                    </a:lnTo>
                    <a:lnTo>
                      <a:pt x="10" y="88"/>
                    </a:lnTo>
                    <a:lnTo>
                      <a:pt x="16" y="96"/>
                    </a:lnTo>
                    <a:lnTo>
                      <a:pt x="26" y="104"/>
                    </a:lnTo>
                    <a:lnTo>
                      <a:pt x="34" y="108"/>
                    </a:lnTo>
                    <a:lnTo>
                      <a:pt x="46" y="112"/>
                    </a:lnTo>
                    <a:lnTo>
                      <a:pt x="56" y="112"/>
                    </a:lnTo>
                    <a:lnTo>
                      <a:pt x="56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73"/>
              <p:cNvSpPr>
                <a:spLocks/>
              </p:cNvSpPr>
              <p:nvPr/>
            </p:nvSpPr>
            <p:spPr bwMode="auto">
              <a:xfrm>
                <a:off x="6732588" y="3303588"/>
                <a:ext cx="53975" cy="57150"/>
              </a:xfrm>
              <a:custGeom>
                <a:avLst/>
                <a:gdLst>
                  <a:gd name="T0" fmla="*/ 0 w 34"/>
                  <a:gd name="T1" fmla="*/ 18 h 36"/>
                  <a:gd name="T2" fmla="*/ 0 w 34"/>
                  <a:gd name="T3" fmla="*/ 18 h 36"/>
                  <a:gd name="T4" fmla="*/ 0 w 34"/>
                  <a:gd name="T5" fmla="*/ 26 h 36"/>
                  <a:gd name="T6" fmla="*/ 4 w 34"/>
                  <a:gd name="T7" fmla="*/ 30 h 36"/>
                  <a:gd name="T8" fmla="*/ 10 w 34"/>
                  <a:gd name="T9" fmla="*/ 34 h 36"/>
                  <a:gd name="T10" fmla="*/ 18 w 34"/>
                  <a:gd name="T11" fmla="*/ 36 h 36"/>
                  <a:gd name="T12" fmla="*/ 18 w 34"/>
                  <a:gd name="T13" fmla="*/ 36 h 36"/>
                  <a:gd name="T14" fmla="*/ 24 w 34"/>
                  <a:gd name="T15" fmla="*/ 34 h 36"/>
                  <a:gd name="T16" fmla="*/ 30 w 34"/>
                  <a:gd name="T17" fmla="*/ 30 h 36"/>
                  <a:gd name="T18" fmla="*/ 34 w 34"/>
                  <a:gd name="T19" fmla="*/ 26 h 36"/>
                  <a:gd name="T20" fmla="*/ 34 w 34"/>
                  <a:gd name="T21" fmla="*/ 18 h 36"/>
                  <a:gd name="T22" fmla="*/ 34 w 34"/>
                  <a:gd name="T23" fmla="*/ 18 h 36"/>
                  <a:gd name="T24" fmla="*/ 34 w 34"/>
                  <a:gd name="T25" fmla="*/ 12 h 36"/>
                  <a:gd name="T26" fmla="*/ 30 w 34"/>
                  <a:gd name="T27" fmla="*/ 6 h 36"/>
                  <a:gd name="T28" fmla="*/ 24 w 34"/>
                  <a:gd name="T29" fmla="*/ 2 h 36"/>
                  <a:gd name="T30" fmla="*/ 18 w 34"/>
                  <a:gd name="T31" fmla="*/ 0 h 36"/>
                  <a:gd name="T32" fmla="*/ 18 w 34"/>
                  <a:gd name="T33" fmla="*/ 0 h 36"/>
                  <a:gd name="T34" fmla="*/ 10 w 34"/>
                  <a:gd name="T35" fmla="*/ 2 h 36"/>
                  <a:gd name="T36" fmla="*/ 4 w 34"/>
                  <a:gd name="T37" fmla="*/ 6 h 36"/>
                  <a:gd name="T38" fmla="*/ 0 w 34"/>
                  <a:gd name="T39" fmla="*/ 12 h 36"/>
                  <a:gd name="T40" fmla="*/ 0 w 34"/>
                  <a:gd name="T41" fmla="*/ 18 h 36"/>
                  <a:gd name="T42" fmla="*/ 0 w 34"/>
                  <a:gd name="T43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" h="36">
                    <a:moveTo>
                      <a:pt x="0" y="18"/>
                    </a:moveTo>
                    <a:lnTo>
                      <a:pt x="0" y="18"/>
                    </a:lnTo>
                    <a:lnTo>
                      <a:pt x="0" y="26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4" y="26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74"/>
              <p:cNvSpPr>
                <a:spLocks/>
              </p:cNvSpPr>
              <p:nvPr/>
            </p:nvSpPr>
            <p:spPr bwMode="auto">
              <a:xfrm>
                <a:off x="6904038" y="3659188"/>
                <a:ext cx="120650" cy="120650"/>
              </a:xfrm>
              <a:custGeom>
                <a:avLst/>
                <a:gdLst>
                  <a:gd name="T0" fmla="*/ 38 w 76"/>
                  <a:gd name="T1" fmla="*/ 76 h 76"/>
                  <a:gd name="T2" fmla="*/ 38 w 76"/>
                  <a:gd name="T3" fmla="*/ 76 h 76"/>
                  <a:gd name="T4" fmla="*/ 46 w 76"/>
                  <a:gd name="T5" fmla="*/ 74 h 76"/>
                  <a:gd name="T6" fmla="*/ 52 w 76"/>
                  <a:gd name="T7" fmla="*/ 72 h 76"/>
                  <a:gd name="T8" fmla="*/ 58 w 76"/>
                  <a:gd name="T9" fmla="*/ 68 h 76"/>
                  <a:gd name="T10" fmla="*/ 64 w 76"/>
                  <a:gd name="T11" fmla="*/ 64 h 76"/>
                  <a:gd name="T12" fmla="*/ 68 w 76"/>
                  <a:gd name="T13" fmla="*/ 58 h 76"/>
                  <a:gd name="T14" fmla="*/ 72 w 76"/>
                  <a:gd name="T15" fmla="*/ 52 h 76"/>
                  <a:gd name="T16" fmla="*/ 74 w 76"/>
                  <a:gd name="T17" fmla="*/ 46 h 76"/>
                  <a:gd name="T18" fmla="*/ 76 w 76"/>
                  <a:gd name="T19" fmla="*/ 38 h 76"/>
                  <a:gd name="T20" fmla="*/ 76 w 76"/>
                  <a:gd name="T21" fmla="*/ 38 h 76"/>
                  <a:gd name="T22" fmla="*/ 74 w 76"/>
                  <a:gd name="T23" fmla="*/ 30 h 76"/>
                  <a:gd name="T24" fmla="*/ 72 w 76"/>
                  <a:gd name="T25" fmla="*/ 24 h 76"/>
                  <a:gd name="T26" fmla="*/ 68 w 76"/>
                  <a:gd name="T27" fmla="*/ 16 h 76"/>
                  <a:gd name="T28" fmla="*/ 64 w 76"/>
                  <a:gd name="T29" fmla="*/ 12 h 76"/>
                  <a:gd name="T30" fmla="*/ 58 w 76"/>
                  <a:gd name="T31" fmla="*/ 6 h 76"/>
                  <a:gd name="T32" fmla="*/ 52 w 76"/>
                  <a:gd name="T33" fmla="*/ 4 h 76"/>
                  <a:gd name="T34" fmla="*/ 46 w 76"/>
                  <a:gd name="T35" fmla="*/ 2 h 76"/>
                  <a:gd name="T36" fmla="*/ 38 w 76"/>
                  <a:gd name="T37" fmla="*/ 0 h 76"/>
                  <a:gd name="T38" fmla="*/ 38 w 76"/>
                  <a:gd name="T39" fmla="*/ 0 h 76"/>
                  <a:gd name="T40" fmla="*/ 30 w 76"/>
                  <a:gd name="T41" fmla="*/ 2 h 76"/>
                  <a:gd name="T42" fmla="*/ 24 w 76"/>
                  <a:gd name="T43" fmla="*/ 4 h 76"/>
                  <a:gd name="T44" fmla="*/ 18 w 76"/>
                  <a:gd name="T45" fmla="*/ 6 h 76"/>
                  <a:gd name="T46" fmla="*/ 12 w 76"/>
                  <a:gd name="T47" fmla="*/ 12 h 76"/>
                  <a:gd name="T48" fmla="*/ 8 w 76"/>
                  <a:gd name="T49" fmla="*/ 16 h 76"/>
                  <a:gd name="T50" fmla="*/ 4 w 76"/>
                  <a:gd name="T51" fmla="*/ 24 h 76"/>
                  <a:gd name="T52" fmla="*/ 2 w 76"/>
                  <a:gd name="T53" fmla="*/ 30 h 76"/>
                  <a:gd name="T54" fmla="*/ 0 w 76"/>
                  <a:gd name="T55" fmla="*/ 38 h 76"/>
                  <a:gd name="T56" fmla="*/ 0 w 76"/>
                  <a:gd name="T57" fmla="*/ 38 h 76"/>
                  <a:gd name="T58" fmla="*/ 2 w 76"/>
                  <a:gd name="T59" fmla="*/ 46 h 76"/>
                  <a:gd name="T60" fmla="*/ 4 w 76"/>
                  <a:gd name="T61" fmla="*/ 52 h 76"/>
                  <a:gd name="T62" fmla="*/ 8 w 76"/>
                  <a:gd name="T63" fmla="*/ 58 h 76"/>
                  <a:gd name="T64" fmla="*/ 12 w 76"/>
                  <a:gd name="T65" fmla="*/ 64 h 76"/>
                  <a:gd name="T66" fmla="*/ 18 w 76"/>
                  <a:gd name="T67" fmla="*/ 68 h 76"/>
                  <a:gd name="T68" fmla="*/ 24 w 76"/>
                  <a:gd name="T69" fmla="*/ 72 h 76"/>
                  <a:gd name="T70" fmla="*/ 30 w 76"/>
                  <a:gd name="T71" fmla="*/ 74 h 76"/>
                  <a:gd name="T72" fmla="*/ 38 w 76"/>
                  <a:gd name="T73" fmla="*/ 76 h 76"/>
                  <a:gd name="T74" fmla="*/ 38 w 76"/>
                  <a:gd name="T75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" h="76">
                    <a:moveTo>
                      <a:pt x="38" y="76"/>
                    </a:moveTo>
                    <a:lnTo>
                      <a:pt x="38" y="76"/>
                    </a:lnTo>
                    <a:lnTo>
                      <a:pt x="46" y="74"/>
                    </a:lnTo>
                    <a:lnTo>
                      <a:pt x="52" y="72"/>
                    </a:lnTo>
                    <a:lnTo>
                      <a:pt x="58" y="68"/>
                    </a:lnTo>
                    <a:lnTo>
                      <a:pt x="64" y="64"/>
                    </a:lnTo>
                    <a:lnTo>
                      <a:pt x="68" y="58"/>
                    </a:lnTo>
                    <a:lnTo>
                      <a:pt x="72" y="52"/>
                    </a:lnTo>
                    <a:lnTo>
                      <a:pt x="74" y="46"/>
                    </a:lnTo>
                    <a:lnTo>
                      <a:pt x="76" y="38"/>
                    </a:lnTo>
                    <a:lnTo>
                      <a:pt x="76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68" y="16"/>
                    </a:lnTo>
                    <a:lnTo>
                      <a:pt x="64" y="12"/>
                    </a:lnTo>
                    <a:lnTo>
                      <a:pt x="58" y="6"/>
                    </a:lnTo>
                    <a:lnTo>
                      <a:pt x="52" y="4"/>
                    </a:lnTo>
                    <a:lnTo>
                      <a:pt x="46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2"/>
                    </a:lnTo>
                    <a:lnTo>
                      <a:pt x="24" y="4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8" y="16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8"/>
                    </a:lnTo>
                    <a:lnTo>
                      <a:pt x="12" y="64"/>
                    </a:lnTo>
                    <a:lnTo>
                      <a:pt x="18" y="68"/>
                    </a:lnTo>
                    <a:lnTo>
                      <a:pt x="24" y="72"/>
                    </a:lnTo>
                    <a:lnTo>
                      <a:pt x="30" y="74"/>
                    </a:lnTo>
                    <a:lnTo>
                      <a:pt x="38" y="76"/>
                    </a:lnTo>
                    <a:lnTo>
                      <a:pt x="38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75"/>
              <p:cNvSpPr>
                <a:spLocks noEditPoints="1"/>
              </p:cNvSpPr>
              <p:nvPr/>
            </p:nvSpPr>
            <p:spPr bwMode="auto">
              <a:xfrm>
                <a:off x="6176963" y="2878138"/>
                <a:ext cx="1082675" cy="1162050"/>
              </a:xfrm>
              <a:custGeom>
                <a:avLst/>
                <a:gdLst>
                  <a:gd name="T0" fmla="*/ 482 w 682"/>
                  <a:gd name="T1" fmla="*/ 0 h 732"/>
                  <a:gd name="T2" fmla="*/ 416 w 682"/>
                  <a:gd name="T3" fmla="*/ 24 h 732"/>
                  <a:gd name="T4" fmla="*/ 266 w 682"/>
                  <a:gd name="T5" fmla="*/ 24 h 732"/>
                  <a:gd name="T6" fmla="*/ 196 w 682"/>
                  <a:gd name="T7" fmla="*/ 14 h 732"/>
                  <a:gd name="T8" fmla="*/ 0 w 682"/>
                  <a:gd name="T9" fmla="*/ 666 h 732"/>
                  <a:gd name="T10" fmla="*/ 10 w 682"/>
                  <a:gd name="T11" fmla="*/ 704 h 732"/>
                  <a:gd name="T12" fmla="*/ 64 w 682"/>
                  <a:gd name="T13" fmla="*/ 732 h 732"/>
                  <a:gd name="T14" fmla="*/ 654 w 682"/>
                  <a:gd name="T15" fmla="*/ 722 h 732"/>
                  <a:gd name="T16" fmla="*/ 682 w 682"/>
                  <a:gd name="T17" fmla="*/ 668 h 732"/>
                  <a:gd name="T18" fmla="*/ 248 w 682"/>
                  <a:gd name="T19" fmla="*/ 42 h 732"/>
                  <a:gd name="T20" fmla="*/ 270 w 682"/>
                  <a:gd name="T21" fmla="*/ 232 h 732"/>
                  <a:gd name="T22" fmla="*/ 290 w 682"/>
                  <a:gd name="T23" fmla="*/ 472 h 732"/>
                  <a:gd name="T24" fmla="*/ 312 w 682"/>
                  <a:gd name="T25" fmla="*/ 530 h 732"/>
                  <a:gd name="T26" fmla="*/ 296 w 682"/>
                  <a:gd name="T27" fmla="*/ 582 h 732"/>
                  <a:gd name="T28" fmla="*/ 252 w 682"/>
                  <a:gd name="T29" fmla="*/ 614 h 732"/>
                  <a:gd name="T30" fmla="*/ 238 w 682"/>
                  <a:gd name="T31" fmla="*/ 670 h 732"/>
                  <a:gd name="T32" fmla="*/ 152 w 682"/>
                  <a:gd name="T33" fmla="*/ 686 h 732"/>
                  <a:gd name="T34" fmla="*/ 90 w 682"/>
                  <a:gd name="T35" fmla="*/ 666 h 732"/>
                  <a:gd name="T36" fmla="*/ 402 w 682"/>
                  <a:gd name="T37" fmla="*/ 232 h 732"/>
                  <a:gd name="T38" fmla="*/ 378 w 682"/>
                  <a:gd name="T39" fmla="*/ 208 h 732"/>
                  <a:gd name="T40" fmla="*/ 402 w 682"/>
                  <a:gd name="T41" fmla="*/ 184 h 732"/>
                  <a:gd name="T42" fmla="*/ 424 w 682"/>
                  <a:gd name="T43" fmla="*/ 208 h 732"/>
                  <a:gd name="T44" fmla="*/ 402 w 682"/>
                  <a:gd name="T45" fmla="*/ 232 h 732"/>
                  <a:gd name="T46" fmla="*/ 484 w 682"/>
                  <a:gd name="T47" fmla="*/ 314 h 732"/>
                  <a:gd name="T48" fmla="*/ 526 w 682"/>
                  <a:gd name="T49" fmla="*/ 366 h 732"/>
                  <a:gd name="T50" fmla="*/ 516 w 682"/>
                  <a:gd name="T51" fmla="*/ 420 h 732"/>
                  <a:gd name="T52" fmla="*/ 454 w 682"/>
                  <a:gd name="T53" fmla="*/ 454 h 732"/>
                  <a:gd name="T54" fmla="*/ 404 w 682"/>
                  <a:gd name="T55" fmla="*/ 432 h 732"/>
                  <a:gd name="T56" fmla="*/ 382 w 682"/>
                  <a:gd name="T57" fmla="*/ 380 h 732"/>
                  <a:gd name="T58" fmla="*/ 414 w 682"/>
                  <a:gd name="T59" fmla="*/ 320 h 732"/>
                  <a:gd name="T60" fmla="*/ 402 w 682"/>
                  <a:gd name="T61" fmla="*/ 286 h 732"/>
                  <a:gd name="T62" fmla="*/ 392 w 682"/>
                  <a:gd name="T63" fmla="*/ 310 h 732"/>
                  <a:gd name="T64" fmla="*/ 368 w 682"/>
                  <a:gd name="T65" fmla="*/ 320 h 732"/>
                  <a:gd name="T66" fmla="*/ 338 w 682"/>
                  <a:gd name="T67" fmla="*/ 306 h 732"/>
                  <a:gd name="T68" fmla="*/ 334 w 682"/>
                  <a:gd name="T69" fmla="*/ 280 h 732"/>
                  <a:gd name="T70" fmla="*/ 354 w 682"/>
                  <a:gd name="T71" fmla="*/ 256 h 732"/>
                  <a:gd name="T72" fmla="*/ 380 w 682"/>
                  <a:gd name="T73" fmla="*/ 256 h 732"/>
                  <a:gd name="T74" fmla="*/ 400 w 682"/>
                  <a:gd name="T75" fmla="*/ 280 h 732"/>
                  <a:gd name="T76" fmla="*/ 392 w 682"/>
                  <a:gd name="T77" fmla="*/ 552 h 732"/>
                  <a:gd name="T78" fmla="*/ 444 w 682"/>
                  <a:gd name="T79" fmla="*/ 594 h 732"/>
                  <a:gd name="T80" fmla="*/ 444 w 682"/>
                  <a:gd name="T81" fmla="*/ 650 h 732"/>
                  <a:gd name="T82" fmla="*/ 392 w 682"/>
                  <a:gd name="T83" fmla="*/ 694 h 732"/>
                  <a:gd name="T84" fmla="*/ 336 w 682"/>
                  <a:gd name="T85" fmla="*/ 684 h 732"/>
                  <a:gd name="T86" fmla="*/ 304 w 682"/>
                  <a:gd name="T87" fmla="*/ 622 h 732"/>
                  <a:gd name="T88" fmla="*/ 326 w 682"/>
                  <a:gd name="T89" fmla="*/ 572 h 732"/>
                  <a:gd name="T90" fmla="*/ 378 w 682"/>
                  <a:gd name="T91" fmla="*/ 550 h 732"/>
                  <a:gd name="T92" fmla="*/ 452 w 682"/>
                  <a:gd name="T93" fmla="*/ 500 h 732"/>
                  <a:gd name="T94" fmla="*/ 496 w 682"/>
                  <a:gd name="T95" fmla="*/ 476 h 732"/>
                  <a:gd name="T96" fmla="*/ 534 w 682"/>
                  <a:gd name="T97" fmla="*/ 492 h 732"/>
                  <a:gd name="T98" fmla="*/ 550 w 682"/>
                  <a:gd name="T99" fmla="*/ 530 h 732"/>
                  <a:gd name="T100" fmla="*/ 526 w 682"/>
                  <a:gd name="T101" fmla="*/ 574 h 732"/>
                  <a:gd name="T102" fmla="*/ 486 w 682"/>
                  <a:gd name="T103" fmla="*/ 582 h 732"/>
                  <a:gd name="T104" fmla="*/ 446 w 682"/>
                  <a:gd name="T105" fmla="*/ 550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82" h="732">
                    <a:moveTo>
                      <a:pt x="486" y="122"/>
                    </a:moveTo>
                    <a:lnTo>
                      <a:pt x="486" y="24"/>
                    </a:lnTo>
                    <a:lnTo>
                      <a:pt x="486" y="24"/>
                    </a:lnTo>
                    <a:lnTo>
                      <a:pt x="486" y="14"/>
                    </a:lnTo>
                    <a:lnTo>
                      <a:pt x="482" y="0"/>
                    </a:lnTo>
                    <a:lnTo>
                      <a:pt x="470" y="6"/>
                    </a:lnTo>
                    <a:lnTo>
                      <a:pt x="470" y="6"/>
                    </a:lnTo>
                    <a:lnTo>
                      <a:pt x="458" y="12"/>
                    </a:lnTo>
                    <a:lnTo>
                      <a:pt x="446" y="16"/>
                    </a:lnTo>
                    <a:lnTo>
                      <a:pt x="416" y="24"/>
                    </a:lnTo>
                    <a:lnTo>
                      <a:pt x="380" y="28"/>
                    </a:lnTo>
                    <a:lnTo>
                      <a:pt x="340" y="30"/>
                    </a:lnTo>
                    <a:lnTo>
                      <a:pt x="340" y="30"/>
                    </a:lnTo>
                    <a:lnTo>
                      <a:pt x="302" y="28"/>
                    </a:lnTo>
                    <a:lnTo>
                      <a:pt x="266" y="24"/>
                    </a:lnTo>
                    <a:lnTo>
                      <a:pt x="236" y="16"/>
                    </a:lnTo>
                    <a:lnTo>
                      <a:pt x="224" y="12"/>
                    </a:lnTo>
                    <a:lnTo>
                      <a:pt x="212" y="6"/>
                    </a:lnTo>
                    <a:lnTo>
                      <a:pt x="198" y="0"/>
                    </a:lnTo>
                    <a:lnTo>
                      <a:pt x="196" y="14"/>
                    </a:lnTo>
                    <a:lnTo>
                      <a:pt x="196" y="14"/>
                    </a:lnTo>
                    <a:lnTo>
                      <a:pt x="196" y="24"/>
                    </a:lnTo>
                    <a:lnTo>
                      <a:pt x="196" y="122"/>
                    </a:lnTo>
                    <a:lnTo>
                      <a:pt x="0" y="664"/>
                    </a:lnTo>
                    <a:lnTo>
                      <a:pt x="0" y="666"/>
                    </a:lnTo>
                    <a:lnTo>
                      <a:pt x="0" y="668"/>
                    </a:lnTo>
                    <a:lnTo>
                      <a:pt x="0" y="668"/>
                    </a:lnTo>
                    <a:lnTo>
                      <a:pt x="0" y="680"/>
                    </a:lnTo>
                    <a:lnTo>
                      <a:pt x="4" y="692"/>
                    </a:lnTo>
                    <a:lnTo>
                      <a:pt x="10" y="704"/>
                    </a:lnTo>
                    <a:lnTo>
                      <a:pt x="18" y="714"/>
                    </a:lnTo>
                    <a:lnTo>
                      <a:pt x="28" y="722"/>
                    </a:lnTo>
                    <a:lnTo>
                      <a:pt x="38" y="728"/>
                    </a:lnTo>
                    <a:lnTo>
                      <a:pt x="50" y="732"/>
                    </a:lnTo>
                    <a:lnTo>
                      <a:pt x="64" y="732"/>
                    </a:lnTo>
                    <a:lnTo>
                      <a:pt x="618" y="732"/>
                    </a:lnTo>
                    <a:lnTo>
                      <a:pt x="618" y="732"/>
                    </a:lnTo>
                    <a:lnTo>
                      <a:pt x="630" y="732"/>
                    </a:lnTo>
                    <a:lnTo>
                      <a:pt x="642" y="728"/>
                    </a:lnTo>
                    <a:lnTo>
                      <a:pt x="654" y="722"/>
                    </a:lnTo>
                    <a:lnTo>
                      <a:pt x="664" y="714"/>
                    </a:lnTo>
                    <a:lnTo>
                      <a:pt x="672" y="704"/>
                    </a:lnTo>
                    <a:lnTo>
                      <a:pt x="678" y="692"/>
                    </a:lnTo>
                    <a:lnTo>
                      <a:pt x="682" y="680"/>
                    </a:lnTo>
                    <a:lnTo>
                      <a:pt x="682" y="668"/>
                    </a:lnTo>
                    <a:lnTo>
                      <a:pt x="682" y="666"/>
                    </a:lnTo>
                    <a:lnTo>
                      <a:pt x="486" y="122"/>
                    </a:lnTo>
                    <a:close/>
                    <a:moveTo>
                      <a:pt x="248" y="126"/>
                    </a:moveTo>
                    <a:lnTo>
                      <a:pt x="248" y="42"/>
                    </a:lnTo>
                    <a:lnTo>
                      <a:pt x="248" y="42"/>
                    </a:lnTo>
                    <a:lnTo>
                      <a:pt x="272" y="46"/>
                    </a:lnTo>
                    <a:lnTo>
                      <a:pt x="272" y="46"/>
                    </a:lnTo>
                    <a:lnTo>
                      <a:pt x="272" y="126"/>
                    </a:lnTo>
                    <a:lnTo>
                      <a:pt x="272" y="126"/>
                    </a:lnTo>
                    <a:lnTo>
                      <a:pt x="270" y="232"/>
                    </a:lnTo>
                    <a:lnTo>
                      <a:pt x="262" y="450"/>
                    </a:lnTo>
                    <a:lnTo>
                      <a:pt x="262" y="450"/>
                    </a:lnTo>
                    <a:lnTo>
                      <a:pt x="272" y="456"/>
                    </a:lnTo>
                    <a:lnTo>
                      <a:pt x="282" y="464"/>
                    </a:lnTo>
                    <a:lnTo>
                      <a:pt x="290" y="472"/>
                    </a:lnTo>
                    <a:lnTo>
                      <a:pt x="298" y="482"/>
                    </a:lnTo>
                    <a:lnTo>
                      <a:pt x="304" y="492"/>
                    </a:lnTo>
                    <a:lnTo>
                      <a:pt x="308" y="504"/>
                    </a:lnTo>
                    <a:lnTo>
                      <a:pt x="312" y="516"/>
                    </a:lnTo>
                    <a:lnTo>
                      <a:pt x="312" y="530"/>
                    </a:lnTo>
                    <a:lnTo>
                      <a:pt x="312" y="530"/>
                    </a:lnTo>
                    <a:lnTo>
                      <a:pt x="312" y="544"/>
                    </a:lnTo>
                    <a:lnTo>
                      <a:pt x="308" y="558"/>
                    </a:lnTo>
                    <a:lnTo>
                      <a:pt x="302" y="570"/>
                    </a:lnTo>
                    <a:lnTo>
                      <a:pt x="296" y="582"/>
                    </a:lnTo>
                    <a:lnTo>
                      <a:pt x="286" y="592"/>
                    </a:lnTo>
                    <a:lnTo>
                      <a:pt x="276" y="602"/>
                    </a:lnTo>
                    <a:lnTo>
                      <a:pt x="266" y="608"/>
                    </a:lnTo>
                    <a:lnTo>
                      <a:pt x="252" y="614"/>
                    </a:lnTo>
                    <a:lnTo>
                      <a:pt x="252" y="614"/>
                    </a:lnTo>
                    <a:lnTo>
                      <a:pt x="250" y="638"/>
                    </a:lnTo>
                    <a:lnTo>
                      <a:pt x="248" y="648"/>
                    </a:lnTo>
                    <a:lnTo>
                      <a:pt x="248" y="648"/>
                    </a:lnTo>
                    <a:lnTo>
                      <a:pt x="242" y="664"/>
                    </a:lnTo>
                    <a:lnTo>
                      <a:pt x="238" y="670"/>
                    </a:lnTo>
                    <a:lnTo>
                      <a:pt x="234" y="676"/>
                    </a:lnTo>
                    <a:lnTo>
                      <a:pt x="224" y="680"/>
                    </a:lnTo>
                    <a:lnTo>
                      <a:pt x="208" y="684"/>
                    </a:lnTo>
                    <a:lnTo>
                      <a:pt x="184" y="686"/>
                    </a:lnTo>
                    <a:lnTo>
                      <a:pt x="152" y="686"/>
                    </a:lnTo>
                    <a:lnTo>
                      <a:pt x="152" y="686"/>
                    </a:lnTo>
                    <a:lnTo>
                      <a:pt x="128" y="684"/>
                    </a:lnTo>
                    <a:lnTo>
                      <a:pt x="110" y="680"/>
                    </a:lnTo>
                    <a:lnTo>
                      <a:pt x="98" y="674"/>
                    </a:lnTo>
                    <a:lnTo>
                      <a:pt x="90" y="666"/>
                    </a:lnTo>
                    <a:lnTo>
                      <a:pt x="84" y="660"/>
                    </a:lnTo>
                    <a:lnTo>
                      <a:pt x="82" y="654"/>
                    </a:lnTo>
                    <a:lnTo>
                      <a:pt x="82" y="646"/>
                    </a:lnTo>
                    <a:lnTo>
                      <a:pt x="248" y="126"/>
                    </a:lnTo>
                    <a:close/>
                    <a:moveTo>
                      <a:pt x="402" y="232"/>
                    </a:moveTo>
                    <a:lnTo>
                      <a:pt x="402" y="232"/>
                    </a:lnTo>
                    <a:lnTo>
                      <a:pt x="392" y="230"/>
                    </a:lnTo>
                    <a:lnTo>
                      <a:pt x="384" y="226"/>
                    </a:lnTo>
                    <a:lnTo>
                      <a:pt x="380" y="218"/>
                    </a:lnTo>
                    <a:lnTo>
                      <a:pt x="378" y="208"/>
                    </a:lnTo>
                    <a:lnTo>
                      <a:pt x="378" y="208"/>
                    </a:lnTo>
                    <a:lnTo>
                      <a:pt x="380" y="200"/>
                    </a:lnTo>
                    <a:lnTo>
                      <a:pt x="384" y="192"/>
                    </a:lnTo>
                    <a:lnTo>
                      <a:pt x="392" y="186"/>
                    </a:lnTo>
                    <a:lnTo>
                      <a:pt x="402" y="184"/>
                    </a:lnTo>
                    <a:lnTo>
                      <a:pt x="402" y="184"/>
                    </a:lnTo>
                    <a:lnTo>
                      <a:pt x="410" y="186"/>
                    </a:lnTo>
                    <a:lnTo>
                      <a:pt x="418" y="192"/>
                    </a:lnTo>
                    <a:lnTo>
                      <a:pt x="424" y="200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24" y="218"/>
                    </a:lnTo>
                    <a:lnTo>
                      <a:pt x="418" y="226"/>
                    </a:lnTo>
                    <a:lnTo>
                      <a:pt x="410" y="230"/>
                    </a:lnTo>
                    <a:lnTo>
                      <a:pt x="402" y="232"/>
                    </a:lnTo>
                    <a:lnTo>
                      <a:pt x="402" y="232"/>
                    </a:lnTo>
                    <a:close/>
                    <a:moveTo>
                      <a:pt x="454" y="308"/>
                    </a:moveTo>
                    <a:lnTo>
                      <a:pt x="454" y="308"/>
                    </a:lnTo>
                    <a:lnTo>
                      <a:pt x="470" y="308"/>
                    </a:lnTo>
                    <a:lnTo>
                      <a:pt x="484" y="314"/>
                    </a:lnTo>
                    <a:lnTo>
                      <a:pt x="496" y="320"/>
                    </a:lnTo>
                    <a:lnTo>
                      <a:pt x="506" y="328"/>
                    </a:lnTo>
                    <a:lnTo>
                      <a:pt x="516" y="340"/>
                    </a:lnTo>
                    <a:lnTo>
                      <a:pt x="522" y="352"/>
                    </a:lnTo>
                    <a:lnTo>
                      <a:pt x="526" y="366"/>
                    </a:lnTo>
                    <a:lnTo>
                      <a:pt x="528" y="380"/>
                    </a:lnTo>
                    <a:lnTo>
                      <a:pt x="528" y="380"/>
                    </a:lnTo>
                    <a:lnTo>
                      <a:pt x="526" y="394"/>
                    </a:lnTo>
                    <a:lnTo>
                      <a:pt x="522" y="408"/>
                    </a:lnTo>
                    <a:lnTo>
                      <a:pt x="516" y="420"/>
                    </a:lnTo>
                    <a:lnTo>
                      <a:pt x="506" y="432"/>
                    </a:lnTo>
                    <a:lnTo>
                      <a:pt x="496" y="440"/>
                    </a:lnTo>
                    <a:lnTo>
                      <a:pt x="484" y="448"/>
                    </a:lnTo>
                    <a:lnTo>
                      <a:pt x="470" y="452"/>
                    </a:lnTo>
                    <a:lnTo>
                      <a:pt x="454" y="454"/>
                    </a:lnTo>
                    <a:lnTo>
                      <a:pt x="454" y="454"/>
                    </a:lnTo>
                    <a:lnTo>
                      <a:pt x="440" y="452"/>
                    </a:lnTo>
                    <a:lnTo>
                      <a:pt x="426" y="448"/>
                    </a:lnTo>
                    <a:lnTo>
                      <a:pt x="414" y="440"/>
                    </a:lnTo>
                    <a:lnTo>
                      <a:pt x="404" y="432"/>
                    </a:lnTo>
                    <a:lnTo>
                      <a:pt x="394" y="420"/>
                    </a:lnTo>
                    <a:lnTo>
                      <a:pt x="388" y="408"/>
                    </a:lnTo>
                    <a:lnTo>
                      <a:pt x="384" y="394"/>
                    </a:lnTo>
                    <a:lnTo>
                      <a:pt x="382" y="380"/>
                    </a:lnTo>
                    <a:lnTo>
                      <a:pt x="382" y="380"/>
                    </a:lnTo>
                    <a:lnTo>
                      <a:pt x="384" y="366"/>
                    </a:lnTo>
                    <a:lnTo>
                      <a:pt x="388" y="352"/>
                    </a:lnTo>
                    <a:lnTo>
                      <a:pt x="394" y="340"/>
                    </a:lnTo>
                    <a:lnTo>
                      <a:pt x="404" y="328"/>
                    </a:lnTo>
                    <a:lnTo>
                      <a:pt x="414" y="320"/>
                    </a:lnTo>
                    <a:lnTo>
                      <a:pt x="426" y="314"/>
                    </a:lnTo>
                    <a:lnTo>
                      <a:pt x="440" y="308"/>
                    </a:lnTo>
                    <a:lnTo>
                      <a:pt x="454" y="308"/>
                    </a:lnTo>
                    <a:lnTo>
                      <a:pt x="454" y="308"/>
                    </a:lnTo>
                    <a:close/>
                    <a:moveTo>
                      <a:pt x="402" y="286"/>
                    </a:moveTo>
                    <a:lnTo>
                      <a:pt x="402" y="286"/>
                    </a:lnTo>
                    <a:lnTo>
                      <a:pt x="400" y="294"/>
                    </a:lnTo>
                    <a:lnTo>
                      <a:pt x="398" y="300"/>
                    </a:lnTo>
                    <a:lnTo>
                      <a:pt x="396" y="306"/>
                    </a:lnTo>
                    <a:lnTo>
                      <a:pt x="392" y="310"/>
                    </a:lnTo>
                    <a:lnTo>
                      <a:pt x="386" y="314"/>
                    </a:lnTo>
                    <a:lnTo>
                      <a:pt x="380" y="318"/>
                    </a:lnTo>
                    <a:lnTo>
                      <a:pt x="374" y="320"/>
                    </a:lnTo>
                    <a:lnTo>
                      <a:pt x="368" y="320"/>
                    </a:lnTo>
                    <a:lnTo>
                      <a:pt x="368" y="320"/>
                    </a:lnTo>
                    <a:lnTo>
                      <a:pt x="360" y="320"/>
                    </a:lnTo>
                    <a:lnTo>
                      <a:pt x="354" y="318"/>
                    </a:lnTo>
                    <a:lnTo>
                      <a:pt x="348" y="314"/>
                    </a:lnTo>
                    <a:lnTo>
                      <a:pt x="344" y="310"/>
                    </a:lnTo>
                    <a:lnTo>
                      <a:pt x="338" y="306"/>
                    </a:lnTo>
                    <a:lnTo>
                      <a:pt x="336" y="300"/>
                    </a:lnTo>
                    <a:lnTo>
                      <a:pt x="334" y="294"/>
                    </a:lnTo>
                    <a:lnTo>
                      <a:pt x="334" y="286"/>
                    </a:lnTo>
                    <a:lnTo>
                      <a:pt x="334" y="286"/>
                    </a:lnTo>
                    <a:lnTo>
                      <a:pt x="334" y="280"/>
                    </a:lnTo>
                    <a:lnTo>
                      <a:pt x="336" y="274"/>
                    </a:lnTo>
                    <a:lnTo>
                      <a:pt x="338" y="268"/>
                    </a:lnTo>
                    <a:lnTo>
                      <a:pt x="344" y="262"/>
                    </a:lnTo>
                    <a:lnTo>
                      <a:pt x="348" y="258"/>
                    </a:lnTo>
                    <a:lnTo>
                      <a:pt x="354" y="256"/>
                    </a:lnTo>
                    <a:lnTo>
                      <a:pt x="360" y="254"/>
                    </a:lnTo>
                    <a:lnTo>
                      <a:pt x="368" y="252"/>
                    </a:lnTo>
                    <a:lnTo>
                      <a:pt x="368" y="252"/>
                    </a:lnTo>
                    <a:lnTo>
                      <a:pt x="374" y="254"/>
                    </a:lnTo>
                    <a:lnTo>
                      <a:pt x="380" y="256"/>
                    </a:lnTo>
                    <a:lnTo>
                      <a:pt x="386" y="258"/>
                    </a:lnTo>
                    <a:lnTo>
                      <a:pt x="392" y="262"/>
                    </a:lnTo>
                    <a:lnTo>
                      <a:pt x="396" y="268"/>
                    </a:lnTo>
                    <a:lnTo>
                      <a:pt x="398" y="274"/>
                    </a:lnTo>
                    <a:lnTo>
                      <a:pt x="400" y="280"/>
                    </a:lnTo>
                    <a:lnTo>
                      <a:pt x="402" y="286"/>
                    </a:lnTo>
                    <a:lnTo>
                      <a:pt x="402" y="286"/>
                    </a:lnTo>
                    <a:close/>
                    <a:moveTo>
                      <a:pt x="378" y="550"/>
                    </a:moveTo>
                    <a:lnTo>
                      <a:pt x="378" y="550"/>
                    </a:lnTo>
                    <a:lnTo>
                      <a:pt x="392" y="552"/>
                    </a:lnTo>
                    <a:lnTo>
                      <a:pt x="406" y="556"/>
                    </a:lnTo>
                    <a:lnTo>
                      <a:pt x="418" y="562"/>
                    </a:lnTo>
                    <a:lnTo>
                      <a:pt x="428" y="572"/>
                    </a:lnTo>
                    <a:lnTo>
                      <a:pt x="438" y="582"/>
                    </a:lnTo>
                    <a:lnTo>
                      <a:pt x="444" y="594"/>
                    </a:lnTo>
                    <a:lnTo>
                      <a:pt x="448" y="608"/>
                    </a:lnTo>
                    <a:lnTo>
                      <a:pt x="450" y="622"/>
                    </a:lnTo>
                    <a:lnTo>
                      <a:pt x="450" y="622"/>
                    </a:lnTo>
                    <a:lnTo>
                      <a:pt x="448" y="638"/>
                    </a:lnTo>
                    <a:lnTo>
                      <a:pt x="444" y="650"/>
                    </a:lnTo>
                    <a:lnTo>
                      <a:pt x="438" y="664"/>
                    </a:lnTo>
                    <a:lnTo>
                      <a:pt x="428" y="674"/>
                    </a:lnTo>
                    <a:lnTo>
                      <a:pt x="418" y="684"/>
                    </a:lnTo>
                    <a:lnTo>
                      <a:pt x="406" y="690"/>
                    </a:lnTo>
                    <a:lnTo>
                      <a:pt x="392" y="694"/>
                    </a:lnTo>
                    <a:lnTo>
                      <a:pt x="378" y="696"/>
                    </a:lnTo>
                    <a:lnTo>
                      <a:pt x="378" y="696"/>
                    </a:lnTo>
                    <a:lnTo>
                      <a:pt x="362" y="694"/>
                    </a:lnTo>
                    <a:lnTo>
                      <a:pt x="348" y="690"/>
                    </a:lnTo>
                    <a:lnTo>
                      <a:pt x="336" y="684"/>
                    </a:lnTo>
                    <a:lnTo>
                      <a:pt x="326" y="674"/>
                    </a:lnTo>
                    <a:lnTo>
                      <a:pt x="316" y="664"/>
                    </a:lnTo>
                    <a:lnTo>
                      <a:pt x="310" y="650"/>
                    </a:lnTo>
                    <a:lnTo>
                      <a:pt x="306" y="638"/>
                    </a:lnTo>
                    <a:lnTo>
                      <a:pt x="304" y="622"/>
                    </a:lnTo>
                    <a:lnTo>
                      <a:pt x="304" y="622"/>
                    </a:lnTo>
                    <a:lnTo>
                      <a:pt x="306" y="608"/>
                    </a:lnTo>
                    <a:lnTo>
                      <a:pt x="310" y="594"/>
                    </a:lnTo>
                    <a:lnTo>
                      <a:pt x="316" y="582"/>
                    </a:lnTo>
                    <a:lnTo>
                      <a:pt x="326" y="572"/>
                    </a:lnTo>
                    <a:lnTo>
                      <a:pt x="336" y="562"/>
                    </a:lnTo>
                    <a:lnTo>
                      <a:pt x="348" y="556"/>
                    </a:lnTo>
                    <a:lnTo>
                      <a:pt x="362" y="552"/>
                    </a:lnTo>
                    <a:lnTo>
                      <a:pt x="378" y="550"/>
                    </a:lnTo>
                    <a:lnTo>
                      <a:pt x="378" y="550"/>
                    </a:lnTo>
                    <a:close/>
                    <a:moveTo>
                      <a:pt x="442" y="530"/>
                    </a:moveTo>
                    <a:lnTo>
                      <a:pt x="442" y="530"/>
                    </a:lnTo>
                    <a:lnTo>
                      <a:pt x="444" y="520"/>
                    </a:lnTo>
                    <a:lnTo>
                      <a:pt x="446" y="510"/>
                    </a:lnTo>
                    <a:lnTo>
                      <a:pt x="452" y="500"/>
                    </a:lnTo>
                    <a:lnTo>
                      <a:pt x="458" y="492"/>
                    </a:lnTo>
                    <a:lnTo>
                      <a:pt x="466" y="486"/>
                    </a:lnTo>
                    <a:lnTo>
                      <a:pt x="476" y="480"/>
                    </a:lnTo>
                    <a:lnTo>
                      <a:pt x="486" y="478"/>
                    </a:lnTo>
                    <a:lnTo>
                      <a:pt x="496" y="476"/>
                    </a:lnTo>
                    <a:lnTo>
                      <a:pt x="496" y="476"/>
                    </a:lnTo>
                    <a:lnTo>
                      <a:pt x="506" y="478"/>
                    </a:lnTo>
                    <a:lnTo>
                      <a:pt x="516" y="480"/>
                    </a:lnTo>
                    <a:lnTo>
                      <a:pt x="526" y="486"/>
                    </a:lnTo>
                    <a:lnTo>
                      <a:pt x="534" y="492"/>
                    </a:lnTo>
                    <a:lnTo>
                      <a:pt x="540" y="500"/>
                    </a:lnTo>
                    <a:lnTo>
                      <a:pt x="546" y="510"/>
                    </a:lnTo>
                    <a:lnTo>
                      <a:pt x="548" y="520"/>
                    </a:lnTo>
                    <a:lnTo>
                      <a:pt x="550" y="530"/>
                    </a:lnTo>
                    <a:lnTo>
                      <a:pt x="550" y="530"/>
                    </a:lnTo>
                    <a:lnTo>
                      <a:pt x="548" y="540"/>
                    </a:lnTo>
                    <a:lnTo>
                      <a:pt x="546" y="550"/>
                    </a:lnTo>
                    <a:lnTo>
                      <a:pt x="540" y="560"/>
                    </a:lnTo>
                    <a:lnTo>
                      <a:pt x="534" y="568"/>
                    </a:lnTo>
                    <a:lnTo>
                      <a:pt x="526" y="574"/>
                    </a:lnTo>
                    <a:lnTo>
                      <a:pt x="516" y="580"/>
                    </a:lnTo>
                    <a:lnTo>
                      <a:pt x="506" y="582"/>
                    </a:lnTo>
                    <a:lnTo>
                      <a:pt x="496" y="584"/>
                    </a:lnTo>
                    <a:lnTo>
                      <a:pt x="496" y="584"/>
                    </a:lnTo>
                    <a:lnTo>
                      <a:pt x="486" y="582"/>
                    </a:lnTo>
                    <a:lnTo>
                      <a:pt x="476" y="580"/>
                    </a:lnTo>
                    <a:lnTo>
                      <a:pt x="466" y="574"/>
                    </a:lnTo>
                    <a:lnTo>
                      <a:pt x="458" y="568"/>
                    </a:lnTo>
                    <a:lnTo>
                      <a:pt x="452" y="560"/>
                    </a:lnTo>
                    <a:lnTo>
                      <a:pt x="446" y="550"/>
                    </a:lnTo>
                    <a:lnTo>
                      <a:pt x="444" y="540"/>
                    </a:lnTo>
                    <a:lnTo>
                      <a:pt x="442" y="530"/>
                    </a:lnTo>
                    <a:lnTo>
                      <a:pt x="442" y="5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6"/>
              <p:cNvSpPr>
                <a:spLocks/>
              </p:cNvSpPr>
              <p:nvPr/>
            </p:nvSpPr>
            <p:spPr bwMode="auto">
              <a:xfrm>
                <a:off x="6389688" y="3576638"/>
                <a:ext cx="203200" cy="282575"/>
              </a:xfrm>
              <a:custGeom>
                <a:avLst/>
                <a:gdLst>
                  <a:gd name="T0" fmla="*/ 90 w 128"/>
                  <a:gd name="T1" fmla="*/ 178 h 178"/>
                  <a:gd name="T2" fmla="*/ 90 w 128"/>
                  <a:gd name="T3" fmla="*/ 178 h 178"/>
                  <a:gd name="T4" fmla="*/ 104 w 128"/>
                  <a:gd name="T5" fmla="*/ 178 h 178"/>
                  <a:gd name="T6" fmla="*/ 118 w 128"/>
                  <a:gd name="T7" fmla="*/ 174 h 178"/>
                  <a:gd name="T8" fmla="*/ 118 w 128"/>
                  <a:gd name="T9" fmla="*/ 174 h 178"/>
                  <a:gd name="T10" fmla="*/ 120 w 128"/>
                  <a:gd name="T11" fmla="*/ 156 h 178"/>
                  <a:gd name="T12" fmla="*/ 120 w 128"/>
                  <a:gd name="T13" fmla="*/ 156 h 178"/>
                  <a:gd name="T14" fmla="*/ 106 w 128"/>
                  <a:gd name="T15" fmla="*/ 160 h 178"/>
                  <a:gd name="T16" fmla="*/ 90 w 128"/>
                  <a:gd name="T17" fmla="*/ 162 h 178"/>
                  <a:gd name="T18" fmla="*/ 90 w 128"/>
                  <a:gd name="T19" fmla="*/ 162 h 178"/>
                  <a:gd name="T20" fmla="*/ 74 w 128"/>
                  <a:gd name="T21" fmla="*/ 162 h 178"/>
                  <a:gd name="T22" fmla="*/ 60 w 128"/>
                  <a:gd name="T23" fmla="*/ 156 h 178"/>
                  <a:gd name="T24" fmla="*/ 48 w 128"/>
                  <a:gd name="T25" fmla="*/ 150 h 178"/>
                  <a:gd name="T26" fmla="*/ 38 w 128"/>
                  <a:gd name="T27" fmla="*/ 142 h 178"/>
                  <a:gd name="T28" fmla="*/ 28 w 128"/>
                  <a:gd name="T29" fmla="*/ 130 h 178"/>
                  <a:gd name="T30" fmla="*/ 22 w 128"/>
                  <a:gd name="T31" fmla="*/ 118 h 178"/>
                  <a:gd name="T32" fmla="*/ 18 w 128"/>
                  <a:gd name="T33" fmla="*/ 104 h 178"/>
                  <a:gd name="T34" fmla="*/ 16 w 128"/>
                  <a:gd name="T35" fmla="*/ 90 h 178"/>
                  <a:gd name="T36" fmla="*/ 16 w 128"/>
                  <a:gd name="T37" fmla="*/ 90 h 178"/>
                  <a:gd name="T38" fmla="*/ 18 w 128"/>
                  <a:gd name="T39" fmla="*/ 76 h 178"/>
                  <a:gd name="T40" fmla="*/ 22 w 128"/>
                  <a:gd name="T41" fmla="*/ 62 h 178"/>
                  <a:gd name="T42" fmla="*/ 28 w 128"/>
                  <a:gd name="T43" fmla="*/ 50 h 178"/>
                  <a:gd name="T44" fmla="*/ 38 w 128"/>
                  <a:gd name="T45" fmla="*/ 38 h 178"/>
                  <a:gd name="T46" fmla="*/ 48 w 128"/>
                  <a:gd name="T47" fmla="*/ 30 h 178"/>
                  <a:gd name="T48" fmla="*/ 60 w 128"/>
                  <a:gd name="T49" fmla="*/ 22 h 178"/>
                  <a:gd name="T50" fmla="*/ 74 w 128"/>
                  <a:gd name="T51" fmla="*/ 18 h 178"/>
                  <a:gd name="T52" fmla="*/ 90 w 128"/>
                  <a:gd name="T53" fmla="*/ 16 h 178"/>
                  <a:gd name="T54" fmla="*/ 90 w 128"/>
                  <a:gd name="T55" fmla="*/ 16 h 178"/>
                  <a:gd name="T56" fmla="*/ 100 w 128"/>
                  <a:gd name="T57" fmla="*/ 18 h 178"/>
                  <a:gd name="T58" fmla="*/ 108 w 128"/>
                  <a:gd name="T59" fmla="*/ 20 h 178"/>
                  <a:gd name="T60" fmla="*/ 118 w 128"/>
                  <a:gd name="T61" fmla="*/ 22 h 178"/>
                  <a:gd name="T62" fmla="*/ 126 w 128"/>
                  <a:gd name="T63" fmla="*/ 28 h 178"/>
                  <a:gd name="T64" fmla="*/ 126 w 128"/>
                  <a:gd name="T65" fmla="*/ 28 h 178"/>
                  <a:gd name="T66" fmla="*/ 128 w 128"/>
                  <a:gd name="T67" fmla="*/ 10 h 178"/>
                  <a:gd name="T68" fmla="*/ 128 w 128"/>
                  <a:gd name="T69" fmla="*/ 10 h 178"/>
                  <a:gd name="T70" fmla="*/ 110 w 128"/>
                  <a:gd name="T71" fmla="*/ 4 h 178"/>
                  <a:gd name="T72" fmla="*/ 90 w 128"/>
                  <a:gd name="T73" fmla="*/ 0 h 178"/>
                  <a:gd name="T74" fmla="*/ 90 w 128"/>
                  <a:gd name="T75" fmla="*/ 0 h 178"/>
                  <a:gd name="T76" fmla="*/ 72 w 128"/>
                  <a:gd name="T77" fmla="*/ 2 h 178"/>
                  <a:gd name="T78" fmla="*/ 54 w 128"/>
                  <a:gd name="T79" fmla="*/ 8 h 178"/>
                  <a:gd name="T80" fmla="*/ 40 w 128"/>
                  <a:gd name="T81" fmla="*/ 16 h 178"/>
                  <a:gd name="T82" fmla="*/ 26 w 128"/>
                  <a:gd name="T83" fmla="*/ 26 h 178"/>
                  <a:gd name="T84" fmla="*/ 16 w 128"/>
                  <a:gd name="T85" fmla="*/ 40 h 178"/>
                  <a:gd name="T86" fmla="*/ 8 w 128"/>
                  <a:gd name="T87" fmla="*/ 56 h 178"/>
                  <a:gd name="T88" fmla="*/ 2 w 128"/>
                  <a:gd name="T89" fmla="*/ 72 h 178"/>
                  <a:gd name="T90" fmla="*/ 0 w 128"/>
                  <a:gd name="T91" fmla="*/ 90 h 178"/>
                  <a:gd name="T92" fmla="*/ 0 w 128"/>
                  <a:gd name="T93" fmla="*/ 90 h 178"/>
                  <a:gd name="T94" fmla="*/ 2 w 128"/>
                  <a:gd name="T95" fmla="*/ 108 h 178"/>
                  <a:gd name="T96" fmla="*/ 8 w 128"/>
                  <a:gd name="T97" fmla="*/ 124 h 178"/>
                  <a:gd name="T98" fmla="*/ 16 w 128"/>
                  <a:gd name="T99" fmla="*/ 140 h 178"/>
                  <a:gd name="T100" fmla="*/ 26 w 128"/>
                  <a:gd name="T101" fmla="*/ 152 h 178"/>
                  <a:gd name="T102" fmla="*/ 40 w 128"/>
                  <a:gd name="T103" fmla="*/ 164 h 178"/>
                  <a:gd name="T104" fmla="*/ 54 w 128"/>
                  <a:gd name="T105" fmla="*/ 172 h 178"/>
                  <a:gd name="T106" fmla="*/ 72 w 128"/>
                  <a:gd name="T107" fmla="*/ 178 h 178"/>
                  <a:gd name="T108" fmla="*/ 90 w 128"/>
                  <a:gd name="T109" fmla="*/ 178 h 178"/>
                  <a:gd name="T110" fmla="*/ 90 w 128"/>
                  <a:gd name="T111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8" h="178">
                    <a:moveTo>
                      <a:pt x="90" y="178"/>
                    </a:moveTo>
                    <a:lnTo>
                      <a:pt x="90" y="178"/>
                    </a:lnTo>
                    <a:lnTo>
                      <a:pt x="104" y="178"/>
                    </a:lnTo>
                    <a:lnTo>
                      <a:pt x="118" y="174"/>
                    </a:lnTo>
                    <a:lnTo>
                      <a:pt x="118" y="174"/>
                    </a:lnTo>
                    <a:lnTo>
                      <a:pt x="120" y="156"/>
                    </a:lnTo>
                    <a:lnTo>
                      <a:pt x="120" y="156"/>
                    </a:lnTo>
                    <a:lnTo>
                      <a:pt x="106" y="160"/>
                    </a:lnTo>
                    <a:lnTo>
                      <a:pt x="90" y="162"/>
                    </a:lnTo>
                    <a:lnTo>
                      <a:pt x="90" y="162"/>
                    </a:lnTo>
                    <a:lnTo>
                      <a:pt x="74" y="162"/>
                    </a:lnTo>
                    <a:lnTo>
                      <a:pt x="60" y="156"/>
                    </a:lnTo>
                    <a:lnTo>
                      <a:pt x="48" y="150"/>
                    </a:lnTo>
                    <a:lnTo>
                      <a:pt x="38" y="142"/>
                    </a:lnTo>
                    <a:lnTo>
                      <a:pt x="28" y="130"/>
                    </a:lnTo>
                    <a:lnTo>
                      <a:pt x="22" y="118"/>
                    </a:lnTo>
                    <a:lnTo>
                      <a:pt x="18" y="104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8" y="76"/>
                    </a:lnTo>
                    <a:lnTo>
                      <a:pt x="22" y="62"/>
                    </a:lnTo>
                    <a:lnTo>
                      <a:pt x="28" y="50"/>
                    </a:lnTo>
                    <a:lnTo>
                      <a:pt x="38" y="38"/>
                    </a:lnTo>
                    <a:lnTo>
                      <a:pt x="48" y="30"/>
                    </a:lnTo>
                    <a:lnTo>
                      <a:pt x="60" y="22"/>
                    </a:lnTo>
                    <a:lnTo>
                      <a:pt x="74" y="18"/>
                    </a:lnTo>
                    <a:lnTo>
                      <a:pt x="90" y="16"/>
                    </a:lnTo>
                    <a:lnTo>
                      <a:pt x="90" y="16"/>
                    </a:lnTo>
                    <a:lnTo>
                      <a:pt x="100" y="18"/>
                    </a:lnTo>
                    <a:lnTo>
                      <a:pt x="108" y="20"/>
                    </a:lnTo>
                    <a:lnTo>
                      <a:pt x="118" y="22"/>
                    </a:lnTo>
                    <a:lnTo>
                      <a:pt x="126" y="28"/>
                    </a:lnTo>
                    <a:lnTo>
                      <a:pt x="126" y="28"/>
                    </a:lnTo>
                    <a:lnTo>
                      <a:pt x="128" y="10"/>
                    </a:lnTo>
                    <a:lnTo>
                      <a:pt x="128" y="10"/>
                    </a:lnTo>
                    <a:lnTo>
                      <a:pt x="110" y="4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2" y="2"/>
                    </a:lnTo>
                    <a:lnTo>
                      <a:pt x="54" y="8"/>
                    </a:lnTo>
                    <a:lnTo>
                      <a:pt x="40" y="16"/>
                    </a:lnTo>
                    <a:lnTo>
                      <a:pt x="26" y="26"/>
                    </a:lnTo>
                    <a:lnTo>
                      <a:pt x="16" y="40"/>
                    </a:lnTo>
                    <a:lnTo>
                      <a:pt x="8" y="56"/>
                    </a:lnTo>
                    <a:lnTo>
                      <a:pt x="2" y="72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2" y="108"/>
                    </a:lnTo>
                    <a:lnTo>
                      <a:pt x="8" y="124"/>
                    </a:lnTo>
                    <a:lnTo>
                      <a:pt x="16" y="140"/>
                    </a:lnTo>
                    <a:lnTo>
                      <a:pt x="26" y="152"/>
                    </a:lnTo>
                    <a:lnTo>
                      <a:pt x="40" y="164"/>
                    </a:lnTo>
                    <a:lnTo>
                      <a:pt x="54" y="172"/>
                    </a:lnTo>
                    <a:lnTo>
                      <a:pt x="72" y="178"/>
                    </a:lnTo>
                    <a:lnTo>
                      <a:pt x="90" y="178"/>
                    </a:lnTo>
                    <a:lnTo>
                      <a:pt x="90" y="1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 rot="466026">
              <a:off x="2034820" y="1428261"/>
              <a:ext cx="796011" cy="981130"/>
              <a:chOff x="3700463" y="2662238"/>
              <a:chExt cx="1092200" cy="1346200"/>
            </a:xfrm>
            <a:solidFill>
              <a:schemeClr val="accent1"/>
            </a:solidFill>
          </p:grpSpPr>
          <p:sp>
            <p:nvSpPr>
              <p:cNvPr id="51" name="Freeform 159"/>
              <p:cNvSpPr>
                <a:spLocks/>
              </p:cNvSpPr>
              <p:nvPr/>
            </p:nvSpPr>
            <p:spPr bwMode="auto">
              <a:xfrm>
                <a:off x="3700463" y="3887788"/>
                <a:ext cx="990600" cy="120650"/>
              </a:xfrm>
              <a:custGeom>
                <a:avLst/>
                <a:gdLst>
                  <a:gd name="T0" fmla="*/ 624 w 624"/>
                  <a:gd name="T1" fmla="*/ 50 h 76"/>
                  <a:gd name="T2" fmla="*/ 624 w 624"/>
                  <a:gd name="T3" fmla="*/ 50 h 76"/>
                  <a:gd name="T4" fmla="*/ 622 w 624"/>
                  <a:gd name="T5" fmla="*/ 60 h 76"/>
                  <a:gd name="T6" fmla="*/ 616 w 624"/>
                  <a:gd name="T7" fmla="*/ 68 h 76"/>
                  <a:gd name="T8" fmla="*/ 606 w 624"/>
                  <a:gd name="T9" fmla="*/ 74 h 76"/>
                  <a:gd name="T10" fmla="*/ 596 w 624"/>
                  <a:gd name="T11" fmla="*/ 76 h 76"/>
                  <a:gd name="T12" fmla="*/ 28 w 624"/>
                  <a:gd name="T13" fmla="*/ 76 h 76"/>
                  <a:gd name="T14" fmla="*/ 28 w 624"/>
                  <a:gd name="T15" fmla="*/ 76 h 76"/>
                  <a:gd name="T16" fmla="*/ 16 w 624"/>
                  <a:gd name="T17" fmla="*/ 74 h 76"/>
                  <a:gd name="T18" fmla="*/ 8 w 624"/>
                  <a:gd name="T19" fmla="*/ 68 h 76"/>
                  <a:gd name="T20" fmla="*/ 2 w 624"/>
                  <a:gd name="T21" fmla="*/ 60 h 76"/>
                  <a:gd name="T22" fmla="*/ 0 w 624"/>
                  <a:gd name="T23" fmla="*/ 50 h 76"/>
                  <a:gd name="T24" fmla="*/ 0 w 624"/>
                  <a:gd name="T25" fmla="*/ 26 h 76"/>
                  <a:gd name="T26" fmla="*/ 0 w 624"/>
                  <a:gd name="T27" fmla="*/ 26 h 76"/>
                  <a:gd name="T28" fmla="*/ 2 w 624"/>
                  <a:gd name="T29" fmla="*/ 24 h 76"/>
                  <a:gd name="T30" fmla="*/ 6 w 624"/>
                  <a:gd name="T31" fmla="*/ 22 h 76"/>
                  <a:gd name="T32" fmla="*/ 20 w 624"/>
                  <a:gd name="T33" fmla="*/ 16 h 76"/>
                  <a:gd name="T34" fmla="*/ 42 w 624"/>
                  <a:gd name="T35" fmla="*/ 12 h 76"/>
                  <a:gd name="T36" fmla="*/ 68 w 624"/>
                  <a:gd name="T37" fmla="*/ 8 h 76"/>
                  <a:gd name="T38" fmla="*/ 116 w 624"/>
                  <a:gd name="T39" fmla="*/ 2 h 76"/>
                  <a:gd name="T40" fmla="*/ 142 w 624"/>
                  <a:gd name="T41" fmla="*/ 0 h 76"/>
                  <a:gd name="T42" fmla="*/ 482 w 624"/>
                  <a:gd name="T43" fmla="*/ 0 h 76"/>
                  <a:gd name="T44" fmla="*/ 482 w 624"/>
                  <a:gd name="T45" fmla="*/ 0 h 76"/>
                  <a:gd name="T46" fmla="*/ 508 w 624"/>
                  <a:gd name="T47" fmla="*/ 2 h 76"/>
                  <a:gd name="T48" fmla="*/ 556 w 624"/>
                  <a:gd name="T49" fmla="*/ 8 h 76"/>
                  <a:gd name="T50" fmla="*/ 582 w 624"/>
                  <a:gd name="T51" fmla="*/ 12 h 76"/>
                  <a:gd name="T52" fmla="*/ 602 w 624"/>
                  <a:gd name="T53" fmla="*/ 16 h 76"/>
                  <a:gd name="T54" fmla="*/ 618 w 624"/>
                  <a:gd name="T55" fmla="*/ 22 h 76"/>
                  <a:gd name="T56" fmla="*/ 622 w 624"/>
                  <a:gd name="T57" fmla="*/ 24 h 76"/>
                  <a:gd name="T58" fmla="*/ 624 w 624"/>
                  <a:gd name="T59" fmla="*/ 26 h 76"/>
                  <a:gd name="T60" fmla="*/ 624 w 624"/>
                  <a:gd name="T61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24" h="76">
                    <a:moveTo>
                      <a:pt x="624" y="50"/>
                    </a:moveTo>
                    <a:lnTo>
                      <a:pt x="624" y="50"/>
                    </a:lnTo>
                    <a:lnTo>
                      <a:pt x="622" y="60"/>
                    </a:lnTo>
                    <a:lnTo>
                      <a:pt x="616" y="68"/>
                    </a:lnTo>
                    <a:lnTo>
                      <a:pt x="606" y="74"/>
                    </a:lnTo>
                    <a:lnTo>
                      <a:pt x="596" y="76"/>
                    </a:lnTo>
                    <a:lnTo>
                      <a:pt x="28" y="76"/>
                    </a:lnTo>
                    <a:lnTo>
                      <a:pt x="28" y="76"/>
                    </a:lnTo>
                    <a:lnTo>
                      <a:pt x="16" y="74"/>
                    </a:lnTo>
                    <a:lnTo>
                      <a:pt x="8" y="68"/>
                    </a:lnTo>
                    <a:lnTo>
                      <a:pt x="2" y="6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24"/>
                    </a:lnTo>
                    <a:lnTo>
                      <a:pt x="6" y="22"/>
                    </a:lnTo>
                    <a:lnTo>
                      <a:pt x="20" y="16"/>
                    </a:lnTo>
                    <a:lnTo>
                      <a:pt x="42" y="12"/>
                    </a:lnTo>
                    <a:lnTo>
                      <a:pt x="68" y="8"/>
                    </a:lnTo>
                    <a:lnTo>
                      <a:pt x="116" y="2"/>
                    </a:lnTo>
                    <a:lnTo>
                      <a:pt x="142" y="0"/>
                    </a:lnTo>
                    <a:lnTo>
                      <a:pt x="482" y="0"/>
                    </a:lnTo>
                    <a:lnTo>
                      <a:pt x="482" y="0"/>
                    </a:lnTo>
                    <a:lnTo>
                      <a:pt x="508" y="2"/>
                    </a:lnTo>
                    <a:lnTo>
                      <a:pt x="556" y="8"/>
                    </a:lnTo>
                    <a:lnTo>
                      <a:pt x="582" y="12"/>
                    </a:lnTo>
                    <a:lnTo>
                      <a:pt x="602" y="16"/>
                    </a:lnTo>
                    <a:lnTo>
                      <a:pt x="618" y="22"/>
                    </a:lnTo>
                    <a:lnTo>
                      <a:pt x="622" y="24"/>
                    </a:lnTo>
                    <a:lnTo>
                      <a:pt x="624" y="26"/>
                    </a:lnTo>
                    <a:lnTo>
                      <a:pt x="624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60"/>
              <p:cNvSpPr>
                <a:spLocks/>
              </p:cNvSpPr>
              <p:nvPr/>
            </p:nvSpPr>
            <p:spPr bwMode="auto">
              <a:xfrm>
                <a:off x="4405313" y="3141663"/>
                <a:ext cx="266700" cy="238125"/>
              </a:xfrm>
              <a:custGeom>
                <a:avLst/>
                <a:gdLst>
                  <a:gd name="T0" fmla="*/ 164 w 168"/>
                  <a:gd name="T1" fmla="*/ 56 h 150"/>
                  <a:gd name="T2" fmla="*/ 164 w 168"/>
                  <a:gd name="T3" fmla="*/ 56 h 150"/>
                  <a:gd name="T4" fmla="*/ 168 w 168"/>
                  <a:gd name="T5" fmla="*/ 66 h 150"/>
                  <a:gd name="T6" fmla="*/ 168 w 168"/>
                  <a:gd name="T7" fmla="*/ 76 h 150"/>
                  <a:gd name="T8" fmla="*/ 162 w 168"/>
                  <a:gd name="T9" fmla="*/ 86 h 150"/>
                  <a:gd name="T10" fmla="*/ 154 w 168"/>
                  <a:gd name="T11" fmla="*/ 94 h 150"/>
                  <a:gd name="T12" fmla="*/ 68 w 168"/>
                  <a:gd name="T13" fmla="*/ 146 h 150"/>
                  <a:gd name="T14" fmla="*/ 68 w 168"/>
                  <a:gd name="T15" fmla="*/ 146 h 150"/>
                  <a:gd name="T16" fmla="*/ 58 w 168"/>
                  <a:gd name="T17" fmla="*/ 150 h 150"/>
                  <a:gd name="T18" fmla="*/ 46 w 168"/>
                  <a:gd name="T19" fmla="*/ 148 h 150"/>
                  <a:gd name="T20" fmla="*/ 36 w 168"/>
                  <a:gd name="T21" fmla="*/ 144 h 150"/>
                  <a:gd name="T22" fmla="*/ 30 w 168"/>
                  <a:gd name="T23" fmla="*/ 136 h 150"/>
                  <a:gd name="T24" fmla="*/ 4 w 168"/>
                  <a:gd name="T25" fmla="*/ 94 h 150"/>
                  <a:gd name="T26" fmla="*/ 4 w 168"/>
                  <a:gd name="T27" fmla="*/ 94 h 150"/>
                  <a:gd name="T28" fmla="*/ 0 w 168"/>
                  <a:gd name="T29" fmla="*/ 84 h 150"/>
                  <a:gd name="T30" fmla="*/ 0 w 168"/>
                  <a:gd name="T31" fmla="*/ 72 h 150"/>
                  <a:gd name="T32" fmla="*/ 6 w 168"/>
                  <a:gd name="T33" fmla="*/ 64 h 150"/>
                  <a:gd name="T34" fmla="*/ 14 w 168"/>
                  <a:gd name="T35" fmla="*/ 56 h 150"/>
                  <a:gd name="T36" fmla="*/ 100 w 168"/>
                  <a:gd name="T37" fmla="*/ 4 h 150"/>
                  <a:gd name="T38" fmla="*/ 100 w 168"/>
                  <a:gd name="T39" fmla="*/ 4 h 150"/>
                  <a:gd name="T40" fmla="*/ 112 w 168"/>
                  <a:gd name="T41" fmla="*/ 0 h 150"/>
                  <a:gd name="T42" fmla="*/ 122 w 168"/>
                  <a:gd name="T43" fmla="*/ 0 h 150"/>
                  <a:gd name="T44" fmla="*/ 132 w 168"/>
                  <a:gd name="T45" fmla="*/ 4 h 150"/>
                  <a:gd name="T46" fmla="*/ 138 w 168"/>
                  <a:gd name="T47" fmla="*/ 12 h 150"/>
                  <a:gd name="T48" fmla="*/ 164 w 168"/>
                  <a:gd name="T49" fmla="*/ 5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8" h="150">
                    <a:moveTo>
                      <a:pt x="164" y="56"/>
                    </a:moveTo>
                    <a:lnTo>
                      <a:pt x="164" y="56"/>
                    </a:lnTo>
                    <a:lnTo>
                      <a:pt x="168" y="66"/>
                    </a:lnTo>
                    <a:lnTo>
                      <a:pt x="168" y="76"/>
                    </a:lnTo>
                    <a:lnTo>
                      <a:pt x="162" y="86"/>
                    </a:lnTo>
                    <a:lnTo>
                      <a:pt x="154" y="94"/>
                    </a:lnTo>
                    <a:lnTo>
                      <a:pt x="68" y="146"/>
                    </a:lnTo>
                    <a:lnTo>
                      <a:pt x="68" y="146"/>
                    </a:lnTo>
                    <a:lnTo>
                      <a:pt x="58" y="150"/>
                    </a:lnTo>
                    <a:lnTo>
                      <a:pt x="46" y="148"/>
                    </a:lnTo>
                    <a:lnTo>
                      <a:pt x="36" y="144"/>
                    </a:lnTo>
                    <a:lnTo>
                      <a:pt x="30" y="136"/>
                    </a:lnTo>
                    <a:lnTo>
                      <a:pt x="4" y="94"/>
                    </a:lnTo>
                    <a:lnTo>
                      <a:pt x="4" y="94"/>
                    </a:lnTo>
                    <a:lnTo>
                      <a:pt x="0" y="84"/>
                    </a:lnTo>
                    <a:lnTo>
                      <a:pt x="0" y="72"/>
                    </a:lnTo>
                    <a:lnTo>
                      <a:pt x="6" y="64"/>
                    </a:lnTo>
                    <a:lnTo>
                      <a:pt x="14" y="56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112" y="0"/>
                    </a:lnTo>
                    <a:lnTo>
                      <a:pt x="122" y="0"/>
                    </a:lnTo>
                    <a:lnTo>
                      <a:pt x="132" y="4"/>
                    </a:lnTo>
                    <a:lnTo>
                      <a:pt x="138" y="12"/>
                    </a:lnTo>
                    <a:lnTo>
                      <a:pt x="164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61"/>
              <p:cNvSpPr>
                <a:spLocks/>
              </p:cNvSpPr>
              <p:nvPr/>
            </p:nvSpPr>
            <p:spPr bwMode="auto">
              <a:xfrm>
                <a:off x="4116388" y="2662238"/>
                <a:ext cx="158750" cy="142875"/>
              </a:xfrm>
              <a:custGeom>
                <a:avLst/>
                <a:gdLst>
                  <a:gd name="T0" fmla="*/ 98 w 100"/>
                  <a:gd name="T1" fmla="*/ 34 h 90"/>
                  <a:gd name="T2" fmla="*/ 98 w 100"/>
                  <a:gd name="T3" fmla="*/ 34 h 90"/>
                  <a:gd name="T4" fmla="*/ 100 w 100"/>
                  <a:gd name="T5" fmla="*/ 40 h 90"/>
                  <a:gd name="T6" fmla="*/ 100 w 100"/>
                  <a:gd name="T7" fmla="*/ 46 h 90"/>
                  <a:gd name="T8" fmla="*/ 98 w 100"/>
                  <a:gd name="T9" fmla="*/ 52 h 90"/>
                  <a:gd name="T10" fmla="*/ 92 w 100"/>
                  <a:gd name="T11" fmla="*/ 56 h 90"/>
                  <a:gd name="T12" fmla="*/ 40 w 100"/>
                  <a:gd name="T13" fmla="*/ 88 h 90"/>
                  <a:gd name="T14" fmla="*/ 40 w 100"/>
                  <a:gd name="T15" fmla="*/ 88 h 90"/>
                  <a:gd name="T16" fmla="*/ 34 w 100"/>
                  <a:gd name="T17" fmla="*/ 90 h 90"/>
                  <a:gd name="T18" fmla="*/ 28 w 100"/>
                  <a:gd name="T19" fmla="*/ 90 h 90"/>
                  <a:gd name="T20" fmla="*/ 22 w 100"/>
                  <a:gd name="T21" fmla="*/ 86 h 90"/>
                  <a:gd name="T22" fmla="*/ 16 w 100"/>
                  <a:gd name="T23" fmla="*/ 82 h 90"/>
                  <a:gd name="T24" fmla="*/ 2 w 100"/>
                  <a:gd name="T25" fmla="*/ 56 h 90"/>
                  <a:gd name="T26" fmla="*/ 2 w 100"/>
                  <a:gd name="T27" fmla="*/ 56 h 90"/>
                  <a:gd name="T28" fmla="*/ 0 w 100"/>
                  <a:gd name="T29" fmla="*/ 50 h 90"/>
                  <a:gd name="T30" fmla="*/ 0 w 100"/>
                  <a:gd name="T31" fmla="*/ 44 h 90"/>
                  <a:gd name="T32" fmla="*/ 2 w 100"/>
                  <a:gd name="T33" fmla="*/ 38 h 90"/>
                  <a:gd name="T34" fmla="*/ 8 w 100"/>
                  <a:gd name="T35" fmla="*/ 34 h 90"/>
                  <a:gd name="T36" fmla="*/ 60 w 100"/>
                  <a:gd name="T37" fmla="*/ 2 h 90"/>
                  <a:gd name="T38" fmla="*/ 60 w 100"/>
                  <a:gd name="T39" fmla="*/ 2 h 90"/>
                  <a:gd name="T40" fmla="*/ 66 w 100"/>
                  <a:gd name="T41" fmla="*/ 0 h 90"/>
                  <a:gd name="T42" fmla="*/ 72 w 100"/>
                  <a:gd name="T43" fmla="*/ 0 h 90"/>
                  <a:gd name="T44" fmla="*/ 78 w 100"/>
                  <a:gd name="T45" fmla="*/ 2 h 90"/>
                  <a:gd name="T46" fmla="*/ 82 w 100"/>
                  <a:gd name="T47" fmla="*/ 8 h 90"/>
                  <a:gd name="T48" fmla="*/ 98 w 100"/>
                  <a:gd name="T49" fmla="*/ 3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0" h="90">
                    <a:moveTo>
                      <a:pt x="98" y="34"/>
                    </a:moveTo>
                    <a:lnTo>
                      <a:pt x="98" y="34"/>
                    </a:lnTo>
                    <a:lnTo>
                      <a:pt x="100" y="40"/>
                    </a:lnTo>
                    <a:lnTo>
                      <a:pt x="100" y="46"/>
                    </a:lnTo>
                    <a:lnTo>
                      <a:pt x="98" y="52"/>
                    </a:lnTo>
                    <a:lnTo>
                      <a:pt x="92" y="56"/>
                    </a:lnTo>
                    <a:lnTo>
                      <a:pt x="40" y="88"/>
                    </a:lnTo>
                    <a:lnTo>
                      <a:pt x="40" y="88"/>
                    </a:lnTo>
                    <a:lnTo>
                      <a:pt x="34" y="90"/>
                    </a:lnTo>
                    <a:lnTo>
                      <a:pt x="28" y="90"/>
                    </a:lnTo>
                    <a:lnTo>
                      <a:pt x="22" y="86"/>
                    </a:lnTo>
                    <a:lnTo>
                      <a:pt x="16" y="82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2" y="38"/>
                    </a:lnTo>
                    <a:lnTo>
                      <a:pt x="8" y="34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2"/>
                    </a:lnTo>
                    <a:lnTo>
                      <a:pt x="82" y="8"/>
                    </a:lnTo>
                    <a:lnTo>
                      <a:pt x="9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62"/>
              <p:cNvSpPr>
                <a:spLocks/>
              </p:cNvSpPr>
              <p:nvPr/>
            </p:nvSpPr>
            <p:spPr bwMode="auto">
              <a:xfrm>
                <a:off x="3852863" y="2773363"/>
                <a:ext cx="939800" cy="1082675"/>
              </a:xfrm>
              <a:custGeom>
                <a:avLst/>
                <a:gdLst>
                  <a:gd name="T0" fmla="*/ 588 w 592"/>
                  <a:gd name="T1" fmla="*/ 452 h 682"/>
                  <a:gd name="T2" fmla="*/ 584 w 592"/>
                  <a:gd name="T3" fmla="*/ 442 h 682"/>
                  <a:gd name="T4" fmla="*/ 564 w 592"/>
                  <a:gd name="T5" fmla="*/ 432 h 682"/>
                  <a:gd name="T6" fmla="*/ 234 w 592"/>
                  <a:gd name="T7" fmla="*/ 536 h 682"/>
                  <a:gd name="T8" fmla="*/ 226 w 592"/>
                  <a:gd name="T9" fmla="*/ 540 h 682"/>
                  <a:gd name="T10" fmla="*/ 192 w 592"/>
                  <a:gd name="T11" fmla="*/ 502 h 682"/>
                  <a:gd name="T12" fmla="*/ 146 w 592"/>
                  <a:gd name="T13" fmla="*/ 440 h 682"/>
                  <a:gd name="T14" fmla="*/ 124 w 592"/>
                  <a:gd name="T15" fmla="*/ 398 h 682"/>
                  <a:gd name="T16" fmla="*/ 116 w 592"/>
                  <a:gd name="T17" fmla="*/ 378 h 682"/>
                  <a:gd name="T18" fmla="*/ 86 w 592"/>
                  <a:gd name="T19" fmla="*/ 370 h 682"/>
                  <a:gd name="T20" fmla="*/ 60 w 592"/>
                  <a:gd name="T21" fmla="*/ 352 h 682"/>
                  <a:gd name="T22" fmla="*/ 44 w 592"/>
                  <a:gd name="T23" fmla="*/ 326 h 682"/>
                  <a:gd name="T24" fmla="*/ 38 w 592"/>
                  <a:gd name="T25" fmla="*/ 294 h 682"/>
                  <a:gd name="T26" fmla="*/ 38 w 592"/>
                  <a:gd name="T27" fmla="*/ 278 h 682"/>
                  <a:gd name="T28" fmla="*/ 52 w 592"/>
                  <a:gd name="T29" fmla="*/ 248 h 682"/>
                  <a:gd name="T30" fmla="*/ 74 w 592"/>
                  <a:gd name="T31" fmla="*/ 226 h 682"/>
                  <a:gd name="T32" fmla="*/ 104 w 592"/>
                  <a:gd name="T33" fmla="*/ 214 h 682"/>
                  <a:gd name="T34" fmla="*/ 120 w 592"/>
                  <a:gd name="T35" fmla="*/ 212 h 682"/>
                  <a:gd name="T36" fmla="*/ 142 w 592"/>
                  <a:gd name="T37" fmla="*/ 214 h 682"/>
                  <a:gd name="T38" fmla="*/ 162 w 592"/>
                  <a:gd name="T39" fmla="*/ 222 h 682"/>
                  <a:gd name="T40" fmla="*/ 188 w 592"/>
                  <a:gd name="T41" fmla="*/ 206 h 682"/>
                  <a:gd name="T42" fmla="*/ 222 w 592"/>
                  <a:gd name="T43" fmla="*/ 188 h 682"/>
                  <a:gd name="T44" fmla="*/ 256 w 592"/>
                  <a:gd name="T45" fmla="*/ 184 h 682"/>
                  <a:gd name="T46" fmla="*/ 290 w 592"/>
                  <a:gd name="T47" fmla="*/ 188 h 682"/>
                  <a:gd name="T48" fmla="*/ 312 w 592"/>
                  <a:gd name="T49" fmla="*/ 198 h 682"/>
                  <a:gd name="T50" fmla="*/ 332 w 592"/>
                  <a:gd name="T51" fmla="*/ 218 h 682"/>
                  <a:gd name="T52" fmla="*/ 348 w 592"/>
                  <a:gd name="T53" fmla="*/ 248 h 682"/>
                  <a:gd name="T54" fmla="*/ 440 w 592"/>
                  <a:gd name="T55" fmla="*/ 216 h 682"/>
                  <a:gd name="T56" fmla="*/ 432 w 592"/>
                  <a:gd name="T57" fmla="*/ 208 h 682"/>
                  <a:gd name="T58" fmla="*/ 400 w 592"/>
                  <a:gd name="T59" fmla="*/ 174 h 682"/>
                  <a:gd name="T60" fmla="*/ 364 w 592"/>
                  <a:gd name="T61" fmla="*/ 146 h 682"/>
                  <a:gd name="T62" fmla="*/ 292 w 592"/>
                  <a:gd name="T63" fmla="*/ 14 h 682"/>
                  <a:gd name="T64" fmla="*/ 286 w 592"/>
                  <a:gd name="T65" fmla="*/ 6 h 682"/>
                  <a:gd name="T66" fmla="*/ 266 w 592"/>
                  <a:gd name="T67" fmla="*/ 0 h 682"/>
                  <a:gd name="T68" fmla="*/ 216 w 592"/>
                  <a:gd name="T69" fmla="*/ 28 h 682"/>
                  <a:gd name="T70" fmla="*/ 210 w 592"/>
                  <a:gd name="T71" fmla="*/ 34 h 682"/>
                  <a:gd name="T72" fmla="*/ 208 w 592"/>
                  <a:gd name="T73" fmla="*/ 54 h 682"/>
                  <a:gd name="T74" fmla="*/ 242 w 592"/>
                  <a:gd name="T75" fmla="*/ 102 h 682"/>
                  <a:gd name="T76" fmla="*/ 216 w 592"/>
                  <a:gd name="T77" fmla="*/ 104 h 682"/>
                  <a:gd name="T78" fmla="*/ 192 w 592"/>
                  <a:gd name="T79" fmla="*/ 108 h 682"/>
                  <a:gd name="T80" fmla="*/ 144 w 592"/>
                  <a:gd name="T81" fmla="*/ 126 h 682"/>
                  <a:gd name="T82" fmla="*/ 96 w 592"/>
                  <a:gd name="T83" fmla="*/ 158 h 682"/>
                  <a:gd name="T84" fmla="*/ 52 w 592"/>
                  <a:gd name="T85" fmla="*/ 206 h 682"/>
                  <a:gd name="T86" fmla="*/ 34 w 592"/>
                  <a:gd name="T87" fmla="*/ 236 h 682"/>
                  <a:gd name="T88" fmla="*/ 20 w 592"/>
                  <a:gd name="T89" fmla="*/ 272 h 682"/>
                  <a:gd name="T90" fmla="*/ 8 w 592"/>
                  <a:gd name="T91" fmla="*/ 312 h 682"/>
                  <a:gd name="T92" fmla="*/ 2 w 592"/>
                  <a:gd name="T93" fmla="*/ 360 h 682"/>
                  <a:gd name="T94" fmla="*/ 0 w 592"/>
                  <a:gd name="T95" fmla="*/ 412 h 682"/>
                  <a:gd name="T96" fmla="*/ 2 w 592"/>
                  <a:gd name="T97" fmla="*/ 470 h 682"/>
                  <a:gd name="T98" fmla="*/ 12 w 592"/>
                  <a:gd name="T99" fmla="*/ 534 h 682"/>
                  <a:gd name="T100" fmla="*/ 28 w 592"/>
                  <a:gd name="T101" fmla="*/ 604 h 682"/>
                  <a:gd name="T102" fmla="*/ 50 w 592"/>
                  <a:gd name="T103" fmla="*/ 682 h 682"/>
                  <a:gd name="T104" fmla="*/ 392 w 592"/>
                  <a:gd name="T105" fmla="*/ 682 h 682"/>
                  <a:gd name="T106" fmla="*/ 318 w 592"/>
                  <a:gd name="T107" fmla="*/ 624 h 682"/>
                  <a:gd name="T108" fmla="*/ 572 w 592"/>
                  <a:gd name="T109" fmla="*/ 490 h 682"/>
                  <a:gd name="T110" fmla="*/ 582 w 592"/>
                  <a:gd name="T111" fmla="*/ 484 h 682"/>
                  <a:gd name="T112" fmla="*/ 592 w 592"/>
                  <a:gd name="T113" fmla="*/ 466 h 682"/>
                  <a:gd name="T114" fmla="*/ 590 w 592"/>
                  <a:gd name="T115" fmla="*/ 454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92" h="682">
                    <a:moveTo>
                      <a:pt x="590" y="454"/>
                    </a:moveTo>
                    <a:lnTo>
                      <a:pt x="588" y="452"/>
                    </a:lnTo>
                    <a:lnTo>
                      <a:pt x="588" y="452"/>
                    </a:lnTo>
                    <a:lnTo>
                      <a:pt x="584" y="442"/>
                    </a:lnTo>
                    <a:lnTo>
                      <a:pt x="576" y="436"/>
                    </a:lnTo>
                    <a:lnTo>
                      <a:pt x="564" y="432"/>
                    </a:lnTo>
                    <a:lnTo>
                      <a:pt x="554" y="434"/>
                    </a:lnTo>
                    <a:lnTo>
                      <a:pt x="234" y="536"/>
                    </a:lnTo>
                    <a:lnTo>
                      <a:pt x="234" y="536"/>
                    </a:lnTo>
                    <a:lnTo>
                      <a:pt x="226" y="540"/>
                    </a:lnTo>
                    <a:lnTo>
                      <a:pt x="226" y="540"/>
                    </a:lnTo>
                    <a:lnTo>
                      <a:pt x="192" y="502"/>
                    </a:lnTo>
                    <a:lnTo>
                      <a:pt x="160" y="460"/>
                    </a:lnTo>
                    <a:lnTo>
                      <a:pt x="146" y="440"/>
                    </a:lnTo>
                    <a:lnTo>
                      <a:pt x="134" y="420"/>
                    </a:lnTo>
                    <a:lnTo>
                      <a:pt x="124" y="398"/>
                    </a:lnTo>
                    <a:lnTo>
                      <a:pt x="116" y="378"/>
                    </a:lnTo>
                    <a:lnTo>
                      <a:pt x="116" y="378"/>
                    </a:lnTo>
                    <a:lnTo>
                      <a:pt x="100" y="374"/>
                    </a:lnTo>
                    <a:lnTo>
                      <a:pt x="86" y="370"/>
                    </a:lnTo>
                    <a:lnTo>
                      <a:pt x="72" y="362"/>
                    </a:lnTo>
                    <a:lnTo>
                      <a:pt x="60" y="352"/>
                    </a:lnTo>
                    <a:lnTo>
                      <a:pt x="50" y="340"/>
                    </a:lnTo>
                    <a:lnTo>
                      <a:pt x="44" y="326"/>
                    </a:lnTo>
                    <a:lnTo>
                      <a:pt x="38" y="310"/>
                    </a:lnTo>
                    <a:lnTo>
                      <a:pt x="38" y="294"/>
                    </a:lnTo>
                    <a:lnTo>
                      <a:pt x="38" y="294"/>
                    </a:lnTo>
                    <a:lnTo>
                      <a:pt x="38" y="278"/>
                    </a:lnTo>
                    <a:lnTo>
                      <a:pt x="44" y="262"/>
                    </a:lnTo>
                    <a:lnTo>
                      <a:pt x="52" y="248"/>
                    </a:lnTo>
                    <a:lnTo>
                      <a:pt x="62" y="236"/>
                    </a:lnTo>
                    <a:lnTo>
                      <a:pt x="74" y="226"/>
                    </a:lnTo>
                    <a:lnTo>
                      <a:pt x="88" y="218"/>
                    </a:lnTo>
                    <a:lnTo>
                      <a:pt x="104" y="214"/>
                    </a:lnTo>
                    <a:lnTo>
                      <a:pt x="120" y="212"/>
                    </a:lnTo>
                    <a:lnTo>
                      <a:pt x="120" y="212"/>
                    </a:lnTo>
                    <a:lnTo>
                      <a:pt x="132" y="212"/>
                    </a:lnTo>
                    <a:lnTo>
                      <a:pt x="142" y="214"/>
                    </a:lnTo>
                    <a:lnTo>
                      <a:pt x="152" y="218"/>
                    </a:lnTo>
                    <a:lnTo>
                      <a:pt x="162" y="222"/>
                    </a:lnTo>
                    <a:lnTo>
                      <a:pt x="162" y="222"/>
                    </a:lnTo>
                    <a:lnTo>
                      <a:pt x="188" y="206"/>
                    </a:lnTo>
                    <a:lnTo>
                      <a:pt x="222" y="188"/>
                    </a:lnTo>
                    <a:lnTo>
                      <a:pt x="222" y="188"/>
                    </a:lnTo>
                    <a:lnTo>
                      <a:pt x="238" y="186"/>
                    </a:lnTo>
                    <a:lnTo>
                      <a:pt x="256" y="184"/>
                    </a:lnTo>
                    <a:lnTo>
                      <a:pt x="278" y="184"/>
                    </a:lnTo>
                    <a:lnTo>
                      <a:pt x="290" y="188"/>
                    </a:lnTo>
                    <a:lnTo>
                      <a:pt x="300" y="192"/>
                    </a:lnTo>
                    <a:lnTo>
                      <a:pt x="312" y="198"/>
                    </a:lnTo>
                    <a:lnTo>
                      <a:pt x="322" y="206"/>
                    </a:lnTo>
                    <a:lnTo>
                      <a:pt x="332" y="218"/>
                    </a:lnTo>
                    <a:lnTo>
                      <a:pt x="340" y="232"/>
                    </a:lnTo>
                    <a:lnTo>
                      <a:pt x="348" y="248"/>
                    </a:lnTo>
                    <a:lnTo>
                      <a:pt x="354" y="268"/>
                    </a:lnTo>
                    <a:lnTo>
                      <a:pt x="440" y="216"/>
                    </a:lnTo>
                    <a:lnTo>
                      <a:pt x="440" y="216"/>
                    </a:lnTo>
                    <a:lnTo>
                      <a:pt x="432" y="208"/>
                    </a:lnTo>
                    <a:lnTo>
                      <a:pt x="414" y="186"/>
                    </a:lnTo>
                    <a:lnTo>
                      <a:pt x="400" y="174"/>
                    </a:lnTo>
                    <a:lnTo>
                      <a:pt x="384" y="160"/>
                    </a:lnTo>
                    <a:lnTo>
                      <a:pt x="364" y="146"/>
                    </a:lnTo>
                    <a:lnTo>
                      <a:pt x="344" y="134"/>
                    </a:lnTo>
                    <a:lnTo>
                      <a:pt x="292" y="14"/>
                    </a:lnTo>
                    <a:lnTo>
                      <a:pt x="292" y="14"/>
                    </a:lnTo>
                    <a:lnTo>
                      <a:pt x="286" y="6"/>
                    </a:lnTo>
                    <a:lnTo>
                      <a:pt x="276" y="2"/>
                    </a:lnTo>
                    <a:lnTo>
                      <a:pt x="266" y="0"/>
                    </a:lnTo>
                    <a:lnTo>
                      <a:pt x="258" y="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34"/>
                    </a:lnTo>
                    <a:lnTo>
                      <a:pt x="206" y="44"/>
                    </a:lnTo>
                    <a:lnTo>
                      <a:pt x="208" y="54"/>
                    </a:lnTo>
                    <a:lnTo>
                      <a:pt x="212" y="64"/>
                    </a:lnTo>
                    <a:lnTo>
                      <a:pt x="242" y="102"/>
                    </a:lnTo>
                    <a:lnTo>
                      <a:pt x="242" y="102"/>
                    </a:lnTo>
                    <a:lnTo>
                      <a:pt x="216" y="104"/>
                    </a:lnTo>
                    <a:lnTo>
                      <a:pt x="216" y="104"/>
                    </a:lnTo>
                    <a:lnTo>
                      <a:pt x="192" y="108"/>
                    </a:lnTo>
                    <a:lnTo>
                      <a:pt x="168" y="116"/>
                    </a:lnTo>
                    <a:lnTo>
                      <a:pt x="144" y="126"/>
                    </a:lnTo>
                    <a:lnTo>
                      <a:pt x="118" y="140"/>
                    </a:lnTo>
                    <a:lnTo>
                      <a:pt x="96" y="158"/>
                    </a:lnTo>
                    <a:lnTo>
                      <a:pt x="72" y="180"/>
                    </a:lnTo>
                    <a:lnTo>
                      <a:pt x="52" y="206"/>
                    </a:lnTo>
                    <a:lnTo>
                      <a:pt x="44" y="220"/>
                    </a:lnTo>
                    <a:lnTo>
                      <a:pt x="34" y="236"/>
                    </a:lnTo>
                    <a:lnTo>
                      <a:pt x="26" y="254"/>
                    </a:lnTo>
                    <a:lnTo>
                      <a:pt x="20" y="272"/>
                    </a:lnTo>
                    <a:lnTo>
                      <a:pt x="14" y="292"/>
                    </a:lnTo>
                    <a:lnTo>
                      <a:pt x="8" y="312"/>
                    </a:lnTo>
                    <a:lnTo>
                      <a:pt x="4" y="336"/>
                    </a:lnTo>
                    <a:lnTo>
                      <a:pt x="2" y="360"/>
                    </a:lnTo>
                    <a:lnTo>
                      <a:pt x="0" y="384"/>
                    </a:lnTo>
                    <a:lnTo>
                      <a:pt x="0" y="412"/>
                    </a:lnTo>
                    <a:lnTo>
                      <a:pt x="0" y="440"/>
                    </a:lnTo>
                    <a:lnTo>
                      <a:pt x="2" y="470"/>
                    </a:lnTo>
                    <a:lnTo>
                      <a:pt x="6" y="500"/>
                    </a:lnTo>
                    <a:lnTo>
                      <a:pt x="12" y="534"/>
                    </a:lnTo>
                    <a:lnTo>
                      <a:pt x="18" y="568"/>
                    </a:lnTo>
                    <a:lnTo>
                      <a:pt x="28" y="604"/>
                    </a:lnTo>
                    <a:lnTo>
                      <a:pt x="38" y="642"/>
                    </a:lnTo>
                    <a:lnTo>
                      <a:pt x="50" y="682"/>
                    </a:lnTo>
                    <a:lnTo>
                      <a:pt x="392" y="682"/>
                    </a:lnTo>
                    <a:lnTo>
                      <a:pt x="392" y="682"/>
                    </a:lnTo>
                    <a:lnTo>
                      <a:pt x="356" y="656"/>
                    </a:lnTo>
                    <a:lnTo>
                      <a:pt x="318" y="624"/>
                    </a:lnTo>
                    <a:lnTo>
                      <a:pt x="274" y="586"/>
                    </a:lnTo>
                    <a:lnTo>
                      <a:pt x="572" y="490"/>
                    </a:lnTo>
                    <a:lnTo>
                      <a:pt x="572" y="490"/>
                    </a:lnTo>
                    <a:lnTo>
                      <a:pt x="582" y="484"/>
                    </a:lnTo>
                    <a:lnTo>
                      <a:pt x="588" y="476"/>
                    </a:lnTo>
                    <a:lnTo>
                      <a:pt x="592" y="466"/>
                    </a:lnTo>
                    <a:lnTo>
                      <a:pt x="590" y="454"/>
                    </a:lnTo>
                    <a:lnTo>
                      <a:pt x="590" y="4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63"/>
              <p:cNvSpPr>
                <a:spLocks noEditPoints="1"/>
              </p:cNvSpPr>
              <p:nvPr/>
            </p:nvSpPr>
            <p:spPr bwMode="auto">
              <a:xfrm>
                <a:off x="3938588" y="3135313"/>
                <a:ext cx="209550" cy="209550"/>
              </a:xfrm>
              <a:custGeom>
                <a:avLst/>
                <a:gdLst>
                  <a:gd name="T0" fmla="*/ 66 w 132"/>
                  <a:gd name="T1" fmla="*/ 0 h 132"/>
                  <a:gd name="T2" fmla="*/ 66 w 132"/>
                  <a:gd name="T3" fmla="*/ 0 h 132"/>
                  <a:gd name="T4" fmla="*/ 52 w 132"/>
                  <a:gd name="T5" fmla="*/ 2 h 132"/>
                  <a:gd name="T6" fmla="*/ 40 w 132"/>
                  <a:gd name="T7" fmla="*/ 6 h 132"/>
                  <a:gd name="T8" fmla="*/ 28 w 132"/>
                  <a:gd name="T9" fmla="*/ 12 h 132"/>
                  <a:gd name="T10" fmla="*/ 20 w 132"/>
                  <a:gd name="T11" fmla="*/ 20 h 132"/>
                  <a:gd name="T12" fmla="*/ 12 w 132"/>
                  <a:gd name="T13" fmla="*/ 30 h 132"/>
                  <a:gd name="T14" fmla="*/ 4 w 132"/>
                  <a:gd name="T15" fmla="*/ 40 h 132"/>
                  <a:gd name="T16" fmla="*/ 2 w 132"/>
                  <a:gd name="T17" fmla="*/ 54 h 132"/>
                  <a:gd name="T18" fmla="*/ 0 w 132"/>
                  <a:gd name="T19" fmla="*/ 66 h 132"/>
                  <a:gd name="T20" fmla="*/ 0 w 132"/>
                  <a:gd name="T21" fmla="*/ 66 h 132"/>
                  <a:gd name="T22" fmla="*/ 2 w 132"/>
                  <a:gd name="T23" fmla="*/ 80 h 132"/>
                  <a:gd name="T24" fmla="*/ 4 w 132"/>
                  <a:gd name="T25" fmla="*/ 92 h 132"/>
                  <a:gd name="T26" fmla="*/ 12 w 132"/>
                  <a:gd name="T27" fmla="*/ 104 h 132"/>
                  <a:gd name="T28" fmla="*/ 20 w 132"/>
                  <a:gd name="T29" fmla="*/ 114 h 132"/>
                  <a:gd name="T30" fmla="*/ 28 w 132"/>
                  <a:gd name="T31" fmla="*/ 122 h 132"/>
                  <a:gd name="T32" fmla="*/ 40 w 132"/>
                  <a:gd name="T33" fmla="*/ 128 h 132"/>
                  <a:gd name="T34" fmla="*/ 52 w 132"/>
                  <a:gd name="T35" fmla="*/ 132 h 132"/>
                  <a:gd name="T36" fmla="*/ 66 w 132"/>
                  <a:gd name="T37" fmla="*/ 132 h 132"/>
                  <a:gd name="T38" fmla="*/ 66 w 132"/>
                  <a:gd name="T39" fmla="*/ 132 h 132"/>
                  <a:gd name="T40" fmla="*/ 80 w 132"/>
                  <a:gd name="T41" fmla="*/ 132 h 132"/>
                  <a:gd name="T42" fmla="*/ 92 w 132"/>
                  <a:gd name="T43" fmla="*/ 128 h 132"/>
                  <a:gd name="T44" fmla="*/ 104 w 132"/>
                  <a:gd name="T45" fmla="*/ 122 h 132"/>
                  <a:gd name="T46" fmla="*/ 112 w 132"/>
                  <a:gd name="T47" fmla="*/ 114 h 132"/>
                  <a:gd name="T48" fmla="*/ 120 w 132"/>
                  <a:gd name="T49" fmla="*/ 104 h 132"/>
                  <a:gd name="T50" fmla="*/ 128 w 132"/>
                  <a:gd name="T51" fmla="*/ 92 h 132"/>
                  <a:gd name="T52" fmla="*/ 130 w 132"/>
                  <a:gd name="T53" fmla="*/ 80 h 132"/>
                  <a:gd name="T54" fmla="*/ 132 w 132"/>
                  <a:gd name="T55" fmla="*/ 66 h 132"/>
                  <a:gd name="T56" fmla="*/ 132 w 132"/>
                  <a:gd name="T57" fmla="*/ 66 h 132"/>
                  <a:gd name="T58" fmla="*/ 130 w 132"/>
                  <a:gd name="T59" fmla="*/ 54 h 132"/>
                  <a:gd name="T60" fmla="*/ 128 w 132"/>
                  <a:gd name="T61" fmla="*/ 40 h 132"/>
                  <a:gd name="T62" fmla="*/ 120 w 132"/>
                  <a:gd name="T63" fmla="*/ 30 h 132"/>
                  <a:gd name="T64" fmla="*/ 112 w 132"/>
                  <a:gd name="T65" fmla="*/ 20 h 132"/>
                  <a:gd name="T66" fmla="*/ 104 w 132"/>
                  <a:gd name="T67" fmla="*/ 12 h 132"/>
                  <a:gd name="T68" fmla="*/ 92 w 132"/>
                  <a:gd name="T69" fmla="*/ 6 h 132"/>
                  <a:gd name="T70" fmla="*/ 80 w 132"/>
                  <a:gd name="T71" fmla="*/ 2 h 132"/>
                  <a:gd name="T72" fmla="*/ 66 w 132"/>
                  <a:gd name="T73" fmla="*/ 0 h 132"/>
                  <a:gd name="T74" fmla="*/ 66 w 132"/>
                  <a:gd name="T75" fmla="*/ 0 h 132"/>
                  <a:gd name="T76" fmla="*/ 66 w 132"/>
                  <a:gd name="T77" fmla="*/ 92 h 132"/>
                  <a:gd name="T78" fmla="*/ 66 w 132"/>
                  <a:gd name="T79" fmla="*/ 92 h 132"/>
                  <a:gd name="T80" fmla="*/ 56 w 132"/>
                  <a:gd name="T81" fmla="*/ 90 h 132"/>
                  <a:gd name="T82" fmla="*/ 48 w 132"/>
                  <a:gd name="T83" fmla="*/ 86 h 132"/>
                  <a:gd name="T84" fmla="*/ 42 w 132"/>
                  <a:gd name="T85" fmla="*/ 76 h 132"/>
                  <a:gd name="T86" fmla="*/ 40 w 132"/>
                  <a:gd name="T87" fmla="*/ 66 h 132"/>
                  <a:gd name="T88" fmla="*/ 40 w 132"/>
                  <a:gd name="T89" fmla="*/ 66 h 132"/>
                  <a:gd name="T90" fmla="*/ 42 w 132"/>
                  <a:gd name="T91" fmla="*/ 56 h 132"/>
                  <a:gd name="T92" fmla="*/ 48 w 132"/>
                  <a:gd name="T93" fmla="*/ 48 h 132"/>
                  <a:gd name="T94" fmla="*/ 56 w 132"/>
                  <a:gd name="T95" fmla="*/ 42 h 132"/>
                  <a:gd name="T96" fmla="*/ 66 w 132"/>
                  <a:gd name="T97" fmla="*/ 40 h 132"/>
                  <a:gd name="T98" fmla="*/ 66 w 132"/>
                  <a:gd name="T99" fmla="*/ 40 h 132"/>
                  <a:gd name="T100" fmla="*/ 76 w 132"/>
                  <a:gd name="T101" fmla="*/ 42 h 132"/>
                  <a:gd name="T102" fmla="*/ 84 w 132"/>
                  <a:gd name="T103" fmla="*/ 48 h 132"/>
                  <a:gd name="T104" fmla="*/ 90 w 132"/>
                  <a:gd name="T105" fmla="*/ 56 h 132"/>
                  <a:gd name="T106" fmla="*/ 92 w 132"/>
                  <a:gd name="T107" fmla="*/ 66 h 132"/>
                  <a:gd name="T108" fmla="*/ 92 w 132"/>
                  <a:gd name="T109" fmla="*/ 66 h 132"/>
                  <a:gd name="T110" fmla="*/ 90 w 132"/>
                  <a:gd name="T111" fmla="*/ 76 h 132"/>
                  <a:gd name="T112" fmla="*/ 84 w 132"/>
                  <a:gd name="T113" fmla="*/ 86 h 132"/>
                  <a:gd name="T114" fmla="*/ 76 w 132"/>
                  <a:gd name="T115" fmla="*/ 90 h 132"/>
                  <a:gd name="T116" fmla="*/ 66 w 132"/>
                  <a:gd name="T117" fmla="*/ 92 h 132"/>
                  <a:gd name="T118" fmla="*/ 66 w 132"/>
                  <a:gd name="T119" fmla="*/ 9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2" h="132">
                    <a:moveTo>
                      <a:pt x="66" y="0"/>
                    </a:moveTo>
                    <a:lnTo>
                      <a:pt x="66" y="0"/>
                    </a:lnTo>
                    <a:lnTo>
                      <a:pt x="52" y="2"/>
                    </a:lnTo>
                    <a:lnTo>
                      <a:pt x="40" y="6"/>
                    </a:lnTo>
                    <a:lnTo>
                      <a:pt x="28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0"/>
                    </a:lnTo>
                    <a:lnTo>
                      <a:pt x="2" y="54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2" y="80"/>
                    </a:lnTo>
                    <a:lnTo>
                      <a:pt x="4" y="92"/>
                    </a:lnTo>
                    <a:lnTo>
                      <a:pt x="12" y="104"/>
                    </a:lnTo>
                    <a:lnTo>
                      <a:pt x="20" y="114"/>
                    </a:lnTo>
                    <a:lnTo>
                      <a:pt x="28" y="122"/>
                    </a:lnTo>
                    <a:lnTo>
                      <a:pt x="40" y="128"/>
                    </a:lnTo>
                    <a:lnTo>
                      <a:pt x="52" y="132"/>
                    </a:lnTo>
                    <a:lnTo>
                      <a:pt x="66" y="132"/>
                    </a:lnTo>
                    <a:lnTo>
                      <a:pt x="66" y="132"/>
                    </a:lnTo>
                    <a:lnTo>
                      <a:pt x="80" y="132"/>
                    </a:lnTo>
                    <a:lnTo>
                      <a:pt x="92" y="128"/>
                    </a:lnTo>
                    <a:lnTo>
                      <a:pt x="104" y="122"/>
                    </a:lnTo>
                    <a:lnTo>
                      <a:pt x="112" y="114"/>
                    </a:lnTo>
                    <a:lnTo>
                      <a:pt x="120" y="104"/>
                    </a:lnTo>
                    <a:lnTo>
                      <a:pt x="128" y="92"/>
                    </a:lnTo>
                    <a:lnTo>
                      <a:pt x="130" y="80"/>
                    </a:lnTo>
                    <a:lnTo>
                      <a:pt x="132" y="66"/>
                    </a:lnTo>
                    <a:lnTo>
                      <a:pt x="132" y="66"/>
                    </a:lnTo>
                    <a:lnTo>
                      <a:pt x="130" y="54"/>
                    </a:lnTo>
                    <a:lnTo>
                      <a:pt x="128" y="40"/>
                    </a:lnTo>
                    <a:lnTo>
                      <a:pt x="120" y="30"/>
                    </a:lnTo>
                    <a:lnTo>
                      <a:pt x="112" y="20"/>
                    </a:lnTo>
                    <a:lnTo>
                      <a:pt x="104" y="12"/>
                    </a:lnTo>
                    <a:lnTo>
                      <a:pt x="92" y="6"/>
                    </a:lnTo>
                    <a:lnTo>
                      <a:pt x="80" y="2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  <a:moveTo>
                      <a:pt x="66" y="92"/>
                    </a:moveTo>
                    <a:lnTo>
                      <a:pt x="66" y="92"/>
                    </a:lnTo>
                    <a:lnTo>
                      <a:pt x="56" y="90"/>
                    </a:lnTo>
                    <a:lnTo>
                      <a:pt x="48" y="86"/>
                    </a:lnTo>
                    <a:lnTo>
                      <a:pt x="42" y="76"/>
                    </a:lnTo>
                    <a:lnTo>
                      <a:pt x="40" y="66"/>
                    </a:lnTo>
                    <a:lnTo>
                      <a:pt x="40" y="66"/>
                    </a:lnTo>
                    <a:lnTo>
                      <a:pt x="42" y="56"/>
                    </a:lnTo>
                    <a:lnTo>
                      <a:pt x="48" y="48"/>
                    </a:lnTo>
                    <a:lnTo>
                      <a:pt x="56" y="42"/>
                    </a:lnTo>
                    <a:lnTo>
                      <a:pt x="66" y="40"/>
                    </a:lnTo>
                    <a:lnTo>
                      <a:pt x="66" y="40"/>
                    </a:lnTo>
                    <a:lnTo>
                      <a:pt x="76" y="42"/>
                    </a:lnTo>
                    <a:lnTo>
                      <a:pt x="84" y="48"/>
                    </a:lnTo>
                    <a:lnTo>
                      <a:pt x="90" y="56"/>
                    </a:lnTo>
                    <a:lnTo>
                      <a:pt x="92" y="66"/>
                    </a:lnTo>
                    <a:lnTo>
                      <a:pt x="92" y="66"/>
                    </a:lnTo>
                    <a:lnTo>
                      <a:pt x="90" y="76"/>
                    </a:lnTo>
                    <a:lnTo>
                      <a:pt x="84" y="86"/>
                    </a:lnTo>
                    <a:lnTo>
                      <a:pt x="76" y="90"/>
                    </a:lnTo>
                    <a:lnTo>
                      <a:pt x="66" y="92"/>
                    </a:lnTo>
                    <a:lnTo>
                      <a:pt x="66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1794849" y="2989039"/>
              <a:ext cx="1545996" cy="1117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794849" y="3192148"/>
              <a:ext cx="1087685" cy="1211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794849" y="3408617"/>
              <a:ext cx="1545996" cy="1117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33308" y="3598836"/>
              <a:ext cx="931883" cy="1355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133309" y="3863347"/>
              <a:ext cx="679884" cy="1274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81547" y="3532397"/>
              <a:ext cx="1072724" cy="2209442"/>
              <a:chOff x="8404544" y="2006101"/>
              <a:chExt cx="2115434" cy="4357066"/>
            </a:xfrm>
          </p:grpSpPr>
          <p:sp>
            <p:nvSpPr>
              <p:cNvPr id="22" name="Freeform 21"/>
              <p:cNvSpPr/>
              <p:nvPr/>
            </p:nvSpPr>
            <p:spPr>
              <a:xfrm rot="331166">
                <a:off x="8404544" y="2006101"/>
                <a:ext cx="2115434" cy="2724471"/>
              </a:xfrm>
              <a:custGeom>
                <a:avLst/>
                <a:gdLst>
                  <a:gd name="connsiteX0" fmla="*/ 816740 w 2056277"/>
                  <a:gd name="connsiteY0" fmla="*/ 0 h 2724471"/>
                  <a:gd name="connsiteX1" fmla="*/ 991136 w 2056277"/>
                  <a:gd name="connsiteY1" fmla="*/ 174396 h 2724471"/>
                  <a:gd name="connsiteX2" fmla="*/ 991137 w 2056277"/>
                  <a:gd name="connsiteY2" fmla="*/ 1178474 h 2724471"/>
                  <a:gd name="connsiteX3" fmla="*/ 995176 w 2056277"/>
                  <a:gd name="connsiteY3" fmla="*/ 1178474 h 2724471"/>
                  <a:gd name="connsiteX4" fmla="*/ 995175 w 2056277"/>
                  <a:gd name="connsiteY4" fmla="*/ 935226 h 2724471"/>
                  <a:gd name="connsiteX5" fmla="*/ 1169571 w 2056277"/>
                  <a:gd name="connsiteY5" fmla="*/ 760830 h 2724471"/>
                  <a:gd name="connsiteX6" fmla="*/ 1343967 w 2056277"/>
                  <a:gd name="connsiteY6" fmla="*/ 935226 h 2724471"/>
                  <a:gd name="connsiteX7" fmla="*/ 1343967 w 2056277"/>
                  <a:gd name="connsiteY7" fmla="*/ 1050681 h 2724471"/>
                  <a:gd name="connsiteX8" fmla="*/ 1348073 w 2056277"/>
                  <a:gd name="connsiteY8" fmla="*/ 1030344 h 2724471"/>
                  <a:gd name="connsiteX9" fmla="*/ 1508764 w 2056277"/>
                  <a:gd name="connsiteY9" fmla="*/ 923830 h 2724471"/>
                  <a:gd name="connsiteX10" fmla="*/ 1683160 w 2056277"/>
                  <a:gd name="connsiteY10" fmla="*/ 1098226 h 2724471"/>
                  <a:gd name="connsiteX11" fmla="*/ 1683161 w 2056277"/>
                  <a:gd name="connsiteY11" fmla="*/ 1178474 h 2724471"/>
                  <a:gd name="connsiteX12" fmla="*/ 1692736 w 2056277"/>
                  <a:gd name="connsiteY12" fmla="*/ 1178474 h 2724471"/>
                  <a:gd name="connsiteX13" fmla="*/ 1692736 w 2056277"/>
                  <a:gd name="connsiteY13" fmla="*/ 1164912 h 2724471"/>
                  <a:gd name="connsiteX14" fmla="*/ 1867132 w 2056277"/>
                  <a:gd name="connsiteY14" fmla="*/ 990516 h 2724471"/>
                  <a:gd name="connsiteX15" fmla="*/ 2041527 w 2056277"/>
                  <a:gd name="connsiteY15" fmla="*/ 1164912 h 2724471"/>
                  <a:gd name="connsiteX16" fmla="*/ 2041527 w 2056277"/>
                  <a:gd name="connsiteY16" fmla="*/ 1413848 h 2724471"/>
                  <a:gd name="connsiteX17" fmla="*/ 2049625 w 2056277"/>
                  <a:gd name="connsiteY17" fmla="*/ 1439932 h 2724471"/>
                  <a:gd name="connsiteX18" fmla="*/ 2056277 w 2056277"/>
                  <a:gd name="connsiteY18" fmla="*/ 1505925 h 2724471"/>
                  <a:gd name="connsiteX19" fmla="*/ 2056277 w 2056277"/>
                  <a:gd name="connsiteY19" fmla="*/ 2397020 h 2724471"/>
                  <a:gd name="connsiteX20" fmla="*/ 1728826 w 2056277"/>
                  <a:gd name="connsiteY20" fmla="*/ 2724471 h 2724471"/>
                  <a:gd name="connsiteX21" fmla="*/ 874735 w 2056277"/>
                  <a:gd name="connsiteY21" fmla="*/ 2724471 h 2724471"/>
                  <a:gd name="connsiteX22" fmla="*/ 553937 w 2056277"/>
                  <a:gd name="connsiteY22" fmla="*/ 2463013 h 2724471"/>
                  <a:gd name="connsiteX23" fmla="*/ 549363 w 2056277"/>
                  <a:gd name="connsiteY23" fmla="*/ 2417641 h 2724471"/>
                  <a:gd name="connsiteX24" fmla="*/ 0 w 2056277"/>
                  <a:gd name="connsiteY24" fmla="*/ 1205580 h 2724471"/>
                  <a:gd name="connsiteX25" fmla="*/ 4672 w 2056277"/>
                  <a:gd name="connsiteY25" fmla="*/ 1177974 h 2724471"/>
                  <a:gd name="connsiteX26" fmla="*/ 95904 w 2056277"/>
                  <a:gd name="connsiteY26" fmla="*/ 1080542 h 2724471"/>
                  <a:gd name="connsiteX27" fmla="*/ 163390 w 2056277"/>
                  <a:gd name="connsiteY27" fmla="*/ 1065001 h 2724471"/>
                  <a:gd name="connsiteX28" fmla="*/ 326740 w 2056277"/>
                  <a:gd name="connsiteY28" fmla="*/ 1167389 h 2724471"/>
                  <a:gd name="connsiteX29" fmla="*/ 547284 w 2056277"/>
                  <a:gd name="connsiteY29" fmla="*/ 1653976 h 2724471"/>
                  <a:gd name="connsiteX30" fmla="*/ 547284 w 2056277"/>
                  <a:gd name="connsiteY30" fmla="*/ 1505925 h 2724471"/>
                  <a:gd name="connsiteX31" fmla="*/ 603208 w 2056277"/>
                  <a:gd name="connsiteY31" fmla="*/ 1322844 h 2724471"/>
                  <a:gd name="connsiteX32" fmla="*/ 642345 w 2056277"/>
                  <a:gd name="connsiteY32" fmla="*/ 1275410 h 2724471"/>
                  <a:gd name="connsiteX33" fmla="*/ 642344 w 2056277"/>
                  <a:gd name="connsiteY33" fmla="*/ 174396 h 2724471"/>
                  <a:gd name="connsiteX34" fmla="*/ 816740 w 2056277"/>
                  <a:gd name="connsiteY34" fmla="*/ 0 h 2724471"/>
                  <a:gd name="connsiteX0" fmla="*/ 816740 w 2056277"/>
                  <a:gd name="connsiteY0" fmla="*/ 0 h 2724471"/>
                  <a:gd name="connsiteX1" fmla="*/ 991136 w 2056277"/>
                  <a:gd name="connsiteY1" fmla="*/ 174396 h 2724471"/>
                  <a:gd name="connsiteX2" fmla="*/ 991137 w 2056277"/>
                  <a:gd name="connsiteY2" fmla="*/ 1178474 h 2724471"/>
                  <a:gd name="connsiteX3" fmla="*/ 995176 w 2056277"/>
                  <a:gd name="connsiteY3" fmla="*/ 1178474 h 2724471"/>
                  <a:gd name="connsiteX4" fmla="*/ 995175 w 2056277"/>
                  <a:gd name="connsiteY4" fmla="*/ 935226 h 2724471"/>
                  <a:gd name="connsiteX5" fmla="*/ 1169571 w 2056277"/>
                  <a:gd name="connsiteY5" fmla="*/ 760830 h 2724471"/>
                  <a:gd name="connsiteX6" fmla="*/ 1343967 w 2056277"/>
                  <a:gd name="connsiteY6" fmla="*/ 935226 h 2724471"/>
                  <a:gd name="connsiteX7" fmla="*/ 1343967 w 2056277"/>
                  <a:gd name="connsiteY7" fmla="*/ 1050681 h 2724471"/>
                  <a:gd name="connsiteX8" fmla="*/ 1348073 w 2056277"/>
                  <a:gd name="connsiteY8" fmla="*/ 1030344 h 2724471"/>
                  <a:gd name="connsiteX9" fmla="*/ 1508764 w 2056277"/>
                  <a:gd name="connsiteY9" fmla="*/ 923830 h 2724471"/>
                  <a:gd name="connsiteX10" fmla="*/ 1683160 w 2056277"/>
                  <a:gd name="connsiteY10" fmla="*/ 1098226 h 2724471"/>
                  <a:gd name="connsiteX11" fmla="*/ 1683161 w 2056277"/>
                  <a:gd name="connsiteY11" fmla="*/ 1178474 h 2724471"/>
                  <a:gd name="connsiteX12" fmla="*/ 1692736 w 2056277"/>
                  <a:gd name="connsiteY12" fmla="*/ 1178474 h 2724471"/>
                  <a:gd name="connsiteX13" fmla="*/ 1692736 w 2056277"/>
                  <a:gd name="connsiteY13" fmla="*/ 1164912 h 2724471"/>
                  <a:gd name="connsiteX14" fmla="*/ 1867132 w 2056277"/>
                  <a:gd name="connsiteY14" fmla="*/ 990516 h 2724471"/>
                  <a:gd name="connsiteX15" fmla="*/ 2041527 w 2056277"/>
                  <a:gd name="connsiteY15" fmla="*/ 1164912 h 2724471"/>
                  <a:gd name="connsiteX16" fmla="*/ 2041527 w 2056277"/>
                  <a:gd name="connsiteY16" fmla="*/ 1413848 h 2724471"/>
                  <a:gd name="connsiteX17" fmla="*/ 2049625 w 2056277"/>
                  <a:gd name="connsiteY17" fmla="*/ 1439932 h 2724471"/>
                  <a:gd name="connsiteX18" fmla="*/ 2056277 w 2056277"/>
                  <a:gd name="connsiteY18" fmla="*/ 1505925 h 2724471"/>
                  <a:gd name="connsiteX19" fmla="*/ 2056277 w 2056277"/>
                  <a:gd name="connsiteY19" fmla="*/ 2397020 h 2724471"/>
                  <a:gd name="connsiteX20" fmla="*/ 1728826 w 2056277"/>
                  <a:gd name="connsiteY20" fmla="*/ 2724471 h 2724471"/>
                  <a:gd name="connsiteX21" fmla="*/ 874735 w 2056277"/>
                  <a:gd name="connsiteY21" fmla="*/ 2724471 h 2724471"/>
                  <a:gd name="connsiteX22" fmla="*/ 553937 w 2056277"/>
                  <a:gd name="connsiteY22" fmla="*/ 2463013 h 2724471"/>
                  <a:gd name="connsiteX23" fmla="*/ 549363 w 2056277"/>
                  <a:gd name="connsiteY23" fmla="*/ 2417641 h 2724471"/>
                  <a:gd name="connsiteX24" fmla="*/ 0 w 2056277"/>
                  <a:gd name="connsiteY24" fmla="*/ 1205580 h 2724471"/>
                  <a:gd name="connsiteX25" fmla="*/ 4672 w 2056277"/>
                  <a:gd name="connsiteY25" fmla="*/ 1177974 h 2724471"/>
                  <a:gd name="connsiteX26" fmla="*/ 95904 w 2056277"/>
                  <a:gd name="connsiteY26" fmla="*/ 1080542 h 2724471"/>
                  <a:gd name="connsiteX27" fmla="*/ 163390 w 2056277"/>
                  <a:gd name="connsiteY27" fmla="*/ 1065001 h 2724471"/>
                  <a:gd name="connsiteX28" fmla="*/ 326740 w 2056277"/>
                  <a:gd name="connsiteY28" fmla="*/ 1167389 h 2724471"/>
                  <a:gd name="connsiteX29" fmla="*/ 547284 w 2056277"/>
                  <a:gd name="connsiteY29" fmla="*/ 1653976 h 2724471"/>
                  <a:gd name="connsiteX30" fmla="*/ 547284 w 2056277"/>
                  <a:gd name="connsiteY30" fmla="*/ 1505925 h 2724471"/>
                  <a:gd name="connsiteX31" fmla="*/ 603208 w 2056277"/>
                  <a:gd name="connsiteY31" fmla="*/ 1322844 h 2724471"/>
                  <a:gd name="connsiteX32" fmla="*/ 642344 w 2056277"/>
                  <a:gd name="connsiteY32" fmla="*/ 174396 h 2724471"/>
                  <a:gd name="connsiteX33" fmla="*/ 816740 w 2056277"/>
                  <a:gd name="connsiteY33" fmla="*/ 0 h 2724471"/>
                  <a:gd name="connsiteX0" fmla="*/ 816740 w 2056277"/>
                  <a:gd name="connsiteY0" fmla="*/ 0 h 2724471"/>
                  <a:gd name="connsiteX1" fmla="*/ 991136 w 2056277"/>
                  <a:gd name="connsiteY1" fmla="*/ 174396 h 2724471"/>
                  <a:gd name="connsiteX2" fmla="*/ 991137 w 2056277"/>
                  <a:gd name="connsiteY2" fmla="*/ 1178474 h 2724471"/>
                  <a:gd name="connsiteX3" fmla="*/ 995176 w 2056277"/>
                  <a:gd name="connsiteY3" fmla="*/ 1178474 h 2724471"/>
                  <a:gd name="connsiteX4" fmla="*/ 995175 w 2056277"/>
                  <a:gd name="connsiteY4" fmla="*/ 935226 h 2724471"/>
                  <a:gd name="connsiteX5" fmla="*/ 1169571 w 2056277"/>
                  <a:gd name="connsiteY5" fmla="*/ 760830 h 2724471"/>
                  <a:gd name="connsiteX6" fmla="*/ 1343967 w 2056277"/>
                  <a:gd name="connsiteY6" fmla="*/ 935226 h 2724471"/>
                  <a:gd name="connsiteX7" fmla="*/ 1343967 w 2056277"/>
                  <a:gd name="connsiteY7" fmla="*/ 1050681 h 2724471"/>
                  <a:gd name="connsiteX8" fmla="*/ 1348073 w 2056277"/>
                  <a:gd name="connsiteY8" fmla="*/ 1030344 h 2724471"/>
                  <a:gd name="connsiteX9" fmla="*/ 1508764 w 2056277"/>
                  <a:gd name="connsiteY9" fmla="*/ 923830 h 2724471"/>
                  <a:gd name="connsiteX10" fmla="*/ 1683160 w 2056277"/>
                  <a:gd name="connsiteY10" fmla="*/ 1098226 h 2724471"/>
                  <a:gd name="connsiteX11" fmla="*/ 1683161 w 2056277"/>
                  <a:gd name="connsiteY11" fmla="*/ 1178474 h 2724471"/>
                  <a:gd name="connsiteX12" fmla="*/ 1692736 w 2056277"/>
                  <a:gd name="connsiteY12" fmla="*/ 1178474 h 2724471"/>
                  <a:gd name="connsiteX13" fmla="*/ 1692736 w 2056277"/>
                  <a:gd name="connsiteY13" fmla="*/ 1164912 h 2724471"/>
                  <a:gd name="connsiteX14" fmla="*/ 1867132 w 2056277"/>
                  <a:gd name="connsiteY14" fmla="*/ 990516 h 2724471"/>
                  <a:gd name="connsiteX15" fmla="*/ 2041527 w 2056277"/>
                  <a:gd name="connsiteY15" fmla="*/ 1164912 h 2724471"/>
                  <a:gd name="connsiteX16" fmla="*/ 2041527 w 2056277"/>
                  <a:gd name="connsiteY16" fmla="*/ 1413848 h 2724471"/>
                  <a:gd name="connsiteX17" fmla="*/ 2049625 w 2056277"/>
                  <a:gd name="connsiteY17" fmla="*/ 1439932 h 2724471"/>
                  <a:gd name="connsiteX18" fmla="*/ 2056277 w 2056277"/>
                  <a:gd name="connsiteY18" fmla="*/ 1505925 h 2724471"/>
                  <a:gd name="connsiteX19" fmla="*/ 2056277 w 2056277"/>
                  <a:gd name="connsiteY19" fmla="*/ 2397020 h 2724471"/>
                  <a:gd name="connsiteX20" fmla="*/ 1728826 w 2056277"/>
                  <a:gd name="connsiteY20" fmla="*/ 2724471 h 2724471"/>
                  <a:gd name="connsiteX21" fmla="*/ 874735 w 2056277"/>
                  <a:gd name="connsiteY21" fmla="*/ 2724471 h 2724471"/>
                  <a:gd name="connsiteX22" fmla="*/ 553937 w 2056277"/>
                  <a:gd name="connsiteY22" fmla="*/ 2463013 h 2724471"/>
                  <a:gd name="connsiteX23" fmla="*/ 549363 w 2056277"/>
                  <a:gd name="connsiteY23" fmla="*/ 2417641 h 2724471"/>
                  <a:gd name="connsiteX24" fmla="*/ 0 w 2056277"/>
                  <a:gd name="connsiteY24" fmla="*/ 1205580 h 2724471"/>
                  <a:gd name="connsiteX25" fmla="*/ 4672 w 2056277"/>
                  <a:gd name="connsiteY25" fmla="*/ 1177974 h 2724471"/>
                  <a:gd name="connsiteX26" fmla="*/ 95904 w 2056277"/>
                  <a:gd name="connsiteY26" fmla="*/ 1080542 h 2724471"/>
                  <a:gd name="connsiteX27" fmla="*/ 163390 w 2056277"/>
                  <a:gd name="connsiteY27" fmla="*/ 1065001 h 2724471"/>
                  <a:gd name="connsiteX28" fmla="*/ 326740 w 2056277"/>
                  <a:gd name="connsiteY28" fmla="*/ 1167389 h 2724471"/>
                  <a:gd name="connsiteX29" fmla="*/ 547284 w 2056277"/>
                  <a:gd name="connsiteY29" fmla="*/ 1653976 h 2724471"/>
                  <a:gd name="connsiteX30" fmla="*/ 603208 w 2056277"/>
                  <a:gd name="connsiteY30" fmla="*/ 1322844 h 2724471"/>
                  <a:gd name="connsiteX31" fmla="*/ 642344 w 2056277"/>
                  <a:gd name="connsiteY31" fmla="*/ 174396 h 2724471"/>
                  <a:gd name="connsiteX32" fmla="*/ 816740 w 2056277"/>
                  <a:gd name="connsiteY32" fmla="*/ 0 h 2724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056277" h="2724471">
                    <a:moveTo>
                      <a:pt x="816740" y="0"/>
                    </a:moveTo>
                    <a:cubicBezTo>
                      <a:pt x="913057" y="0"/>
                      <a:pt x="991137" y="78080"/>
                      <a:pt x="991136" y="174396"/>
                    </a:cubicBezTo>
                    <a:cubicBezTo>
                      <a:pt x="991136" y="509089"/>
                      <a:pt x="991137" y="843781"/>
                      <a:pt x="991137" y="1178474"/>
                    </a:cubicBezTo>
                    <a:lnTo>
                      <a:pt x="995176" y="1178474"/>
                    </a:lnTo>
                    <a:cubicBezTo>
                      <a:pt x="995176" y="1097391"/>
                      <a:pt x="995175" y="1016309"/>
                      <a:pt x="995175" y="935226"/>
                    </a:cubicBezTo>
                    <a:cubicBezTo>
                      <a:pt x="995176" y="838910"/>
                      <a:pt x="1073256" y="760830"/>
                      <a:pt x="1169571" y="760830"/>
                    </a:cubicBezTo>
                    <a:cubicBezTo>
                      <a:pt x="1265888" y="760830"/>
                      <a:pt x="1343968" y="838910"/>
                      <a:pt x="1343967" y="935226"/>
                    </a:cubicBezTo>
                    <a:lnTo>
                      <a:pt x="1343967" y="1050681"/>
                    </a:lnTo>
                    <a:lnTo>
                      <a:pt x="1348073" y="1030344"/>
                    </a:lnTo>
                    <a:cubicBezTo>
                      <a:pt x="1374548" y="967750"/>
                      <a:pt x="1436528" y="923830"/>
                      <a:pt x="1508764" y="923830"/>
                    </a:cubicBezTo>
                    <a:cubicBezTo>
                      <a:pt x="1605081" y="923830"/>
                      <a:pt x="1683161" y="1001910"/>
                      <a:pt x="1683160" y="1098226"/>
                    </a:cubicBezTo>
                    <a:cubicBezTo>
                      <a:pt x="1683160" y="1124975"/>
                      <a:pt x="1683161" y="1151725"/>
                      <a:pt x="1683161" y="1178474"/>
                    </a:cubicBezTo>
                    <a:lnTo>
                      <a:pt x="1692736" y="1178474"/>
                    </a:lnTo>
                    <a:lnTo>
                      <a:pt x="1692736" y="1164912"/>
                    </a:lnTo>
                    <a:cubicBezTo>
                      <a:pt x="1692736" y="1068596"/>
                      <a:pt x="1770816" y="990516"/>
                      <a:pt x="1867132" y="990516"/>
                    </a:cubicBezTo>
                    <a:cubicBezTo>
                      <a:pt x="1963448" y="990516"/>
                      <a:pt x="2041528" y="1068596"/>
                      <a:pt x="2041527" y="1164912"/>
                    </a:cubicBezTo>
                    <a:lnTo>
                      <a:pt x="2041527" y="1413848"/>
                    </a:lnTo>
                    <a:lnTo>
                      <a:pt x="2049625" y="1439932"/>
                    </a:lnTo>
                    <a:cubicBezTo>
                      <a:pt x="2053987" y="1461249"/>
                      <a:pt x="2056277" y="1483319"/>
                      <a:pt x="2056277" y="1505925"/>
                    </a:cubicBezTo>
                    <a:lnTo>
                      <a:pt x="2056277" y="2397020"/>
                    </a:lnTo>
                    <a:cubicBezTo>
                      <a:pt x="2056277" y="2577866"/>
                      <a:pt x="1909672" y="2724471"/>
                      <a:pt x="1728826" y="2724471"/>
                    </a:cubicBezTo>
                    <a:lnTo>
                      <a:pt x="874735" y="2724471"/>
                    </a:lnTo>
                    <a:cubicBezTo>
                      <a:pt x="716494" y="2724471"/>
                      <a:pt x="584470" y="2612227"/>
                      <a:pt x="553937" y="2463013"/>
                    </a:cubicBezTo>
                    <a:lnTo>
                      <a:pt x="549363" y="2417641"/>
                    </a:lnTo>
                    <a:lnTo>
                      <a:pt x="0" y="1205580"/>
                    </a:lnTo>
                    <a:lnTo>
                      <a:pt x="4672" y="1177974"/>
                    </a:lnTo>
                    <a:cubicBezTo>
                      <a:pt x="20389" y="1136200"/>
                      <a:pt x="52041" y="1100422"/>
                      <a:pt x="95904" y="1080542"/>
                    </a:cubicBezTo>
                    <a:cubicBezTo>
                      <a:pt x="117835" y="1070601"/>
                      <a:pt x="140743" y="1065576"/>
                      <a:pt x="163390" y="1065001"/>
                    </a:cubicBezTo>
                    <a:cubicBezTo>
                      <a:pt x="231330" y="1063275"/>
                      <a:pt x="296919" y="1101595"/>
                      <a:pt x="326740" y="1167389"/>
                    </a:cubicBezTo>
                    <a:lnTo>
                      <a:pt x="547284" y="1653976"/>
                    </a:lnTo>
                    <a:lnTo>
                      <a:pt x="603208" y="1322844"/>
                    </a:lnTo>
                    <a:lnTo>
                      <a:pt x="642344" y="174396"/>
                    </a:lnTo>
                    <a:cubicBezTo>
                      <a:pt x="642345" y="78080"/>
                      <a:pt x="720425" y="0"/>
                      <a:pt x="816740" y="0"/>
                    </a:cubicBezTo>
                    <a:close/>
                  </a:path>
                </a:pathLst>
              </a:custGeom>
              <a:solidFill>
                <a:srgbClr val="FDD4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328723">
                <a:off x="8903295" y="4871042"/>
                <a:ext cx="1404594" cy="2293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328723">
                <a:off x="8677635" y="5093572"/>
                <a:ext cx="1701540" cy="1269595"/>
              </a:xfrm>
              <a:custGeom>
                <a:avLst/>
                <a:gdLst>
                  <a:gd name="connsiteX0" fmla="*/ 0 w 1701540"/>
                  <a:gd name="connsiteY0" fmla="*/ 0 h 1269595"/>
                  <a:gd name="connsiteX1" fmla="*/ 1701540 w 1701540"/>
                  <a:gd name="connsiteY1" fmla="*/ 0 h 1269595"/>
                  <a:gd name="connsiteX2" fmla="*/ 1701540 w 1701540"/>
                  <a:gd name="connsiteY2" fmla="*/ 1106393 h 1269595"/>
                  <a:gd name="connsiteX3" fmla="*/ 0 w 1701540"/>
                  <a:gd name="connsiteY3" fmla="*/ 1269595 h 126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1540" h="1269595">
                    <a:moveTo>
                      <a:pt x="0" y="0"/>
                    </a:moveTo>
                    <a:lnTo>
                      <a:pt x="1701540" y="0"/>
                    </a:lnTo>
                    <a:lnTo>
                      <a:pt x="1701540" y="1106393"/>
                    </a:lnTo>
                    <a:lnTo>
                      <a:pt x="0" y="1269595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9961037" y="5341217"/>
                <a:ext cx="254524" cy="2545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4814814" y="1910033"/>
            <a:ext cx="6257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Test to play with scenarios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Test to see how workloads behave on new servers</a:t>
            </a:r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Utilize the </a:t>
            </a:r>
            <a:r>
              <a:rPr lang="en-IN" sz="2000" dirty="0"/>
              <a:t>physical to virtual tools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8713572" y="3504884"/>
            <a:ext cx="1900679" cy="408623"/>
          </a:xfrm>
          <a:prstGeom prst="round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Helvetica Neue" panose="02000503000000020004" pitchFamily="2"/>
              </a:rPr>
              <a:t>Availability Suite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771920" y="3454724"/>
            <a:ext cx="1201175" cy="408623"/>
          </a:xfrm>
          <a:prstGeom prst="round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Helvetica Neue" panose="02000503000000020004" pitchFamily="2"/>
              </a:rPr>
              <a:t>Disk2Vhd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104" y="4053673"/>
            <a:ext cx="1452965" cy="289435"/>
          </a:xfrm>
          <a:prstGeom prst="rect">
            <a:avLst/>
          </a:prstGeom>
        </p:spPr>
      </p:pic>
      <p:pic>
        <p:nvPicPr>
          <p:cNvPr id="3074" name="Picture 2" descr="http://upload.wikimedia.org/wikipedia/commons/thumb/9/93/Veeam_logo.png/220px-Veeam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636" y="3999526"/>
            <a:ext cx="1392549" cy="57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2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Who Am </a:t>
            </a:r>
            <a:r>
              <a:rPr lang="en-IN" dirty="0" smtClean="0"/>
              <a:t>I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2830096" y="2404728"/>
            <a:ext cx="2387658" cy="2387658"/>
          </a:xfrm>
          <a:prstGeom prst="roundRect">
            <a:avLst>
              <a:gd name="adj" fmla="val 2139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5409211" y="2772475"/>
            <a:ext cx="3856383" cy="0"/>
          </a:xfrm>
          <a:prstGeom prst="line">
            <a:avLst/>
          </a:prstGeom>
          <a:ln w="28575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507060" y="2356008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Bertram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5507060" y="2959754"/>
            <a:ext cx="2380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54B948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Year IT Veteran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7060" y="3325579"/>
            <a:ext cx="3315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54B948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MVP (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7060" y="3691404"/>
            <a:ext cx="3820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54B948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Blogger: </a:t>
            </a:r>
            <a:r>
              <a:rPr lang="en-IN" dirty="0">
                <a:solidFill>
                  <a:srgbClr val="54B9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adamtheautomator.com</a:t>
            </a:r>
          </a:p>
        </p:txBody>
      </p:sp>
      <p:sp>
        <p:nvSpPr>
          <p:cNvPr id="9" name="Rectangle 8"/>
          <p:cNvSpPr/>
          <p:nvPr/>
        </p:nvSpPr>
        <p:spPr>
          <a:xfrm>
            <a:off x="5507060" y="4057229"/>
            <a:ext cx="2315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54B948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Writer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07060" y="4423054"/>
            <a:ext cx="256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54B948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 </a:t>
            </a:r>
            <a:r>
              <a:rPr lang="en-IN" dirty="0">
                <a:solidFill>
                  <a:srgbClr val="54B9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IN" dirty="0" err="1">
                <a:solidFill>
                  <a:srgbClr val="54B9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adbertram</a:t>
            </a:r>
            <a:endParaRPr lang="en-IN" dirty="0">
              <a:solidFill>
                <a:srgbClr val="54B9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Migration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20</a:t>
            </a:fld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825922" y="2575168"/>
            <a:ext cx="3506098" cy="1841976"/>
            <a:chOff x="817044" y="2726088"/>
            <a:chExt cx="3506098" cy="1841976"/>
          </a:xfrm>
        </p:grpSpPr>
        <p:sp>
          <p:nvSpPr>
            <p:cNvPr id="27" name="Freeform 184"/>
            <p:cNvSpPr>
              <a:spLocks noEditPoints="1"/>
            </p:cNvSpPr>
            <p:nvPr/>
          </p:nvSpPr>
          <p:spPr bwMode="auto">
            <a:xfrm>
              <a:off x="817044" y="2726088"/>
              <a:ext cx="1131726" cy="774339"/>
            </a:xfrm>
            <a:custGeom>
              <a:avLst/>
              <a:gdLst>
                <a:gd name="T0" fmla="*/ 44 w 380"/>
                <a:gd name="T1" fmla="*/ 0 h 260"/>
                <a:gd name="T2" fmla="*/ 34 w 380"/>
                <a:gd name="T3" fmla="*/ 2 h 260"/>
                <a:gd name="T4" fmla="*/ 20 w 380"/>
                <a:gd name="T5" fmla="*/ 8 h 260"/>
                <a:gd name="T6" fmla="*/ 8 w 380"/>
                <a:gd name="T7" fmla="*/ 18 h 260"/>
                <a:gd name="T8" fmla="*/ 2 w 380"/>
                <a:gd name="T9" fmla="*/ 34 h 260"/>
                <a:gd name="T10" fmla="*/ 0 w 380"/>
                <a:gd name="T11" fmla="*/ 218 h 260"/>
                <a:gd name="T12" fmla="*/ 2 w 380"/>
                <a:gd name="T13" fmla="*/ 226 h 260"/>
                <a:gd name="T14" fmla="*/ 8 w 380"/>
                <a:gd name="T15" fmla="*/ 242 h 260"/>
                <a:gd name="T16" fmla="*/ 20 w 380"/>
                <a:gd name="T17" fmla="*/ 254 h 260"/>
                <a:gd name="T18" fmla="*/ 34 w 380"/>
                <a:gd name="T19" fmla="*/ 260 h 260"/>
                <a:gd name="T20" fmla="*/ 338 w 380"/>
                <a:gd name="T21" fmla="*/ 260 h 260"/>
                <a:gd name="T22" fmla="*/ 348 w 380"/>
                <a:gd name="T23" fmla="*/ 260 h 260"/>
                <a:gd name="T24" fmla="*/ 362 w 380"/>
                <a:gd name="T25" fmla="*/ 254 h 260"/>
                <a:gd name="T26" fmla="*/ 374 w 380"/>
                <a:gd name="T27" fmla="*/ 242 h 260"/>
                <a:gd name="T28" fmla="*/ 380 w 380"/>
                <a:gd name="T29" fmla="*/ 226 h 260"/>
                <a:gd name="T30" fmla="*/ 380 w 380"/>
                <a:gd name="T31" fmla="*/ 42 h 260"/>
                <a:gd name="T32" fmla="*/ 380 w 380"/>
                <a:gd name="T33" fmla="*/ 34 h 260"/>
                <a:gd name="T34" fmla="*/ 374 w 380"/>
                <a:gd name="T35" fmla="*/ 18 h 260"/>
                <a:gd name="T36" fmla="*/ 362 w 380"/>
                <a:gd name="T37" fmla="*/ 8 h 260"/>
                <a:gd name="T38" fmla="*/ 348 w 380"/>
                <a:gd name="T39" fmla="*/ 2 h 260"/>
                <a:gd name="T40" fmla="*/ 338 w 380"/>
                <a:gd name="T41" fmla="*/ 0 h 260"/>
                <a:gd name="T42" fmla="*/ 332 w 380"/>
                <a:gd name="T43" fmla="*/ 182 h 260"/>
                <a:gd name="T44" fmla="*/ 328 w 380"/>
                <a:gd name="T45" fmla="*/ 196 h 260"/>
                <a:gd name="T46" fmla="*/ 320 w 380"/>
                <a:gd name="T47" fmla="*/ 208 h 260"/>
                <a:gd name="T48" fmla="*/ 308 w 380"/>
                <a:gd name="T49" fmla="*/ 216 h 260"/>
                <a:gd name="T50" fmla="*/ 294 w 380"/>
                <a:gd name="T51" fmla="*/ 220 h 260"/>
                <a:gd name="T52" fmla="*/ 88 w 380"/>
                <a:gd name="T53" fmla="*/ 220 h 260"/>
                <a:gd name="T54" fmla="*/ 74 w 380"/>
                <a:gd name="T55" fmla="*/ 216 h 260"/>
                <a:gd name="T56" fmla="*/ 62 w 380"/>
                <a:gd name="T57" fmla="*/ 208 h 260"/>
                <a:gd name="T58" fmla="*/ 54 w 380"/>
                <a:gd name="T59" fmla="*/ 196 h 260"/>
                <a:gd name="T60" fmla="*/ 50 w 380"/>
                <a:gd name="T61" fmla="*/ 182 h 260"/>
                <a:gd name="T62" fmla="*/ 50 w 380"/>
                <a:gd name="T63" fmla="*/ 68 h 260"/>
                <a:gd name="T64" fmla="*/ 54 w 380"/>
                <a:gd name="T65" fmla="*/ 54 h 260"/>
                <a:gd name="T66" fmla="*/ 62 w 380"/>
                <a:gd name="T67" fmla="*/ 42 h 260"/>
                <a:gd name="T68" fmla="*/ 74 w 380"/>
                <a:gd name="T69" fmla="*/ 34 h 260"/>
                <a:gd name="T70" fmla="*/ 88 w 380"/>
                <a:gd name="T71" fmla="*/ 30 h 260"/>
                <a:gd name="T72" fmla="*/ 294 w 380"/>
                <a:gd name="T73" fmla="*/ 30 h 260"/>
                <a:gd name="T74" fmla="*/ 308 w 380"/>
                <a:gd name="T75" fmla="*/ 34 h 260"/>
                <a:gd name="T76" fmla="*/ 320 w 380"/>
                <a:gd name="T77" fmla="*/ 42 h 260"/>
                <a:gd name="T78" fmla="*/ 328 w 380"/>
                <a:gd name="T79" fmla="*/ 54 h 260"/>
                <a:gd name="T80" fmla="*/ 332 w 380"/>
                <a:gd name="T81" fmla="*/ 6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0" h="260">
                  <a:moveTo>
                    <a:pt x="338" y="0"/>
                  </a:moveTo>
                  <a:lnTo>
                    <a:pt x="44" y="0"/>
                  </a:lnTo>
                  <a:lnTo>
                    <a:pt x="44" y="0"/>
                  </a:lnTo>
                  <a:lnTo>
                    <a:pt x="34" y="2"/>
                  </a:lnTo>
                  <a:lnTo>
                    <a:pt x="26" y="4"/>
                  </a:lnTo>
                  <a:lnTo>
                    <a:pt x="20" y="8"/>
                  </a:lnTo>
                  <a:lnTo>
                    <a:pt x="14" y="12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0" y="42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26"/>
                  </a:lnTo>
                  <a:lnTo>
                    <a:pt x="4" y="234"/>
                  </a:lnTo>
                  <a:lnTo>
                    <a:pt x="8" y="242"/>
                  </a:lnTo>
                  <a:lnTo>
                    <a:pt x="14" y="248"/>
                  </a:lnTo>
                  <a:lnTo>
                    <a:pt x="20" y="254"/>
                  </a:lnTo>
                  <a:lnTo>
                    <a:pt x="26" y="258"/>
                  </a:lnTo>
                  <a:lnTo>
                    <a:pt x="34" y="260"/>
                  </a:lnTo>
                  <a:lnTo>
                    <a:pt x="44" y="260"/>
                  </a:lnTo>
                  <a:lnTo>
                    <a:pt x="338" y="260"/>
                  </a:lnTo>
                  <a:lnTo>
                    <a:pt x="338" y="260"/>
                  </a:lnTo>
                  <a:lnTo>
                    <a:pt x="348" y="260"/>
                  </a:lnTo>
                  <a:lnTo>
                    <a:pt x="354" y="258"/>
                  </a:lnTo>
                  <a:lnTo>
                    <a:pt x="362" y="254"/>
                  </a:lnTo>
                  <a:lnTo>
                    <a:pt x="368" y="248"/>
                  </a:lnTo>
                  <a:lnTo>
                    <a:pt x="374" y="242"/>
                  </a:lnTo>
                  <a:lnTo>
                    <a:pt x="378" y="234"/>
                  </a:lnTo>
                  <a:lnTo>
                    <a:pt x="380" y="226"/>
                  </a:lnTo>
                  <a:lnTo>
                    <a:pt x="380" y="218"/>
                  </a:lnTo>
                  <a:lnTo>
                    <a:pt x="380" y="42"/>
                  </a:lnTo>
                  <a:lnTo>
                    <a:pt x="380" y="42"/>
                  </a:lnTo>
                  <a:lnTo>
                    <a:pt x="380" y="34"/>
                  </a:lnTo>
                  <a:lnTo>
                    <a:pt x="378" y="26"/>
                  </a:lnTo>
                  <a:lnTo>
                    <a:pt x="374" y="18"/>
                  </a:lnTo>
                  <a:lnTo>
                    <a:pt x="368" y="12"/>
                  </a:lnTo>
                  <a:lnTo>
                    <a:pt x="362" y="8"/>
                  </a:lnTo>
                  <a:lnTo>
                    <a:pt x="354" y="4"/>
                  </a:lnTo>
                  <a:lnTo>
                    <a:pt x="348" y="2"/>
                  </a:lnTo>
                  <a:lnTo>
                    <a:pt x="338" y="0"/>
                  </a:lnTo>
                  <a:lnTo>
                    <a:pt x="338" y="0"/>
                  </a:lnTo>
                  <a:close/>
                  <a:moveTo>
                    <a:pt x="332" y="182"/>
                  </a:moveTo>
                  <a:lnTo>
                    <a:pt x="332" y="182"/>
                  </a:lnTo>
                  <a:lnTo>
                    <a:pt x="330" y="190"/>
                  </a:lnTo>
                  <a:lnTo>
                    <a:pt x="328" y="196"/>
                  </a:lnTo>
                  <a:lnTo>
                    <a:pt x="324" y="202"/>
                  </a:lnTo>
                  <a:lnTo>
                    <a:pt x="320" y="208"/>
                  </a:lnTo>
                  <a:lnTo>
                    <a:pt x="314" y="212"/>
                  </a:lnTo>
                  <a:lnTo>
                    <a:pt x="308" y="216"/>
                  </a:lnTo>
                  <a:lnTo>
                    <a:pt x="300" y="218"/>
                  </a:lnTo>
                  <a:lnTo>
                    <a:pt x="294" y="220"/>
                  </a:lnTo>
                  <a:lnTo>
                    <a:pt x="88" y="220"/>
                  </a:lnTo>
                  <a:lnTo>
                    <a:pt x="88" y="220"/>
                  </a:lnTo>
                  <a:lnTo>
                    <a:pt x="80" y="218"/>
                  </a:lnTo>
                  <a:lnTo>
                    <a:pt x="74" y="216"/>
                  </a:lnTo>
                  <a:lnTo>
                    <a:pt x="68" y="212"/>
                  </a:lnTo>
                  <a:lnTo>
                    <a:pt x="62" y="208"/>
                  </a:lnTo>
                  <a:lnTo>
                    <a:pt x="56" y="202"/>
                  </a:lnTo>
                  <a:lnTo>
                    <a:pt x="54" y="196"/>
                  </a:lnTo>
                  <a:lnTo>
                    <a:pt x="52" y="190"/>
                  </a:lnTo>
                  <a:lnTo>
                    <a:pt x="50" y="182"/>
                  </a:lnTo>
                  <a:lnTo>
                    <a:pt x="50" y="68"/>
                  </a:lnTo>
                  <a:lnTo>
                    <a:pt x="50" y="68"/>
                  </a:lnTo>
                  <a:lnTo>
                    <a:pt x="52" y="62"/>
                  </a:lnTo>
                  <a:lnTo>
                    <a:pt x="54" y="54"/>
                  </a:lnTo>
                  <a:lnTo>
                    <a:pt x="56" y="48"/>
                  </a:lnTo>
                  <a:lnTo>
                    <a:pt x="62" y="42"/>
                  </a:lnTo>
                  <a:lnTo>
                    <a:pt x="68" y="38"/>
                  </a:lnTo>
                  <a:lnTo>
                    <a:pt x="74" y="34"/>
                  </a:lnTo>
                  <a:lnTo>
                    <a:pt x="80" y="32"/>
                  </a:lnTo>
                  <a:lnTo>
                    <a:pt x="88" y="30"/>
                  </a:lnTo>
                  <a:lnTo>
                    <a:pt x="294" y="30"/>
                  </a:lnTo>
                  <a:lnTo>
                    <a:pt x="294" y="30"/>
                  </a:lnTo>
                  <a:lnTo>
                    <a:pt x="300" y="32"/>
                  </a:lnTo>
                  <a:lnTo>
                    <a:pt x="308" y="34"/>
                  </a:lnTo>
                  <a:lnTo>
                    <a:pt x="314" y="38"/>
                  </a:lnTo>
                  <a:lnTo>
                    <a:pt x="320" y="42"/>
                  </a:lnTo>
                  <a:lnTo>
                    <a:pt x="324" y="48"/>
                  </a:lnTo>
                  <a:lnTo>
                    <a:pt x="328" y="54"/>
                  </a:lnTo>
                  <a:lnTo>
                    <a:pt x="330" y="62"/>
                  </a:lnTo>
                  <a:lnTo>
                    <a:pt x="332" y="68"/>
                  </a:lnTo>
                  <a:lnTo>
                    <a:pt x="332" y="1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5"/>
            <p:cNvSpPr>
              <a:spLocks noEditPoints="1"/>
            </p:cNvSpPr>
            <p:nvPr/>
          </p:nvSpPr>
          <p:spPr bwMode="auto">
            <a:xfrm>
              <a:off x="817044" y="3542122"/>
              <a:ext cx="1131726" cy="202519"/>
            </a:xfrm>
            <a:custGeom>
              <a:avLst/>
              <a:gdLst>
                <a:gd name="T0" fmla="*/ 368 w 380"/>
                <a:gd name="T1" fmla="*/ 0 h 68"/>
                <a:gd name="T2" fmla="*/ 14 w 380"/>
                <a:gd name="T3" fmla="*/ 0 h 68"/>
                <a:gd name="T4" fmla="*/ 14 w 380"/>
                <a:gd name="T5" fmla="*/ 0 h 68"/>
                <a:gd name="T6" fmla="*/ 8 w 380"/>
                <a:gd name="T7" fmla="*/ 0 h 68"/>
                <a:gd name="T8" fmla="*/ 4 w 380"/>
                <a:gd name="T9" fmla="*/ 4 h 68"/>
                <a:gd name="T10" fmla="*/ 2 w 380"/>
                <a:gd name="T11" fmla="*/ 8 h 68"/>
                <a:gd name="T12" fmla="*/ 0 w 380"/>
                <a:gd name="T13" fmla="*/ 12 h 68"/>
                <a:gd name="T14" fmla="*/ 0 w 380"/>
                <a:gd name="T15" fmla="*/ 54 h 68"/>
                <a:gd name="T16" fmla="*/ 0 w 380"/>
                <a:gd name="T17" fmla="*/ 54 h 68"/>
                <a:gd name="T18" fmla="*/ 2 w 380"/>
                <a:gd name="T19" fmla="*/ 60 h 68"/>
                <a:gd name="T20" fmla="*/ 4 w 380"/>
                <a:gd name="T21" fmla="*/ 64 h 68"/>
                <a:gd name="T22" fmla="*/ 8 w 380"/>
                <a:gd name="T23" fmla="*/ 66 h 68"/>
                <a:gd name="T24" fmla="*/ 14 w 380"/>
                <a:gd name="T25" fmla="*/ 68 h 68"/>
                <a:gd name="T26" fmla="*/ 368 w 380"/>
                <a:gd name="T27" fmla="*/ 68 h 68"/>
                <a:gd name="T28" fmla="*/ 368 w 380"/>
                <a:gd name="T29" fmla="*/ 68 h 68"/>
                <a:gd name="T30" fmla="*/ 372 w 380"/>
                <a:gd name="T31" fmla="*/ 66 h 68"/>
                <a:gd name="T32" fmla="*/ 376 w 380"/>
                <a:gd name="T33" fmla="*/ 64 h 68"/>
                <a:gd name="T34" fmla="*/ 380 w 380"/>
                <a:gd name="T35" fmla="*/ 60 h 68"/>
                <a:gd name="T36" fmla="*/ 380 w 380"/>
                <a:gd name="T37" fmla="*/ 54 h 68"/>
                <a:gd name="T38" fmla="*/ 380 w 380"/>
                <a:gd name="T39" fmla="*/ 12 h 68"/>
                <a:gd name="T40" fmla="*/ 380 w 380"/>
                <a:gd name="T41" fmla="*/ 12 h 68"/>
                <a:gd name="T42" fmla="*/ 380 w 380"/>
                <a:gd name="T43" fmla="*/ 8 h 68"/>
                <a:gd name="T44" fmla="*/ 376 w 380"/>
                <a:gd name="T45" fmla="*/ 4 h 68"/>
                <a:gd name="T46" fmla="*/ 372 w 380"/>
                <a:gd name="T47" fmla="*/ 0 h 68"/>
                <a:gd name="T48" fmla="*/ 368 w 380"/>
                <a:gd name="T49" fmla="*/ 0 h 68"/>
                <a:gd name="T50" fmla="*/ 368 w 380"/>
                <a:gd name="T51" fmla="*/ 0 h 68"/>
                <a:gd name="T52" fmla="*/ 346 w 380"/>
                <a:gd name="T53" fmla="*/ 34 h 68"/>
                <a:gd name="T54" fmla="*/ 290 w 380"/>
                <a:gd name="T55" fmla="*/ 34 h 68"/>
                <a:gd name="T56" fmla="*/ 290 w 380"/>
                <a:gd name="T57" fmla="*/ 34 h 68"/>
                <a:gd name="T58" fmla="*/ 284 w 380"/>
                <a:gd name="T59" fmla="*/ 32 h 68"/>
                <a:gd name="T60" fmla="*/ 282 w 380"/>
                <a:gd name="T61" fmla="*/ 26 h 68"/>
                <a:gd name="T62" fmla="*/ 282 w 380"/>
                <a:gd name="T63" fmla="*/ 26 h 68"/>
                <a:gd name="T64" fmla="*/ 284 w 380"/>
                <a:gd name="T65" fmla="*/ 22 h 68"/>
                <a:gd name="T66" fmla="*/ 290 w 380"/>
                <a:gd name="T67" fmla="*/ 20 h 68"/>
                <a:gd name="T68" fmla="*/ 346 w 380"/>
                <a:gd name="T69" fmla="*/ 20 h 68"/>
                <a:gd name="T70" fmla="*/ 346 w 380"/>
                <a:gd name="T71" fmla="*/ 20 h 68"/>
                <a:gd name="T72" fmla="*/ 352 w 380"/>
                <a:gd name="T73" fmla="*/ 22 h 68"/>
                <a:gd name="T74" fmla="*/ 354 w 380"/>
                <a:gd name="T75" fmla="*/ 26 h 68"/>
                <a:gd name="T76" fmla="*/ 354 w 380"/>
                <a:gd name="T77" fmla="*/ 26 h 68"/>
                <a:gd name="T78" fmla="*/ 352 w 380"/>
                <a:gd name="T79" fmla="*/ 32 h 68"/>
                <a:gd name="T80" fmla="*/ 346 w 380"/>
                <a:gd name="T81" fmla="*/ 34 h 68"/>
                <a:gd name="T82" fmla="*/ 346 w 380"/>
                <a:gd name="T83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0" h="68">
                  <a:moveTo>
                    <a:pt x="368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4" y="64"/>
                  </a:lnTo>
                  <a:lnTo>
                    <a:pt x="8" y="66"/>
                  </a:lnTo>
                  <a:lnTo>
                    <a:pt x="14" y="68"/>
                  </a:lnTo>
                  <a:lnTo>
                    <a:pt x="368" y="68"/>
                  </a:lnTo>
                  <a:lnTo>
                    <a:pt x="368" y="68"/>
                  </a:lnTo>
                  <a:lnTo>
                    <a:pt x="372" y="66"/>
                  </a:lnTo>
                  <a:lnTo>
                    <a:pt x="376" y="64"/>
                  </a:lnTo>
                  <a:lnTo>
                    <a:pt x="380" y="60"/>
                  </a:lnTo>
                  <a:lnTo>
                    <a:pt x="380" y="54"/>
                  </a:lnTo>
                  <a:lnTo>
                    <a:pt x="380" y="12"/>
                  </a:lnTo>
                  <a:lnTo>
                    <a:pt x="380" y="12"/>
                  </a:lnTo>
                  <a:lnTo>
                    <a:pt x="380" y="8"/>
                  </a:lnTo>
                  <a:lnTo>
                    <a:pt x="376" y="4"/>
                  </a:lnTo>
                  <a:lnTo>
                    <a:pt x="372" y="0"/>
                  </a:lnTo>
                  <a:lnTo>
                    <a:pt x="368" y="0"/>
                  </a:lnTo>
                  <a:lnTo>
                    <a:pt x="368" y="0"/>
                  </a:lnTo>
                  <a:close/>
                  <a:moveTo>
                    <a:pt x="346" y="34"/>
                  </a:moveTo>
                  <a:lnTo>
                    <a:pt x="290" y="34"/>
                  </a:lnTo>
                  <a:lnTo>
                    <a:pt x="290" y="34"/>
                  </a:lnTo>
                  <a:lnTo>
                    <a:pt x="284" y="32"/>
                  </a:lnTo>
                  <a:lnTo>
                    <a:pt x="282" y="26"/>
                  </a:lnTo>
                  <a:lnTo>
                    <a:pt x="282" y="26"/>
                  </a:lnTo>
                  <a:lnTo>
                    <a:pt x="284" y="22"/>
                  </a:lnTo>
                  <a:lnTo>
                    <a:pt x="290" y="20"/>
                  </a:lnTo>
                  <a:lnTo>
                    <a:pt x="346" y="20"/>
                  </a:lnTo>
                  <a:lnTo>
                    <a:pt x="346" y="20"/>
                  </a:lnTo>
                  <a:lnTo>
                    <a:pt x="352" y="22"/>
                  </a:lnTo>
                  <a:lnTo>
                    <a:pt x="354" y="26"/>
                  </a:lnTo>
                  <a:lnTo>
                    <a:pt x="354" y="26"/>
                  </a:lnTo>
                  <a:lnTo>
                    <a:pt x="352" y="32"/>
                  </a:lnTo>
                  <a:lnTo>
                    <a:pt x="346" y="34"/>
                  </a:lnTo>
                  <a:lnTo>
                    <a:pt x="346" y="3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449395" y="3335872"/>
              <a:ext cx="1873747" cy="1232192"/>
              <a:chOff x="-163513" y="7035800"/>
              <a:chExt cx="1168400" cy="768350"/>
            </a:xfrm>
            <a:solidFill>
              <a:schemeClr val="accent1"/>
            </a:solidFill>
          </p:grpSpPr>
          <p:sp>
            <p:nvSpPr>
              <p:cNvPr id="51" name="Freeform 207"/>
              <p:cNvSpPr>
                <a:spLocks noEditPoints="1"/>
              </p:cNvSpPr>
              <p:nvPr/>
            </p:nvSpPr>
            <p:spPr bwMode="auto">
              <a:xfrm>
                <a:off x="-96838" y="7035800"/>
                <a:ext cx="1035050" cy="635000"/>
              </a:xfrm>
              <a:custGeom>
                <a:avLst/>
                <a:gdLst>
                  <a:gd name="T0" fmla="*/ 40 w 652"/>
                  <a:gd name="T1" fmla="*/ 0 h 400"/>
                  <a:gd name="T2" fmla="*/ 32 w 652"/>
                  <a:gd name="T3" fmla="*/ 0 h 400"/>
                  <a:gd name="T4" fmla="*/ 18 w 652"/>
                  <a:gd name="T5" fmla="*/ 6 h 400"/>
                  <a:gd name="T6" fmla="*/ 6 w 652"/>
                  <a:gd name="T7" fmla="*/ 18 h 400"/>
                  <a:gd name="T8" fmla="*/ 0 w 652"/>
                  <a:gd name="T9" fmla="*/ 32 h 400"/>
                  <a:gd name="T10" fmla="*/ 0 w 652"/>
                  <a:gd name="T11" fmla="*/ 360 h 400"/>
                  <a:gd name="T12" fmla="*/ 0 w 652"/>
                  <a:gd name="T13" fmla="*/ 368 h 400"/>
                  <a:gd name="T14" fmla="*/ 6 w 652"/>
                  <a:gd name="T15" fmla="*/ 382 h 400"/>
                  <a:gd name="T16" fmla="*/ 18 w 652"/>
                  <a:gd name="T17" fmla="*/ 394 h 400"/>
                  <a:gd name="T18" fmla="*/ 32 w 652"/>
                  <a:gd name="T19" fmla="*/ 400 h 400"/>
                  <a:gd name="T20" fmla="*/ 610 w 652"/>
                  <a:gd name="T21" fmla="*/ 400 h 400"/>
                  <a:gd name="T22" fmla="*/ 620 w 652"/>
                  <a:gd name="T23" fmla="*/ 400 h 400"/>
                  <a:gd name="T24" fmla="*/ 634 w 652"/>
                  <a:gd name="T25" fmla="*/ 394 h 400"/>
                  <a:gd name="T26" fmla="*/ 644 w 652"/>
                  <a:gd name="T27" fmla="*/ 382 h 400"/>
                  <a:gd name="T28" fmla="*/ 650 w 652"/>
                  <a:gd name="T29" fmla="*/ 368 h 400"/>
                  <a:gd name="T30" fmla="*/ 652 w 652"/>
                  <a:gd name="T31" fmla="*/ 40 h 400"/>
                  <a:gd name="T32" fmla="*/ 650 w 652"/>
                  <a:gd name="T33" fmla="*/ 32 h 400"/>
                  <a:gd name="T34" fmla="*/ 644 w 652"/>
                  <a:gd name="T35" fmla="*/ 18 h 400"/>
                  <a:gd name="T36" fmla="*/ 634 w 652"/>
                  <a:gd name="T37" fmla="*/ 6 h 400"/>
                  <a:gd name="T38" fmla="*/ 620 w 652"/>
                  <a:gd name="T39" fmla="*/ 0 h 400"/>
                  <a:gd name="T40" fmla="*/ 610 w 652"/>
                  <a:gd name="T41" fmla="*/ 0 h 400"/>
                  <a:gd name="T42" fmla="*/ 618 w 652"/>
                  <a:gd name="T43" fmla="*/ 344 h 400"/>
                  <a:gd name="T44" fmla="*/ 616 w 652"/>
                  <a:gd name="T45" fmla="*/ 358 h 400"/>
                  <a:gd name="T46" fmla="*/ 608 w 652"/>
                  <a:gd name="T47" fmla="*/ 370 h 400"/>
                  <a:gd name="T48" fmla="*/ 596 w 652"/>
                  <a:gd name="T49" fmla="*/ 378 h 400"/>
                  <a:gd name="T50" fmla="*/ 582 w 652"/>
                  <a:gd name="T51" fmla="*/ 380 h 400"/>
                  <a:gd name="T52" fmla="*/ 68 w 652"/>
                  <a:gd name="T53" fmla="*/ 380 h 400"/>
                  <a:gd name="T54" fmla="*/ 54 w 652"/>
                  <a:gd name="T55" fmla="*/ 378 h 400"/>
                  <a:gd name="T56" fmla="*/ 44 w 652"/>
                  <a:gd name="T57" fmla="*/ 370 h 400"/>
                  <a:gd name="T58" fmla="*/ 36 w 652"/>
                  <a:gd name="T59" fmla="*/ 358 h 400"/>
                  <a:gd name="T60" fmla="*/ 32 w 652"/>
                  <a:gd name="T61" fmla="*/ 344 h 400"/>
                  <a:gd name="T62" fmla="*/ 32 w 652"/>
                  <a:gd name="T63" fmla="*/ 56 h 400"/>
                  <a:gd name="T64" fmla="*/ 36 w 652"/>
                  <a:gd name="T65" fmla="*/ 42 h 400"/>
                  <a:gd name="T66" fmla="*/ 44 w 652"/>
                  <a:gd name="T67" fmla="*/ 30 h 400"/>
                  <a:gd name="T68" fmla="*/ 54 w 652"/>
                  <a:gd name="T69" fmla="*/ 22 h 400"/>
                  <a:gd name="T70" fmla="*/ 68 w 652"/>
                  <a:gd name="T71" fmla="*/ 20 h 400"/>
                  <a:gd name="T72" fmla="*/ 582 w 652"/>
                  <a:gd name="T73" fmla="*/ 20 h 400"/>
                  <a:gd name="T74" fmla="*/ 596 w 652"/>
                  <a:gd name="T75" fmla="*/ 22 h 400"/>
                  <a:gd name="T76" fmla="*/ 608 w 652"/>
                  <a:gd name="T77" fmla="*/ 30 h 400"/>
                  <a:gd name="T78" fmla="*/ 616 w 652"/>
                  <a:gd name="T79" fmla="*/ 42 h 400"/>
                  <a:gd name="T80" fmla="*/ 618 w 652"/>
                  <a:gd name="T81" fmla="*/ 5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52" h="400">
                    <a:moveTo>
                      <a:pt x="610" y="0"/>
                    </a:moveTo>
                    <a:lnTo>
                      <a:pt x="40" y="0"/>
                    </a:lnTo>
                    <a:lnTo>
                      <a:pt x="40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360"/>
                    </a:lnTo>
                    <a:lnTo>
                      <a:pt x="0" y="360"/>
                    </a:lnTo>
                    <a:lnTo>
                      <a:pt x="0" y="368"/>
                    </a:lnTo>
                    <a:lnTo>
                      <a:pt x="4" y="376"/>
                    </a:lnTo>
                    <a:lnTo>
                      <a:pt x="6" y="382"/>
                    </a:lnTo>
                    <a:lnTo>
                      <a:pt x="12" y="388"/>
                    </a:lnTo>
                    <a:lnTo>
                      <a:pt x="18" y="394"/>
                    </a:lnTo>
                    <a:lnTo>
                      <a:pt x="24" y="398"/>
                    </a:lnTo>
                    <a:lnTo>
                      <a:pt x="32" y="400"/>
                    </a:lnTo>
                    <a:lnTo>
                      <a:pt x="40" y="400"/>
                    </a:lnTo>
                    <a:lnTo>
                      <a:pt x="610" y="400"/>
                    </a:lnTo>
                    <a:lnTo>
                      <a:pt x="610" y="400"/>
                    </a:lnTo>
                    <a:lnTo>
                      <a:pt x="620" y="400"/>
                    </a:lnTo>
                    <a:lnTo>
                      <a:pt x="626" y="398"/>
                    </a:lnTo>
                    <a:lnTo>
                      <a:pt x="634" y="394"/>
                    </a:lnTo>
                    <a:lnTo>
                      <a:pt x="640" y="388"/>
                    </a:lnTo>
                    <a:lnTo>
                      <a:pt x="644" y="382"/>
                    </a:lnTo>
                    <a:lnTo>
                      <a:pt x="648" y="376"/>
                    </a:lnTo>
                    <a:lnTo>
                      <a:pt x="650" y="368"/>
                    </a:lnTo>
                    <a:lnTo>
                      <a:pt x="652" y="360"/>
                    </a:lnTo>
                    <a:lnTo>
                      <a:pt x="652" y="40"/>
                    </a:lnTo>
                    <a:lnTo>
                      <a:pt x="652" y="40"/>
                    </a:lnTo>
                    <a:lnTo>
                      <a:pt x="650" y="32"/>
                    </a:lnTo>
                    <a:lnTo>
                      <a:pt x="648" y="24"/>
                    </a:lnTo>
                    <a:lnTo>
                      <a:pt x="644" y="18"/>
                    </a:lnTo>
                    <a:lnTo>
                      <a:pt x="640" y="12"/>
                    </a:lnTo>
                    <a:lnTo>
                      <a:pt x="634" y="6"/>
                    </a:lnTo>
                    <a:lnTo>
                      <a:pt x="626" y="2"/>
                    </a:lnTo>
                    <a:lnTo>
                      <a:pt x="620" y="0"/>
                    </a:lnTo>
                    <a:lnTo>
                      <a:pt x="610" y="0"/>
                    </a:lnTo>
                    <a:lnTo>
                      <a:pt x="610" y="0"/>
                    </a:lnTo>
                    <a:close/>
                    <a:moveTo>
                      <a:pt x="618" y="344"/>
                    </a:moveTo>
                    <a:lnTo>
                      <a:pt x="618" y="344"/>
                    </a:lnTo>
                    <a:lnTo>
                      <a:pt x="618" y="352"/>
                    </a:lnTo>
                    <a:lnTo>
                      <a:pt x="616" y="358"/>
                    </a:lnTo>
                    <a:lnTo>
                      <a:pt x="612" y="364"/>
                    </a:lnTo>
                    <a:lnTo>
                      <a:pt x="608" y="370"/>
                    </a:lnTo>
                    <a:lnTo>
                      <a:pt x="602" y="374"/>
                    </a:lnTo>
                    <a:lnTo>
                      <a:pt x="596" y="378"/>
                    </a:lnTo>
                    <a:lnTo>
                      <a:pt x="590" y="380"/>
                    </a:lnTo>
                    <a:lnTo>
                      <a:pt x="582" y="380"/>
                    </a:lnTo>
                    <a:lnTo>
                      <a:pt x="68" y="380"/>
                    </a:lnTo>
                    <a:lnTo>
                      <a:pt x="68" y="380"/>
                    </a:lnTo>
                    <a:lnTo>
                      <a:pt x="62" y="380"/>
                    </a:lnTo>
                    <a:lnTo>
                      <a:pt x="54" y="378"/>
                    </a:lnTo>
                    <a:lnTo>
                      <a:pt x="48" y="374"/>
                    </a:lnTo>
                    <a:lnTo>
                      <a:pt x="44" y="370"/>
                    </a:lnTo>
                    <a:lnTo>
                      <a:pt x="38" y="364"/>
                    </a:lnTo>
                    <a:lnTo>
                      <a:pt x="36" y="358"/>
                    </a:lnTo>
                    <a:lnTo>
                      <a:pt x="34" y="352"/>
                    </a:lnTo>
                    <a:lnTo>
                      <a:pt x="32" y="344"/>
                    </a:lnTo>
                    <a:lnTo>
                      <a:pt x="32" y="56"/>
                    </a:lnTo>
                    <a:lnTo>
                      <a:pt x="32" y="56"/>
                    </a:lnTo>
                    <a:lnTo>
                      <a:pt x="34" y="48"/>
                    </a:lnTo>
                    <a:lnTo>
                      <a:pt x="36" y="42"/>
                    </a:lnTo>
                    <a:lnTo>
                      <a:pt x="38" y="36"/>
                    </a:lnTo>
                    <a:lnTo>
                      <a:pt x="44" y="30"/>
                    </a:lnTo>
                    <a:lnTo>
                      <a:pt x="48" y="26"/>
                    </a:lnTo>
                    <a:lnTo>
                      <a:pt x="54" y="22"/>
                    </a:lnTo>
                    <a:lnTo>
                      <a:pt x="62" y="20"/>
                    </a:lnTo>
                    <a:lnTo>
                      <a:pt x="68" y="20"/>
                    </a:lnTo>
                    <a:lnTo>
                      <a:pt x="582" y="20"/>
                    </a:lnTo>
                    <a:lnTo>
                      <a:pt x="582" y="20"/>
                    </a:lnTo>
                    <a:lnTo>
                      <a:pt x="590" y="20"/>
                    </a:lnTo>
                    <a:lnTo>
                      <a:pt x="596" y="22"/>
                    </a:lnTo>
                    <a:lnTo>
                      <a:pt x="602" y="26"/>
                    </a:lnTo>
                    <a:lnTo>
                      <a:pt x="608" y="30"/>
                    </a:lnTo>
                    <a:lnTo>
                      <a:pt x="612" y="36"/>
                    </a:lnTo>
                    <a:lnTo>
                      <a:pt x="616" y="42"/>
                    </a:lnTo>
                    <a:lnTo>
                      <a:pt x="618" y="48"/>
                    </a:lnTo>
                    <a:lnTo>
                      <a:pt x="618" y="56"/>
                    </a:lnTo>
                    <a:lnTo>
                      <a:pt x="618" y="3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08"/>
              <p:cNvSpPr>
                <a:spLocks noEditPoints="1"/>
              </p:cNvSpPr>
              <p:nvPr/>
            </p:nvSpPr>
            <p:spPr bwMode="auto">
              <a:xfrm>
                <a:off x="-163513" y="7712075"/>
                <a:ext cx="1168400" cy="92075"/>
              </a:xfrm>
              <a:custGeom>
                <a:avLst/>
                <a:gdLst>
                  <a:gd name="T0" fmla="*/ 708 w 736"/>
                  <a:gd name="T1" fmla="*/ 0 h 58"/>
                  <a:gd name="T2" fmla="*/ 28 w 736"/>
                  <a:gd name="T3" fmla="*/ 0 h 58"/>
                  <a:gd name="T4" fmla="*/ 28 w 736"/>
                  <a:gd name="T5" fmla="*/ 0 h 58"/>
                  <a:gd name="T6" fmla="*/ 16 w 736"/>
                  <a:gd name="T7" fmla="*/ 2 h 58"/>
                  <a:gd name="T8" fmla="*/ 8 w 736"/>
                  <a:gd name="T9" fmla="*/ 10 h 58"/>
                  <a:gd name="T10" fmla="*/ 2 w 736"/>
                  <a:gd name="T11" fmla="*/ 18 h 58"/>
                  <a:gd name="T12" fmla="*/ 0 w 736"/>
                  <a:gd name="T13" fmla="*/ 30 h 58"/>
                  <a:gd name="T14" fmla="*/ 0 w 736"/>
                  <a:gd name="T15" fmla="*/ 30 h 58"/>
                  <a:gd name="T16" fmla="*/ 2 w 736"/>
                  <a:gd name="T17" fmla="*/ 40 h 58"/>
                  <a:gd name="T18" fmla="*/ 8 w 736"/>
                  <a:gd name="T19" fmla="*/ 50 h 58"/>
                  <a:gd name="T20" fmla="*/ 16 w 736"/>
                  <a:gd name="T21" fmla="*/ 56 h 58"/>
                  <a:gd name="T22" fmla="*/ 28 w 736"/>
                  <a:gd name="T23" fmla="*/ 58 h 58"/>
                  <a:gd name="T24" fmla="*/ 708 w 736"/>
                  <a:gd name="T25" fmla="*/ 58 h 58"/>
                  <a:gd name="T26" fmla="*/ 708 w 736"/>
                  <a:gd name="T27" fmla="*/ 58 h 58"/>
                  <a:gd name="T28" fmla="*/ 718 w 736"/>
                  <a:gd name="T29" fmla="*/ 56 h 58"/>
                  <a:gd name="T30" fmla="*/ 728 w 736"/>
                  <a:gd name="T31" fmla="*/ 50 h 58"/>
                  <a:gd name="T32" fmla="*/ 734 w 736"/>
                  <a:gd name="T33" fmla="*/ 40 h 58"/>
                  <a:gd name="T34" fmla="*/ 736 w 736"/>
                  <a:gd name="T35" fmla="*/ 30 h 58"/>
                  <a:gd name="T36" fmla="*/ 736 w 736"/>
                  <a:gd name="T37" fmla="*/ 30 h 58"/>
                  <a:gd name="T38" fmla="*/ 734 w 736"/>
                  <a:gd name="T39" fmla="*/ 18 h 58"/>
                  <a:gd name="T40" fmla="*/ 728 w 736"/>
                  <a:gd name="T41" fmla="*/ 10 h 58"/>
                  <a:gd name="T42" fmla="*/ 718 w 736"/>
                  <a:gd name="T43" fmla="*/ 2 h 58"/>
                  <a:gd name="T44" fmla="*/ 708 w 736"/>
                  <a:gd name="T45" fmla="*/ 0 h 58"/>
                  <a:gd name="T46" fmla="*/ 708 w 736"/>
                  <a:gd name="T47" fmla="*/ 0 h 58"/>
                  <a:gd name="T48" fmla="*/ 412 w 736"/>
                  <a:gd name="T49" fmla="*/ 30 h 58"/>
                  <a:gd name="T50" fmla="*/ 324 w 736"/>
                  <a:gd name="T51" fmla="*/ 30 h 58"/>
                  <a:gd name="T52" fmla="*/ 324 w 736"/>
                  <a:gd name="T53" fmla="*/ 30 h 58"/>
                  <a:gd name="T54" fmla="*/ 320 w 736"/>
                  <a:gd name="T55" fmla="*/ 28 h 58"/>
                  <a:gd name="T56" fmla="*/ 318 w 736"/>
                  <a:gd name="T57" fmla="*/ 28 h 58"/>
                  <a:gd name="T58" fmla="*/ 316 w 736"/>
                  <a:gd name="T59" fmla="*/ 24 h 58"/>
                  <a:gd name="T60" fmla="*/ 316 w 736"/>
                  <a:gd name="T61" fmla="*/ 22 h 58"/>
                  <a:gd name="T62" fmla="*/ 316 w 736"/>
                  <a:gd name="T63" fmla="*/ 22 h 58"/>
                  <a:gd name="T64" fmla="*/ 316 w 736"/>
                  <a:gd name="T65" fmla="*/ 18 h 58"/>
                  <a:gd name="T66" fmla="*/ 318 w 736"/>
                  <a:gd name="T67" fmla="*/ 16 h 58"/>
                  <a:gd name="T68" fmla="*/ 320 w 736"/>
                  <a:gd name="T69" fmla="*/ 14 h 58"/>
                  <a:gd name="T70" fmla="*/ 324 w 736"/>
                  <a:gd name="T71" fmla="*/ 14 h 58"/>
                  <a:gd name="T72" fmla="*/ 412 w 736"/>
                  <a:gd name="T73" fmla="*/ 14 h 58"/>
                  <a:gd name="T74" fmla="*/ 412 w 736"/>
                  <a:gd name="T75" fmla="*/ 14 h 58"/>
                  <a:gd name="T76" fmla="*/ 416 w 736"/>
                  <a:gd name="T77" fmla="*/ 14 h 58"/>
                  <a:gd name="T78" fmla="*/ 418 w 736"/>
                  <a:gd name="T79" fmla="*/ 16 h 58"/>
                  <a:gd name="T80" fmla="*/ 420 w 736"/>
                  <a:gd name="T81" fmla="*/ 18 h 58"/>
                  <a:gd name="T82" fmla="*/ 420 w 736"/>
                  <a:gd name="T83" fmla="*/ 22 h 58"/>
                  <a:gd name="T84" fmla="*/ 420 w 736"/>
                  <a:gd name="T85" fmla="*/ 22 h 58"/>
                  <a:gd name="T86" fmla="*/ 420 w 736"/>
                  <a:gd name="T87" fmla="*/ 24 h 58"/>
                  <a:gd name="T88" fmla="*/ 418 w 736"/>
                  <a:gd name="T89" fmla="*/ 28 h 58"/>
                  <a:gd name="T90" fmla="*/ 416 w 736"/>
                  <a:gd name="T91" fmla="*/ 28 h 58"/>
                  <a:gd name="T92" fmla="*/ 412 w 736"/>
                  <a:gd name="T93" fmla="*/ 30 h 58"/>
                  <a:gd name="T94" fmla="*/ 412 w 736"/>
                  <a:gd name="T95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6" h="58">
                    <a:moveTo>
                      <a:pt x="708" y="0"/>
                    </a:moveTo>
                    <a:lnTo>
                      <a:pt x="28" y="0"/>
                    </a:lnTo>
                    <a:lnTo>
                      <a:pt x="28" y="0"/>
                    </a:lnTo>
                    <a:lnTo>
                      <a:pt x="16" y="2"/>
                    </a:lnTo>
                    <a:lnTo>
                      <a:pt x="8" y="10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8" y="50"/>
                    </a:lnTo>
                    <a:lnTo>
                      <a:pt x="16" y="56"/>
                    </a:lnTo>
                    <a:lnTo>
                      <a:pt x="28" y="58"/>
                    </a:lnTo>
                    <a:lnTo>
                      <a:pt x="708" y="58"/>
                    </a:lnTo>
                    <a:lnTo>
                      <a:pt x="708" y="58"/>
                    </a:lnTo>
                    <a:lnTo>
                      <a:pt x="718" y="56"/>
                    </a:lnTo>
                    <a:lnTo>
                      <a:pt x="728" y="50"/>
                    </a:lnTo>
                    <a:lnTo>
                      <a:pt x="734" y="40"/>
                    </a:lnTo>
                    <a:lnTo>
                      <a:pt x="736" y="30"/>
                    </a:lnTo>
                    <a:lnTo>
                      <a:pt x="736" y="30"/>
                    </a:lnTo>
                    <a:lnTo>
                      <a:pt x="734" y="18"/>
                    </a:lnTo>
                    <a:lnTo>
                      <a:pt x="728" y="10"/>
                    </a:lnTo>
                    <a:lnTo>
                      <a:pt x="718" y="2"/>
                    </a:lnTo>
                    <a:lnTo>
                      <a:pt x="708" y="0"/>
                    </a:lnTo>
                    <a:lnTo>
                      <a:pt x="708" y="0"/>
                    </a:lnTo>
                    <a:close/>
                    <a:moveTo>
                      <a:pt x="412" y="30"/>
                    </a:moveTo>
                    <a:lnTo>
                      <a:pt x="324" y="30"/>
                    </a:lnTo>
                    <a:lnTo>
                      <a:pt x="324" y="30"/>
                    </a:lnTo>
                    <a:lnTo>
                      <a:pt x="320" y="28"/>
                    </a:lnTo>
                    <a:lnTo>
                      <a:pt x="318" y="28"/>
                    </a:lnTo>
                    <a:lnTo>
                      <a:pt x="316" y="24"/>
                    </a:lnTo>
                    <a:lnTo>
                      <a:pt x="316" y="22"/>
                    </a:lnTo>
                    <a:lnTo>
                      <a:pt x="316" y="22"/>
                    </a:lnTo>
                    <a:lnTo>
                      <a:pt x="316" y="18"/>
                    </a:lnTo>
                    <a:lnTo>
                      <a:pt x="318" y="16"/>
                    </a:lnTo>
                    <a:lnTo>
                      <a:pt x="320" y="14"/>
                    </a:lnTo>
                    <a:lnTo>
                      <a:pt x="324" y="14"/>
                    </a:lnTo>
                    <a:lnTo>
                      <a:pt x="412" y="14"/>
                    </a:lnTo>
                    <a:lnTo>
                      <a:pt x="412" y="14"/>
                    </a:lnTo>
                    <a:lnTo>
                      <a:pt x="416" y="14"/>
                    </a:lnTo>
                    <a:lnTo>
                      <a:pt x="418" y="16"/>
                    </a:lnTo>
                    <a:lnTo>
                      <a:pt x="420" y="18"/>
                    </a:lnTo>
                    <a:lnTo>
                      <a:pt x="420" y="22"/>
                    </a:lnTo>
                    <a:lnTo>
                      <a:pt x="420" y="22"/>
                    </a:lnTo>
                    <a:lnTo>
                      <a:pt x="420" y="24"/>
                    </a:lnTo>
                    <a:lnTo>
                      <a:pt x="418" y="28"/>
                    </a:lnTo>
                    <a:lnTo>
                      <a:pt x="416" y="28"/>
                    </a:lnTo>
                    <a:lnTo>
                      <a:pt x="412" y="30"/>
                    </a:lnTo>
                    <a:lnTo>
                      <a:pt x="412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flipV="1">
              <a:off x="1945091" y="2913426"/>
              <a:ext cx="1495775" cy="45719"/>
              <a:chOff x="1912461" y="1216058"/>
              <a:chExt cx="8574492" cy="262083"/>
            </a:xfrm>
            <a:solidFill>
              <a:schemeClr val="tx1"/>
            </a:solidFill>
          </p:grpSpPr>
          <p:sp>
            <p:nvSpPr>
              <p:cNvPr id="7" name="Oval 6"/>
              <p:cNvSpPr/>
              <p:nvPr/>
            </p:nvSpPr>
            <p:spPr>
              <a:xfrm>
                <a:off x="2466622" y="1216058"/>
                <a:ext cx="262083" cy="262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20783" y="1216058"/>
                <a:ext cx="262083" cy="262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574944" y="1216058"/>
                <a:ext cx="262083" cy="262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129105" y="1216058"/>
                <a:ext cx="262083" cy="262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4683266" y="1216058"/>
                <a:ext cx="262083" cy="262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237427" y="1216058"/>
                <a:ext cx="262083" cy="262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791588" y="1216058"/>
                <a:ext cx="262083" cy="262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345749" y="1216058"/>
                <a:ext cx="262083" cy="262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899910" y="1216058"/>
                <a:ext cx="262083" cy="262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8008232" y="1216058"/>
                <a:ext cx="262083" cy="262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8562393" y="1216058"/>
                <a:ext cx="262083" cy="262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454071" y="1216058"/>
                <a:ext cx="262083" cy="262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116554" y="1216058"/>
                <a:ext cx="262083" cy="262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9670715" y="1216058"/>
                <a:ext cx="262083" cy="262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0224870" y="1216058"/>
                <a:ext cx="262083" cy="262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1912461" y="1216058"/>
                <a:ext cx="262083" cy="262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 rot="5400000" flipV="1">
              <a:off x="3204237" y="3105292"/>
              <a:ext cx="432401" cy="45719"/>
              <a:chOff x="1912461" y="1216058"/>
              <a:chExt cx="2478727" cy="262083"/>
            </a:xfrm>
            <a:solidFill>
              <a:schemeClr val="tx1"/>
            </a:solidFill>
          </p:grpSpPr>
          <p:sp>
            <p:nvSpPr>
              <p:cNvPr id="84" name="Oval 83"/>
              <p:cNvSpPr/>
              <p:nvPr/>
            </p:nvSpPr>
            <p:spPr>
              <a:xfrm>
                <a:off x="2466622" y="1216058"/>
                <a:ext cx="262083" cy="262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020783" y="1216058"/>
                <a:ext cx="262083" cy="262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574944" y="1216058"/>
                <a:ext cx="262083" cy="262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129105" y="1216058"/>
                <a:ext cx="262083" cy="262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12461" y="1216058"/>
                <a:ext cx="262083" cy="262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4538657" y="2705741"/>
            <a:ext cx="7240765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You've </a:t>
            </a:r>
            <a:r>
              <a:rPr lang="en-IN" dirty="0"/>
              <a:t>properly inventoried and assessed your </a:t>
            </a:r>
            <a:r>
              <a:rPr lang="en-IN" dirty="0" smtClean="0"/>
              <a:t>workloads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You've ensured all your workloads are compatible with your target </a:t>
            </a:r>
            <a:endParaRPr lang="en-I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You've </a:t>
            </a:r>
            <a:r>
              <a:rPr lang="en-IN" dirty="0" smtClean="0"/>
              <a:t>tested </a:t>
            </a:r>
            <a:r>
              <a:rPr lang="en-IN" dirty="0"/>
              <a:t>the scenario</a:t>
            </a:r>
          </a:p>
        </p:txBody>
      </p:sp>
    </p:spTree>
    <p:extLst>
      <p:ext uri="{BB962C8B-B14F-4D97-AF65-F5344CB8AC3E}">
        <p14:creationId xmlns:p14="http://schemas.microsoft.com/office/powerpoint/2010/main" val="40519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Backups, Backups, Backups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21</a:t>
            </a:fld>
            <a:endParaRPr lang="en-IN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1715796" y="2777770"/>
            <a:ext cx="619032" cy="640118"/>
            <a:chOff x="8134350" y="0"/>
            <a:chExt cx="652463" cy="674688"/>
          </a:xfrm>
          <a:solidFill>
            <a:schemeClr val="bg1">
              <a:lumMod val="85000"/>
            </a:schemeClr>
          </a:solidFill>
        </p:grpSpPr>
        <p:sp>
          <p:nvSpPr>
            <p:cNvPr id="112" name="Freeform 63"/>
            <p:cNvSpPr>
              <a:spLocks/>
            </p:cNvSpPr>
            <p:nvPr/>
          </p:nvSpPr>
          <p:spPr bwMode="auto">
            <a:xfrm>
              <a:off x="8134350" y="477838"/>
              <a:ext cx="652463" cy="196850"/>
            </a:xfrm>
            <a:custGeom>
              <a:avLst/>
              <a:gdLst>
                <a:gd name="T0" fmla="*/ 412 w 821"/>
                <a:gd name="T1" fmla="*/ 56 h 247"/>
                <a:gd name="T2" fmla="*/ 408 w 821"/>
                <a:gd name="T3" fmla="*/ 56 h 247"/>
                <a:gd name="T4" fmla="*/ 408 w 821"/>
                <a:gd name="T5" fmla="*/ 56 h 247"/>
                <a:gd name="T6" fmla="*/ 324 w 821"/>
                <a:gd name="T7" fmla="*/ 55 h 247"/>
                <a:gd name="T8" fmla="*/ 245 w 821"/>
                <a:gd name="T9" fmla="*/ 51 h 247"/>
                <a:gd name="T10" fmla="*/ 172 w 821"/>
                <a:gd name="T11" fmla="*/ 43 h 247"/>
                <a:gd name="T12" fmla="*/ 107 w 821"/>
                <a:gd name="T13" fmla="*/ 32 h 247"/>
                <a:gd name="T14" fmla="*/ 107 w 821"/>
                <a:gd name="T15" fmla="*/ 32 h 247"/>
                <a:gd name="T16" fmla="*/ 84 w 821"/>
                <a:gd name="T17" fmla="*/ 28 h 247"/>
                <a:gd name="T18" fmla="*/ 58 w 821"/>
                <a:gd name="T19" fmla="*/ 21 h 247"/>
                <a:gd name="T20" fmla="*/ 28 w 821"/>
                <a:gd name="T21" fmla="*/ 13 h 247"/>
                <a:gd name="T22" fmla="*/ 0 w 821"/>
                <a:gd name="T23" fmla="*/ 0 h 247"/>
                <a:gd name="T24" fmla="*/ 0 w 821"/>
                <a:gd name="T25" fmla="*/ 169 h 247"/>
                <a:gd name="T26" fmla="*/ 0 w 821"/>
                <a:gd name="T27" fmla="*/ 169 h 247"/>
                <a:gd name="T28" fmla="*/ 2 w 821"/>
                <a:gd name="T29" fmla="*/ 176 h 247"/>
                <a:gd name="T30" fmla="*/ 9 w 821"/>
                <a:gd name="T31" fmla="*/ 185 h 247"/>
                <a:gd name="T32" fmla="*/ 19 w 821"/>
                <a:gd name="T33" fmla="*/ 193 h 247"/>
                <a:gd name="T34" fmla="*/ 32 w 821"/>
                <a:gd name="T35" fmla="*/ 199 h 247"/>
                <a:gd name="T36" fmla="*/ 49 w 821"/>
                <a:gd name="T37" fmla="*/ 206 h 247"/>
                <a:gd name="T38" fmla="*/ 69 w 821"/>
                <a:gd name="T39" fmla="*/ 214 h 247"/>
                <a:gd name="T40" fmla="*/ 120 w 821"/>
                <a:gd name="T41" fmla="*/ 225 h 247"/>
                <a:gd name="T42" fmla="*/ 180 w 821"/>
                <a:gd name="T43" fmla="*/ 234 h 247"/>
                <a:gd name="T44" fmla="*/ 249 w 821"/>
                <a:gd name="T45" fmla="*/ 242 h 247"/>
                <a:gd name="T46" fmla="*/ 326 w 821"/>
                <a:gd name="T47" fmla="*/ 245 h 247"/>
                <a:gd name="T48" fmla="*/ 408 w 821"/>
                <a:gd name="T49" fmla="*/ 247 h 247"/>
                <a:gd name="T50" fmla="*/ 408 w 821"/>
                <a:gd name="T51" fmla="*/ 247 h 247"/>
                <a:gd name="T52" fmla="*/ 412 w 821"/>
                <a:gd name="T53" fmla="*/ 247 h 247"/>
                <a:gd name="T54" fmla="*/ 412 w 821"/>
                <a:gd name="T55" fmla="*/ 247 h 247"/>
                <a:gd name="T56" fmla="*/ 494 w 821"/>
                <a:gd name="T57" fmla="*/ 245 h 247"/>
                <a:gd name="T58" fmla="*/ 571 w 821"/>
                <a:gd name="T59" fmla="*/ 242 h 247"/>
                <a:gd name="T60" fmla="*/ 640 w 821"/>
                <a:gd name="T61" fmla="*/ 234 h 247"/>
                <a:gd name="T62" fmla="*/ 701 w 821"/>
                <a:gd name="T63" fmla="*/ 223 h 247"/>
                <a:gd name="T64" fmla="*/ 750 w 821"/>
                <a:gd name="T65" fmla="*/ 212 h 247"/>
                <a:gd name="T66" fmla="*/ 771 w 821"/>
                <a:gd name="T67" fmla="*/ 206 h 247"/>
                <a:gd name="T68" fmla="*/ 787 w 821"/>
                <a:gd name="T69" fmla="*/ 199 h 247"/>
                <a:gd name="T70" fmla="*/ 802 w 821"/>
                <a:gd name="T71" fmla="*/ 191 h 247"/>
                <a:gd name="T72" fmla="*/ 812 w 821"/>
                <a:gd name="T73" fmla="*/ 184 h 247"/>
                <a:gd name="T74" fmla="*/ 819 w 821"/>
                <a:gd name="T75" fmla="*/ 176 h 247"/>
                <a:gd name="T76" fmla="*/ 821 w 821"/>
                <a:gd name="T77" fmla="*/ 167 h 247"/>
                <a:gd name="T78" fmla="*/ 819 w 821"/>
                <a:gd name="T79" fmla="*/ 0 h 247"/>
                <a:gd name="T80" fmla="*/ 819 w 821"/>
                <a:gd name="T81" fmla="*/ 0 h 247"/>
                <a:gd name="T82" fmla="*/ 791 w 821"/>
                <a:gd name="T83" fmla="*/ 12 h 247"/>
                <a:gd name="T84" fmla="*/ 763 w 821"/>
                <a:gd name="T85" fmla="*/ 21 h 247"/>
                <a:gd name="T86" fmla="*/ 735 w 821"/>
                <a:gd name="T87" fmla="*/ 28 h 247"/>
                <a:gd name="T88" fmla="*/ 713 w 821"/>
                <a:gd name="T89" fmla="*/ 32 h 247"/>
                <a:gd name="T90" fmla="*/ 713 w 821"/>
                <a:gd name="T91" fmla="*/ 32 h 247"/>
                <a:gd name="T92" fmla="*/ 647 w 821"/>
                <a:gd name="T93" fmla="*/ 43 h 247"/>
                <a:gd name="T94" fmla="*/ 574 w 821"/>
                <a:gd name="T95" fmla="*/ 51 h 247"/>
                <a:gd name="T96" fmla="*/ 494 w 821"/>
                <a:gd name="T97" fmla="*/ 55 h 247"/>
                <a:gd name="T98" fmla="*/ 412 w 821"/>
                <a:gd name="T99" fmla="*/ 56 h 247"/>
                <a:gd name="T100" fmla="*/ 412 w 821"/>
                <a:gd name="T101" fmla="*/ 5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1" h="247">
                  <a:moveTo>
                    <a:pt x="412" y="56"/>
                  </a:moveTo>
                  <a:lnTo>
                    <a:pt x="408" y="56"/>
                  </a:lnTo>
                  <a:lnTo>
                    <a:pt x="408" y="56"/>
                  </a:lnTo>
                  <a:lnTo>
                    <a:pt x="324" y="55"/>
                  </a:lnTo>
                  <a:lnTo>
                    <a:pt x="245" y="51"/>
                  </a:lnTo>
                  <a:lnTo>
                    <a:pt x="172" y="43"/>
                  </a:lnTo>
                  <a:lnTo>
                    <a:pt x="107" y="32"/>
                  </a:lnTo>
                  <a:lnTo>
                    <a:pt x="107" y="32"/>
                  </a:lnTo>
                  <a:lnTo>
                    <a:pt x="84" y="28"/>
                  </a:lnTo>
                  <a:lnTo>
                    <a:pt x="58" y="21"/>
                  </a:lnTo>
                  <a:lnTo>
                    <a:pt x="28" y="13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2" y="176"/>
                  </a:lnTo>
                  <a:lnTo>
                    <a:pt x="9" y="185"/>
                  </a:lnTo>
                  <a:lnTo>
                    <a:pt x="19" y="193"/>
                  </a:lnTo>
                  <a:lnTo>
                    <a:pt x="32" y="199"/>
                  </a:lnTo>
                  <a:lnTo>
                    <a:pt x="49" y="206"/>
                  </a:lnTo>
                  <a:lnTo>
                    <a:pt x="69" y="214"/>
                  </a:lnTo>
                  <a:lnTo>
                    <a:pt x="120" y="225"/>
                  </a:lnTo>
                  <a:lnTo>
                    <a:pt x="180" y="234"/>
                  </a:lnTo>
                  <a:lnTo>
                    <a:pt x="249" y="242"/>
                  </a:lnTo>
                  <a:lnTo>
                    <a:pt x="326" y="245"/>
                  </a:lnTo>
                  <a:lnTo>
                    <a:pt x="408" y="247"/>
                  </a:lnTo>
                  <a:lnTo>
                    <a:pt x="408" y="247"/>
                  </a:lnTo>
                  <a:lnTo>
                    <a:pt x="412" y="247"/>
                  </a:lnTo>
                  <a:lnTo>
                    <a:pt x="412" y="247"/>
                  </a:lnTo>
                  <a:lnTo>
                    <a:pt x="494" y="245"/>
                  </a:lnTo>
                  <a:lnTo>
                    <a:pt x="571" y="242"/>
                  </a:lnTo>
                  <a:lnTo>
                    <a:pt x="640" y="234"/>
                  </a:lnTo>
                  <a:lnTo>
                    <a:pt x="701" y="223"/>
                  </a:lnTo>
                  <a:lnTo>
                    <a:pt x="750" y="212"/>
                  </a:lnTo>
                  <a:lnTo>
                    <a:pt x="771" y="206"/>
                  </a:lnTo>
                  <a:lnTo>
                    <a:pt x="787" y="199"/>
                  </a:lnTo>
                  <a:lnTo>
                    <a:pt x="802" y="191"/>
                  </a:lnTo>
                  <a:lnTo>
                    <a:pt x="812" y="184"/>
                  </a:lnTo>
                  <a:lnTo>
                    <a:pt x="819" y="176"/>
                  </a:lnTo>
                  <a:lnTo>
                    <a:pt x="821" y="167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791" y="12"/>
                  </a:lnTo>
                  <a:lnTo>
                    <a:pt x="763" y="21"/>
                  </a:lnTo>
                  <a:lnTo>
                    <a:pt x="735" y="28"/>
                  </a:lnTo>
                  <a:lnTo>
                    <a:pt x="713" y="32"/>
                  </a:lnTo>
                  <a:lnTo>
                    <a:pt x="713" y="32"/>
                  </a:lnTo>
                  <a:lnTo>
                    <a:pt x="647" y="43"/>
                  </a:lnTo>
                  <a:lnTo>
                    <a:pt x="574" y="51"/>
                  </a:lnTo>
                  <a:lnTo>
                    <a:pt x="494" y="55"/>
                  </a:lnTo>
                  <a:lnTo>
                    <a:pt x="412" y="56"/>
                  </a:lnTo>
                  <a:lnTo>
                    <a:pt x="412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/>
            <p:cNvSpPr>
              <a:spLocks/>
            </p:cNvSpPr>
            <p:nvPr/>
          </p:nvSpPr>
          <p:spPr bwMode="auto">
            <a:xfrm>
              <a:off x="8134350" y="269875"/>
              <a:ext cx="652463" cy="200025"/>
            </a:xfrm>
            <a:custGeom>
              <a:avLst/>
              <a:gdLst>
                <a:gd name="T0" fmla="*/ 412 w 821"/>
                <a:gd name="T1" fmla="*/ 57 h 251"/>
                <a:gd name="T2" fmla="*/ 408 w 821"/>
                <a:gd name="T3" fmla="*/ 57 h 251"/>
                <a:gd name="T4" fmla="*/ 408 w 821"/>
                <a:gd name="T5" fmla="*/ 57 h 251"/>
                <a:gd name="T6" fmla="*/ 324 w 821"/>
                <a:gd name="T7" fmla="*/ 55 h 251"/>
                <a:gd name="T8" fmla="*/ 245 w 821"/>
                <a:gd name="T9" fmla="*/ 51 h 251"/>
                <a:gd name="T10" fmla="*/ 172 w 821"/>
                <a:gd name="T11" fmla="*/ 43 h 251"/>
                <a:gd name="T12" fmla="*/ 107 w 821"/>
                <a:gd name="T13" fmla="*/ 32 h 251"/>
                <a:gd name="T14" fmla="*/ 107 w 821"/>
                <a:gd name="T15" fmla="*/ 32 h 251"/>
                <a:gd name="T16" fmla="*/ 84 w 821"/>
                <a:gd name="T17" fmla="*/ 28 h 251"/>
                <a:gd name="T18" fmla="*/ 58 w 821"/>
                <a:gd name="T19" fmla="*/ 21 h 251"/>
                <a:gd name="T20" fmla="*/ 28 w 821"/>
                <a:gd name="T21" fmla="*/ 12 h 251"/>
                <a:gd name="T22" fmla="*/ 0 w 821"/>
                <a:gd name="T23" fmla="*/ 0 h 251"/>
                <a:gd name="T24" fmla="*/ 0 w 821"/>
                <a:gd name="T25" fmla="*/ 0 h 251"/>
                <a:gd name="T26" fmla="*/ 0 w 821"/>
                <a:gd name="T27" fmla="*/ 0 h 251"/>
                <a:gd name="T28" fmla="*/ 0 w 821"/>
                <a:gd name="T29" fmla="*/ 173 h 251"/>
                <a:gd name="T30" fmla="*/ 0 w 821"/>
                <a:gd name="T31" fmla="*/ 173 h 251"/>
                <a:gd name="T32" fmla="*/ 2 w 821"/>
                <a:gd name="T33" fmla="*/ 180 h 251"/>
                <a:gd name="T34" fmla="*/ 9 w 821"/>
                <a:gd name="T35" fmla="*/ 187 h 251"/>
                <a:gd name="T36" fmla="*/ 19 w 821"/>
                <a:gd name="T37" fmla="*/ 195 h 251"/>
                <a:gd name="T38" fmla="*/ 32 w 821"/>
                <a:gd name="T39" fmla="*/ 202 h 251"/>
                <a:gd name="T40" fmla="*/ 49 w 821"/>
                <a:gd name="T41" fmla="*/ 210 h 251"/>
                <a:gd name="T42" fmla="*/ 69 w 821"/>
                <a:gd name="T43" fmla="*/ 216 h 251"/>
                <a:gd name="T44" fmla="*/ 120 w 821"/>
                <a:gd name="T45" fmla="*/ 229 h 251"/>
                <a:gd name="T46" fmla="*/ 180 w 821"/>
                <a:gd name="T47" fmla="*/ 238 h 251"/>
                <a:gd name="T48" fmla="*/ 249 w 821"/>
                <a:gd name="T49" fmla="*/ 245 h 251"/>
                <a:gd name="T50" fmla="*/ 326 w 821"/>
                <a:gd name="T51" fmla="*/ 249 h 251"/>
                <a:gd name="T52" fmla="*/ 408 w 821"/>
                <a:gd name="T53" fmla="*/ 251 h 251"/>
                <a:gd name="T54" fmla="*/ 408 w 821"/>
                <a:gd name="T55" fmla="*/ 251 h 251"/>
                <a:gd name="T56" fmla="*/ 412 w 821"/>
                <a:gd name="T57" fmla="*/ 251 h 251"/>
                <a:gd name="T58" fmla="*/ 412 w 821"/>
                <a:gd name="T59" fmla="*/ 251 h 251"/>
                <a:gd name="T60" fmla="*/ 494 w 821"/>
                <a:gd name="T61" fmla="*/ 249 h 251"/>
                <a:gd name="T62" fmla="*/ 571 w 821"/>
                <a:gd name="T63" fmla="*/ 244 h 251"/>
                <a:gd name="T64" fmla="*/ 640 w 821"/>
                <a:gd name="T65" fmla="*/ 236 h 251"/>
                <a:gd name="T66" fmla="*/ 701 w 821"/>
                <a:gd name="T67" fmla="*/ 227 h 251"/>
                <a:gd name="T68" fmla="*/ 750 w 821"/>
                <a:gd name="T69" fmla="*/ 216 h 251"/>
                <a:gd name="T70" fmla="*/ 771 w 821"/>
                <a:gd name="T71" fmla="*/ 208 h 251"/>
                <a:gd name="T72" fmla="*/ 787 w 821"/>
                <a:gd name="T73" fmla="*/ 202 h 251"/>
                <a:gd name="T74" fmla="*/ 802 w 821"/>
                <a:gd name="T75" fmla="*/ 195 h 251"/>
                <a:gd name="T76" fmla="*/ 812 w 821"/>
                <a:gd name="T77" fmla="*/ 187 h 251"/>
                <a:gd name="T78" fmla="*/ 819 w 821"/>
                <a:gd name="T79" fmla="*/ 180 h 251"/>
                <a:gd name="T80" fmla="*/ 821 w 821"/>
                <a:gd name="T81" fmla="*/ 171 h 251"/>
                <a:gd name="T82" fmla="*/ 819 w 821"/>
                <a:gd name="T83" fmla="*/ 0 h 251"/>
                <a:gd name="T84" fmla="*/ 819 w 821"/>
                <a:gd name="T85" fmla="*/ 0 h 251"/>
                <a:gd name="T86" fmla="*/ 819 w 821"/>
                <a:gd name="T87" fmla="*/ 0 h 251"/>
                <a:gd name="T88" fmla="*/ 819 w 821"/>
                <a:gd name="T89" fmla="*/ 0 h 251"/>
                <a:gd name="T90" fmla="*/ 791 w 821"/>
                <a:gd name="T91" fmla="*/ 12 h 251"/>
                <a:gd name="T92" fmla="*/ 763 w 821"/>
                <a:gd name="T93" fmla="*/ 21 h 251"/>
                <a:gd name="T94" fmla="*/ 735 w 821"/>
                <a:gd name="T95" fmla="*/ 27 h 251"/>
                <a:gd name="T96" fmla="*/ 713 w 821"/>
                <a:gd name="T97" fmla="*/ 32 h 251"/>
                <a:gd name="T98" fmla="*/ 713 w 821"/>
                <a:gd name="T99" fmla="*/ 32 h 251"/>
                <a:gd name="T100" fmla="*/ 647 w 821"/>
                <a:gd name="T101" fmla="*/ 42 h 251"/>
                <a:gd name="T102" fmla="*/ 574 w 821"/>
                <a:gd name="T103" fmla="*/ 49 h 251"/>
                <a:gd name="T104" fmla="*/ 494 w 821"/>
                <a:gd name="T105" fmla="*/ 55 h 251"/>
                <a:gd name="T106" fmla="*/ 412 w 821"/>
                <a:gd name="T107" fmla="*/ 57 h 251"/>
                <a:gd name="T108" fmla="*/ 412 w 821"/>
                <a:gd name="T109" fmla="*/ 5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21" h="251">
                  <a:moveTo>
                    <a:pt x="412" y="57"/>
                  </a:moveTo>
                  <a:lnTo>
                    <a:pt x="408" y="57"/>
                  </a:lnTo>
                  <a:lnTo>
                    <a:pt x="408" y="57"/>
                  </a:lnTo>
                  <a:lnTo>
                    <a:pt x="324" y="55"/>
                  </a:lnTo>
                  <a:lnTo>
                    <a:pt x="245" y="51"/>
                  </a:lnTo>
                  <a:lnTo>
                    <a:pt x="172" y="43"/>
                  </a:lnTo>
                  <a:lnTo>
                    <a:pt x="107" y="32"/>
                  </a:lnTo>
                  <a:lnTo>
                    <a:pt x="107" y="32"/>
                  </a:lnTo>
                  <a:lnTo>
                    <a:pt x="84" y="28"/>
                  </a:lnTo>
                  <a:lnTo>
                    <a:pt x="58" y="21"/>
                  </a:lnTo>
                  <a:lnTo>
                    <a:pt x="2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" y="180"/>
                  </a:lnTo>
                  <a:lnTo>
                    <a:pt x="9" y="187"/>
                  </a:lnTo>
                  <a:lnTo>
                    <a:pt x="19" y="195"/>
                  </a:lnTo>
                  <a:lnTo>
                    <a:pt x="32" y="202"/>
                  </a:lnTo>
                  <a:lnTo>
                    <a:pt x="49" y="210"/>
                  </a:lnTo>
                  <a:lnTo>
                    <a:pt x="69" y="216"/>
                  </a:lnTo>
                  <a:lnTo>
                    <a:pt x="120" y="229"/>
                  </a:lnTo>
                  <a:lnTo>
                    <a:pt x="180" y="238"/>
                  </a:lnTo>
                  <a:lnTo>
                    <a:pt x="249" y="245"/>
                  </a:lnTo>
                  <a:lnTo>
                    <a:pt x="326" y="249"/>
                  </a:lnTo>
                  <a:lnTo>
                    <a:pt x="408" y="251"/>
                  </a:lnTo>
                  <a:lnTo>
                    <a:pt x="408" y="251"/>
                  </a:lnTo>
                  <a:lnTo>
                    <a:pt x="412" y="251"/>
                  </a:lnTo>
                  <a:lnTo>
                    <a:pt x="412" y="251"/>
                  </a:lnTo>
                  <a:lnTo>
                    <a:pt x="494" y="249"/>
                  </a:lnTo>
                  <a:lnTo>
                    <a:pt x="571" y="244"/>
                  </a:lnTo>
                  <a:lnTo>
                    <a:pt x="640" y="236"/>
                  </a:lnTo>
                  <a:lnTo>
                    <a:pt x="701" y="227"/>
                  </a:lnTo>
                  <a:lnTo>
                    <a:pt x="750" y="216"/>
                  </a:lnTo>
                  <a:lnTo>
                    <a:pt x="771" y="208"/>
                  </a:lnTo>
                  <a:lnTo>
                    <a:pt x="787" y="202"/>
                  </a:lnTo>
                  <a:lnTo>
                    <a:pt x="802" y="195"/>
                  </a:lnTo>
                  <a:lnTo>
                    <a:pt x="812" y="187"/>
                  </a:lnTo>
                  <a:lnTo>
                    <a:pt x="819" y="180"/>
                  </a:lnTo>
                  <a:lnTo>
                    <a:pt x="821" y="171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791" y="12"/>
                  </a:lnTo>
                  <a:lnTo>
                    <a:pt x="763" y="21"/>
                  </a:lnTo>
                  <a:lnTo>
                    <a:pt x="735" y="27"/>
                  </a:lnTo>
                  <a:lnTo>
                    <a:pt x="713" y="32"/>
                  </a:lnTo>
                  <a:lnTo>
                    <a:pt x="713" y="32"/>
                  </a:lnTo>
                  <a:lnTo>
                    <a:pt x="647" y="42"/>
                  </a:lnTo>
                  <a:lnTo>
                    <a:pt x="574" y="49"/>
                  </a:lnTo>
                  <a:lnTo>
                    <a:pt x="494" y="55"/>
                  </a:lnTo>
                  <a:lnTo>
                    <a:pt x="412" y="57"/>
                  </a:lnTo>
                  <a:lnTo>
                    <a:pt x="41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/>
            <p:cNvSpPr>
              <a:spLocks/>
            </p:cNvSpPr>
            <p:nvPr/>
          </p:nvSpPr>
          <p:spPr bwMode="auto">
            <a:xfrm>
              <a:off x="8134350" y="0"/>
              <a:ext cx="652463" cy="261938"/>
            </a:xfrm>
            <a:custGeom>
              <a:avLst/>
              <a:gdLst>
                <a:gd name="T0" fmla="*/ 408 w 821"/>
                <a:gd name="T1" fmla="*/ 329 h 329"/>
                <a:gd name="T2" fmla="*/ 408 w 821"/>
                <a:gd name="T3" fmla="*/ 329 h 329"/>
                <a:gd name="T4" fmla="*/ 412 w 821"/>
                <a:gd name="T5" fmla="*/ 329 h 329"/>
                <a:gd name="T6" fmla="*/ 412 w 821"/>
                <a:gd name="T7" fmla="*/ 329 h 329"/>
                <a:gd name="T8" fmla="*/ 494 w 821"/>
                <a:gd name="T9" fmla="*/ 327 h 329"/>
                <a:gd name="T10" fmla="*/ 571 w 821"/>
                <a:gd name="T11" fmla="*/ 322 h 329"/>
                <a:gd name="T12" fmla="*/ 640 w 821"/>
                <a:gd name="T13" fmla="*/ 314 h 329"/>
                <a:gd name="T14" fmla="*/ 701 w 821"/>
                <a:gd name="T15" fmla="*/ 305 h 329"/>
                <a:gd name="T16" fmla="*/ 750 w 821"/>
                <a:gd name="T17" fmla="*/ 294 h 329"/>
                <a:gd name="T18" fmla="*/ 771 w 821"/>
                <a:gd name="T19" fmla="*/ 286 h 329"/>
                <a:gd name="T20" fmla="*/ 787 w 821"/>
                <a:gd name="T21" fmla="*/ 279 h 329"/>
                <a:gd name="T22" fmla="*/ 802 w 821"/>
                <a:gd name="T23" fmla="*/ 273 h 329"/>
                <a:gd name="T24" fmla="*/ 812 w 821"/>
                <a:gd name="T25" fmla="*/ 264 h 329"/>
                <a:gd name="T26" fmla="*/ 819 w 821"/>
                <a:gd name="T27" fmla="*/ 256 h 329"/>
                <a:gd name="T28" fmla="*/ 821 w 821"/>
                <a:gd name="T29" fmla="*/ 249 h 329"/>
                <a:gd name="T30" fmla="*/ 819 w 821"/>
                <a:gd name="T31" fmla="*/ 79 h 329"/>
                <a:gd name="T32" fmla="*/ 819 w 821"/>
                <a:gd name="T33" fmla="*/ 79 h 329"/>
                <a:gd name="T34" fmla="*/ 817 w 821"/>
                <a:gd name="T35" fmla="*/ 69 h 329"/>
                <a:gd name="T36" fmla="*/ 812 w 821"/>
                <a:gd name="T37" fmla="*/ 62 h 329"/>
                <a:gd name="T38" fmla="*/ 802 w 821"/>
                <a:gd name="T39" fmla="*/ 54 h 329"/>
                <a:gd name="T40" fmla="*/ 787 w 821"/>
                <a:gd name="T41" fmla="*/ 47 h 329"/>
                <a:gd name="T42" fmla="*/ 771 w 821"/>
                <a:gd name="T43" fmla="*/ 41 h 329"/>
                <a:gd name="T44" fmla="*/ 750 w 821"/>
                <a:gd name="T45" fmla="*/ 34 h 329"/>
                <a:gd name="T46" fmla="*/ 701 w 821"/>
                <a:gd name="T47" fmla="*/ 22 h 329"/>
                <a:gd name="T48" fmla="*/ 642 w 821"/>
                <a:gd name="T49" fmla="*/ 13 h 329"/>
                <a:gd name="T50" fmla="*/ 572 w 821"/>
                <a:gd name="T51" fmla="*/ 6 h 329"/>
                <a:gd name="T52" fmla="*/ 496 w 821"/>
                <a:gd name="T53" fmla="*/ 0 h 329"/>
                <a:gd name="T54" fmla="*/ 413 w 821"/>
                <a:gd name="T55" fmla="*/ 0 h 329"/>
                <a:gd name="T56" fmla="*/ 413 w 821"/>
                <a:gd name="T57" fmla="*/ 0 h 329"/>
                <a:gd name="T58" fmla="*/ 410 w 821"/>
                <a:gd name="T59" fmla="*/ 0 h 329"/>
                <a:gd name="T60" fmla="*/ 410 w 821"/>
                <a:gd name="T61" fmla="*/ 0 h 329"/>
                <a:gd name="T62" fmla="*/ 327 w 821"/>
                <a:gd name="T63" fmla="*/ 0 h 329"/>
                <a:gd name="T64" fmla="*/ 251 w 821"/>
                <a:gd name="T65" fmla="*/ 6 h 329"/>
                <a:gd name="T66" fmla="*/ 181 w 821"/>
                <a:gd name="T67" fmla="*/ 13 h 329"/>
                <a:gd name="T68" fmla="*/ 120 w 821"/>
                <a:gd name="T69" fmla="*/ 22 h 329"/>
                <a:gd name="T70" fmla="*/ 69 w 821"/>
                <a:gd name="T71" fmla="*/ 34 h 329"/>
                <a:gd name="T72" fmla="*/ 49 w 821"/>
                <a:gd name="T73" fmla="*/ 41 h 329"/>
                <a:gd name="T74" fmla="*/ 32 w 821"/>
                <a:gd name="T75" fmla="*/ 49 h 329"/>
                <a:gd name="T76" fmla="*/ 19 w 821"/>
                <a:gd name="T77" fmla="*/ 56 h 329"/>
                <a:gd name="T78" fmla="*/ 8 w 821"/>
                <a:gd name="T79" fmla="*/ 64 h 329"/>
                <a:gd name="T80" fmla="*/ 2 w 821"/>
                <a:gd name="T81" fmla="*/ 71 h 329"/>
                <a:gd name="T82" fmla="*/ 0 w 821"/>
                <a:gd name="T83" fmla="*/ 79 h 329"/>
                <a:gd name="T84" fmla="*/ 0 w 821"/>
                <a:gd name="T85" fmla="*/ 249 h 329"/>
                <a:gd name="T86" fmla="*/ 0 w 821"/>
                <a:gd name="T87" fmla="*/ 249 h 329"/>
                <a:gd name="T88" fmla="*/ 2 w 821"/>
                <a:gd name="T89" fmla="*/ 258 h 329"/>
                <a:gd name="T90" fmla="*/ 9 w 821"/>
                <a:gd name="T91" fmla="*/ 266 h 329"/>
                <a:gd name="T92" fmla="*/ 19 w 821"/>
                <a:gd name="T93" fmla="*/ 273 h 329"/>
                <a:gd name="T94" fmla="*/ 32 w 821"/>
                <a:gd name="T95" fmla="*/ 281 h 329"/>
                <a:gd name="T96" fmla="*/ 49 w 821"/>
                <a:gd name="T97" fmla="*/ 288 h 329"/>
                <a:gd name="T98" fmla="*/ 69 w 821"/>
                <a:gd name="T99" fmla="*/ 294 h 329"/>
                <a:gd name="T100" fmla="*/ 120 w 821"/>
                <a:gd name="T101" fmla="*/ 305 h 329"/>
                <a:gd name="T102" fmla="*/ 180 w 821"/>
                <a:gd name="T103" fmla="*/ 314 h 329"/>
                <a:gd name="T104" fmla="*/ 249 w 821"/>
                <a:gd name="T105" fmla="*/ 322 h 329"/>
                <a:gd name="T106" fmla="*/ 326 w 821"/>
                <a:gd name="T107" fmla="*/ 327 h 329"/>
                <a:gd name="T108" fmla="*/ 408 w 821"/>
                <a:gd name="T109" fmla="*/ 329 h 329"/>
                <a:gd name="T110" fmla="*/ 408 w 821"/>
                <a:gd name="T1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21" h="329">
                  <a:moveTo>
                    <a:pt x="408" y="329"/>
                  </a:moveTo>
                  <a:lnTo>
                    <a:pt x="408" y="329"/>
                  </a:lnTo>
                  <a:lnTo>
                    <a:pt x="412" y="329"/>
                  </a:lnTo>
                  <a:lnTo>
                    <a:pt x="412" y="329"/>
                  </a:lnTo>
                  <a:lnTo>
                    <a:pt x="494" y="327"/>
                  </a:lnTo>
                  <a:lnTo>
                    <a:pt x="571" y="322"/>
                  </a:lnTo>
                  <a:lnTo>
                    <a:pt x="640" y="314"/>
                  </a:lnTo>
                  <a:lnTo>
                    <a:pt x="701" y="305"/>
                  </a:lnTo>
                  <a:lnTo>
                    <a:pt x="750" y="294"/>
                  </a:lnTo>
                  <a:lnTo>
                    <a:pt x="771" y="286"/>
                  </a:lnTo>
                  <a:lnTo>
                    <a:pt x="787" y="279"/>
                  </a:lnTo>
                  <a:lnTo>
                    <a:pt x="802" y="273"/>
                  </a:lnTo>
                  <a:lnTo>
                    <a:pt x="812" y="264"/>
                  </a:lnTo>
                  <a:lnTo>
                    <a:pt x="819" y="256"/>
                  </a:lnTo>
                  <a:lnTo>
                    <a:pt x="821" y="249"/>
                  </a:lnTo>
                  <a:lnTo>
                    <a:pt x="819" y="79"/>
                  </a:lnTo>
                  <a:lnTo>
                    <a:pt x="819" y="79"/>
                  </a:lnTo>
                  <a:lnTo>
                    <a:pt x="817" y="69"/>
                  </a:lnTo>
                  <a:lnTo>
                    <a:pt x="812" y="62"/>
                  </a:lnTo>
                  <a:lnTo>
                    <a:pt x="802" y="54"/>
                  </a:lnTo>
                  <a:lnTo>
                    <a:pt x="787" y="47"/>
                  </a:lnTo>
                  <a:lnTo>
                    <a:pt x="771" y="41"/>
                  </a:lnTo>
                  <a:lnTo>
                    <a:pt x="750" y="34"/>
                  </a:lnTo>
                  <a:lnTo>
                    <a:pt x="701" y="22"/>
                  </a:lnTo>
                  <a:lnTo>
                    <a:pt x="642" y="13"/>
                  </a:lnTo>
                  <a:lnTo>
                    <a:pt x="572" y="6"/>
                  </a:lnTo>
                  <a:lnTo>
                    <a:pt x="496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327" y="0"/>
                  </a:lnTo>
                  <a:lnTo>
                    <a:pt x="251" y="6"/>
                  </a:lnTo>
                  <a:lnTo>
                    <a:pt x="181" y="13"/>
                  </a:lnTo>
                  <a:lnTo>
                    <a:pt x="120" y="22"/>
                  </a:lnTo>
                  <a:lnTo>
                    <a:pt x="69" y="34"/>
                  </a:lnTo>
                  <a:lnTo>
                    <a:pt x="49" y="41"/>
                  </a:lnTo>
                  <a:lnTo>
                    <a:pt x="32" y="49"/>
                  </a:lnTo>
                  <a:lnTo>
                    <a:pt x="19" y="56"/>
                  </a:lnTo>
                  <a:lnTo>
                    <a:pt x="8" y="64"/>
                  </a:lnTo>
                  <a:lnTo>
                    <a:pt x="2" y="71"/>
                  </a:lnTo>
                  <a:lnTo>
                    <a:pt x="0" y="79"/>
                  </a:lnTo>
                  <a:lnTo>
                    <a:pt x="0" y="249"/>
                  </a:lnTo>
                  <a:lnTo>
                    <a:pt x="0" y="249"/>
                  </a:lnTo>
                  <a:lnTo>
                    <a:pt x="2" y="258"/>
                  </a:lnTo>
                  <a:lnTo>
                    <a:pt x="9" y="266"/>
                  </a:lnTo>
                  <a:lnTo>
                    <a:pt x="19" y="273"/>
                  </a:lnTo>
                  <a:lnTo>
                    <a:pt x="32" y="281"/>
                  </a:lnTo>
                  <a:lnTo>
                    <a:pt x="49" y="288"/>
                  </a:lnTo>
                  <a:lnTo>
                    <a:pt x="69" y="294"/>
                  </a:lnTo>
                  <a:lnTo>
                    <a:pt x="120" y="305"/>
                  </a:lnTo>
                  <a:lnTo>
                    <a:pt x="180" y="314"/>
                  </a:lnTo>
                  <a:lnTo>
                    <a:pt x="249" y="322"/>
                  </a:lnTo>
                  <a:lnTo>
                    <a:pt x="326" y="327"/>
                  </a:lnTo>
                  <a:lnTo>
                    <a:pt x="408" y="329"/>
                  </a:lnTo>
                  <a:lnTo>
                    <a:pt x="408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843259" y="2848752"/>
            <a:ext cx="876627" cy="906488"/>
            <a:chOff x="8134350" y="0"/>
            <a:chExt cx="652463" cy="674688"/>
          </a:xfrm>
          <a:solidFill>
            <a:schemeClr val="bg1">
              <a:lumMod val="75000"/>
            </a:schemeClr>
          </a:solidFill>
        </p:grpSpPr>
        <p:sp>
          <p:nvSpPr>
            <p:cNvPr id="117" name="Freeform 63"/>
            <p:cNvSpPr>
              <a:spLocks/>
            </p:cNvSpPr>
            <p:nvPr/>
          </p:nvSpPr>
          <p:spPr bwMode="auto">
            <a:xfrm>
              <a:off x="8134350" y="477838"/>
              <a:ext cx="652463" cy="196850"/>
            </a:xfrm>
            <a:custGeom>
              <a:avLst/>
              <a:gdLst>
                <a:gd name="T0" fmla="*/ 412 w 821"/>
                <a:gd name="T1" fmla="*/ 56 h 247"/>
                <a:gd name="T2" fmla="*/ 408 w 821"/>
                <a:gd name="T3" fmla="*/ 56 h 247"/>
                <a:gd name="T4" fmla="*/ 408 w 821"/>
                <a:gd name="T5" fmla="*/ 56 h 247"/>
                <a:gd name="T6" fmla="*/ 324 w 821"/>
                <a:gd name="T7" fmla="*/ 55 h 247"/>
                <a:gd name="T8" fmla="*/ 245 w 821"/>
                <a:gd name="T9" fmla="*/ 51 h 247"/>
                <a:gd name="T10" fmla="*/ 172 w 821"/>
                <a:gd name="T11" fmla="*/ 43 h 247"/>
                <a:gd name="T12" fmla="*/ 107 w 821"/>
                <a:gd name="T13" fmla="*/ 32 h 247"/>
                <a:gd name="T14" fmla="*/ 107 w 821"/>
                <a:gd name="T15" fmla="*/ 32 h 247"/>
                <a:gd name="T16" fmla="*/ 84 w 821"/>
                <a:gd name="T17" fmla="*/ 28 h 247"/>
                <a:gd name="T18" fmla="*/ 58 w 821"/>
                <a:gd name="T19" fmla="*/ 21 h 247"/>
                <a:gd name="T20" fmla="*/ 28 w 821"/>
                <a:gd name="T21" fmla="*/ 13 h 247"/>
                <a:gd name="T22" fmla="*/ 0 w 821"/>
                <a:gd name="T23" fmla="*/ 0 h 247"/>
                <a:gd name="T24" fmla="*/ 0 w 821"/>
                <a:gd name="T25" fmla="*/ 169 h 247"/>
                <a:gd name="T26" fmla="*/ 0 w 821"/>
                <a:gd name="T27" fmla="*/ 169 h 247"/>
                <a:gd name="T28" fmla="*/ 2 w 821"/>
                <a:gd name="T29" fmla="*/ 176 h 247"/>
                <a:gd name="T30" fmla="*/ 9 w 821"/>
                <a:gd name="T31" fmla="*/ 185 h 247"/>
                <a:gd name="T32" fmla="*/ 19 w 821"/>
                <a:gd name="T33" fmla="*/ 193 h 247"/>
                <a:gd name="T34" fmla="*/ 32 w 821"/>
                <a:gd name="T35" fmla="*/ 199 h 247"/>
                <a:gd name="T36" fmla="*/ 49 w 821"/>
                <a:gd name="T37" fmla="*/ 206 h 247"/>
                <a:gd name="T38" fmla="*/ 69 w 821"/>
                <a:gd name="T39" fmla="*/ 214 h 247"/>
                <a:gd name="T40" fmla="*/ 120 w 821"/>
                <a:gd name="T41" fmla="*/ 225 h 247"/>
                <a:gd name="T42" fmla="*/ 180 w 821"/>
                <a:gd name="T43" fmla="*/ 234 h 247"/>
                <a:gd name="T44" fmla="*/ 249 w 821"/>
                <a:gd name="T45" fmla="*/ 242 h 247"/>
                <a:gd name="T46" fmla="*/ 326 w 821"/>
                <a:gd name="T47" fmla="*/ 245 h 247"/>
                <a:gd name="T48" fmla="*/ 408 w 821"/>
                <a:gd name="T49" fmla="*/ 247 h 247"/>
                <a:gd name="T50" fmla="*/ 408 w 821"/>
                <a:gd name="T51" fmla="*/ 247 h 247"/>
                <a:gd name="T52" fmla="*/ 412 w 821"/>
                <a:gd name="T53" fmla="*/ 247 h 247"/>
                <a:gd name="T54" fmla="*/ 412 w 821"/>
                <a:gd name="T55" fmla="*/ 247 h 247"/>
                <a:gd name="T56" fmla="*/ 494 w 821"/>
                <a:gd name="T57" fmla="*/ 245 h 247"/>
                <a:gd name="T58" fmla="*/ 571 w 821"/>
                <a:gd name="T59" fmla="*/ 242 h 247"/>
                <a:gd name="T60" fmla="*/ 640 w 821"/>
                <a:gd name="T61" fmla="*/ 234 h 247"/>
                <a:gd name="T62" fmla="*/ 701 w 821"/>
                <a:gd name="T63" fmla="*/ 223 h 247"/>
                <a:gd name="T64" fmla="*/ 750 w 821"/>
                <a:gd name="T65" fmla="*/ 212 h 247"/>
                <a:gd name="T66" fmla="*/ 771 w 821"/>
                <a:gd name="T67" fmla="*/ 206 h 247"/>
                <a:gd name="T68" fmla="*/ 787 w 821"/>
                <a:gd name="T69" fmla="*/ 199 h 247"/>
                <a:gd name="T70" fmla="*/ 802 w 821"/>
                <a:gd name="T71" fmla="*/ 191 h 247"/>
                <a:gd name="T72" fmla="*/ 812 w 821"/>
                <a:gd name="T73" fmla="*/ 184 h 247"/>
                <a:gd name="T74" fmla="*/ 819 w 821"/>
                <a:gd name="T75" fmla="*/ 176 h 247"/>
                <a:gd name="T76" fmla="*/ 821 w 821"/>
                <a:gd name="T77" fmla="*/ 167 h 247"/>
                <a:gd name="T78" fmla="*/ 819 w 821"/>
                <a:gd name="T79" fmla="*/ 0 h 247"/>
                <a:gd name="T80" fmla="*/ 819 w 821"/>
                <a:gd name="T81" fmla="*/ 0 h 247"/>
                <a:gd name="T82" fmla="*/ 791 w 821"/>
                <a:gd name="T83" fmla="*/ 12 h 247"/>
                <a:gd name="T84" fmla="*/ 763 w 821"/>
                <a:gd name="T85" fmla="*/ 21 h 247"/>
                <a:gd name="T86" fmla="*/ 735 w 821"/>
                <a:gd name="T87" fmla="*/ 28 h 247"/>
                <a:gd name="T88" fmla="*/ 713 w 821"/>
                <a:gd name="T89" fmla="*/ 32 h 247"/>
                <a:gd name="T90" fmla="*/ 713 w 821"/>
                <a:gd name="T91" fmla="*/ 32 h 247"/>
                <a:gd name="T92" fmla="*/ 647 w 821"/>
                <a:gd name="T93" fmla="*/ 43 h 247"/>
                <a:gd name="T94" fmla="*/ 574 w 821"/>
                <a:gd name="T95" fmla="*/ 51 h 247"/>
                <a:gd name="T96" fmla="*/ 494 w 821"/>
                <a:gd name="T97" fmla="*/ 55 h 247"/>
                <a:gd name="T98" fmla="*/ 412 w 821"/>
                <a:gd name="T99" fmla="*/ 56 h 247"/>
                <a:gd name="T100" fmla="*/ 412 w 821"/>
                <a:gd name="T101" fmla="*/ 5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1" h="247">
                  <a:moveTo>
                    <a:pt x="412" y="56"/>
                  </a:moveTo>
                  <a:lnTo>
                    <a:pt x="408" y="56"/>
                  </a:lnTo>
                  <a:lnTo>
                    <a:pt x="408" y="56"/>
                  </a:lnTo>
                  <a:lnTo>
                    <a:pt x="324" y="55"/>
                  </a:lnTo>
                  <a:lnTo>
                    <a:pt x="245" y="51"/>
                  </a:lnTo>
                  <a:lnTo>
                    <a:pt x="172" y="43"/>
                  </a:lnTo>
                  <a:lnTo>
                    <a:pt x="107" y="32"/>
                  </a:lnTo>
                  <a:lnTo>
                    <a:pt x="107" y="32"/>
                  </a:lnTo>
                  <a:lnTo>
                    <a:pt x="84" y="28"/>
                  </a:lnTo>
                  <a:lnTo>
                    <a:pt x="58" y="21"/>
                  </a:lnTo>
                  <a:lnTo>
                    <a:pt x="28" y="13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2" y="176"/>
                  </a:lnTo>
                  <a:lnTo>
                    <a:pt x="9" y="185"/>
                  </a:lnTo>
                  <a:lnTo>
                    <a:pt x="19" y="193"/>
                  </a:lnTo>
                  <a:lnTo>
                    <a:pt x="32" y="199"/>
                  </a:lnTo>
                  <a:lnTo>
                    <a:pt x="49" y="206"/>
                  </a:lnTo>
                  <a:lnTo>
                    <a:pt x="69" y="214"/>
                  </a:lnTo>
                  <a:lnTo>
                    <a:pt x="120" y="225"/>
                  </a:lnTo>
                  <a:lnTo>
                    <a:pt x="180" y="234"/>
                  </a:lnTo>
                  <a:lnTo>
                    <a:pt x="249" y="242"/>
                  </a:lnTo>
                  <a:lnTo>
                    <a:pt x="326" y="245"/>
                  </a:lnTo>
                  <a:lnTo>
                    <a:pt x="408" y="247"/>
                  </a:lnTo>
                  <a:lnTo>
                    <a:pt x="408" y="247"/>
                  </a:lnTo>
                  <a:lnTo>
                    <a:pt x="412" y="247"/>
                  </a:lnTo>
                  <a:lnTo>
                    <a:pt x="412" y="247"/>
                  </a:lnTo>
                  <a:lnTo>
                    <a:pt x="494" y="245"/>
                  </a:lnTo>
                  <a:lnTo>
                    <a:pt x="571" y="242"/>
                  </a:lnTo>
                  <a:lnTo>
                    <a:pt x="640" y="234"/>
                  </a:lnTo>
                  <a:lnTo>
                    <a:pt x="701" y="223"/>
                  </a:lnTo>
                  <a:lnTo>
                    <a:pt x="750" y="212"/>
                  </a:lnTo>
                  <a:lnTo>
                    <a:pt x="771" y="206"/>
                  </a:lnTo>
                  <a:lnTo>
                    <a:pt x="787" y="199"/>
                  </a:lnTo>
                  <a:lnTo>
                    <a:pt x="802" y="191"/>
                  </a:lnTo>
                  <a:lnTo>
                    <a:pt x="812" y="184"/>
                  </a:lnTo>
                  <a:lnTo>
                    <a:pt x="819" y="176"/>
                  </a:lnTo>
                  <a:lnTo>
                    <a:pt x="821" y="167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791" y="12"/>
                  </a:lnTo>
                  <a:lnTo>
                    <a:pt x="763" y="21"/>
                  </a:lnTo>
                  <a:lnTo>
                    <a:pt x="735" y="28"/>
                  </a:lnTo>
                  <a:lnTo>
                    <a:pt x="713" y="32"/>
                  </a:lnTo>
                  <a:lnTo>
                    <a:pt x="713" y="32"/>
                  </a:lnTo>
                  <a:lnTo>
                    <a:pt x="647" y="43"/>
                  </a:lnTo>
                  <a:lnTo>
                    <a:pt x="574" y="51"/>
                  </a:lnTo>
                  <a:lnTo>
                    <a:pt x="494" y="55"/>
                  </a:lnTo>
                  <a:lnTo>
                    <a:pt x="412" y="56"/>
                  </a:lnTo>
                  <a:lnTo>
                    <a:pt x="412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4"/>
            <p:cNvSpPr>
              <a:spLocks/>
            </p:cNvSpPr>
            <p:nvPr/>
          </p:nvSpPr>
          <p:spPr bwMode="auto">
            <a:xfrm>
              <a:off x="8134350" y="269875"/>
              <a:ext cx="652463" cy="200025"/>
            </a:xfrm>
            <a:custGeom>
              <a:avLst/>
              <a:gdLst>
                <a:gd name="T0" fmla="*/ 412 w 821"/>
                <a:gd name="T1" fmla="*/ 57 h 251"/>
                <a:gd name="T2" fmla="*/ 408 w 821"/>
                <a:gd name="T3" fmla="*/ 57 h 251"/>
                <a:gd name="T4" fmla="*/ 408 w 821"/>
                <a:gd name="T5" fmla="*/ 57 h 251"/>
                <a:gd name="T6" fmla="*/ 324 w 821"/>
                <a:gd name="T7" fmla="*/ 55 h 251"/>
                <a:gd name="T8" fmla="*/ 245 w 821"/>
                <a:gd name="T9" fmla="*/ 51 h 251"/>
                <a:gd name="T10" fmla="*/ 172 w 821"/>
                <a:gd name="T11" fmla="*/ 43 h 251"/>
                <a:gd name="T12" fmla="*/ 107 w 821"/>
                <a:gd name="T13" fmla="*/ 32 h 251"/>
                <a:gd name="T14" fmla="*/ 107 w 821"/>
                <a:gd name="T15" fmla="*/ 32 h 251"/>
                <a:gd name="T16" fmla="*/ 84 w 821"/>
                <a:gd name="T17" fmla="*/ 28 h 251"/>
                <a:gd name="T18" fmla="*/ 58 w 821"/>
                <a:gd name="T19" fmla="*/ 21 h 251"/>
                <a:gd name="T20" fmla="*/ 28 w 821"/>
                <a:gd name="T21" fmla="*/ 12 h 251"/>
                <a:gd name="T22" fmla="*/ 0 w 821"/>
                <a:gd name="T23" fmla="*/ 0 h 251"/>
                <a:gd name="T24" fmla="*/ 0 w 821"/>
                <a:gd name="T25" fmla="*/ 0 h 251"/>
                <a:gd name="T26" fmla="*/ 0 w 821"/>
                <a:gd name="T27" fmla="*/ 0 h 251"/>
                <a:gd name="T28" fmla="*/ 0 w 821"/>
                <a:gd name="T29" fmla="*/ 173 h 251"/>
                <a:gd name="T30" fmla="*/ 0 w 821"/>
                <a:gd name="T31" fmla="*/ 173 h 251"/>
                <a:gd name="T32" fmla="*/ 2 w 821"/>
                <a:gd name="T33" fmla="*/ 180 h 251"/>
                <a:gd name="T34" fmla="*/ 9 w 821"/>
                <a:gd name="T35" fmla="*/ 187 h 251"/>
                <a:gd name="T36" fmla="*/ 19 w 821"/>
                <a:gd name="T37" fmla="*/ 195 h 251"/>
                <a:gd name="T38" fmla="*/ 32 w 821"/>
                <a:gd name="T39" fmla="*/ 202 h 251"/>
                <a:gd name="T40" fmla="*/ 49 w 821"/>
                <a:gd name="T41" fmla="*/ 210 h 251"/>
                <a:gd name="T42" fmla="*/ 69 w 821"/>
                <a:gd name="T43" fmla="*/ 216 h 251"/>
                <a:gd name="T44" fmla="*/ 120 w 821"/>
                <a:gd name="T45" fmla="*/ 229 h 251"/>
                <a:gd name="T46" fmla="*/ 180 w 821"/>
                <a:gd name="T47" fmla="*/ 238 h 251"/>
                <a:gd name="T48" fmla="*/ 249 w 821"/>
                <a:gd name="T49" fmla="*/ 245 h 251"/>
                <a:gd name="T50" fmla="*/ 326 w 821"/>
                <a:gd name="T51" fmla="*/ 249 h 251"/>
                <a:gd name="T52" fmla="*/ 408 w 821"/>
                <a:gd name="T53" fmla="*/ 251 h 251"/>
                <a:gd name="T54" fmla="*/ 408 w 821"/>
                <a:gd name="T55" fmla="*/ 251 h 251"/>
                <a:gd name="T56" fmla="*/ 412 w 821"/>
                <a:gd name="T57" fmla="*/ 251 h 251"/>
                <a:gd name="T58" fmla="*/ 412 w 821"/>
                <a:gd name="T59" fmla="*/ 251 h 251"/>
                <a:gd name="T60" fmla="*/ 494 w 821"/>
                <a:gd name="T61" fmla="*/ 249 h 251"/>
                <a:gd name="T62" fmla="*/ 571 w 821"/>
                <a:gd name="T63" fmla="*/ 244 h 251"/>
                <a:gd name="T64" fmla="*/ 640 w 821"/>
                <a:gd name="T65" fmla="*/ 236 h 251"/>
                <a:gd name="T66" fmla="*/ 701 w 821"/>
                <a:gd name="T67" fmla="*/ 227 h 251"/>
                <a:gd name="T68" fmla="*/ 750 w 821"/>
                <a:gd name="T69" fmla="*/ 216 h 251"/>
                <a:gd name="T70" fmla="*/ 771 w 821"/>
                <a:gd name="T71" fmla="*/ 208 h 251"/>
                <a:gd name="T72" fmla="*/ 787 w 821"/>
                <a:gd name="T73" fmla="*/ 202 h 251"/>
                <a:gd name="T74" fmla="*/ 802 w 821"/>
                <a:gd name="T75" fmla="*/ 195 h 251"/>
                <a:gd name="T76" fmla="*/ 812 w 821"/>
                <a:gd name="T77" fmla="*/ 187 h 251"/>
                <a:gd name="T78" fmla="*/ 819 w 821"/>
                <a:gd name="T79" fmla="*/ 180 h 251"/>
                <a:gd name="T80" fmla="*/ 821 w 821"/>
                <a:gd name="T81" fmla="*/ 171 h 251"/>
                <a:gd name="T82" fmla="*/ 819 w 821"/>
                <a:gd name="T83" fmla="*/ 0 h 251"/>
                <a:gd name="T84" fmla="*/ 819 w 821"/>
                <a:gd name="T85" fmla="*/ 0 h 251"/>
                <a:gd name="T86" fmla="*/ 819 w 821"/>
                <a:gd name="T87" fmla="*/ 0 h 251"/>
                <a:gd name="T88" fmla="*/ 819 w 821"/>
                <a:gd name="T89" fmla="*/ 0 h 251"/>
                <a:gd name="T90" fmla="*/ 791 w 821"/>
                <a:gd name="T91" fmla="*/ 12 h 251"/>
                <a:gd name="T92" fmla="*/ 763 w 821"/>
                <a:gd name="T93" fmla="*/ 21 h 251"/>
                <a:gd name="T94" fmla="*/ 735 w 821"/>
                <a:gd name="T95" fmla="*/ 27 h 251"/>
                <a:gd name="T96" fmla="*/ 713 w 821"/>
                <a:gd name="T97" fmla="*/ 32 h 251"/>
                <a:gd name="T98" fmla="*/ 713 w 821"/>
                <a:gd name="T99" fmla="*/ 32 h 251"/>
                <a:gd name="T100" fmla="*/ 647 w 821"/>
                <a:gd name="T101" fmla="*/ 42 h 251"/>
                <a:gd name="T102" fmla="*/ 574 w 821"/>
                <a:gd name="T103" fmla="*/ 49 h 251"/>
                <a:gd name="T104" fmla="*/ 494 w 821"/>
                <a:gd name="T105" fmla="*/ 55 h 251"/>
                <a:gd name="T106" fmla="*/ 412 w 821"/>
                <a:gd name="T107" fmla="*/ 57 h 251"/>
                <a:gd name="T108" fmla="*/ 412 w 821"/>
                <a:gd name="T109" fmla="*/ 5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21" h="251">
                  <a:moveTo>
                    <a:pt x="412" y="57"/>
                  </a:moveTo>
                  <a:lnTo>
                    <a:pt x="408" y="57"/>
                  </a:lnTo>
                  <a:lnTo>
                    <a:pt x="408" y="57"/>
                  </a:lnTo>
                  <a:lnTo>
                    <a:pt x="324" y="55"/>
                  </a:lnTo>
                  <a:lnTo>
                    <a:pt x="245" y="51"/>
                  </a:lnTo>
                  <a:lnTo>
                    <a:pt x="172" y="43"/>
                  </a:lnTo>
                  <a:lnTo>
                    <a:pt x="107" y="32"/>
                  </a:lnTo>
                  <a:lnTo>
                    <a:pt x="107" y="32"/>
                  </a:lnTo>
                  <a:lnTo>
                    <a:pt x="84" y="28"/>
                  </a:lnTo>
                  <a:lnTo>
                    <a:pt x="58" y="21"/>
                  </a:lnTo>
                  <a:lnTo>
                    <a:pt x="2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" y="180"/>
                  </a:lnTo>
                  <a:lnTo>
                    <a:pt x="9" y="187"/>
                  </a:lnTo>
                  <a:lnTo>
                    <a:pt x="19" y="195"/>
                  </a:lnTo>
                  <a:lnTo>
                    <a:pt x="32" y="202"/>
                  </a:lnTo>
                  <a:lnTo>
                    <a:pt x="49" y="210"/>
                  </a:lnTo>
                  <a:lnTo>
                    <a:pt x="69" y="216"/>
                  </a:lnTo>
                  <a:lnTo>
                    <a:pt x="120" y="229"/>
                  </a:lnTo>
                  <a:lnTo>
                    <a:pt x="180" y="238"/>
                  </a:lnTo>
                  <a:lnTo>
                    <a:pt x="249" y="245"/>
                  </a:lnTo>
                  <a:lnTo>
                    <a:pt x="326" y="249"/>
                  </a:lnTo>
                  <a:lnTo>
                    <a:pt x="408" y="251"/>
                  </a:lnTo>
                  <a:lnTo>
                    <a:pt x="408" y="251"/>
                  </a:lnTo>
                  <a:lnTo>
                    <a:pt x="412" y="251"/>
                  </a:lnTo>
                  <a:lnTo>
                    <a:pt x="412" y="251"/>
                  </a:lnTo>
                  <a:lnTo>
                    <a:pt x="494" y="249"/>
                  </a:lnTo>
                  <a:lnTo>
                    <a:pt x="571" y="244"/>
                  </a:lnTo>
                  <a:lnTo>
                    <a:pt x="640" y="236"/>
                  </a:lnTo>
                  <a:lnTo>
                    <a:pt x="701" y="227"/>
                  </a:lnTo>
                  <a:lnTo>
                    <a:pt x="750" y="216"/>
                  </a:lnTo>
                  <a:lnTo>
                    <a:pt x="771" y="208"/>
                  </a:lnTo>
                  <a:lnTo>
                    <a:pt x="787" y="202"/>
                  </a:lnTo>
                  <a:lnTo>
                    <a:pt x="802" y="195"/>
                  </a:lnTo>
                  <a:lnTo>
                    <a:pt x="812" y="187"/>
                  </a:lnTo>
                  <a:lnTo>
                    <a:pt x="819" y="180"/>
                  </a:lnTo>
                  <a:lnTo>
                    <a:pt x="821" y="171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791" y="12"/>
                  </a:lnTo>
                  <a:lnTo>
                    <a:pt x="763" y="21"/>
                  </a:lnTo>
                  <a:lnTo>
                    <a:pt x="735" y="27"/>
                  </a:lnTo>
                  <a:lnTo>
                    <a:pt x="713" y="32"/>
                  </a:lnTo>
                  <a:lnTo>
                    <a:pt x="713" y="32"/>
                  </a:lnTo>
                  <a:lnTo>
                    <a:pt x="647" y="42"/>
                  </a:lnTo>
                  <a:lnTo>
                    <a:pt x="574" y="49"/>
                  </a:lnTo>
                  <a:lnTo>
                    <a:pt x="494" y="55"/>
                  </a:lnTo>
                  <a:lnTo>
                    <a:pt x="412" y="57"/>
                  </a:lnTo>
                  <a:lnTo>
                    <a:pt x="41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5"/>
            <p:cNvSpPr>
              <a:spLocks/>
            </p:cNvSpPr>
            <p:nvPr/>
          </p:nvSpPr>
          <p:spPr bwMode="auto">
            <a:xfrm>
              <a:off x="8134350" y="0"/>
              <a:ext cx="652463" cy="261938"/>
            </a:xfrm>
            <a:custGeom>
              <a:avLst/>
              <a:gdLst>
                <a:gd name="T0" fmla="*/ 408 w 821"/>
                <a:gd name="T1" fmla="*/ 329 h 329"/>
                <a:gd name="T2" fmla="*/ 408 w 821"/>
                <a:gd name="T3" fmla="*/ 329 h 329"/>
                <a:gd name="T4" fmla="*/ 412 w 821"/>
                <a:gd name="T5" fmla="*/ 329 h 329"/>
                <a:gd name="T6" fmla="*/ 412 w 821"/>
                <a:gd name="T7" fmla="*/ 329 h 329"/>
                <a:gd name="T8" fmla="*/ 494 w 821"/>
                <a:gd name="T9" fmla="*/ 327 h 329"/>
                <a:gd name="T10" fmla="*/ 571 w 821"/>
                <a:gd name="T11" fmla="*/ 322 h 329"/>
                <a:gd name="T12" fmla="*/ 640 w 821"/>
                <a:gd name="T13" fmla="*/ 314 h 329"/>
                <a:gd name="T14" fmla="*/ 701 w 821"/>
                <a:gd name="T15" fmla="*/ 305 h 329"/>
                <a:gd name="T16" fmla="*/ 750 w 821"/>
                <a:gd name="T17" fmla="*/ 294 h 329"/>
                <a:gd name="T18" fmla="*/ 771 w 821"/>
                <a:gd name="T19" fmla="*/ 286 h 329"/>
                <a:gd name="T20" fmla="*/ 787 w 821"/>
                <a:gd name="T21" fmla="*/ 279 h 329"/>
                <a:gd name="T22" fmla="*/ 802 w 821"/>
                <a:gd name="T23" fmla="*/ 273 h 329"/>
                <a:gd name="T24" fmla="*/ 812 w 821"/>
                <a:gd name="T25" fmla="*/ 264 h 329"/>
                <a:gd name="T26" fmla="*/ 819 w 821"/>
                <a:gd name="T27" fmla="*/ 256 h 329"/>
                <a:gd name="T28" fmla="*/ 821 w 821"/>
                <a:gd name="T29" fmla="*/ 249 h 329"/>
                <a:gd name="T30" fmla="*/ 819 w 821"/>
                <a:gd name="T31" fmla="*/ 79 h 329"/>
                <a:gd name="T32" fmla="*/ 819 w 821"/>
                <a:gd name="T33" fmla="*/ 79 h 329"/>
                <a:gd name="T34" fmla="*/ 817 w 821"/>
                <a:gd name="T35" fmla="*/ 69 h 329"/>
                <a:gd name="T36" fmla="*/ 812 w 821"/>
                <a:gd name="T37" fmla="*/ 62 h 329"/>
                <a:gd name="T38" fmla="*/ 802 w 821"/>
                <a:gd name="T39" fmla="*/ 54 h 329"/>
                <a:gd name="T40" fmla="*/ 787 w 821"/>
                <a:gd name="T41" fmla="*/ 47 h 329"/>
                <a:gd name="T42" fmla="*/ 771 w 821"/>
                <a:gd name="T43" fmla="*/ 41 h 329"/>
                <a:gd name="T44" fmla="*/ 750 w 821"/>
                <a:gd name="T45" fmla="*/ 34 h 329"/>
                <a:gd name="T46" fmla="*/ 701 w 821"/>
                <a:gd name="T47" fmla="*/ 22 h 329"/>
                <a:gd name="T48" fmla="*/ 642 w 821"/>
                <a:gd name="T49" fmla="*/ 13 h 329"/>
                <a:gd name="T50" fmla="*/ 572 w 821"/>
                <a:gd name="T51" fmla="*/ 6 h 329"/>
                <a:gd name="T52" fmla="*/ 496 w 821"/>
                <a:gd name="T53" fmla="*/ 0 h 329"/>
                <a:gd name="T54" fmla="*/ 413 w 821"/>
                <a:gd name="T55" fmla="*/ 0 h 329"/>
                <a:gd name="T56" fmla="*/ 413 w 821"/>
                <a:gd name="T57" fmla="*/ 0 h 329"/>
                <a:gd name="T58" fmla="*/ 410 w 821"/>
                <a:gd name="T59" fmla="*/ 0 h 329"/>
                <a:gd name="T60" fmla="*/ 410 w 821"/>
                <a:gd name="T61" fmla="*/ 0 h 329"/>
                <a:gd name="T62" fmla="*/ 327 w 821"/>
                <a:gd name="T63" fmla="*/ 0 h 329"/>
                <a:gd name="T64" fmla="*/ 251 w 821"/>
                <a:gd name="T65" fmla="*/ 6 h 329"/>
                <a:gd name="T66" fmla="*/ 181 w 821"/>
                <a:gd name="T67" fmla="*/ 13 h 329"/>
                <a:gd name="T68" fmla="*/ 120 w 821"/>
                <a:gd name="T69" fmla="*/ 22 h 329"/>
                <a:gd name="T70" fmla="*/ 69 w 821"/>
                <a:gd name="T71" fmla="*/ 34 h 329"/>
                <a:gd name="T72" fmla="*/ 49 w 821"/>
                <a:gd name="T73" fmla="*/ 41 h 329"/>
                <a:gd name="T74" fmla="*/ 32 w 821"/>
                <a:gd name="T75" fmla="*/ 49 h 329"/>
                <a:gd name="T76" fmla="*/ 19 w 821"/>
                <a:gd name="T77" fmla="*/ 56 h 329"/>
                <a:gd name="T78" fmla="*/ 8 w 821"/>
                <a:gd name="T79" fmla="*/ 64 h 329"/>
                <a:gd name="T80" fmla="*/ 2 w 821"/>
                <a:gd name="T81" fmla="*/ 71 h 329"/>
                <a:gd name="T82" fmla="*/ 0 w 821"/>
                <a:gd name="T83" fmla="*/ 79 h 329"/>
                <a:gd name="T84" fmla="*/ 0 w 821"/>
                <a:gd name="T85" fmla="*/ 249 h 329"/>
                <a:gd name="T86" fmla="*/ 0 w 821"/>
                <a:gd name="T87" fmla="*/ 249 h 329"/>
                <a:gd name="T88" fmla="*/ 2 w 821"/>
                <a:gd name="T89" fmla="*/ 258 h 329"/>
                <a:gd name="T90" fmla="*/ 9 w 821"/>
                <a:gd name="T91" fmla="*/ 266 h 329"/>
                <a:gd name="T92" fmla="*/ 19 w 821"/>
                <a:gd name="T93" fmla="*/ 273 h 329"/>
                <a:gd name="T94" fmla="*/ 32 w 821"/>
                <a:gd name="T95" fmla="*/ 281 h 329"/>
                <a:gd name="T96" fmla="*/ 49 w 821"/>
                <a:gd name="T97" fmla="*/ 288 h 329"/>
                <a:gd name="T98" fmla="*/ 69 w 821"/>
                <a:gd name="T99" fmla="*/ 294 h 329"/>
                <a:gd name="T100" fmla="*/ 120 w 821"/>
                <a:gd name="T101" fmla="*/ 305 h 329"/>
                <a:gd name="T102" fmla="*/ 180 w 821"/>
                <a:gd name="T103" fmla="*/ 314 h 329"/>
                <a:gd name="T104" fmla="*/ 249 w 821"/>
                <a:gd name="T105" fmla="*/ 322 h 329"/>
                <a:gd name="T106" fmla="*/ 326 w 821"/>
                <a:gd name="T107" fmla="*/ 327 h 329"/>
                <a:gd name="T108" fmla="*/ 408 w 821"/>
                <a:gd name="T109" fmla="*/ 329 h 329"/>
                <a:gd name="T110" fmla="*/ 408 w 821"/>
                <a:gd name="T1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21" h="329">
                  <a:moveTo>
                    <a:pt x="408" y="329"/>
                  </a:moveTo>
                  <a:lnTo>
                    <a:pt x="408" y="329"/>
                  </a:lnTo>
                  <a:lnTo>
                    <a:pt x="412" y="329"/>
                  </a:lnTo>
                  <a:lnTo>
                    <a:pt x="412" y="329"/>
                  </a:lnTo>
                  <a:lnTo>
                    <a:pt x="494" y="327"/>
                  </a:lnTo>
                  <a:lnTo>
                    <a:pt x="571" y="322"/>
                  </a:lnTo>
                  <a:lnTo>
                    <a:pt x="640" y="314"/>
                  </a:lnTo>
                  <a:lnTo>
                    <a:pt x="701" y="305"/>
                  </a:lnTo>
                  <a:lnTo>
                    <a:pt x="750" y="294"/>
                  </a:lnTo>
                  <a:lnTo>
                    <a:pt x="771" y="286"/>
                  </a:lnTo>
                  <a:lnTo>
                    <a:pt x="787" y="279"/>
                  </a:lnTo>
                  <a:lnTo>
                    <a:pt x="802" y="273"/>
                  </a:lnTo>
                  <a:lnTo>
                    <a:pt x="812" y="264"/>
                  </a:lnTo>
                  <a:lnTo>
                    <a:pt x="819" y="256"/>
                  </a:lnTo>
                  <a:lnTo>
                    <a:pt x="821" y="249"/>
                  </a:lnTo>
                  <a:lnTo>
                    <a:pt x="819" y="79"/>
                  </a:lnTo>
                  <a:lnTo>
                    <a:pt x="819" y="79"/>
                  </a:lnTo>
                  <a:lnTo>
                    <a:pt x="817" y="69"/>
                  </a:lnTo>
                  <a:lnTo>
                    <a:pt x="812" y="62"/>
                  </a:lnTo>
                  <a:lnTo>
                    <a:pt x="802" y="54"/>
                  </a:lnTo>
                  <a:lnTo>
                    <a:pt x="787" y="47"/>
                  </a:lnTo>
                  <a:lnTo>
                    <a:pt x="771" y="41"/>
                  </a:lnTo>
                  <a:lnTo>
                    <a:pt x="750" y="34"/>
                  </a:lnTo>
                  <a:lnTo>
                    <a:pt x="701" y="22"/>
                  </a:lnTo>
                  <a:lnTo>
                    <a:pt x="642" y="13"/>
                  </a:lnTo>
                  <a:lnTo>
                    <a:pt x="572" y="6"/>
                  </a:lnTo>
                  <a:lnTo>
                    <a:pt x="496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327" y="0"/>
                  </a:lnTo>
                  <a:lnTo>
                    <a:pt x="251" y="6"/>
                  </a:lnTo>
                  <a:lnTo>
                    <a:pt x="181" y="13"/>
                  </a:lnTo>
                  <a:lnTo>
                    <a:pt x="120" y="22"/>
                  </a:lnTo>
                  <a:lnTo>
                    <a:pt x="69" y="34"/>
                  </a:lnTo>
                  <a:lnTo>
                    <a:pt x="49" y="41"/>
                  </a:lnTo>
                  <a:lnTo>
                    <a:pt x="32" y="49"/>
                  </a:lnTo>
                  <a:lnTo>
                    <a:pt x="19" y="56"/>
                  </a:lnTo>
                  <a:lnTo>
                    <a:pt x="8" y="64"/>
                  </a:lnTo>
                  <a:lnTo>
                    <a:pt x="2" y="71"/>
                  </a:lnTo>
                  <a:lnTo>
                    <a:pt x="0" y="79"/>
                  </a:lnTo>
                  <a:lnTo>
                    <a:pt x="0" y="249"/>
                  </a:lnTo>
                  <a:lnTo>
                    <a:pt x="0" y="249"/>
                  </a:lnTo>
                  <a:lnTo>
                    <a:pt x="2" y="258"/>
                  </a:lnTo>
                  <a:lnTo>
                    <a:pt x="9" y="266"/>
                  </a:lnTo>
                  <a:lnTo>
                    <a:pt x="19" y="273"/>
                  </a:lnTo>
                  <a:lnTo>
                    <a:pt x="32" y="281"/>
                  </a:lnTo>
                  <a:lnTo>
                    <a:pt x="49" y="288"/>
                  </a:lnTo>
                  <a:lnTo>
                    <a:pt x="69" y="294"/>
                  </a:lnTo>
                  <a:lnTo>
                    <a:pt x="120" y="305"/>
                  </a:lnTo>
                  <a:lnTo>
                    <a:pt x="180" y="314"/>
                  </a:lnTo>
                  <a:lnTo>
                    <a:pt x="249" y="322"/>
                  </a:lnTo>
                  <a:lnTo>
                    <a:pt x="326" y="327"/>
                  </a:lnTo>
                  <a:lnTo>
                    <a:pt x="408" y="329"/>
                  </a:lnTo>
                  <a:lnTo>
                    <a:pt x="408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70634" y="3417888"/>
            <a:ext cx="892691" cy="923099"/>
            <a:chOff x="8134350" y="0"/>
            <a:chExt cx="652463" cy="674688"/>
          </a:xfrm>
          <a:solidFill>
            <a:schemeClr val="bg1">
              <a:lumMod val="65000"/>
            </a:schemeClr>
          </a:solidFill>
        </p:grpSpPr>
        <p:sp>
          <p:nvSpPr>
            <p:cNvPr id="121" name="Freeform 63"/>
            <p:cNvSpPr>
              <a:spLocks/>
            </p:cNvSpPr>
            <p:nvPr/>
          </p:nvSpPr>
          <p:spPr bwMode="auto">
            <a:xfrm>
              <a:off x="8134350" y="477838"/>
              <a:ext cx="652463" cy="196850"/>
            </a:xfrm>
            <a:custGeom>
              <a:avLst/>
              <a:gdLst>
                <a:gd name="T0" fmla="*/ 412 w 821"/>
                <a:gd name="T1" fmla="*/ 56 h 247"/>
                <a:gd name="T2" fmla="*/ 408 w 821"/>
                <a:gd name="T3" fmla="*/ 56 h 247"/>
                <a:gd name="T4" fmla="*/ 408 w 821"/>
                <a:gd name="T5" fmla="*/ 56 h 247"/>
                <a:gd name="T6" fmla="*/ 324 w 821"/>
                <a:gd name="T7" fmla="*/ 55 h 247"/>
                <a:gd name="T8" fmla="*/ 245 w 821"/>
                <a:gd name="T9" fmla="*/ 51 h 247"/>
                <a:gd name="T10" fmla="*/ 172 w 821"/>
                <a:gd name="T11" fmla="*/ 43 h 247"/>
                <a:gd name="T12" fmla="*/ 107 w 821"/>
                <a:gd name="T13" fmla="*/ 32 h 247"/>
                <a:gd name="T14" fmla="*/ 107 w 821"/>
                <a:gd name="T15" fmla="*/ 32 h 247"/>
                <a:gd name="T16" fmla="*/ 84 w 821"/>
                <a:gd name="T17" fmla="*/ 28 h 247"/>
                <a:gd name="T18" fmla="*/ 58 w 821"/>
                <a:gd name="T19" fmla="*/ 21 h 247"/>
                <a:gd name="T20" fmla="*/ 28 w 821"/>
                <a:gd name="T21" fmla="*/ 13 h 247"/>
                <a:gd name="T22" fmla="*/ 0 w 821"/>
                <a:gd name="T23" fmla="*/ 0 h 247"/>
                <a:gd name="T24" fmla="*/ 0 w 821"/>
                <a:gd name="T25" fmla="*/ 169 h 247"/>
                <a:gd name="T26" fmla="*/ 0 w 821"/>
                <a:gd name="T27" fmla="*/ 169 h 247"/>
                <a:gd name="T28" fmla="*/ 2 w 821"/>
                <a:gd name="T29" fmla="*/ 176 h 247"/>
                <a:gd name="T30" fmla="*/ 9 w 821"/>
                <a:gd name="T31" fmla="*/ 185 h 247"/>
                <a:gd name="T32" fmla="*/ 19 w 821"/>
                <a:gd name="T33" fmla="*/ 193 h 247"/>
                <a:gd name="T34" fmla="*/ 32 w 821"/>
                <a:gd name="T35" fmla="*/ 199 h 247"/>
                <a:gd name="T36" fmla="*/ 49 w 821"/>
                <a:gd name="T37" fmla="*/ 206 h 247"/>
                <a:gd name="T38" fmla="*/ 69 w 821"/>
                <a:gd name="T39" fmla="*/ 214 h 247"/>
                <a:gd name="T40" fmla="*/ 120 w 821"/>
                <a:gd name="T41" fmla="*/ 225 h 247"/>
                <a:gd name="T42" fmla="*/ 180 w 821"/>
                <a:gd name="T43" fmla="*/ 234 h 247"/>
                <a:gd name="T44" fmla="*/ 249 w 821"/>
                <a:gd name="T45" fmla="*/ 242 h 247"/>
                <a:gd name="T46" fmla="*/ 326 w 821"/>
                <a:gd name="T47" fmla="*/ 245 h 247"/>
                <a:gd name="T48" fmla="*/ 408 w 821"/>
                <a:gd name="T49" fmla="*/ 247 h 247"/>
                <a:gd name="T50" fmla="*/ 408 w 821"/>
                <a:gd name="T51" fmla="*/ 247 h 247"/>
                <a:gd name="T52" fmla="*/ 412 w 821"/>
                <a:gd name="T53" fmla="*/ 247 h 247"/>
                <a:gd name="T54" fmla="*/ 412 w 821"/>
                <a:gd name="T55" fmla="*/ 247 h 247"/>
                <a:gd name="T56" fmla="*/ 494 w 821"/>
                <a:gd name="T57" fmla="*/ 245 h 247"/>
                <a:gd name="T58" fmla="*/ 571 w 821"/>
                <a:gd name="T59" fmla="*/ 242 h 247"/>
                <a:gd name="T60" fmla="*/ 640 w 821"/>
                <a:gd name="T61" fmla="*/ 234 h 247"/>
                <a:gd name="T62" fmla="*/ 701 w 821"/>
                <a:gd name="T63" fmla="*/ 223 h 247"/>
                <a:gd name="T64" fmla="*/ 750 w 821"/>
                <a:gd name="T65" fmla="*/ 212 h 247"/>
                <a:gd name="T66" fmla="*/ 771 w 821"/>
                <a:gd name="T67" fmla="*/ 206 h 247"/>
                <a:gd name="T68" fmla="*/ 787 w 821"/>
                <a:gd name="T69" fmla="*/ 199 h 247"/>
                <a:gd name="T70" fmla="*/ 802 w 821"/>
                <a:gd name="T71" fmla="*/ 191 h 247"/>
                <a:gd name="T72" fmla="*/ 812 w 821"/>
                <a:gd name="T73" fmla="*/ 184 h 247"/>
                <a:gd name="T74" fmla="*/ 819 w 821"/>
                <a:gd name="T75" fmla="*/ 176 h 247"/>
                <a:gd name="T76" fmla="*/ 821 w 821"/>
                <a:gd name="T77" fmla="*/ 167 h 247"/>
                <a:gd name="T78" fmla="*/ 819 w 821"/>
                <a:gd name="T79" fmla="*/ 0 h 247"/>
                <a:gd name="T80" fmla="*/ 819 w 821"/>
                <a:gd name="T81" fmla="*/ 0 h 247"/>
                <a:gd name="T82" fmla="*/ 791 w 821"/>
                <a:gd name="T83" fmla="*/ 12 h 247"/>
                <a:gd name="T84" fmla="*/ 763 w 821"/>
                <a:gd name="T85" fmla="*/ 21 h 247"/>
                <a:gd name="T86" fmla="*/ 735 w 821"/>
                <a:gd name="T87" fmla="*/ 28 h 247"/>
                <a:gd name="T88" fmla="*/ 713 w 821"/>
                <a:gd name="T89" fmla="*/ 32 h 247"/>
                <a:gd name="T90" fmla="*/ 713 w 821"/>
                <a:gd name="T91" fmla="*/ 32 h 247"/>
                <a:gd name="T92" fmla="*/ 647 w 821"/>
                <a:gd name="T93" fmla="*/ 43 h 247"/>
                <a:gd name="T94" fmla="*/ 574 w 821"/>
                <a:gd name="T95" fmla="*/ 51 h 247"/>
                <a:gd name="T96" fmla="*/ 494 w 821"/>
                <a:gd name="T97" fmla="*/ 55 h 247"/>
                <a:gd name="T98" fmla="*/ 412 w 821"/>
                <a:gd name="T99" fmla="*/ 56 h 247"/>
                <a:gd name="T100" fmla="*/ 412 w 821"/>
                <a:gd name="T101" fmla="*/ 5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1" h="247">
                  <a:moveTo>
                    <a:pt x="412" y="56"/>
                  </a:moveTo>
                  <a:lnTo>
                    <a:pt x="408" y="56"/>
                  </a:lnTo>
                  <a:lnTo>
                    <a:pt x="408" y="56"/>
                  </a:lnTo>
                  <a:lnTo>
                    <a:pt x="324" y="55"/>
                  </a:lnTo>
                  <a:lnTo>
                    <a:pt x="245" y="51"/>
                  </a:lnTo>
                  <a:lnTo>
                    <a:pt x="172" y="43"/>
                  </a:lnTo>
                  <a:lnTo>
                    <a:pt x="107" y="32"/>
                  </a:lnTo>
                  <a:lnTo>
                    <a:pt x="107" y="32"/>
                  </a:lnTo>
                  <a:lnTo>
                    <a:pt x="84" y="28"/>
                  </a:lnTo>
                  <a:lnTo>
                    <a:pt x="58" y="21"/>
                  </a:lnTo>
                  <a:lnTo>
                    <a:pt x="28" y="13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2" y="176"/>
                  </a:lnTo>
                  <a:lnTo>
                    <a:pt x="9" y="185"/>
                  </a:lnTo>
                  <a:lnTo>
                    <a:pt x="19" y="193"/>
                  </a:lnTo>
                  <a:lnTo>
                    <a:pt x="32" y="199"/>
                  </a:lnTo>
                  <a:lnTo>
                    <a:pt x="49" y="206"/>
                  </a:lnTo>
                  <a:lnTo>
                    <a:pt x="69" y="214"/>
                  </a:lnTo>
                  <a:lnTo>
                    <a:pt x="120" y="225"/>
                  </a:lnTo>
                  <a:lnTo>
                    <a:pt x="180" y="234"/>
                  </a:lnTo>
                  <a:lnTo>
                    <a:pt x="249" y="242"/>
                  </a:lnTo>
                  <a:lnTo>
                    <a:pt x="326" y="245"/>
                  </a:lnTo>
                  <a:lnTo>
                    <a:pt x="408" y="247"/>
                  </a:lnTo>
                  <a:lnTo>
                    <a:pt x="408" y="247"/>
                  </a:lnTo>
                  <a:lnTo>
                    <a:pt x="412" y="247"/>
                  </a:lnTo>
                  <a:lnTo>
                    <a:pt x="412" y="247"/>
                  </a:lnTo>
                  <a:lnTo>
                    <a:pt x="494" y="245"/>
                  </a:lnTo>
                  <a:lnTo>
                    <a:pt x="571" y="242"/>
                  </a:lnTo>
                  <a:lnTo>
                    <a:pt x="640" y="234"/>
                  </a:lnTo>
                  <a:lnTo>
                    <a:pt x="701" y="223"/>
                  </a:lnTo>
                  <a:lnTo>
                    <a:pt x="750" y="212"/>
                  </a:lnTo>
                  <a:lnTo>
                    <a:pt x="771" y="206"/>
                  </a:lnTo>
                  <a:lnTo>
                    <a:pt x="787" y="199"/>
                  </a:lnTo>
                  <a:lnTo>
                    <a:pt x="802" y="191"/>
                  </a:lnTo>
                  <a:lnTo>
                    <a:pt x="812" y="184"/>
                  </a:lnTo>
                  <a:lnTo>
                    <a:pt x="819" y="176"/>
                  </a:lnTo>
                  <a:lnTo>
                    <a:pt x="821" y="167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791" y="12"/>
                  </a:lnTo>
                  <a:lnTo>
                    <a:pt x="763" y="21"/>
                  </a:lnTo>
                  <a:lnTo>
                    <a:pt x="735" y="28"/>
                  </a:lnTo>
                  <a:lnTo>
                    <a:pt x="713" y="32"/>
                  </a:lnTo>
                  <a:lnTo>
                    <a:pt x="713" y="32"/>
                  </a:lnTo>
                  <a:lnTo>
                    <a:pt x="647" y="43"/>
                  </a:lnTo>
                  <a:lnTo>
                    <a:pt x="574" y="51"/>
                  </a:lnTo>
                  <a:lnTo>
                    <a:pt x="494" y="55"/>
                  </a:lnTo>
                  <a:lnTo>
                    <a:pt x="412" y="56"/>
                  </a:lnTo>
                  <a:lnTo>
                    <a:pt x="412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4"/>
            <p:cNvSpPr>
              <a:spLocks/>
            </p:cNvSpPr>
            <p:nvPr/>
          </p:nvSpPr>
          <p:spPr bwMode="auto">
            <a:xfrm>
              <a:off x="8134350" y="269875"/>
              <a:ext cx="652463" cy="200025"/>
            </a:xfrm>
            <a:custGeom>
              <a:avLst/>
              <a:gdLst>
                <a:gd name="T0" fmla="*/ 412 w 821"/>
                <a:gd name="T1" fmla="*/ 57 h 251"/>
                <a:gd name="T2" fmla="*/ 408 w 821"/>
                <a:gd name="T3" fmla="*/ 57 h 251"/>
                <a:gd name="T4" fmla="*/ 408 w 821"/>
                <a:gd name="T5" fmla="*/ 57 h 251"/>
                <a:gd name="T6" fmla="*/ 324 w 821"/>
                <a:gd name="T7" fmla="*/ 55 h 251"/>
                <a:gd name="T8" fmla="*/ 245 w 821"/>
                <a:gd name="T9" fmla="*/ 51 h 251"/>
                <a:gd name="T10" fmla="*/ 172 w 821"/>
                <a:gd name="T11" fmla="*/ 43 h 251"/>
                <a:gd name="T12" fmla="*/ 107 w 821"/>
                <a:gd name="T13" fmla="*/ 32 h 251"/>
                <a:gd name="T14" fmla="*/ 107 w 821"/>
                <a:gd name="T15" fmla="*/ 32 h 251"/>
                <a:gd name="T16" fmla="*/ 84 w 821"/>
                <a:gd name="T17" fmla="*/ 28 h 251"/>
                <a:gd name="T18" fmla="*/ 58 w 821"/>
                <a:gd name="T19" fmla="*/ 21 h 251"/>
                <a:gd name="T20" fmla="*/ 28 w 821"/>
                <a:gd name="T21" fmla="*/ 12 h 251"/>
                <a:gd name="T22" fmla="*/ 0 w 821"/>
                <a:gd name="T23" fmla="*/ 0 h 251"/>
                <a:gd name="T24" fmla="*/ 0 w 821"/>
                <a:gd name="T25" fmla="*/ 0 h 251"/>
                <a:gd name="T26" fmla="*/ 0 w 821"/>
                <a:gd name="T27" fmla="*/ 0 h 251"/>
                <a:gd name="T28" fmla="*/ 0 w 821"/>
                <a:gd name="T29" fmla="*/ 173 h 251"/>
                <a:gd name="T30" fmla="*/ 0 w 821"/>
                <a:gd name="T31" fmla="*/ 173 h 251"/>
                <a:gd name="T32" fmla="*/ 2 w 821"/>
                <a:gd name="T33" fmla="*/ 180 h 251"/>
                <a:gd name="T34" fmla="*/ 9 w 821"/>
                <a:gd name="T35" fmla="*/ 187 h 251"/>
                <a:gd name="T36" fmla="*/ 19 w 821"/>
                <a:gd name="T37" fmla="*/ 195 h 251"/>
                <a:gd name="T38" fmla="*/ 32 w 821"/>
                <a:gd name="T39" fmla="*/ 202 h 251"/>
                <a:gd name="T40" fmla="*/ 49 w 821"/>
                <a:gd name="T41" fmla="*/ 210 h 251"/>
                <a:gd name="T42" fmla="*/ 69 w 821"/>
                <a:gd name="T43" fmla="*/ 216 h 251"/>
                <a:gd name="T44" fmla="*/ 120 w 821"/>
                <a:gd name="T45" fmla="*/ 229 h 251"/>
                <a:gd name="T46" fmla="*/ 180 w 821"/>
                <a:gd name="T47" fmla="*/ 238 h 251"/>
                <a:gd name="T48" fmla="*/ 249 w 821"/>
                <a:gd name="T49" fmla="*/ 245 h 251"/>
                <a:gd name="T50" fmla="*/ 326 w 821"/>
                <a:gd name="T51" fmla="*/ 249 h 251"/>
                <a:gd name="T52" fmla="*/ 408 w 821"/>
                <a:gd name="T53" fmla="*/ 251 h 251"/>
                <a:gd name="T54" fmla="*/ 408 w 821"/>
                <a:gd name="T55" fmla="*/ 251 h 251"/>
                <a:gd name="T56" fmla="*/ 412 w 821"/>
                <a:gd name="T57" fmla="*/ 251 h 251"/>
                <a:gd name="T58" fmla="*/ 412 w 821"/>
                <a:gd name="T59" fmla="*/ 251 h 251"/>
                <a:gd name="T60" fmla="*/ 494 w 821"/>
                <a:gd name="T61" fmla="*/ 249 h 251"/>
                <a:gd name="T62" fmla="*/ 571 w 821"/>
                <a:gd name="T63" fmla="*/ 244 h 251"/>
                <a:gd name="T64" fmla="*/ 640 w 821"/>
                <a:gd name="T65" fmla="*/ 236 h 251"/>
                <a:gd name="T66" fmla="*/ 701 w 821"/>
                <a:gd name="T67" fmla="*/ 227 h 251"/>
                <a:gd name="T68" fmla="*/ 750 w 821"/>
                <a:gd name="T69" fmla="*/ 216 h 251"/>
                <a:gd name="T70" fmla="*/ 771 w 821"/>
                <a:gd name="T71" fmla="*/ 208 h 251"/>
                <a:gd name="T72" fmla="*/ 787 w 821"/>
                <a:gd name="T73" fmla="*/ 202 h 251"/>
                <a:gd name="T74" fmla="*/ 802 w 821"/>
                <a:gd name="T75" fmla="*/ 195 h 251"/>
                <a:gd name="T76" fmla="*/ 812 w 821"/>
                <a:gd name="T77" fmla="*/ 187 h 251"/>
                <a:gd name="T78" fmla="*/ 819 w 821"/>
                <a:gd name="T79" fmla="*/ 180 h 251"/>
                <a:gd name="T80" fmla="*/ 821 w 821"/>
                <a:gd name="T81" fmla="*/ 171 h 251"/>
                <a:gd name="T82" fmla="*/ 819 w 821"/>
                <a:gd name="T83" fmla="*/ 0 h 251"/>
                <a:gd name="T84" fmla="*/ 819 w 821"/>
                <a:gd name="T85" fmla="*/ 0 h 251"/>
                <a:gd name="T86" fmla="*/ 819 w 821"/>
                <a:gd name="T87" fmla="*/ 0 h 251"/>
                <a:gd name="T88" fmla="*/ 819 w 821"/>
                <a:gd name="T89" fmla="*/ 0 h 251"/>
                <a:gd name="T90" fmla="*/ 791 w 821"/>
                <a:gd name="T91" fmla="*/ 12 h 251"/>
                <a:gd name="T92" fmla="*/ 763 w 821"/>
                <a:gd name="T93" fmla="*/ 21 h 251"/>
                <a:gd name="T94" fmla="*/ 735 w 821"/>
                <a:gd name="T95" fmla="*/ 27 h 251"/>
                <a:gd name="T96" fmla="*/ 713 w 821"/>
                <a:gd name="T97" fmla="*/ 32 h 251"/>
                <a:gd name="T98" fmla="*/ 713 w 821"/>
                <a:gd name="T99" fmla="*/ 32 h 251"/>
                <a:gd name="T100" fmla="*/ 647 w 821"/>
                <a:gd name="T101" fmla="*/ 42 h 251"/>
                <a:gd name="T102" fmla="*/ 574 w 821"/>
                <a:gd name="T103" fmla="*/ 49 h 251"/>
                <a:gd name="T104" fmla="*/ 494 w 821"/>
                <a:gd name="T105" fmla="*/ 55 h 251"/>
                <a:gd name="T106" fmla="*/ 412 w 821"/>
                <a:gd name="T107" fmla="*/ 57 h 251"/>
                <a:gd name="T108" fmla="*/ 412 w 821"/>
                <a:gd name="T109" fmla="*/ 5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21" h="251">
                  <a:moveTo>
                    <a:pt x="412" y="57"/>
                  </a:moveTo>
                  <a:lnTo>
                    <a:pt x="408" y="57"/>
                  </a:lnTo>
                  <a:lnTo>
                    <a:pt x="408" y="57"/>
                  </a:lnTo>
                  <a:lnTo>
                    <a:pt x="324" y="55"/>
                  </a:lnTo>
                  <a:lnTo>
                    <a:pt x="245" y="51"/>
                  </a:lnTo>
                  <a:lnTo>
                    <a:pt x="172" y="43"/>
                  </a:lnTo>
                  <a:lnTo>
                    <a:pt x="107" y="32"/>
                  </a:lnTo>
                  <a:lnTo>
                    <a:pt x="107" y="32"/>
                  </a:lnTo>
                  <a:lnTo>
                    <a:pt x="84" y="28"/>
                  </a:lnTo>
                  <a:lnTo>
                    <a:pt x="58" y="21"/>
                  </a:lnTo>
                  <a:lnTo>
                    <a:pt x="2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" y="180"/>
                  </a:lnTo>
                  <a:lnTo>
                    <a:pt x="9" y="187"/>
                  </a:lnTo>
                  <a:lnTo>
                    <a:pt x="19" y="195"/>
                  </a:lnTo>
                  <a:lnTo>
                    <a:pt x="32" y="202"/>
                  </a:lnTo>
                  <a:lnTo>
                    <a:pt x="49" y="210"/>
                  </a:lnTo>
                  <a:lnTo>
                    <a:pt x="69" y="216"/>
                  </a:lnTo>
                  <a:lnTo>
                    <a:pt x="120" y="229"/>
                  </a:lnTo>
                  <a:lnTo>
                    <a:pt x="180" y="238"/>
                  </a:lnTo>
                  <a:lnTo>
                    <a:pt x="249" y="245"/>
                  </a:lnTo>
                  <a:lnTo>
                    <a:pt x="326" y="249"/>
                  </a:lnTo>
                  <a:lnTo>
                    <a:pt x="408" y="251"/>
                  </a:lnTo>
                  <a:lnTo>
                    <a:pt x="408" y="251"/>
                  </a:lnTo>
                  <a:lnTo>
                    <a:pt x="412" y="251"/>
                  </a:lnTo>
                  <a:lnTo>
                    <a:pt x="412" y="251"/>
                  </a:lnTo>
                  <a:lnTo>
                    <a:pt x="494" y="249"/>
                  </a:lnTo>
                  <a:lnTo>
                    <a:pt x="571" y="244"/>
                  </a:lnTo>
                  <a:lnTo>
                    <a:pt x="640" y="236"/>
                  </a:lnTo>
                  <a:lnTo>
                    <a:pt x="701" y="227"/>
                  </a:lnTo>
                  <a:lnTo>
                    <a:pt x="750" y="216"/>
                  </a:lnTo>
                  <a:lnTo>
                    <a:pt x="771" y="208"/>
                  </a:lnTo>
                  <a:lnTo>
                    <a:pt x="787" y="202"/>
                  </a:lnTo>
                  <a:lnTo>
                    <a:pt x="802" y="195"/>
                  </a:lnTo>
                  <a:lnTo>
                    <a:pt x="812" y="187"/>
                  </a:lnTo>
                  <a:lnTo>
                    <a:pt x="819" y="180"/>
                  </a:lnTo>
                  <a:lnTo>
                    <a:pt x="821" y="171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791" y="12"/>
                  </a:lnTo>
                  <a:lnTo>
                    <a:pt x="763" y="21"/>
                  </a:lnTo>
                  <a:lnTo>
                    <a:pt x="735" y="27"/>
                  </a:lnTo>
                  <a:lnTo>
                    <a:pt x="713" y="32"/>
                  </a:lnTo>
                  <a:lnTo>
                    <a:pt x="713" y="32"/>
                  </a:lnTo>
                  <a:lnTo>
                    <a:pt x="647" y="42"/>
                  </a:lnTo>
                  <a:lnTo>
                    <a:pt x="574" y="49"/>
                  </a:lnTo>
                  <a:lnTo>
                    <a:pt x="494" y="55"/>
                  </a:lnTo>
                  <a:lnTo>
                    <a:pt x="412" y="57"/>
                  </a:lnTo>
                  <a:lnTo>
                    <a:pt x="41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5"/>
            <p:cNvSpPr>
              <a:spLocks/>
            </p:cNvSpPr>
            <p:nvPr/>
          </p:nvSpPr>
          <p:spPr bwMode="auto">
            <a:xfrm>
              <a:off x="8134350" y="0"/>
              <a:ext cx="652463" cy="261938"/>
            </a:xfrm>
            <a:custGeom>
              <a:avLst/>
              <a:gdLst>
                <a:gd name="T0" fmla="*/ 408 w 821"/>
                <a:gd name="T1" fmla="*/ 329 h 329"/>
                <a:gd name="T2" fmla="*/ 408 w 821"/>
                <a:gd name="T3" fmla="*/ 329 h 329"/>
                <a:gd name="T4" fmla="*/ 412 w 821"/>
                <a:gd name="T5" fmla="*/ 329 h 329"/>
                <a:gd name="T6" fmla="*/ 412 w 821"/>
                <a:gd name="T7" fmla="*/ 329 h 329"/>
                <a:gd name="T8" fmla="*/ 494 w 821"/>
                <a:gd name="T9" fmla="*/ 327 h 329"/>
                <a:gd name="T10" fmla="*/ 571 w 821"/>
                <a:gd name="T11" fmla="*/ 322 h 329"/>
                <a:gd name="T12" fmla="*/ 640 w 821"/>
                <a:gd name="T13" fmla="*/ 314 h 329"/>
                <a:gd name="T14" fmla="*/ 701 w 821"/>
                <a:gd name="T15" fmla="*/ 305 h 329"/>
                <a:gd name="T16" fmla="*/ 750 w 821"/>
                <a:gd name="T17" fmla="*/ 294 h 329"/>
                <a:gd name="T18" fmla="*/ 771 w 821"/>
                <a:gd name="T19" fmla="*/ 286 h 329"/>
                <a:gd name="T20" fmla="*/ 787 w 821"/>
                <a:gd name="T21" fmla="*/ 279 h 329"/>
                <a:gd name="T22" fmla="*/ 802 w 821"/>
                <a:gd name="T23" fmla="*/ 273 h 329"/>
                <a:gd name="T24" fmla="*/ 812 w 821"/>
                <a:gd name="T25" fmla="*/ 264 h 329"/>
                <a:gd name="T26" fmla="*/ 819 w 821"/>
                <a:gd name="T27" fmla="*/ 256 h 329"/>
                <a:gd name="T28" fmla="*/ 821 w 821"/>
                <a:gd name="T29" fmla="*/ 249 h 329"/>
                <a:gd name="T30" fmla="*/ 819 w 821"/>
                <a:gd name="T31" fmla="*/ 79 h 329"/>
                <a:gd name="T32" fmla="*/ 819 w 821"/>
                <a:gd name="T33" fmla="*/ 79 h 329"/>
                <a:gd name="T34" fmla="*/ 817 w 821"/>
                <a:gd name="T35" fmla="*/ 69 h 329"/>
                <a:gd name="T36" fmla="*/ 812 w 821"/>
                <a:gd name="T37" fmla="*/ 62 h 329"/>
                <a:gd name="T38" fmla="*/ 802 w 821"/>
                <a:gd name="T39" fmla="*/ 54 h 329"/>
                <a:gd name="T40" fmla="*/ 787 w 821"/>
                <a:gd name="T41" fmla="*/ 47 h 329"/>
                <a:gd name="T42" fmla="*/ 771 w 821"/>
                <a:gd name="T43" fmla="*/ 41 h 329"/>
                <a:gd name="T44" fmla="*/ 750 w 821"/>
                <a:gd name="T45" fmla="*/ 34 h 329"/>
                <a:gd name="T46" fmla="*/ 701 w 821"/>
                <a:gd name="T47" fmla="*/ 22 h 329"/>
                <a:gd name="T48" fmla="*/ 642 w 821"/>
                <a:gd name="T49" fmla="*/ 13 h 329"/>
                <a:gd name="T50" fmla="*/ 572 w 821"/>
                <a:gd name="T51" fmla="*/ 6 h 329"/>
                <a:gd name="T52" fmla="*/ 496 w 821"/>
                <a:gd name="T53" fmla="*/ 0 h 329"/>
                <a:gd name="T54" fmla="*/ 413 w 821"/>
                <a:gd name="T55" fmla="*/ 0 h 329"/>
                <a:gd name="T56" fmla="*/ 413 w 821"/>
                <a:gd name="T57" fmla="*/ 0 h 329"/>
                <a:gd name="T58" fmla="*/ 410 w 821"/>
                <a:gd name="T59" fmla="*/ 0 h 329"/>
                <a:gd name="T60" fmla="*/ 410 w 821"/>
                <a:gd name="T61" fmla="*/ 0 h 329"/>
                <a:gd name="T62" fmla="*/ 327 w 821"/>
                <a:gd name="T63" fmla="*/ 0 h 329"/>
                <a:gd name="T64" fmla="*/ 251 w 821"/>
                <a:gd name="T65" fmla="*/ 6 h 329"/>
                <a:gd name="T66" fmla="*/ 181 w 821"/>
                <a:gd name="T67" fmla="*/ 13 h 329"/>
                <a:gd name="T68" fmla="*/ 120 w 821"/>
                <a:gd name="T69" fmla="*/ 22 h 329"/>
                <a:gd name="T70" fmla="*/ 69 w 821"/>
                <a:gd name="T71" fmla="*/ 34 h 329"/>
                <a:gd name="T72" fmla="*/ 49 w 821"/>
                <a:gd name="T73" fmla="*/ 41 h 329"/>
                <a:gd name="T74" fmla="*/ 32 w 821"/>
                <a:gd name="T75" fmla="*/ 49 h 329"/>
                <a:gd name="T76" fmla="*/ 19 w 821"/>
                <a:gd name="T77" fmla="*/ 56 h 329"/>
                <a:gd name="T78" fmla="*/ 8 w 821"/>
                <a:gd name="T79" fmla="*/ 64 h 329"/>
                <a:gd name="T80" fmla="*/ 2 w 821"/>
                <a:gd name="T81" fmla="*/ 71 h 329"/>
                <a:gd name="T82" fmla="*/ 0 w 821"/>
                <a:gd name="T83" fmla="*/ 79 h 329"/>
                <a:gd name="T84" fmla="*/ 0 w 821"/>
                <a:gd name="T85" fmla="*/ 249 h 329"/>
                <a:gd name="T86" fmla="*/ 0 w 821"/>
                <a:gd name="T87" fmla="*/ 249 h 329"/>
                <a:gd name="T88" fmla="*/ 2 w 821"/>
                <a:gd name="T89" fmla="*/ 258 h 329"/>
                <a:gd name="T90" fmla="*/ 9 w 821"/>
                <a:gd name="T91" fmla="*/ 266 h 329"/>
                <a:gd name="T92" fmla="*/ 19 w 821"/>
                <a:gd name="T93" fmla="*/ 273 h 329"/>
                <a:gd name="T94" fmla="*/ 32 w 821"/>
                <a:gd name="T95" fmla="*/ 281 h 329"/>
                <a:gd name="T96" fmla="*/ 49 w 821"/>
                <a:gd name="T97" fmla="*/ 288 h 329"/>
                <a:gd name="T98" fmla="*/ 69 w 821"/>
                <a:gd name="T99" fmla="*/ 294 h 329"/>
                <a:gd name="T100" fmla="*/ 120 w 821"/>
                <a:gd name="T101" fmla="*/ 305 h 329"/>
                <a:gd name="T102" fmla="*/ 180 w 821"/>
                <a:gd name="T103" fmla="*/ 314 h 329"/>
                <a:gd name="T104" fmla="*/ 249 w 821"/>
                <a:gd name="T105" fmla="*/ 322 h 329"/>
                <a:gd name="T106" fmla="*/ 326 w 821"/>
                <a:gd name="T107" fmla="*/ 327 h 329"/>
                <a:gd name="T108" fmla="*/ 408 w 821"/>
                <a:gd name="T109" fmla="*/ 329 h 329"/>
                <a:gd name="T110" fmla="*/ 408 w 821"/>
                <a:gd name="T1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21" h="329">
                  <a:moveTo>
                    <a:pt x="408" y="329"/>
                  </a:moveTo>
                  <a:lnTo>
                    <a:pt x="408" y="329"/>
                  </a:lnTo>
                  <a:lnTo>
                    <a:pt x="412" y="329"/>
                  </a:lnTo>
                  <a:lnTo>
                    <a:pt x="412" y="329"/>
                  </a:lnTo>
                  <a:lnTo>
                    <a:pt x="494" y="327"/>
                  </a:lnTo>
                  <a:lnTo>
                    <a:pt x="571" y="322"/>
                  </a:lnTo>
                  <a:lnTo>
                    <a:pt x="640" y="314"/>
                  </a:lnTo>
                  <a:lnTo>
                    <a:pt x="701" y="305"/>
                  </a:lnTo>
                  <a:lnTo>
                    <a:pt x="750" y="294"/>
                  </a:lnTo>
                  <a:lnTo>
                    <a:pt x="771" y="286"/>
                  </a:lnTo>
                  <a:lnTo>
                    <a:pt x="787" y="279"/>
                  </a:lnTo>
                  <a:lnTo>
                    <a:pt x="802" y="273"/>
                  </a:lnTo>
                  <a:lnTo>
                    <a:pt x="812" y="264"/>
                  </a:lnTo>
                  <a:lnTo>
                    <a:pt x="819" y="256"/>
                  </a:lnTo>
                  <a:lnTo>
                    <a:pt x="821" y="249"/>
                  </a:lnTo>
                  <a:lnTo>
                    <a:pt x="819" y="79"/>
                  </a:lnTo>
                  <a:lnTo>
                    <a:pt x="819" y="79"/>
                  </a:lnTo>
                  <a:lnTo>
                    <a:pt x="817" y="69"/>
                  </a:lnTo>
                  <a:lnTo>
                    <a:pt x="812" y="62"/>
                  </a:lnTo>
                  <a:lnTo>
                    <a:pt x="802" y="54"/>
                  </a:lnTo>
                  <a:lnTo>
                    <a:pt x="787" y="47"/>
                  </a:lnTo>
                  <a:lnTo>
                    <a:pt x="771" y="41"/>
                  </a:lnTo>
                  <a:lnTo>
                    <a:pt x="750" y="34"/>
                  </a:lnTo>
                  <a:lnTo>
                    <a:pt x="701" y="22"/>
                  </a:lnTo>
                  <a:lnTo>
                    <a:pt x="642" y="13"/>
                  </a:lnTo>
                  <a:lnTo>
                    <a:pt x="572" y="6"/>
                  </a:lnTo>
                  <a:lnTo>
                    <a:pt x="496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327" y="0"/>
                  </a:lnTo>
                  <a:lnTo>
                    <a:pt x="251" y="6"/>
                  </a:lnTo>
                  <a:lnTo>
                    <a:pt x="181" y="13"/>
                  </a:lnTo>
                  <a:lnTo>
                    <a:pt x="120" y="22"/>
                  </a:lnTo>
                  <a:lnTo>
                    <a:pt x="69" y="34"/>
                  </a:lnTo>
                  <a:lnTo>
                    <a:pt x="49" y="41"/>
                  </a:lnTo>
                  <a:lnTo>
                    <a:pt x="32" y="49"/>
                  </a:lnTo>
                  <a:lnTo>
                    <a:pt x="19" y="56"/>
                  </a:lnTo>
                  <a:lnTo>
                    <a:pt x="8" y="64"/>
                  </a:lnTo>
                  <a:lnTo>
                    <a:pt x="2" y="71"/>
                  </a:lnTo>
                  <a:lnTo>
                    <a:pt x="0" y="79"/>
                  </a:lnTo>
                  <a:lnTo>
                    <a:pt x="0" y="249"/>
                  </a:lnTo>
                  <a:lnTo>
                    <a:pt x="0" y="249"/>
                  </a:lnTo>
                  <a:lnTo>
                    <a:pt x="2" y="258"/>
                  </a:lnTo>
                  <a:lnTo>
                    <a:pt x="9" y="266"/>
                  </a:lnTo>
                  <a:lnTo>
                    <a:pt x="19" y="273"/>
                  </a:lnTo>
                  <a:lnTo>
                    <a:pt x="32" y="281"/>
                  </a:lnTo>
                  <a:lnTo>
                    <a:pt x="49" y="288"/>
                  </a:lnTo>
                  <a:lnTo>
                    <a:pt x="69" y="294"/>
                  </a:lnTo>
                  <a:lnTo>
                    <a:pt x="120" y="305"/>
                  </a:lnTo>
                  <a:lnTo>
                    <a:pt x="180" y="314"/>
                  </a:lnTo>
                  <a:lnTo>
                    <a:pt x="249" y="322"/>
                  </a:lnTo>
                  <a:lnTo>
                    <a:pt x="326" y="327"/>
                  </a:lnTo>
                  <a:lnTo>
                    <a:pt x="408" y="329"/>
                  </a:lnTo>
                  <a:lnTo>
                    <a:pt x="408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218525" y="3597576"/>
            <a:ext cx="1045161" cy="1080763"/>
            <a:chOff x="8134350" y="0"/>
            <a:chExt cx="652463" cy="674688"/>
          </a:xfrm>
          <a:solidFill>
            <a:schemeClr val="bg1">
              <a:lumMod val="50000"/>
            </a:schemeClr>
          </a:solidFill>
        </p:grpSpPr>
        <p:sp>
          <p:nvSpPr>
            <p:cNvPr id="125" name="Freeform 63"/>
            <p:cNvSpPr>
              <a:spLocks/>
            </p:cNvSpPr>
            <p:nvPr/>
          </p:nvSpPr>
          <p:spPr bwMode="auto">
            <a:xfrm>
              <a:off x="8134350" y="477838"/>
              <a:ext cx="652463" cy="196850"/>
            </a:xfrm>
            <a:custGeom>
              <a:avLst/>
              <a:gdLst>
                <a:gd name="T0" fmla="*/ 412 w 821"/>
                <a:gd name="T1" fmla="*/ 56 h 247"/>
                <a:gd name="T2" fmla="*/ 408 w 821"/>
                <a:gd name="T3" fmla="*/ 56 h 247"/>
                <a:gd name="T4" fmla="*/ 408 w 821"/>
                <a:gd name="T5" fmla="*/ 56 h 247"/>
                <a:gd name="T6" fmla="*/ 324 w 821"/>
                <a:gd name="T7" fmla="*/ 55 h 247"/>
                <a:gd name="T8" fmla="*/ 245 w 821"/>
                <a:gd name="T9" fmla="*/ 51 h 247"/>
                <a:gd name="T10" fmla="*/ 172 w 821"/>
                <a:gd name="T11" fmla="*/ 43 h 247"/>
                <a:gd name="T12" fmla="*/ 107 w 821"/>
                <a:gd name="T13" fmla="*/ 32 h 247"/>
                <a:gd name="T14" fmla="*/ 107 w 821"/>
                <a:gd name="T15" fmla="*/ 32 h 247"/>
                <a:gd name="T16" fmla="*/ 84 w 821"/>
                <a:gd name="T17" fmla="*/ 28 h 247"/>
                <a:gd name="T18" fmla="*/ 58 w 821"/>
                <a:gd name="T19" fmla="*/ 21 h 247"/>
                <a:gd name="T20" fmla="*/ 28 w 821"/>
                <a:gd name="T21" fmla="*/ 13 h 247"/>
                <a:gd name="T22" fmla="*/ 0 w 821"/>
                <a:gd name="T23" fmla="*/ 0 h 247"/>
                <a:gd name="T24" fmla="*/ 0 w 821"/>
                <a:gd name="T25" fmla="*/ 169 h 247"/>
                <a:gd name="T26" fmla="*/ 0 w 821"/>
                <a:gd name="T27" fmla="*/ 169 h 247"/>
                <a:gd name="T28" fmla="*/ 2 w 821"/>
                <a:gd name="T29" fmla="*/ 176 h 247"/>
                <a:gd name="T30" fmla="*/ 9 w 821"/>
                <a:gd name="T31" fmla="*/ 185 h 247"/>
                <a:gd name="T32" fmla="*/ 19 w 821"/>
                <a:gd name="T33" fmla="*/ 193 h 247"/>
                <a:gd name="T34" fmla="*/ 32 w 821"/>
                <a:gd name="T35" fmla="*/ 199 h 247"/>
                <a:gd name="T36" fmla="*/ 49 w 821"/>
                <a:gd name="T37" fmla="*/ 206 h 247"/>
                <a:gd name="T38" fmla="*/ 69 w 821"/>
                <a:gd name="T39" fmla="*/ 214 h 247"/>
                <a:gd name="T40" fmla="*/ 120 w 821"/>
                <a:gd name="T41" fmla="*/ 225 h 247"/>
                <a:gd name="T42" fmla="*/ 180 w 821"/>
                <a:gd name="T43" fmla="*/ 234 h 247"/>
                <a:gd name="T44" fmla="*/ 249 w 821"/>
                <a:gd name="T45" fmla="*/ 242 h 247"/>
                <a:gd name="T46" fmla="*/ 326 w 821"/>
                <a:gd name="T47" fmla="*/ 245 h 247"/>
                <a:gd name="T48" fmla="*/ 408 w 821"/>
                <a:gd name="T49" fmla="*/ 247 h 247"/>
                <a:gd name="T50" fmla="*/ 408 w 821"/>
                <a:gd name="T51" fmla="*/ 247 h 247"/>
                <a:gd name="T52" fmla="*/ 412 w 821"/>
                <a:gd name="T53" fmla="*/ 247 h 247"/>
                <a:gd name="T54" fmla="*/ 412 w 821"/>
                <a:gd name="T55" fmla="*/ 247 h 247"/>
                <a:gd name="T56" fmla="*/ 494 w 821"/>
                <a:gd name="T57" fmla="*/ 245 h 247"/>
                <a:gd name="T58" fmla="*/ 571 w 821"/>
                <a:gd name="T59" fmla="*/ 242 h 247"/>
                <a:gd name="T60" fmla="*/ 640 w 821"/>
                <a:gd name="T61" fmla="*/ 234 h 247"/>
                <a:gd name="T62" fmla="*/ 701 w 821"/>
                <a:gd name="T63" fmla="*/ 223 h 247"/>
                <a:gd name="T64" fmla="*/ 750 w 821"/>
                <a:gd name="T65" fmla="*/ 212 h 247"/>
                <a:gd name="T66" fmla="*/ 771 w 821"/>
                <a:gd name="T67" fmla="*/ 206 h 247"/>
                <a:gd name="T68" fmla="*/ 787 w 821"/>
                <a:gd name="T69" fmla="*/ 199 h 247"/>
                <a:gd name="T70" fmla="*/ 802 w 821"/>
                <a:gd name="T71" fmla="*/ 191 h 247"/>
                <a:gd name="T72" fmla="*/ 812 w 821"/>
                <a:gd name="T73" fmla="*/ 184 h 247"/>
                <a:gd name="T74" fmla="*/ 819 w 821"/>
                <a:gd name="T75" fmla="*/ 176 h 247"/>
                <a:gd name="T76" fmla="*/ 821 w 821"/>
                <a:gd name="T77" fmla="*/ 167 h 247"/>
                <a:gd name="T78" fmla="*/ 819 w 821"/>
                <a:gd name="T79" fmla="*/ 0 h 247"/>
                <a:gd name="T80" fmla="*/ 819 w 821"/>
                <a:gd name="T81" fmla="*/ 0 h 247"/>
                <a:gd name="T82" fmla="*/ 791 w 821"/>
                <a:gd name="T83" fmla="*/ 12 h 247"/>
                <a:gd name="T84" fmla="*/ 763 w 821"/>
                <a:gd name="T85" fmla="*/ 21 h 247"/>
                <a:gd name="T86" fmla="*/ 735 w 821"/>
                <a:gd name="T87" fmla="*/ 28 h 247"/>
                <a:gd name="T88" fmla="*/ 713 w 821"/>
                <a:gd name="T89" fmla="*/ 32 h 247"/>
                <a:gd name="T90" fmla="*/ 713 w 821"/>
                <a:gd name="T91" fmla="*/ 32 h 247"/>
                <a:gd name="T92" fmla="*/ 647 w 821"/>
                <a:gd name="T93" fmla="*/ 43 h 247"/>
                <a:gd name="T94" fmla="*/ 574 w 821"/>
                <a:gd name="T95" fmla="*/ 51 h 247"/>
                <a:gd name="T96" fmla="*/ 494 w 821"/>
                <a:gd name="T97" fmla="*/ 55 h 247"/>
                <a:gd name="T98" fmla="*/ 412 w 821"/>
                <a:gd name="T99" fmla="*/ 56 h 247"/>
                <a:gd name="T100" fmla="*/ 412 w 821"/>
                <a:gd name="T101" fmla="*/ 5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1" h="247">
                  <a:moveTo>
                    <a:pt x="412" y="56"/>
                  </a:moveTo>
                  <a:lnTo>
                    <a:pt x="408" y="56"/>
                  </a:lnTo>
                  <a:lnTo>
                    <a:pt x="408" y="56"/>
                  </a:lnTo>
                  <a:lnTo>
                    <a:pt x="324" y="55"/>
                  </a:lnTo>
                  <a:lnTo>
                    <a:pt x="245" y="51"/>
                  </a:lnTo>
                  <a:lnTo>
                    <a:pt x="172" y="43"/>
                  </a:lnTo>
                  <a:lnTo>
                    <a:pt x="107" y="32"/>
                  </a:lnTo>
                  <a:lnTo>
                    <a:pt x="107" y="32"/>
                  </a:lnTo>
                  <a:lnTo>
                    <a:pt x="84" y="28"/>
                  </a:lnTo>
                  <a:lnTo>
                    <a:pt x="58" y="21"/>
                  </a:lnTo>
                  <a:lnTo>
                    <a:pt x="28" y="13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2" y="176"/>
                  </a:lnTo>
                  <a:lnTo>
                    <a:pt x="9" y="185"/>
                  </a:lnTo>
                  <a:lnTo>
                    <a:pt x="19" y="193"/>
                  </a:lnTo>
                  <a:lnTo>
                    <a:pt x="32" y="199"/>
                  </a:lnTo>
                  <a:lnTo>
                    <a:pt x="49" y="206"/>
                  </a:lnTo>
                  <a:lnTo>
                    <a:pt x="69" y="214"/>
                  </a:lnTo>
                  <a:lnTo>
                    <a:pt x="120" y="225"/>
                  </a:lnTo>
                  <a:lnTo>
                    <a:pt x="180" y="234"/>
                  </a:lnTo>
                  <a:lnTo>
                    <a:pt x="249" y="242"/>
                  </a:lnTo>
                  <a:lnTo>
                    <a:pt x="326" y="245"/>
                  </a:lnTo>
                  <a:lnTo>
                    <a:pt x="408" y="247"/>
                  </a:lnTo>
                  <a:lnTo>
                    <a:pt x="408" y="247"/>
                  </a:lnTo>
                  <a:lnTo>
                    <a:pt x="412" y="247"/>
                  </a:lnTo>
                  <a:lnTo>
                    <a:pt x="412" y="247"/>
                  </a:lnTo>
                  <a:lnTo>
                    <a:pt x="494" y="245"/>
                  </a:lnTo>
                  <a:lnTo>
                    <a:pt x="571" y="242"/>
                  </a:lnTo>
                  <a:lnTo>
                    <a:pt x="640" y="234"/>
                  </a:lnTo>
                  <a:lnTo>
                    <a:pt x="701" y="223"/>
                  </a:lnTo>
                  <a:lnTo>
                    <a:pt x="750" y="212"/>
                  </a:lnTo>
                  <a:lnTo>
                    <a:pt x="771" y="206"/>
                  </a:lnTo>
                  <a:lnTo>
                    <a:pt x="787" y="199"/>
                  </a:lnTo>
                  <a:lnTo>
                    <a:pt x="802" y="191"/>
                  </a:lnTo>
                  <a:lnTo>
                    <a:pt x="812" y="184"/>
                  </a:lnTo>
                  <a:lnTo>
                    <a:pt x="819" y="176"/>
                  </a:lnTo>
                  <a:lnTo>
                    <a:pt x="821" y="167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791" y="12"/>
                  </a:lnTo>
                  <a:lnTo>
                    <a:pt x="763" y="21"/>
                  </a:lnTo>
                  <a:lnTo>
                    <a:pt x="735" y="28"/>
                  </a:lnTo>
                  <a:lnTo>
                    <a:pt x="713" y="32"/>
                  </a:lnTo>
                  <a:lnTo>
                    <a:pt x="713" y="32"/>
                  </a:lnTo>
                  <a:lnTo>
                    <a:pt x="647" y="43"/>
                  </a:lnTo>
                  <a:lnTo>
                    <a:pt x="574" y="51"/>
                  </a:lnTo>
                  <a:lnTo>
                    <a:pt x="494" y="55"/>
                  </a:lnTo>
                  <a:lnTo>
                    <a:pt x="412" y="56"/>
                  </a:lnTo>
                  <a:lnTo>
                    <a:pt x="412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4"/>
            <p:cNvSpPr>
              <a:spLocks/>
            </p:cNvSpPr>
            <p:nvPr/>
          </p:nvSpPr>
          <p:spPr bwMode="auto">
            <a:xfrm>
              <a:off x="8134350" y="269875"/>
              <a:ext cx="652463" cy="200025"/>
            </a:xfrm>
            <a:custGeom>
              <a:avLst/>
              <a:gdLst>
                <a:gd name="T0" fmla="*/ 412 w 821"/>
                <a:gd name="T1" fmla="*/ 57 h 251"/>
                <a:gd name="T2" fmla="*/ 408 w 821"/>
                <a:gd name="T3" fmla="*/ 57 h 251"/>
                <a:gd name="T4" fmla="*/ 408 w 821"/>
                <a:gd name="T5" fmla="*/ 57 h 251"/>
                <a:gd name="T6" fmla="*/ 324 w 821"/>
                <a:gd name="T7" fmla="*/ 55 h 251"/>
                <a:gd name="T8" fmla="*/ 245 w 821"/>
                <a:gd name="T9" fmla="*/ 51 h 251"/>
                <a:gd name="T10" fmla="*/ 172 w 821"/>
                <a:gd name="T11" fmla="*/ 43 h 251"/>
                <a:gd name="T12" fmla="*/ 107 w 821"/>
                <a:gd name="T13" fmla="*/ 32 h 251"/>
                <a:gd name="T14" fmla="*/ 107 w 821"/>
                <a:gd name="T15" fmla="*/ 32 h 251"/>
                <a:gd name="T16" fmla="*/ 84 w 821"/>
                <a:gd name="T17" fmla="*/ 28 h 251"/>
                <a:gd name="T18" fmla="*/ 58 w 821"/>
                <a:gd name="T19" fmla="*/ 21 h 251"/>
                <a:gd name="T20" fmla="*/ 28 w 821"/>
                <a:gd name="T21" fmla="*/ 12 h 251"/>
                <a:gd name="T22" fmla="*/ 0 w 821"/>
                <a:gd name="T23" fmla="*/ 0 h 251"/>
                <a:gd name="T24" fmla="*/ 0 w 821"/>
                <a:gd name="T25" fmla="*/ 0 h 251"/>
                <a:gd name="T26" fmla="*/ 0 w 821"/>
                <a:gd name="T27" fmla="*/ 0 h 251"/>
                <a:gd name="T28" fmla="*/ 0 w 821"/>
                <a:gd name="T29" fmla="*/ 173 h 251"/>
                <a:gd name="T30" fmla="*/ 0 w 821"/>
                <a:gd name="T31" fmla="*/ 173 h 251"/>
                <a:gd name="T32" fmla="*/ 2 w 821"/>
                <a:gd name="T33" fmla="*/ 180 h 251"/>
                <a:gd name="T34" fmla="*/ 9 w 821"/>
                <a:gd name="T35" fmla="*/ 187 h 251"/>
                <a:gd name="T36" fmla="*/ 19 w 821"/>
                <a:gd name="T37" fmla="*/ 195 h 251"/>
                <a:gd name="T38" fmla="*/ 32 w 821"/>
                <a:gd name="T39" fmla="*/ 202 h 251"/>
                <a:gd name="T40" fmla="*/ 49 w 821"/>
                <a:gd name="T41" fmla="*/ 210 h 251"/>
                <a:gd name="T42" fmla="*/ 69 w 821"/>
                <a:gd name="T43" fmla="*/ 216 h 251"/>
                <a:gd name="T44" fmla="*/ 120 w 821"/>
                <a:gd name="T45" fmla="*/ 229 h 251"/>
                <a:gd name="T46" fmla="*/ 180 w 821"/>
                <a:gd name="T47" fmla="*/ 238 h 251"/>
                <a:gd name="T48" fmla="*/ 249 w 821"/>
                <a:gd name="T49" fmla="*/ 245 h 251"/>
                <a:gd name="T50" fmla="*/ 326 w 821"/>
                <a:gd name="T51" fmla="*/ 249 h 251"/>
                <a:gd name="T52" fmla="*/ 408 w 821"/>
                <a:gd name="T53" fmla="*/ 251 h 251"/>
                <a:gd name="T54" fmla="*/ 408 w 821"/>
                <a:gd name="T55" fmla="*/ 251 h 251"/>
                <a:gd name="T56" fmla="*/ 412 w 821"/>
                <a:gd name="T57" fmla="*/ 251 h 251"/>
                <a:gd name="T58" fmla="*/ 412 w 821"/>
                <a:gd name="T59" fmla="*/ 251 h 251"/>
                <a:gd name="T60" fmla="*/ 494 w 821"/>
                <a:gd name="T61" fmla="*/ 249 h 251"/>
                <a:gd name="T62" fmla="*/ 571 w 821"/>
                <a:gd name="T63" fmla="*/ 244 h 251"/>
                <a:gd name="T64" fmla="*/ 640 w 821"/>
                <a:gd name="T65" fmla="*/ 236 h 251"/>
                <a:gd name="T66" fmla="*/ 701 w 821"/>
                <a:gd name="T67" fmla="*/ 227 h 251"/>
                <a:gd name="T68" fmla="*/ 750 w 821"/>
                <a:gd name="T69" fmla="*/ 216 h 251"/>
                <a:gd name="T70" fmla="*/ 771 w 821"/>
                <a:gd name="T71" fmla="*/ 208 h 251"/>
                <a:gd name="T72" fmla="*/ 787 w 821"/>
                <a:gd name="T73" fmla="*/ 202 h 251"/>
                <a:gd name="T74" fmla="*/ 802 w 821"/>
                <a:gd name="T75" fmla="*/ 195 h 251"/>
                <a:gd name="T76" fmla="*/ 812 w 821"/>
                <a:gd name="T77" fmla="*/ 187 h 251"/>
                <a:gd name="T78" fmla="*/ 819 w 821"/>
                <a:gd name="T79" fmla="*/ 180 h 251"/>
                <a:gd name="T80" fmla="*/ 821 w 821"/>
                <a:gd name="T81" fmla="*/ 171 h 251"/>
                <a:gd name="T82" fmla="*/ 819 w 821"/>
                <a:gd name="T83" fmla="*/ 0 h 251"/>
                <a:gd name="T84" fmla="*/ 819 w 821"/>
                <a:gd name="T85" fmla="*/ 0 h 251"/>
                <a:gd name="T86" fmla="*/ 819 w 821"/>
                <a:gd name="T87" fmla="*/ 0 h 251"/>
                <a:gd name="T88" fmla="*/ 819 w 821"/>
                <a:gd name="T89" fmla="*/ 0 h 251"/>
                <a:gd name="T90" fmla="*/ 791 w 821"/>
                <a:gd name="T91" fmla="*/ 12 h 251"/>
                <a:gd name="T92" fmla="*/ 763 w 821"/>
                <a:gd name="T93" fmla="*/ 21 h 251"/>
                <a:gd name="T94" fmla="*/ 735 w 821"/>
                <a:gd name="T95" fmla="*/ 27 h 251"/>
                <a:gd name="T96" fmla="*/ 713 w 821"/>
                <a:gd name="T97" fmla="*/ 32 h 251"/>
                <a:gd name="T98" fmla="*/ 713 w 821"/>
                <a:gd name="T99" fmla="*/ 32 h 251"/>
                <a:gd name="T100" fmla="*/ 647 w 821"/>
                <a:gd name="T101" fmla="*/ 42 h 251"/>
                <a:gd name="T102" fmla="*/ 574 w 821"/>
                <a:gd name="T103" fmla="*/ 49 h 251"/>
                <a:gd name="T104" fmla="*/ 494 w 821"/>
                <a:gd name="T105" fmla="*/ 55 h 251"/>
                <a:gd name="T106" fmla="*/ 412 w 821"/>
                <a:gd name="T107" fmla="*/ 57 h 251"/>
                <a:gd name="T108" fmla="*/ 412 w 821"/>
                <a:gd name="T109" fmla="*/ 5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21" h="251">
                  <a:moveTo>
                    <a:pt x="412" y="57"/>
                  </a:moveTo>
                  <a:lnTo>
                    <a:pt x="408" y="57"/>
                  </a:lnTo>
                  <a:lnTo>
                    <a:pt x="408" y="57"/>
                  </a:lnTo>
                  <a:lnTo>
                    <a:pt x="324" y="55"/>
                  </a:lnTo>
                  <a:lnTo>
                    <a:pt x="245" y="51"/>
                  </a:lnTo>
                  <a:lnTo>
                    <a:pt x="172" y="43"/>
                  </a:lnTo>
                  <a:lnTo>
                    <a:pt x="107" y="32"/>
                  </a:lnTo>
                  <a:lnTo>
                    <a:pt x="107" y="32"/>
                  </a:lnTo>
                  <a:lnTo>
                    <a:pt x="84" y="28"/>
                  </a:lnTo>
                  <a:lnTo>
                    <a:pt x="58" y="21"/>
                  </a:lnTo>
                  <a:lnTo>
                    <a:pt x="2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" y="180"/>
                  </a:lnTo>
                  <a:lnTo>
                    <a:pt x="9" y="187"/>
                  </a:lnTo>
                  <a:lnTo>
                    <a:pt x="19" y="195"/>
                  </a:lnTo>
                  <a:lnTo>
                    <a:pt x="32" y="202"/>
                  </a:lnTo>
                  <a:lnTo>
                    <a:pt x="49" y="210"/>
                  </a:lnTo>
                  <a:lnTo>
                    <a:pt x="69" y="216"/>
                  </a:lnTo>
                  <a:lnTo>
                    <a:pt x="120" y="229"/>
                  </a:lnTo>
                  <a:lnTo>
                    <a:pt x="180" y="238"/>
                  </a:lnTo>
                  <a:lnTo>
                    <a:pt x="249" y="245"/>
                  </a:lnTo>
                  <a:lnTo>
                    <a:pt x="326" y="249"/>
                  </a:lnTo>
                  <a:lnTo>
                    <a:pt x="408" y="251"/>
                  </a:lnTo>
                  <a:lnTo>
                    <a:pt x="408" y="251"/>
                  </a:lnTo>
                  <a:lnTo>
                    <a:pt x="412" y="251"/>
                  </a:lnTo>
                  <a:lnTo>
                    <a:pt x="412" y="251"/>
                  </a:lnTo>
                  <a:lnTo>
                    <a:pt x="494" y="249"/>
                  </a:lnTo>
                  <a:lnTo>
                    <a:pt x="571" y="244"/>
                  </a:lnTo>
                  <a:lnTo>
                    <a:pt x="640" y="236"/>
                  </a:lnTo>
                  <a:lnTo>
                    <a:pt x="701" y="227"/>
                  </a:lnTo>
                  <a:lnTo>
                    <a:pt x="750" y="216"/>
                  </a:lnTo>
                  <a:lnTo>
                    <a:pt x="771" y="208"/>
                  </a:lnTo>
                  <a:lnTo>
                    <a:pt x="787" y="202"/>
                  </a:lnTo>
                  <a:lnTo>
                    <a:pt x="802" y="195"/>
                  </a:lnTo>
                  <a:lnTo>
                    <a:pt x="812" y="187"/>
                  </a:lnTo>
                  <a:lnTo>
                    <a:pt x="819" y="180"/>
                  </a:lnTo>
                  <a:lnTo>
                    <a:pt x="821" y="171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791" y="12"/>
                  </a:lnTo>
                  <a:lnTo>
                    <a:pt x="763" y="21"/>
                  </a:lnTo>
                  <a:lnTo>
                    <a:pt x="735" y="27"/>
                  </a:lnTo>
                  <a:lnTo>
                    <a:pt x="713" y="32"/>
                  </a:lnTo>
                  <a:lnTo>
                    <a:pt x="713" y="32"/>
                  </a:lnTo>
                  <a:lnTo>
                    <a:pt x="647" y="42"/>
                  </a:lnTo>
                  <a:lnTo>
                    <a:pt x="574" y="49"/>
                  </a:lnTo>
                  <a:lnTo>
                    <a:pt x="494" y="55"/>
                  </a:lnTo>
                  <a:lnTo>
                    <a:pt x="412" y="57"/>
                  </a:lnTo>
                  <a:lnTo>
                    <a:pt x="41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5"/>
            <p:cNvSpPr>
              <a:spLocks/>
            </p:cNvSpPr>
            <p:nvPr/>
          </p:nvSpPr>
          <p:spPr bwMode="auto">
            <a:xfrm>
              <a:off x="8134350" y="0"/>
              <a:ext cx="652463" cy="261938"/>
            </a:xfrm>
            <a:custGeom>
              <a:avLst/>
              <a:gdLst>
                <a:gd name="T0" fmla="*/ 408 w 821"/>
                <a:gd name="T1" fmla="*/ 329 h 329"/>
                <a:gd name="T2" fmla="*/ 408 w 821"/>
                <a:gd name="T3" fmla="*/ 329 h 329"/>
                <a:gd name="T4" fmla="*/ 412 w 821"/>
                <a:gd name="T5" fmla="*/ 329 h 329"/>
                <a:gd name="T6" fmla="*/ 412 w 821"/>
                <a:gd name="T7" fmla="*/ 329 h 329"/>
                <a:gd name="T8" fmla="*/ 494 w 821"/>
                <a:gd name="T9" fmla="*/ 327 h 329"/>
                <a:gd name="T10" fmla="*/ 571 w 821"/>
                <a:gd name="T11" fmla="*/ 322 h 329"/>
                <a:gd name="T12" fmla="*/ 640 w 821"/>
                <a:gd name="T13" fmla="*/ 314 h 329"/>
                <a:gd name="T14" fmla="*/ 701 w 821"/>
                <a:gd name="T15" fmla="*/ 305 h 329"/>
                <a:gd name="T16" fmla="*/ 750 w 821"/>
                <a:gd name="T17" fmla="*/ 294 h 329"/>
                <a:gd name="T18" fmla="*/ 771 w 821"/>
                <a:gd name="T19" fmla="*/ 286 h 329"/>
                <a:gd name="T20" fmla="*/ 787 w 821"/>
                <a:gd name="T21" fmla="*/ 279 h 329"/>
                <a:gd name="T22" fmla="*/ 802 w 821"/>
                <a:gd name="T23" fmla="*/ 273 h 329"/>
                <a:gd name="T24" fmla="*/ 812 w 821"/>
                <a:gd name="T25" fmla="*/ 264 h 329"/>
                <a:gd name="T26" fmla="*/ 819 w 821"/>
                <a:gd name="T27" fmla="*/ 256 h 329"/>
                <a:gd name="T28" fmla="*/ 821 w 821"/>
                <a:gd name="T29" fmla="*/ 249 h 329"/>
                <a:gd name="T30" fmla="*/ 819 w 821"/>
                <a:gd name="T31" fmla="*/ 79 h 329"/>
                <a:gd name="T32" fmla="*/ 819 w 821"/>
                <a:gd name="T33" fmla="*/ 79 h 329"/>
                <a:gd name="T34" fmla="*/ 817 w 821"/>
                <a:gd name="T35" fmla="*/ 69 h 329"/>
                <a:gd name="T36" fmla="*/ 812 w 821"/>
                <a:gd name="T37" fmla="*/ 62 h 329"/>
                <a:gd name="T38" fmla="*/ 802 w 821"/>
                <a:gd name="T39" fmla="*/ 54 h 329"/>
                <a:gd name="T40" fmla="*/ 787 w 821"/>
                <a:gd name="T41" fmla="*/ 47 h 329"/>
                <a:gd name="T42" fmla="*/ 771 w 821"/>
                <a:gd name="T43" fmla="*/ 41 h 329"/>
                <a:gd name="T44" fmla="*/ 750 w 821"/>
                <a:gd name="T45" fmla="*/ 34 h 329"/>
                <a:gd name="T46" fmla="*/ 701 w 821"/>
                <a:gd name="T47" fmla="*/ 22 h 329"/>
                <a:gd name="T48" fmla="*/ 642 w 821"/>
                <a:gd name="T49" fmla="*/ 13 h 329"/>
                <a:gd name="T50" fmla="*/ 572 w 821"/>
                <a:gd name="T51" fmla="*/ 6 h 329"/>
                <a:gd name="T52" fmla="*/ 496 w 821"/>
                <a:gd name="T53" fmla="*/ 0 h 329"/>
                <a:gd name="T54" fmla="*/ 413 w 821"/>
                <a:gd name="T55" fmla="*/ 0 h 329"/>
                <a:gd name="T56" fmla="*/ 413 w 821"/>
                <a:gd name="T57" fmla="*/ 0 h 329"/>
                <a:gd name="T58" fmla="*/ 410 w 821"/>
                <a:gd name="T59" fmla="*/ 0 h 329"/>
                <a:gd name="T60" fmla="*/ 410 w 821"/>
                <a:gd name="T61" fmla="*/ 0 h 329"/>
                <a:gd name="T62" fmla="*/ 327 w 821"/>
                <a:gd name="T63" fmla="*/ 0 h 329"/>
                <a:gd name="T64" fmla="*/ 251 w 821"/>
                <a:gd name="T65" fmla="*/ 6 h 329"/>
                <a:gd name="T66" fmla="*/ 181 w 821"/>
                <a:gd name="T67" fmla="*/ 13 h 329"/>
                <a:gd name="T68" fmla="*/ 120 w 821"/>
                <a:gd name="T69" fmla="*/ 22 h 329"/>
                <a:gd name="T70" fmla="*/ 69 w 821"/>
                <a:gd name="T71" fmla="*/ 34 h 329"/>
                <a:gd name="T72" fmla="*/ 49 w 821"/>
                <a:gd name="T73" fmla="*/ 41 h 329"/>
                <a:gd name="T74" fmla="*/ 32 w 821"/>
                <a:gd name="T75" fmla="*/ 49 h 329"/>
                <a:gd name="T76" fmla="*/ 19 w 821"/>
                <a:gd name="T77" fmla="*/ 56 h 329"/>
                <a:gd name="T78" fmla="*/ 8 w 821"/>
                <a:gd name="T79" fmla="*/ 64 h 329"/>
                <a:gd name="T80" fmla="*/ 2 w 821"/>
                <a:gd name="T81" fmla="*/ 71 h 329"/>
                <a:gd name="T82" fmla="*/ 0 w 821"/>
                <a:gd name="T83" fmla="*/ 79 h 329"/>
                <a:gd name="T84" fmla="*/ 0 w 821"/>
                <a:gd name="T85" fmla="*/ 249 h 329"/>
                <a:gd name="T86" fmla="*/ 0 w 821"/>
                <a:gd name="T87" fmla="*/ 249 h 329"/>
                <a:gd name="T88" fmla="*/ 2 w 821"/>
                <a:gd name="T89" fmla="*/ 258 h 329"/>
                <a:gd name="T90" fmla="*/ 9 w 821"/>
                <a:gd name="T91" fmla="*/ 266 h 329"/>
                <a:gd name="T92" fmla="*/ 19 w 821"/>
                <a:gd name="T93" fmla="*/ 273 h 329"/>
                <a:gd name="T94" fmla="*/ 32 w 821"/>
                <a:gd name="T95" fmla="*/ 281 h 329"/>
                <a:gd name="T96" fmla="*/ 49 w 821"/>
                <a:gd name="T97" fmla="*/ 288 h 329"/>
                <a:gd name="T98" fmla="*/ 69 w 821"/>
                <a:gd name="T99" fmla="*/ 294 h 329"/>
                <a:gd name="T100" fmla="*/ 120 w 821"/>
                <a:gd name="T101" fmla="*/ 305 h 329"/>
                <a:gd name="T102" fmla="*/ 180 w 821"/>
                <a:gd name="T103" fmla="*/ 314 h 329"/>
                <a:gd name="T104" fmla="*/ 249 w 821"/>
                <a:gd name="T105" fmla="*/ 322 h 329"/>
                <a:gd name="T106" fmla="*/ 326 w 821"/>
                <a:gd name="T107" fmla="*/ 327 h 329"/>
                <a:gd name="T108" fmla="*/ 408 w 821"/>
                <a:gd name="T109" fmla="*/ 329 h 329"/>
                <a:gd name="T110" fmla="*/ 408 w 821"/>
                <a:gd name="T1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21" h="329">
                  <a:moveTo>
                    <a:pt x="408" y="329"/>
                  </a:moveTo>
                  <a:lnTo>
                    <a:pt x="408" y="329"/>
                  </a:lnTo>
                  <a:lnTo>
                    <a:pt x="412" y="329"/>
                  </a:lnTo>
                  <a:lnTo>
                    <a:pt x="412" y="329"/>
                  </a:lnTo>
                  <a:lnTo>
                    <a:pt x="494" y="327"/>
                  </a:lnTo>
                  <a:lnTo>
                    <a:pt x="571" y="322"/>
                  </a:lnTo>
                  <a:lnTo>
                    <a:pt x="640" y="314"/>
                  </a:lnTo>
                  <a:lnTo>
                    <a:pt x="701" y="305"/>
                  </a:lnTo>
                  <a:lnTo>
                    <a:pt x="750" y="294"/>
                  </a:lnTo>
                  <a:lnTo>
                    <a:pt x="771" y="286"/>
                  </a:lnTo>
                  <a:lnTo>
                    <a:pt x="787" y="279"/>
                  </a:lnTo>
                  <a:lnTo>
                    <a:pt x="802" y="273"/>
                  </a:lnTo>
                  <a:lnTo>
                    <a:pt x="812" y="264"/>
                  </a:lnTo>
                  <a:lnTo>
                    <a:pt x="819" y="256"/>
                  </a:lnTo>
                  <a:lnTo>
                    <a:pt x="821" y="249"/>
                  </a:lnTo>
                  <a:lnTo>
                    <a:pt x="819" y="79"/>
                  </a:lnTo>
                  <a:lnTo>
                    <a:pt x="819" y="79"/>
                  </a:lnTo>
                  <a:lnTo>
                    <a:pt x="817" y="69"/>
                  </a:lnTo>
                  <a:lnTo>
                    <a:pt x="812" y="62"/>
                  </a:lnTo>
                  <a:lnTo>
                    <a:pt x="802" y="54"/>
                  </a:lnTo>
                  <a:lnTo>
                    <a:pt x="787" y="47"/>
                  </a:lnTo>
                  <a:lnTo>
                    <a:pt x="771" y="41"/>
                  </a:lnTo>
                  <a:lnTo>
                    <a:pt x="750" y="34"/>
                  </a:lnTo>
                  <a:lnTo>
                    <a:pt x="701" y="22"/>
                  </a:lnTo>
                  <a:lnTo>
                    <a:pt x="642" y="13"/>
                  </a:lnTo>
                  <a:lnTo>
                    <a:pt x="572" y="6"/>
                  </a:lnTo>
                  <a:lnTo>
                    <a:pt x="496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327" y="0"/>
                  </a:lnTo>
                  <a:lnTo>
                    <a:pt x="251" y="6"/>
                  </a:lnTo>
                  <a:lnTo>
                    <a:pt x="181" y="13"/>
                  </a:lnTo>
                  <a:lnTo>
                    <a:pt x="120" y="22"/>
                  </a:lnTo>
                  <a:lnTo>
                    <a:pt x="69" y="34"/>
                  </a:lnTo>
                  <a:lnTo>
                    <a:pt x="49" y="41"/>
                  </a:lnTo>
                  <a:lnTo>
                    <a:pt x="32" y="49"/>
                  </a:lnTo>
                  <a:lnTo>
                    <a:pt x="19" y="56"/>
                  </a:lnTo>
                  <a:lnTo>
                    <a:pt x="8" y="64"/>
                  </a:lnTo>
                  <a:lnTo>
                    <a:pt x="2" y="71"/>
                  </a:lnTo>
                  <a:lnTo>
                    <a:pt x="0" y="79"/>
                  </a:lnTo>
                  <a:lnTo>
                    <a:pt x="0" y="249"/>
                  </a:lnTo>
                  <a:lnTo>
                    <a:pt x="0" y="249"/>
                  </a:lnTo>
                  <a:lnTo>
                    <a:pt x="2" y="258"/>
                  </a:lnTo>
                  <a:lnTo>
                    <a:pt x="9" y="266"/>
                  </a:lnTo>
                  <a:lnTo>
                    <a:pt x="19" y="273"/>
                  </a:lnTo>
                  <a:lnTo>
                    <a:pt x="32" y="281"/>
                  </a:lnTo>
                  <a:lnTo>
                    <a:pt x="49" y="288"/>
                  </a:lnTo>
                  <a:lnTo>
                    <a:pt x="69" y="294"/>
                  </a:lnTo>
                  <a:lnTo>
                    <a:pt x="120" y="305"/>
                  </a:lnTo>
                  <a:lnTo>
                    <a:pt x="180" y="314"/>
                  </a:lnTo>
                  <a:lnTo>
                    <a:pt x="249" y="322"/>
                  </a:lnTo>
                  <a:lnTo>
                    <a:pt x="326" y="327"/>
                  </a:lnTo>
                  <a:lnTo>
                    <a:pt x="408" y="329"/>
                  </a:lnTo>
                  <a:lnTo>
                    <a:pt x="408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686828" y="3680221"/>
            <a:ext cx="1296000" cy="1340147"/>
            <a:chOff x="8134350" y="0"/>
            <a:chExt cx="652463" cy="674688"/>
          </a:xfrm>
          <a:solidFill>
            <a:schemeClr val="accent1"/>
          </a:solidFill>
        </p:grpSpPr>
        <p:sp>
          <p:nvSpPr>
            <p:cNvPr id="129" name="Freeform 63"/>
            <p:cNvSpPr>
              <a:spLocks/>
            </p:cNvSpPr>
            <p:nvPr/>
          </p:nvSpPr>
          <p:spPr bwMode="auto">
            <a:xfrm>
              <a:off x="8134350" y="477838"/>
              <a:ext cx="652463" cy="196850"/>
            </a:xfrm>
            <a:custGeom>
              <a:avLst/>
              <a:gdLst>
                <a:gd name="T0" fmla="*/ 412 w 821"/>
                <a:gd name="T1" fmla="*/ 56 h 247"/>
                <a:gd name="T2" fmla="*/ 408 w 821"/>
                <a:gd name="T3" fmla="*/ 56 h 247"/>
                <a:gd name="T4" fmla="*/ 408 w 821"/>
                <a:gd name="T5" fmla="*/ 56 h 247"/>
                <a:gd name="T6" fmla="*/ 324 w 821"/>
                <a:gd name="T7" fmla="*/ 55 h 247"/>
                <a:gd name="T8" fmla="*/ 245 w 821"/>
                <a:gd name="T9" fmla="*/ 51 h 247"/>
                <a:gd name="T10" fmla="*/ 172 w 821"/>
                <a:gd name="T11" fmla="*/ 43 h 247"/>
                <a:gd name="T12" fmla="*/ 107 w 821"/>
                <a:gd name="T13" fmla="*/ 32 h 247"/>
                <a:gd name="T14" fmla="*/ 107 w 821"/>
                <a:gd name="T15" fmla="*/ 32 h 247"/>
                <a:gd name="T16" fmla="*/ 84 w 821"/>
                <a:gd name="T17" fmla="*/ 28 h 247"/>
                <a:gd name="T18" fmla="*/ 58 w 821"/>
                <a:gd name="T19" fmla="*/ 21 h 247"/>
                <a:gd name="T20" fmla="*/ 28 w 821"/>
                <a:gd name="T21" fmla="*/ 13 h 247"/>
                <a:gd name="T22" fmla="*/ 0 w 821"/>
                <a:gd name="T23" fmla="*/ 0 h 247"/>
                <a:gd name="T24" fmla="*/ 0 w 821"/>
                <a:gd name="T25" fmla="*/ 169 h 247"/>
                <a:gd name="T26" fmla="*/ 0 w 821"/>
                <a:gd name="T27" fmla="*/ 169 h 247"/>
                <a:gd name="T28" fmla="*/ 2 w 821"/>
                <a:gd name="T29" fmla="*/ 176 h 247"/>
                <a:gd name="T30" fmla="*/ 9 w 821"/>
                <a:gd name="T31" fmla="*/ 185 h 247"/>
                <a:gd name="T32" fmla="*/ 19 w 821"/>
                <a:gd name="T33" fmla="*/ 193 h 247"/>
                <a:gd name="T34" fmla="*/ 32 w 821"/>
                <a:gd name="T35" fmla="*/ 199 h 247"/>
                <a:gd name="T36" fmla="*/ 49 w 821"/>
                <a:gd name="T37" fmla="*/ 206 h 247"/>
                <a:gd name="T38" fmla="*/ 69 w 821"/>
                <a:gd name="T39" fmla="*/ 214 h 247"/>
                <a:gd name="T40" fmla="*/ 120 w 821"/>
                <a:gd name="T41" fmla="*/ 225 h 247"/>
                <a:gd name="T42" fmla="*/ 180 w 821"/>
                <a:gd name="T43" fmla="*/ 234 h 247"/>
                <a:gd name="T44" fmla="*/ 249 w 821"/>
                <a:gd name="T45" fmla="*/ 242 h 247"/>
                <a:gd name="T46" fmla="*/ 326 w 821"/>
                <a:gd name="T47" fmla="*/ 245 h 247"/>
                <a:gd name="T48" fmla="*/ 408 w 821"/>
                <a:gd name="T49" fmla="*/ 247 h 247"/>
                <a:gd name="T50" fmla="*/ 408 w 821"/>
                <a:gd name="T51" fmla="*/ 247 h 247"/>
                <a:gd name="T52" fmla="*/ 412 w 821"/>
                <a:gd name="T53" fmla="*/ 247 h 247"/>
                <a:gd name="T54" fmla="*/ 412 w 821"/>
                <a:gd name="T55" fmla="*/ 247 h 247"/>
                <a:gd name="T56" fmla="*/ 494 w 821"/>
                <a:gd name="T57" fmla="*/ 245 h 247"/>
                <a:gd name="T58" fmla="*/ 571 w 821"/>
                <a:gd name="T59" fmla="*/ 242 h 247"/>
                <a:gd name="T60" fmla="*/ 640 w 821"/>
                <a:gd name="T61" fmla="*/ 234 h 247"/>
                <a:gd name="T62" fmla="*/ 701 w 821"/>
                <a:gd name="T63" fmla="*/ 223 h 247"/>
                <a:gd name="T64" fmla="*/ 750 w 821"/>
                <a:gd name="T65" fmla="*/ 212 h 247"/>
                <a:gd name="T66" fmla="*/ 771 w 821"/>
                <a:gd name="T67" fmla="*/ 206 h 247"/>
                <a:gd name="T68" fmla="*/ 787 w 821"/>
                <a:gd name="T69" fmla="*/ 199 h 247"/>
                <a:gd name="T70" fmla="*/ 802 w 821"/>
                <a:gd name="T71" fmla="*/ 191 h 247"/>
                <a:gd name="T72" fmla="*/ 812 w 821"/>
                <a:gd name="T73" fmla="*/ 184 h 247"/>
                <a:gd name="T74" fmla="*/ 819 w 821"/>
                <a:gd name="T75" fmla="*/ 176 h 247"/>
                <a:gd name="T76" fmla="*/ 821 w 821"/>
                <a:gd name="T77" fmla="*/ 167 h 247"/>
                <a:gd name="T78" fmla="*/ 819 w 821"/>
                <a:gd name="T79" fmla="*/ 0 h 247"/>
                <a:gd name="T80" fmla="*/ 819 w 821"/>
                <a:gd name="T81" fmla="*/ 0 h 247"/>
                <a:gd name="T82" fmla="*/ 791 w 821"/>
                <a:gd name="T83" fmla="*/ 12 h 247"/>
                <a:gd name="T84" fmla="*/ 763 w 821"/>
                <a:gd name="T85" fmla="*/ 21 h 247"/>
                <a:gd name="T86" fmla="*/ 735 w 821"/>
                <a:gd name="T87" fmla="*/ 28 h 247"/>
                <a:gd name="T88" fmla="*/ 713 w 821"/>
                <a:gd name="T89" fmla="*/ 32 h 247"/>
                <a:gd name="T90" fmla="*/ 713 w 821"/>
                <a:gd name="T91" fmla="*/ 32 h 247"/>
                <a:gd name="T92" fmla="*/ 647 w 821"/>
                <a:gd name="T93" fmla="*/ 43 h 247"/>
                <a:gd name="T94" fmla="*/ 574 w 821"/>
                <a:gd name="T95" fmla="*/ 51 h 247"/>
                <a:gd name="T96" fmla="*/ 494 w 821"/>
                <a:gd name="T97" fmla="*/ 55 h 247"/>
                <a:gd name="T98" fmla="*/ 412 w 821"/>
                <a:gd name="T99" fmla="*/ 56 h 247"/>
                <a:gd name="T100" fmla="*/ 412 w 821"/>
                <a:gd name="T101" fmla="*/ 5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1" h="247">
                  <a:moveTo>
                    <a:pt x="412" y="56"/>
                  </a:moveTo>
                  <a:lnTo>
                    <a:pt x="408" y="56"/>
                  </a:lnTo>
                  <a:lnTo>
                    <a:pt x="408" y="56"/>
                  </a:lnTo>
                  <a:lnTo>
                    <a:pt x="324" y="55"/>
                  </a:lnTo>
                  <a:lnTo>
                    <a:pt x="245" y="51"/>
                  </a:lnTo>
                  <a:lnTo>
                    <a:pt x="172" y="43"/>
                  </a:lnTo>
                  <a:lnTo>
                    <a:pt x="107" y="32"/>
                  </a:lnTo>
                  <a:lnTo>
                    <a:pt x="107" y="32"/>
                  </a:lnTo>
                  <a:lnTo>
                    <a:pt x="84" y="28"/>
                  </a:lnTo>
                  <a:lnTo>
                    <a:pt x="58" y="21"/>
                  </a:lnTo>
                  <a:lnTo>
                    <a:pt x="28" y="13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2" y="176"/>
                  </a:lnTo>
                  <a:lnTo>
                    <a:pt x="9" y="185"/>
                  </a:lnTo>
                  <a:lnTo>
                    <a:pt x="19" y="193"/>
                  </a:lnTo>
                  <a:lnTo>
                    <a:pt x="32" y="199"/>
                  </a:lnTo>
                  <a:lnTo>
                    <a:pt x="49" y="206"/>
                  </a:lnTo>
                  <a:lnTo>
                    <a:pt x="69" y="214"/>
                  </a:lnTo>
                  <a:lnTo>
                    <a:pt x="120" y="225"/>
                  </a:lnTo>
                  <a:lnTo>
                    <a:pt x="180" y="234"/>
                  </a:lnTo>
                  <a:lnTo>
                    <a:pt x="249" y="242"/>
                  </a:lnTo>
                  <a:lnTo>
                    <a:pt x="326" y="245"/>
                  </a:lnTo>
                  <a:lnTo>
                    <a:pt x="408" y="247"/>
                  </a:lnTo>
                  <a:lnTo>
                    <a:pt x="408" y="247"/>
                  </a:lnTo>
                  <a:lnTo>
                    <a:pt x="412" y="247"/>
                  </a:lnTo>
                  <a:lnTo>
                    <a:pt x="412" y="247"/>
                  </a:lnTo>
                  <a:lnTo>
                    <a:pt x="494" y="245"/>
                  </a:lnTo>
                  <a:lnTo>
                    <a:pt x="571" y="242"/>
                  </a:lnTo>
                  <a:lnTo>
                    <a:pt x="640" y="234"/>
                  </a:lnTo>
                  <a:lnTo>
                    <a:pt x="701" y="223"/>
                  </a:lnTo>
                  <a:lnTo>
                    <a:pt x="750" y="212"/>
                  </a:lnTo>
                  <a:lnTo>
                    <a:pt x="771" y="206"/>
                  </a:lnTo>
                  <a:lnTo>
                    <a:pt x="787" y="199"/>
                  </a:lnTo>
                  <a:lnTo>
                    <a:pt x="802" y="191"/>
                  </a:lnTo>
                  <a:lnTo>
                    <a:pt x="812" y="184"/>
                  </a:lnTo>
                  <a:lnTo>
                    <a:pt x="819" y="176"/>
                  </a:lnTo>
                  <a:lnTo>
                    <a:pt x="821" y="167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791" y="12"/>
                  </a:lnTo>
                  <a:lnTo>
                    <a:pt x="763" y="21"/>
                  </a:lnTo>
                  <a:lnTo>
                    <a:pt x="735" y="28"/>
                  </a:lnTo>
                  <a:lnTo>
                    <a:pt x="713" y="32"/>
                  </a:lnTo>
                  <a:lnTo>
                    <a:pt x="713" y="32"/>
                  </a:lnTo>
                  <a:lnTo>
                    <a:pt x="647" y="43"/>
                  </a:lnTo>
                  <a:lnTo>
                    <a:pt x="574" y="51"/>
                  </a:lnTo>
                  <a:lnTo>
                    <a:pt x="494" y="55"/>
                  </a:lnTo>
                  <a:lnTo>
                    <a:pt x="412" y="56"/>
                  </a:lnTo>
                  <a:lnTo>
                    <a:pt x="412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4"/>
            <p:cNvSpPr>
              <a:spLocks/>
            </p:cNvSpPr>
            <p:nvPr/>
          </p:nvSpPr>
          <p:spPr bwMode="auto">
            <a:xfrm>
              <a:off x="8134350" y="269875"/>
              <a:ext cx="652463" cy="200025"/>
            </a:xfrm>
            <a:custGeom>
              <a:avLst/>
              <a:gdLst>
                <a:gd name="T0" fmla="*/ 412 w 821"/>
                <a:gd name="T1" fmla="*/ 57 h 251"/>
                <a:gd name="T2" fmla="*/ 408 w 821"/>
                <a:gd name="T3" fmla="*/ 57 h 251"/>
                <a:gd name="T4" fmla="*/ 408 w 821"/>
                <a:gd name="T5" fmla="*/ 57 h 251"/>
                <a:gd name="T6" fmla="*/ 324 w 821"/>
                <a:gd name="T7" fmla="*/ 55 h 251"/>
                <a:gd name="T8" fmla="*/ 245 w 821"/>
                <a:gd name="T9" fmla="*/ 51 h 251"/>
                <a:gd name="T10" fmla="*/ 172 w 821"/>
                <a:gd name="T11" fmla="*/ 43 h 251"/>
                <a:gd name="T12" fmla="*/ 107 w 821"/>
                <a:gd name="T13" fmla="*/ 32 h 251"/>
                <a:gd name="T14" fmla="*/ 107 w 821"/>
                <a:gd name="T15" fmla="*/ 32 h 251"/>
                <a:gd name="T16" fmla="*/ 84 w 821"/>
                <a:gd name="T17" fmla="*/ 28 h 251"/>
                <a:gd name="T18" fmla="*/ 58 w 821"/>
                <a:gd name="T19" fmla="*/ 21 h 251"/>
                <a:gd name="T20" fmla="*/ 28 w 821"/>
                <a:gd name="T21" fmla="*/ 12 h 251"/>
                <a:gd name="T22" fmla="*/ 0 w 821"/>
                <a:gd name="T23" fmla="*/ 0 h 251"/>
                <a:gd name="T24" fmla="*/ 0 w 821"/>
                <a:gd name="T25" fmla="*/ 0 h 251"/>
                <a:gd name="T26" fmla="*/ 0 w 821"/>
                <a:gd name="T27" fmla="*/ 0 h 251"/>
                <a:gd name="T28" fmla="*/ 0 w 821"/>
                <a:gd name="T29" fmla="*/ 173 h 251"/>
                <a:gd name="T30" fmla="*/ 0 w 821"/>
                <a:gd name="T31" fmla="*/ 173 h 251"/>
                <a:gd name="T32" fmla="*/ 2 w 821"/>
                <a:gd name="T33" fmla="*/ 180 h 251"/>
                <a:gd name="T34" fmla="*/ 9 w 821"/>
                <a:gd name="T35" fmla="*/ 187 h 251"/>
                <a:gd name="T36" fmla="*/ 19 w 821"/>
                <a:gd name="T37" fmla="*/ 195 h 251"/>
                <a:gd name="T38" fmla="*/ 32 w 821"/>
                <a:gd name="T39" fmla="*/ 202 h 251"/>
                <a:gd name="T40" fmla="*/ 49 w 821"/>
                <a:gd name="T41" fmla="*/ 210 h 251"/>
                <a:gd name="T42" fmla="*/ 69 w 821"/>
                <a:gd name="T43" fmla="*/ 216 h 251"/>
                <a:gd name="T44" fmla="*/ 120 w 821"/>
                <a:gd name="T45" fmla="*/ 229 h 251"/>
                <a:gd name="T46" fmla="*/ 180 w 821"/>
                <a:gd name="T47" fmla="*/ 238 h 251"/>
                <a:gd name="T48" fmla="*/ 249 w 821"/>
                <a:gd name="T49" fmla="*/ 245 h 251"/>
                <a:gd name="T50" fmla="*/ 326 w 821"/>
                <a:gd name="T51" fmla="*/ 249 h 251"/>
                <a:gd name="T52" fmla="*/ 408 w 821"/>
                <a:gd name="T53" fmla="*/ 251 h 251"/>
                <a:gd name="T54" fmla="*/ 408 w 821"/>
                <a:gd name="T55" fmla="*/ 251 h 251"/>
                <a:gd name="T56" fmla="*/ 412 w 821"/>
                <a:gd name="T57" fmla="*/ 251 h 251"/>
                <a:gd name="T58" fmla="*/ 412 w 821"/>
                <a:gd name="T59" fmla="*/ 251 h 251"/>
                <a:gd name="T60" fmla="*/ 494 w 821"/>
                <a:gd name="T61" fmla="*/ 249 h 251"/>
                <a:gd name="T62" fmla="*/ 571 w 821"/>
                <a:gd name="T63" fmla="*/ 244 h 251"/>
                <a:gd name="T64" fmla="*/ 640 w 821"/>
                <a:gd name="T65" fmla="*/ 236 h 251"/>
                <a:gd name="T66" fmla="*/ 701 w 821"/>
                <a:gd name="T67" fmla="*/ 227 h 251"/>
                <a:gd name="T68" fmla="*/ 750 w 821"/>
                <a:gd name="T69" fmla="*/ 216 h 251"/>
                <a:gd name="T70" fmla="*/ 771 w 821"/>
                <a:gd name="T71" fmla="*/ 208 h 251"/>
                <a:gd name="T72" fmla="*/ 787 w 821"/>
                <a:gd name="T73" fmla="*/ 202 h 251"/>
                <a:gd name="T74" fmla="*/ 802 w 821"/>
                <a:gd name="T75" fmla="*/ 195 h 251"/>
                <a:gd name="T76" fmla="*/ 812 w 821"/>
                <a:gd name="T77" fmla="*/ 187 h 251"/>
                <a:gd name="T78" fmla="*/ 819 w 821"/>
                <a:gd name="T79" fmla="*/ 180 h 251"/>
                <a:gd name="T80" fmla="*/ 821 w 821"/>
                <a:gd name="T81" fmla="*/ 171 h 251"/>
                <a:gd name="T82" fmla="*/ 819 w 821"/>
                <a:gd name="T83" fmla="*/ 0 h 251"/>
                <a:gd name="T84" fmla="*/ 819 w 821"/>
                <a:gd name="T85" fmla="*/ 0 h 251"/>
                <a:gd name="T86" fmla="*/ 819 w 821"/>
                <a:gd name="T87" fmla="*/ 0 h 251"/>
                <a:gd name="T88" fmla="*/ 819 w 821"/>
                <a:gd name="T89" fmla="*/ 0 h 251"/>
                <a:gd name="T90" fmla="*/ 791 w 821"/>
                <a:gd name="T91" fmla="*/ 12 h 251"/>
                <a:gd name="T92" fmla="*/ 763 w 821"/>
                <a:gd name="T93" fmla="*/ 21 h 251"/>
                <a:gd name="T94" fmla="*/ 735 w 821"/>
                <a:gd name="T95" fmla="*/ 27 h 251"/>
                <a:gd name="T96" fmla="*/ 713 w 821"/>
                <a:gd name="T97" fmla="*/ 32 h 251"/>
                <a:gd name="T98" fmla="*/ 713 w 821"/>
                <a:gd name="T99" fmla="*/ 32 h 251"/>
                <a:gd name="T100" fmla="*/ 647 w 821"/>
                <a:gd name="T101" fmla="*/ 42 h 251"/>
                <a:gd name="T102" fmla="*/ 574 w 821"/>
                <a:gd name="T103" fmla="*/ 49 h 251"/>
                <a:gd name="T104" fmla="*/ 494 w 821"/>
                <a:gd name="T105" fmla="*/ 55 h 251"/>
                <a:gd name="T106" fmla="*/ 412 w 821"/>
                <a:gd name="T107" fmla="*/ 57 h 251"/>
                <a:gd name="T108" fmla="*/ 412 w 821"/>
                <a:gd name="T109" fmla="*/ 5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21" h="251">
                  <a:moveTo>
                    <a:pt x="412" y="57"/>
                  </a:moveTo>
                  <a:lnTo>
                    <a:pt x="408" y="57"/>
                  </a:lnTo>
                  <a:lnTo>
                    <a:pt x="408" y="57"/>
                  </a:lnTo>
                  <a:lnTo>
                    <a:pt x="324" y="55"/>
                  </a:lnTo>
                  <a:lnTo>
                    <a:pt x="245" y="51"/>
                  </a:lnTo>
                  <a:lnTo>
                    <a:pt x="172" y="43"/>
                  </a:lnTo>
                  <a:lnTo>
                    <a:pt x="107" y="32"/>
                  </a:lnTo>
                  <a:lnTo>
                    <a:pt x="107" y="32"/>
                  </a:lnTo>
                  <a:lnTo>
                    <a:pt x="84" y="28"/>
                  </a:lnTo>
                  <a:lnTo>
                    <a:pt x="58" y="21"/>
                  </a:lnTo>
                  <a:lnTo>
                    <a:pt x="2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" y="180"/>
                  </a:lnTo>
                  <a:lnTo>
                    <a:pt x="9" y="187"/>
                  </a:lnTo>
                  <a:lnTo>
                    <a:pt x="19" y="195"/>
                  </a:lnTo>
                  <a:lnTo>
                    <a:pt x="32" y="202"/>
                  </a:lnTo>
                  <a:lnTo>
                    <a:pt x="49" y="210"/>
                  </a:lnTo>
                  <a:lnTo>
                    <a:pt x="69" y="216"/>
                  </a:lnTo>
                  <a:lnTo>
                    <a:pt x="120" y="229"/>
                  </a:lnTo>
                  <a:lnTo>
                    <a:pt x="180" y="238"/>
                  </a:lnTo>
                  <a:lnTo>
                    <a:pt x="249" y="245"/>
                  </a:lnTo>
                  <a:lnTo>
                    <a:pt x="326" y="249"/>
                  </a:lnTo>
                  <a:lnTo>
                    <a:pt x="408" y="251"/>
                  </a:lnTo>
                  <a:lnTo>
                    <a:pt x="408" y="251"/>
                  </a:lnTo>
                  <a:lnTo>
                    <a:pt x="412" y="251"/>
                  </a:lnTo>
                  <a:lnTo>
                    <a:pt x="412" y="251"/>
                  </a:lnTo>
                  <a:lnTo>
                    <a:pt x="494" y="249"/>
                  </a:lnTo>
                  <a:lnTo>
                    <a:pt x="571" y="244"/>
                  </a:lnTo>
                  <a:lnTo>
                    <a:pt x="640" y="236"/>
                  </a:lnTo>
                  <a:lnTo>
                    <a:pt x="701" y="227"/>
                  </a:lnTo>
                  <a:lnTo>
                    <a:pt x="750" y="216"/>
                  </a:lnTo>
                  <a:lnTo>
                    <a:pt x="771" y="208"/>
                  </a:lnTo>
                  <a:lnTo>
                    <a:pt x="787" y="202"/>
                  </a:lnTo>
                  <a:lnTo>
                    <a:pt x="802" y="195"/>
                  </a:lnTo>
                  <a:lnTo>
                    <a:pt x="812" y="187"/>
                  </a:lnTo>
                  <a:lnTo>
                    <a:pt x="819" y="180"/>
                  </a:lnTo>
                  <a:lnTo>
                    <a:pt x="821" y="171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791" y="12"/>
                  </a:lnTo>
                  <a:lnTo>
                    <a:pt x="763" y="21"/>
                  </a:lnTo>
                  <a:lnTo>
                    <a:pt x="735" y="27"/>
                  </a:lnTo>
                  <a:lnTo>
                    <a:pt x="713" y="32"/>
                  </a:lnTo>
                  <a:lnTo>
                    <a:pt x="713" y="32"/>
                  </a:lnTo>
                  <a:lnTo>
                    <a:pt x="647" y="42"/>
                  </a:lnTo>
                  <a:lnTo>
                    <a:pt x="574" y="49"/>
                  </a:lnTo>
                  <a:lnTo>
                    <a:pt x="494" y="55"/>
                  </a:lnTo>
                  <a:lnTo>
                    <a:pt x="412" y="57"/>
                  </a:lnTo>
                  <a:lnTo>
                    <a:pt x="41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5"/>
            <p:cNvSpPr>
              <a:spLocks/>
            </p:cNvSpPr>
            <p:nvPr/>
          </p:nvSpPr>
          <p:spPr bwMode="auto">
            <a:xfrm>
              <a:off x="8134350" y="0"/>
              <a:ext cx="652463" cy="261938"/>
            </a:xfrm>
            <a:custGeom>
              <a:avLst/>
              <a:gdLst>
                <a:gd name="T0" fmla="*/ 408 w 821"/>
                <a:gd name="T1" fmla="*/ 329 h 329"/>
                <a:gd name="T2" fmla="*/ 408 w 821"/>
                <a:gd name="T3" fmla="*/ 329 h 329"/>
                <a:gd name="T4" fmla="*/ 412 w 821"/>
                <a:gd name="T5" fmla="*/ 329 h 329"/>
                <a:gd name="T6" fmla="*/ 412 w 821"/>
                <a:gd name="T7" fmla="*/ 329 h 329"/>
                <a:gd name="T8" fmla="*/ 494 w 821"/>
                <a:gd name="T9" fmla="*/ 327 h 329"/>
                <a:gd name="T10" fmla="*/ 571 w 821"/>
                <a:gd name="T11" fmla="*/ 322 h 329"/>
                <a:gd name="T12" fmla="*/ 640 w 821"/>
                <a:gd name="T13" fmla="*/ 314 h 329"/>
                <a:gd name="T14" fmla="*/ 701 w 821"/>
                <a:gd name="T15" fmla="*/ 305 h 329"/>
                <a:gd name="T16" fmla="*/ 750 w 821"/>
                <a:gd name="T17" fmla="*/ 294 h 329"/>
                <a:gd name="T18" fmla="*/ 771 w 821"/>
                <a:gd name="T19" fmla="*/ 286 h 329"/>
                <a:gd name="T20" fmla="*/ 787 w 821"/>
                <a:gd name="T21" fmla="*/ 279 h 329"/>
                <a:gd name="T22" fmla="*/ 802 w 821"/>
                <a:gd name="T23" fmla="*/ 273 h 329"/>
                <a:gd name="T24" fmla="*/ 812 w 821"/>
                <a:gd name="T25" fmla="*/ 264 h 329"/>
                <a:gd name="T26" fmla="*/ 819 w 821"/>
                <a:gd name="T27" fmla="*/ 256 h 329"/>
                <a:gd name="T28" fmla="*/ 821 w 821"/>
                <a:gd name="T29" fmla="*/ 249 h 329"/>
                <a:gd name="T30" fmla="*/ 819 w 821"/>
                <a:gd name="T31" fmla="*/ 79 h 329"/>
                <a:gd name="T32" fmla="*/ 819 w 821"/>
                <a:gd name="T33" fmla="*/ 79 h 329"/>
                <a:gd name="T34" fmla="*/ 817 w 821"/>
                <a:gd name="T35" fmla="*/ 69 h 329"/>
                <a:gd name="T36" fmla="*/ 812 w 821"/>
                <a:gd name="T37" fmla="*/ 62 h 329"/>
                <a:gd name="T38" fmla="*/ 802 w 821"/>
                <a:gd name="T39" fmla="*/ 54 h 329"/>
                <a:gd name="T40" fmla="*/ 787 w 821"/>
                <a:gd name="T41" fmla="*/ 47 h 329"/>
                <a:gd name="T42" fmla="*/ 771 w 821"/>
                <a:gd name="T43" fmla="*/ 41 h 329"/>
                <a:gd name="T44" fmla="*/ 750 w 821"/>
                <a:gd name="T45" fmla="*/ 34 h 329"/>
                <a:gd name="T46" fmla="*/ 701 w 821"/>
                <a:gd name="T47" fmla="*/ 22 h 329"/>
                <a:gd name="T48" fmla="*/ 642 w 821"/>
                <a:gd name="T49" fmla="*/ 13 h 329"/>
                <a:gd name="T50" fmla="*/ 572 w 821"/>
                <a:gd name="T51" fmla="*/ 6 h 329"/>
                <a:gd name="T52" fmla="*/ 496 w 821"/>
                <a:gd name="T53" fmla="*/ 0 h 329"/>
                <a:gd name="T54" fmla="*/ 413 w 821"/>
                <a:gd name="T55" fmla="*/ 0 h 329"/>
                <a:gd name="T56" fmla="*/ 413 w 821"/>
                <a:gd name="T57" fmla="*/ 0 h 329"/>
                <a:gd name="T58" fmla="*/ 410 w 821"/>
                <a:gd name="T59" fmla="*/ 0 h 329"/>
                <a:gd name="T60" fmla="*/ 410 w 821"/>
                <a:gd name="T61" fmla="*/ 0 h 329"/>
                <a:gd name="T62" fmla="*/ 327 w 821"/>
                <a:gd name="T63" fmla="*/ 0 h 329"/>
                <a:gd name="T64" fmla="*/ 251 w 821"/>
                <a:gd name="T65" fmla="*/ 6 h 329"/>
                <a:gd name="T66" fmla="*/ 181 w 821"/>
                <a:gd name="T67" fmla="*/ 13 h 329"/>
                <a:gd name="T68" fmla="*/ 120 w 821"/>
                <a:gd name="T69" fmla="*/ 22 h 329"/>
                <a:gd name="T70" fmla="*/ 69 w 821"/>
                <a:gd name="T71" fmla="*/ 34 h 329"/>
                <a:gd name="T72" fmla="*/ 49 w 821"/>
                <a:gd name="T73" fmla="*/ 41 h 329"/>
                <a:gd name="T74" fmla="*/ 32 w 821"/>
                <a:gd name="T75" fmla="*/ 49 h 329"/>
                <a:gd name="T76" fmla="*/ 19 w 821"/>
                <a:gd name="T77" fmla="*/ 56 h 329"/>
                <a:gd name="T78" fmla="*/ 8 w 821"/>
                <a:gd name="T79" fmla="*/ 64 h 329"/>
                <a:gd name="T80" fmla="*/ 2 w 821"/>
                <a:gd name="T81" fmla="*/ 71 h 329"/>
                <a:gd name="T82" fmla="*/ 0 w 821"/>
                <a:gd name="T83" fmla="*/ 79 h 329"/>
                <a:gd name="T84" fmla="*/ 0 w 821"/>
                <a:gd name="T85" fmla="*/ 249 h 329"/>
                <a:gd name="T86" fmla="*/ 0 w 821"/>
                <a:gd name="T87" fmla="*/ 249 h 329"/>
                <a:gd name="T88" fmla="*/ 2 w 821"/>
                <a:gd name="T89" fmla="*/ 258 h 329"/>
                <a:gd name="T90" fmla="*/ 9 w 821"/>
                <a:gd name="T91" fmla="*/ 266 h 329"/>
                <a:gd name="T92" fmla="*/ 19 w 821"/>
                <a:gd name="T93" fmla="*/ 273 h 329"/>
                <a:gd name="T94" fmla="*/ 32 w 821"/>
                <a:gd name="T95" fmla="*/ 281 h 329"/>
                <a:gd name="T96" fmla="*/ 49 w 821"/>
                <a:gd name="T97" fmla="*/ 288 h 329"/>
                <a:gd name="T98" fmla="*/ 69 w 821"/>
                <a:gd name="T99" fmla="*/ 294 h 329"/>
                <a:gd name="T100" fmla="*/ 120 w 821"/>
                <a:gd name="T101" fmla="*/ 305 h 329"/>
                <a:gd name="T102" fmla="*/ 180 w 821"/>
                <a:gd name="T103" fmla="*/ 314 h 329"/>
                <a:gd name="T104" fmla="*/ 249 w 821"/>
                <a:gd name="T105" fmla="*/ 322 h 329"/>
                <a:gd name="T106" fmla="*/ 326 w 821"/>
                <a:gd name="T107" fmla="*/ 327 h 329"/>
                <a:gd name="T108" fmla="*/ 408 w 821"/>
                <a:gd name="T109" fmla="*/ 329 h 329"/>
                <a:gd name="T110" fmla="*/ 408 w 821"/>
                <a:gd name="T1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21" h="329">
                  <a:moveTo>
                    <a:pt x="408" y="329"/>
                  </a:moveTo>
                  <a:lnTo>
                    <a:pt x="408" y="329"/>
                  </a:lnTo>
                  <a:lnTo>
                    <a:pt x="412" y="329"/>
                  </a:lnTo>
                  <a:lnTo>
                    <a:pt x="412" y="329"/>
                  </a:lnTo>
                  <a:lnTo>
                    <a:pt x="494" y="327"/>
                  </a:lnTo>
                  <a:lnTo>
                    <a:pt x="571" y="322"/>
                  </a:lnTo>
                  <a:lnTo>
                    <a:pt x="640" y="314"/>
                  </a:lnTo>
                  <a:lnTo>
                    <a:pt x="701" y="305"/>
                  </a:lnTo>
                  <a:lnTo>
                    <a:pt x="750" y="294"/>
                  </a:lnTo>
                  <a:lnTo>
                    <a:pt x="771" y="286"/>
                  </a:lnTo>
                  <a:lnTo>
                    <a:pt x="787" y="279"/>
                  </a:lnTo>
                  <a:lnTo>
                    <a:pt x="802" y="273"/>
                  </a:lnTo>
                  <a:lnTo>
                    <a:pt x="812" y="264"/>
                  </a:lnTo>
                  <a:lnTo>
                    <a:pt x="819" y="256"/>
                  </a:lnTo>
                  <a:lnTo>
                    <a:pt x="821" y="249"/>
                  </a:lnTo>
                  <a:lnTo>
                    <a:pt x="819" y="79"/>
                  </a:lnTo>
                  <a:lnTo>
                    <a:pt x="819" y="79"/>
                  </a:lnTo>
                  <a:lnTo>
                    <a:pt x="817" y="69"/>
                  </a:lnTo>
                  <a:lnTo>
                    <a:pt x="812" y="62"/>
                  </a:lnTo>
                  <a:lnTo>
                    <a:pt x="802" y="54"/>
                  </a:lnTo>
                  <a:lnTo>
                    <a:pt x="787" y="47"/>
                  </a:lnTo>
                  <a:lnTo>
                    <a:pt x="771" y="41"/>
                  </a:lnTo>
                  <a:lnTo>
                    <a:pt x="750" y="34"/>
                  </a:lnTo>
                  <a:lnTo>
                    <a:pt x="701" y="22"/>
                  </a:lnTo>
                  <a:lnTo>
                    <a:pt x="642" y="13"/>
                  </a:lnTo>
                  <a:lnTo>
                    <a:pt x="572" y="6"/>
                  </a:lnTo>
                  <a:lnTo>
                    <a:pt x="496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327" y="0"/>
                  </a:lnTo>
                  <a:lnTo>
                    <a:pt x="251" y="6"/>
                  </a:lnTo>
                  <a:lnTo>
                    <a:pt x="181" y="13"/>
                  </a:lnTo>
                  <a:lnTo>
                    <a:pt x="120" y="22"/>
                  </a:lnTo>
                  <a:lnTo>
                    <a:pt x="69" y="34"/>
                  </a:lnTo>
                  <a:lnTo>
                    <a:pt x="49" y="41"/>
                  </a:lnTo>
                  <a:lnTo>
                    <a:pt x="32" y="49"/>
                  </a:lnTo>
                  <a:lnTo>
                    <a:pt x="19" y="56"/>
                  </a:lnTo>
                  <a:lnTo>
                    <a:pt x="8" y="64"/>
                  </a:lnTo>
                  <a:lnTo>
                    <a:pt x="2" y="71"/>
                  </a:lnTo>
                  <a:lnTo>
                    <a:pt x="0" y="79"/>
                  </a:lnTo>
                  <a:lnTo>
                    <a:pt x="0" y="249"/>
                  </a:lnTo>
                  <a:lnTo>
                    <a:pt x="0" y="249"/>
                  </a:lnTo>
                  <a:lnTo>
                    <a:pt x="2" y="258"/>
                  </a:lnTo>
                  <a:lnTo>
                    <a:pt x="9" y="266"/>
                  </a:lnTo>
                  <a:lnTo>
                    <a:pt x="19" y="273"/>
                  </a:lnTo>
                  <a:lnTo>
                    <a:pt x="32" y="281"/>
                  </a:lnTo>
                  <a:lnTo>
                    <a:pt x="49" y="288"/>
                  </a:lnTo>
                  <a:lnTo>
                    <a:pt x="69" y="294"/>
                  </a:lnTo>
                  <a:lnTo>
                    <a:pt x="120" y="305"/>
                  </a:lnTo>
                  <a:lnTo>
                    <a:pt x="180" y="314"/>
                  </a:lnTo>
                  <a:lnTo>
                    <a:pt x="249" y="322"/>
                  </a:lnTo>
                  <a:lnTo>
                    <a:pt x="326" y="327"/>
                  </a:lnTo>
                  <a:lnTo>
                    <a:pt x="408" y="329"/>
                  </a:lnTo>
                  <a:lnTo>
                    <a:pt x="408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6" name="Freeform 135"/>
          <p:cNvSpPr/>
          <p:nvPr/>
        </p:nvSpPr>
        <p:spPr>
          <a:xfrm>
            <a:off x="2429474" y="4191674"/>
            <a:ext cx="827570" cy="960236"/>
          </a:xfrm>
          <a:custGeom>
            <a:avLst/>
            <a:gdLst>
              <a:gd name="connsiteX0" fmla="*/ 370370 w 827570"/>
              <a:gd name="connsiteY0" fmla="*/ 0 h 960236"/>
              <a:gd name="connsiteX1" fmla="*/ 378462 w 827570"/>
              <a:gd name="connsiteY1" fmla="*/ 125427 h 960236"/>
              <a:gd name="connsiteX2" fmla="*/ 378719 w 827570"/>
              <a:gd name="connsiteY2" fmla="*/ 136205 h 960236"/>
              <a:gd name="connsiteX3" fmla="*/ 413785 w 827570"/>
              <a:gd name="connsiteY3" fmla="*/ 132670 h 960236"/>
              <a:gd name="connsiteX4" fmla="*/ 827570 w 827570"/>
              <a:gd name="connsiteY4" fmla="*/ 546453 h 960236"/>
              <a:gd name="connsiteX5" fmla="*/ 413785 w 827570"/>
              <a:gd name="connsiteY5" fmla="*/ 960236 h 960236"/>
              <a:gd name="connsiteX6" fmla="*/ 0 w 827570"/>
              <a:gd name="connsiteY6" fmla="*/ 546453 h 960236"/>
              <a:gd name="connsiteX7" fmla="*/ 2374 w 827570"/>
              <a:gd name="connsiteY7" fmla="*/ 522901 h 960236"/>
              <a:gd name="connsiteX8" fmla="*/ 181974 w 827570"/>
              <a:gd name="connsiteY8" fmla="*/ 515717 h 960236"/>
              <a:gd name="connsiteX9" fmla="*/ 178875 w 827570"/>
              <a:gd name="connsiteY9" fmla="*/ 546453 h 960236"/>
              <a:gd name="connsiteX10" fmla="*/ 413785 w 827570"/>
              <a:gd name="connsiteY10" fmla="*/ 781362 h 960236"/>
              <a:gd name="connsiteX11" fmla="*/ 648695 w 827570"/>
              <a:gd name="connsiteY11" fmla="*/ 546453 h 960236"/>
              <a:gd name="connsiteX12" fmla="*/ 413785 w 827570"/>
              <a:gd name="connsiteY12" fmla="*/ 311544 h 960236"/>
              <a:gd name="connsiteX13" fmla="*/ 382967 w 827570"/>
              <a:gd name="connsiteY13" fmla="*/ 314651 h 960236"/>
              <a:gd name="connsiteX14" fmla="*/ 386554 w 827570"/>
              <a:gd name="connsiteY14" fmla="*/ 465292 h 960236"/>
              <a:gd name="connsiteX15" fmla="*/ 273458 w 827570"/>
              <a:gd name="connsiteY15" fmla="*/ 362967 h 960236"/>
              <a:gd name="connsiteX16" fmla="*/ 267980 w 827570"/>
              <a:gd name="connsiteY16" fmla="*/ 366661 h 960236"/>
              <a:gd name="connsiteX17" fmla="*/ 133992 w 827570"/>
              <a:gd name="connsiteY17" fmla="*/ 243307 h 960236"/>
              <a:gd name="connsiteX18" fmla="*/ 137763 w 827570"/>
              <a:gd name="connsiteY18" fmla="*/ 240195 h 960236"/>
              <a:gd name="connsiteX19" fmla="*/ 131655 w 827570"/>
              <a:gd name="connsiteY19" fmla="*/ 234669 h 96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7570" h="960236">
                <a:moveTo>
                  <a:pt x="370370" y="0"/>
                </a:moveTo>
                <a:lnTo>
                  <a:pt x="378462" y="125427"/>
                </a:lnTo>
                <a:lnTo>
                  <a:pt x="378719" y="136205"/>
                </a:lnTo>
                <a:lnTo>
                  <a:pt x="413785" y="132670"/>
                </a:lnTo>
                <a:cubicBezTo>
                  <a:pt x="642312" y="132670"/>
                  <a:pt x="827570" y="317927"/>
                  <a:pt x="827570" y="546453"/>
                </a:cubicBezTo>
                <a:cubicBezTo>
                  <a:pt x="827570" y="774979"/>
                  <a:pt x="642312" y="960236"/>
                  <a:pt x="413785" y="960236"/>
                </a:cubicBezTo>
                <a:cubicBezTo>
                  <a:pt x="185258" y="960236"/>
                  <a:pt x="0" y="774979"/>
                  <a:pt x="0" y="546453"/>
                </a:cubicBezTo>
                <a:lnTo>
                  <a:pt x="2374" y="522901"/>
                </a:lnTo>
                <a:lnTo>
                  <a:pt x="181974" y="515717"/>
                </a:lnTo>
                <a:lnTo>
                  <a:pt x="178875" y="546453"/>
                </a:lnTo>
                <a:cubicBezTo>
                  <a:pt x="178875" y="676190"/>
                  <a:pt x="284048" y="781362"/>
                  <a:pt x="413785" y="781362"/>
                </a:cubicBezTo>
                <a:cubicBezTo>
                  <a:pt x="543522" y="781362"/>
                  <a:pt x="648695" y="676190"/>
                  <a:pt x="648695" y="546453"/>
                </a:cubicBezTo>
                <a:cubicBezTo>
                  <a:pt x="648695" y="416716"/>
                  <a:pt x="543522" y="311544"/>
                  <a:pt x="413785" y="311544"/>
                </a:cubicBezTo>
                <a:lnTo>
                  <a:pt x="382967" y="314651"/>
                </a:lnTo>
                <a:lnTo>
                  <a:pt x="386554" y="465292"/>
                </a:lnTo>
                <a:lnTo>
                  <a:pt x="273458" y="362967"/>
                </a:lnTo>
                <a:lnTo>
                  <a:pt x="267980" y="366661"/>
                </a:lnTo>
                <a:lnTo>
                  <a:pt x="133992" y="243307"/>
                </a:lnTo>
                <a:lnTo>
                  <a:pt x="137763" y="240195"/>
                </a:lnTo>
                <a:lnTo>
                  <a:pt x="131655" y="2346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Freeform 10"/>
          <p:cNvSpPr>
            <a:spLocks/>
          </p:cNvSpPr>
          <p:nvPr/>
        </p:nvSpPr>
        <p:spPr bwMode="auto">
          <a:xfrm flipH="1">
            <a:off x="2464748" y="4279500"/>
            <a:ext cx="757022" cy="838132"/>
          </a:xfrm>
          <a:custGeom>
            <a:avLst/>
            <a:gdLst>
              <a:gd name="T0" fmla="*/ 672 w 672"/>
              <a:gd name="T1" fmla="*/ 408 h 744"/>
              <a:gd name="T2" fmla="*/ 664 w 672"/>
              <a:gd name="T3" fmla="*/ 476 h 744"/>
              <a:gd name="T4" fmla="*/ 644 w 672"/>
              <a:gd name="T5" fmla="*/ 538 h 744"/>
              <a:gd name="T6" fmla="*/ 614 w 672"/>
              <a:gd name="T7" fmla="*/ 596 h 744"/>
              <a:gd name="T8" fmla="*/ 572 w 672"/>
              <a:gd name="T9" fmla="*/ 646 h 744"/>
              <a:gd name="T10" fmla="*/ 524 w 672"/>
              <a:gd name="T11" fmla="*/ 686 h 744"/>
              <a:gd name="T12" fmla="*/ 466 w 672"/>
              <a:gd name="T13" fmla="*/ 718 h 744"/>
              <a:gd name="T14" fmla="*/ 404 w 672"/>
              <a:gd name="T15" fmla="*/ 736 h 744"/>
              <a:gd name="T16" fmla="*/ 336 w 672"/>
              <a:gd name="T17" fmla="*/ 744 h 744"/>
              <a:gd name="T18" fmla="*/ 302 w 672"/>
              <a:gd name="T19" fmla="*/ 742 h 744"/>
              <a:gd name="T20" fmla="*/ 236 w 672"/>
              <a:gd name="T21" fmla="*/ 728 h 744"/>
              <a:gd name="T22" fmla="*/ 176 w 672"/>
              <a:gd name="T23" fmla="*/ 702 h 744"/>
              <a:gd name="T24" fmla="*/ 122 w 672"/>
              <a:gd name="T25" fmla="*/ 666 h 744"/>
              <a:gd name="T26" fmla="*/ 78 w 672"/>
              <a:gd name="T27" fmla="*/ 622 h 744"/>
              <a:gd name="T28" fmla="*/ 42 w 672"/>
              <a:gd name="T29" fmla="*/ 568 h 744"/>
              <a:gd name="T30" fmla="*/ 16 w 672"/>
              <a:gd name="T31" fmla="*/ 508 h 744"/>
              <a:gd name="T32" fmla="*/ 2 w 672"/>
              <a:gd name="T33" fmla="*/ 442 h 744"/>
              <a:gd name="T34" fmla="*/ 0 w 672"/>
              <a:gd name="T35" fmla="*/ 408 h 744"/>
              <a:gd name="T36" fmla="*/ 8 w 672"/>
              <a:gd name="T37" fmla="*/ 340 h 744"/>
              <a:gd name="T38" fmla="*/ 28 w 672"/>
              <a:gd name="T39" fmla="*/ 278 h 744"/>
              <a:gd name="T40" fmla="*/ 58 w 672"/>
              <a:gd name="T41" fmla="*/ 220 h 744"/>
              <a:gd name="T42" fmla="*/ 98 w 672"/>
              <a:gd name="T43" fmla="*/ 172 h 744"/>
              <a:gd name="T44" fmla="*/ 148 w 672"/>
              <a:gd name="T45" fmla="*/ 130 h 744"/>
              <a:gd name="T46" fmla="*/ 206 w 672"/>
              <a:gd name="T47" fmla="*/ 100 h 744"/>
              <a:gd name="T48" fmla="*/ 268 w 672"/>
              <a:gd name="T49" fmla="*/ 80 h 744"/>
              <a:gd name="T50" fmla="*/ 336 w 672"/>
              <a:gd name="T51" fmla="*/ 74 h 744"/>
              <a:gd name="T52" fmla="*/ 364 w 672"/>
              <a:gd name="T53" fmla="*/ 74 h 744"/>
              <a:gd name="T54" fmla="*/ 394 w 672"/>
              <a:gd name="T55" fmla="*/ 0 h 744"/>
              <a:gd name="T56" fmla="*/ 394 w 672"/>
              <a:gd name="T57" fmla="*/ 252 h 744"/>
              <a:gd name="T58" fmla="*/ 394 w 672"/>
              <a:gd name="T59" fmla="*/ 174 h 744"/>
              <a:gd name="T60" fmla="*/ 336 w 672"/>
              <a:gd name="T61" fmla="*/ 166 h 744"/>
              <a:gd name="T62" fmla="*/ 312 w 672"/>
              <a:gd name="T63" fmla="*/ 168 h 744"/>
              <a:gd name="T64" fmla="*/ 264 w 672"/>
              <a:gd name="T65" fmla="*/ 178 h 744"/>
              <a:gd name="T66" fmla="*/ 220 w 672"/>
              <a:gd name="T67" fmla="*/ 196 h 744"/>
              <a:gd name="T68" fmla="*/ 182 w 672"/>
              <a:gd name="T69" fmla="*/ 222 h 744"/>
              <a:gd name="T70" fmla="*/ 150 w 672"/>
              <a:gd name="T71" fmla="*/ 254 h 744"/>
              <a:gd name="T72" fmla="*/ 124 w 672"/>
              <a:gd name="T73" fmla="*/ 292 h 744"/>
              <a:gd name="T74" fmla="*/ 104 w 672"/>
              <a:gd name="T75" fmla="*/ 336 h 744"/>
              <a:gd name="T76" fmla="*/ 96 w 672"/>
              <a:gd name="T77" fmla="*/ 384 h 744"/>
              <a:gd name="T78" fmla="*/ 94 w 672"/>
              <a:gd name="T79" fmla="*/ 408 h 744"/>
              <a:gd name="T80" fmla="*/ 98 w 672"/>
              <a:gd name="T81" fmla="*/ 456 h 744"/>
              <a:gd name="T82" fmla="*/ 112 w 672"/>
              <a:gd name="T83" fmla="*/ 502 h 744"/>
              <a:gd name="T84" fmla="*/ 136 w 672"/>
              <a:gd name="T85" fmla="*/ 544 h 744"/>
              <a:gd name="T86" fmla="*/ 164 w 672"/>
              <a:gd name="T87" fmla="*/ 580 h 744"/>
              <a:gd name="T88" fmla="*/ 200 w 672"/>
              <a:gd name="T89" fmla="*/ 608 h 744"/>
              <a:gd name="T90" fmla="*/ 242 w 672"/>
              <a:gd name="T91" fmla="*/ 632 h 744"/>
              <a:gd name="T92" fmla="*/ 288 w 672"/>
              <a:gd name="T93" fmla="*/ 646 h 744"/>
              <a:gd name="T94" fmla="*/ 336 w 672"/>
              <a:gd name="T95" fmla="*/ 650 h 744"/>
              <a:gd name="T96" fmla="*/ 360 w 672"/>
              <a:gd name="T97" fmla="*/ 650 h 744"/>
              <a:gd name="T98" fmla="*/ 408 w 672"/>
              <a:gd name="T99" fmla="*/ 640 h 744"/>
              <a:gd name="T100" fmla="*/ 452 w 672"/>
              <a:gd name="T101" fmla="*/ 622 h 744"/>
              <a:gd name="T102" fmla="*/ 490 w 672"/>
              <a:gd name="T103" fmla="*/ 594 h 744"/>
              <a:gd name="T104" fmla="*/ 522 w 672"/>
              <a:gd name="T105" fmla="*/ 562 h 744"/>
              <a:gd name="T106" fmla="*/ 548 w 672"/>
              <a:gd name="T107" fmla="*/ 524 h 744"/>
              <a:gd name="T108" fmla="*/ 568 w 672"/>
              <a:gd name="T109" fmla="*/ 480 h 744"/>
              <a:gd name="T110" fmla="*/ 576 w 672"/>
              <a:gd name="T111" fmla="*/ 432 h 744"/>
              <a:gd name="T112" fmla="*/ 672 w 672"/>
              <a:gd name="T113" fmla="*/ 408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72" h="744">
                <a:moveTo>
                  <a:pt x="672" y="408"/>
                </a:moveTo>
                <a:lnTo>
                  <a:pt x="672" y="408"/>
                </a:lnTo>
                <a:lnTo>
                  <a:pt x="670" y="442"/>
                </a:lnTo>
                <a:lnTo>
                  <a:pt x="664" y="476"/>
                </a:lnTo>
                <a:lnTo>
                  <a:pt x="656" y="508"/>
                </a:lnTo>
                <a:lnTo>
                  <a:pt x="644" y="538"/>
                </a:lnTo>
                <a:lnTo>
                  <a:pt x="630" y="568"/>
                </a:lnTo>
                <a:lnTo>
                  <a:pt x="614" y="596"/>
                </a:lnTo>
                <a:lnTo>
                  <a:pt x="594" y="622"/>
                </a:lnTo>
                <a:lnTo>
                  <a:pt x="572" y="646"/>
                </a:lnTo>
                <a:lnTo>
                  <a:pt x="550" y="666"/>
                </a:lnTo>
                <a:lnTo>
                  <a:pt x="524" y="686"/>
                </a:lnTo>
                <a:lnTo>
                  <a:pt x="496" y="702"/>
                </a:lnTo>
                <a:lnTo>
                  <a:pt x="466" y="718"/>
                </a:lnTo>
                <a:lnTo>
                  <a:pt x="436" y="728"/>
                </a:lnTo>
                <a:lnTo>
                  <a:pt x="404" y="736"/>
                </a:lnTo>
                <a:lnTo>
                  <a:pt x="370" y="742"/>
                </a:lnTo>
                <a:lnTo>
                  <a:pt x="336" y="744"/>
                </a:lnTo>
                <a:lnTo>
                  <a:pt x="336" y="744"/>
                </a:lnTo>
                <a:lnTo>
                  <a:pt x="302" y="742"/>
                </a:lnTo>
                <a:lnTo>
                  <a:pt x="268" y="736"/>
                </a:lnTo>
                <a:lnTo>
                  <a:pt x="236" y="728"/>
                </a:lnTo>
                <a:lnTo>
                  <a:pt x="206" y="718"/>
                </a:lnTo>
                <a:lnTo>
                  <a:pt x="176" y="702"/>
                </a:lnTo>
                <a:lnTo>
                  <a:pt x="148" y="686"/>
                </a:lnTo>
                <a:lnTo>
                  <a:pt x="122" y="666"/>
                </a:lnTo>
                <a:lnTo>
                  <a:pt x="98" y="646"/>
                </a:lnTo>
                <a:lnTo>
                  <a:pt x="78" y="622"/>
                </a:lnTo>
                <a:lnTo>
                  <a:pt x="58" y="596"/>
                </a:lnTo>
                <a:lnTo>
                  <a:pt x="42" y="568"/>
                </a:lnTo>
                <a:lnTo>
                  <a:pt x="28" y="538"/>
                </a:lnTo>
                <a:lnTo>
                  <a:pt x="16" y="508"/>
                </a:lnTo>
                <a:lnTo>
                  <a:pt x="8" y="476"/>
                </a:lnTo>
                <a:lnTo>
                  <a:pt x="2" y="442"/>
                </a:lnTo>
                <a:lnTo>
                  <a:pt x="0" y="408"/>
                </a:lnTo>
                <a:lnTo>
                  <a:pt x="0" y="408"/>
                </a:lnTo>
                <a:lnTo>
                  <a:pt x="2" y="374"/>
                </a:lnTo>
                <a:lnTo>
                  <a:pt x="8" y="340"/>
                </a:lnTo>
                <a:lnTo>
                  <a:pt x="16" y="308"/>
                </a:lnTo>
                <a:lnTo>
                  <a:pt x="28" y="278"/>
                </a:lnTo>
                <a:lnTo>
                  <a:pt x="42" y="248"/>
                </a:lnTo>
                <a:lnTo>
                  <a:pt x="58" y="220"/>
                </a:lnTo>
                <a:lnTo>
                  <a:pt x="78" y="196"/>
                </a:lnTo>
                <a:lnTo>
                  <a:pt x="98" y="172"/>
                </a:lnTo>
                <a:lnTo>
                  <a:pt x="122" y="150"/>
                </a:lnTo>
                <a:lnTo>
                  <a:pt x="148" y="130"/>
                </a:lnTo>
                <a:lnTo>
                  <a:pt x="176" y="114"/>
                </a:lnTo>
                <a:lnTo>
                  <a:pt x="206" y="100"/>
                </a:lnTo>
                <a:lnTo>
                  <a:pt x="236" y="88"/>
                </a:lnTo>
                <a:lnTo>
                  <a:pt x="268" y="80"/>
                </a:lnTo>
                <a:lnTo>
                  <a:pt x="302" y="74"/>
                </a:lnTo>
                <a:lnTo>
                  <a:pt x="336" y="74"/>
                </a:lnTo>
                <a:lnTo>
                  <a:pt x="336" y="74"/>
                </a:lnTo>
                <a:lnTo>
                  <a:pt x="364" y="74"/>
                </a:lnTo>
                <a:lnTo>
                  <a:pt x="394" y="78"/>
                </a:lnTo>
                <a:lnTo>
                  <a:pt x="394" y="0"/>
                </a:lnTo>
                <a:lnTo>
                  <a:pt x="518" y="126"/>
                </a:lnTo>
                <a:lnTo>
                  <a:pt x="394" y="252"/>
                </a:lnTo>
                <a:lnTo>
                  <a:pt x="394" y="174"/>
                </a:lnTo>
                <a:lnTo>
                  <a:pt x="394" y="174"/>
                </a:lnTo>
                <a:lnTo>
                  <a:pt x="366" y="168"/>
                </a:lnTo>
                <a:lnTo>
                  <a:pt x="336" y="166"/>
                </a:lnTo>
                <a:lnTo>
                  <a:pt x="336" y="166"/>
                </a:lnTo>
                <a:lnTo>
                  <a:pt x="312" y="168"/>
                </a:lnTo>
                <a:lnTo>
                  <a:pt x="288" y="172"/>
                </a:lnTo>
                <a:lnTo>
                  <a:pt x="264" y="178"/>
                </a:lnTo>
                <a:lnTo>
                  <a:pt x="242" y="186"/>
                </a:lnTo>
                <a:lnTo>
                  <a:pt x="220" y="196"/>
                </a:lnTo>
                <a:lnTo>
                  <a:pt x="200" y="208"/>
                </a:lnTo>
                <a:lnTo>
                  <a:pt x="182" y="222"/>
                </a:lnTo>
                <a:lnTo>
                  <a:pt x="164" y="238"/>
                </a:lnTo>
                <a:lnTo>
                  <a:pt x="150" y="254"/>
                </a:lnTo>
                <a:lnTo>
                  <a:pt x="136" y="272"/>
                </a:lnTo>
                <a:lnTo>
                  <a:pt x="124" y="292"/>
                </a:lnTo>
                <a:lnTo>
                  <a:pt x="112" y="314"/>
                </a:lnTo>
                <a:lnTo>
                  <a:pt x="104" y="336"/>
                </a:lnTo>
                <a:lnTo>
                  <a:pt x="98" y="360"/>
                </a:lnTo>
                <a:lnTo>
                  <a:pt x="96" y="384"/>
                </a:lnTo>
                <a:lnTo>
                  <a:pt x="94" y="408"/>
                </a:lnTo>
                <a:lnTo>
                  <a:pt x="94" y="408"/>
                </a:lnTo>
                <a:lnTo>
                  <a:pt x="96" y="432"/>
                </a:lnTo>
                <a:lnTo>
                  <a:pt x="98" y="456"/>
                </a:lnTo>
                <a:lnTo>
                  <a:pt x="104" y="480"/>
                </a:lnTo>
                <a:lnTo>
                  <a:pt x="112" y="502"/>
                </a:lnTo>
                <a:lnTo>
                  <a:pt x="124" y="524"/>
                </a:lnTo>
                <a:lnTo>
                  <a:pt x="136" y="544"/>
                </a:lnTo>
                <a:lnTo>
                  <a:pt x="150" y="562"/>
                </a:lnTo>
                <a:lnTo>
                  <a:pt x="164" y="580"/>
                </a:lnTo>
                <a:lnTo>
                  <a:pt x="182" y="594"/>
                </a:lnTo>
                <a:lnTo>
                  <a:pt x="200" y="608"/>
                </a:lnTo>
                <a:lnTo>
                  <a:pt x="220" y="622"/>
                </a:lnTo>
                <a:lnTo>
                  <a:pt x="242" y="632"/>
                </a:lnTo>
                <a:lnTo>
                  <a:pt x="264" y="640"/>
                </a:lnTo>
                <a:lnTo>
                  <a:pt x="288" y="646"/>
                </a:lnTo>
                <a:lnTo>
                  <a:pt x="312" y="650"/>
                </a:lnTo>
                <a:lnTo>
                  <a:pt x="336" y="650"/>
                </a:lnTo>
                <a:lnTo>
                  <a:pt x="336" y="650"/>
                </a:lnTo>
                <a:lnTo>
                  <a:pt x="360" y="650"/>
                </a:lnTo>
                <a:lnTo>
                  <a:pt x="384" y="646"/>
                </a:lnTo>
                <a:lnTo>
                  <a:pt x="408" y="640"/>
                </a:lnTo>
                <a:lnTo>
                  <a:pt x="430" y="632"/>
                </a:lnTo>
                <a:lnTo>
                  <a:pt x="452" y="622"/>
                </a:lnTo>
                <a:lnTo>
                  <a:pt x="472" y="608"/>
                </a:lnTo>
                <a:lnTo>
                  <a:pt x="490" y="594"/>
                </a:lnTo>
                <a:lnTo>
                  <a:pt x="506" y="580"/>
                </a:lnTo>
                <a:lnTo>
                  <a:pt x="522" y="562"/>
                </a:lnTo>
                <a:lnTo>
                  <a:pt x="536" y="544"/>
                </a:lnTo>
                <a:lnTo>
                  <a:pt x="548" y="524"/>
                </a:lnTo>
                <a:lnTo>
                  <a:pt x="558" y="502"/>
                </a:lnTo>
                <a:lnTo>
                  <a:pt x="568" y="480"/>
                </a:lnTo>
                <a:lnTo>
                  <a:pt x="574" y="456"/>
                </a:lnTo>
                <a:lnTo>
                  <a:pt x="576" y="432"/>
                </a:lnTo>
                <a:lnTo>
                  <a:pt x="578" y="408"/>
                </a:lnTo>
                <a:lnTo>
                  <a:pt x="672" y="40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76317" y="2802913"/>
            <a:ext cx="688387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666666"/>
                </a:solidFill>
              </a:rPr>
              <a:t>Account for the “what if” scenarios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666666"/>
                </a:solidFill>
              </a:rPr>
              <a:t>Backup </a:t>
            </a:r>
            <a:r>
              <a:rPr lang="en-IN" sz="2000" dirty="0">
                <a:solidFill>
                  <a:srgbClr val="666666"/>
                </a:solidFill>
              </a:rPr>
              <a:t>the physical server </a:t>
            </a:r>
            <a:r>
              <a:rPr lang="en-IN" sz="2000" dirty="0" smtClean="0">
                <a:solidFill>
                  <a:srgbClr val="666666"/>
                </a:solidFill>
              </a:rPr>
              <a:t>itself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Microsoft's VSS backup </a:t>
            </a:r>
            <a:r>
              <a:rPr lang="en-IN" sz="2000" dirty="0" smtClean="0"/>
              <a:t>utility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Veeam</a:t>
            </a:r>
            <a:r>
              <a:rPr lang="en-IN" sz="2000" dirty="0"/>
              <a:t> has a great and FREE Endpoint Backup product </a:t>
            </a:r>
          </a:p>
        </p:txBody>
      </p:sp>
    </p:spTree>
    <p:extLst>
      <p:ext uri="{BB962C8B-B14F-4D97-AF65-F5344CB8AC3E}">
        <p14:creationId xmlns:p14="http://schemas.microsoft.com/office/powerpoint/2010/main" val="18564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Hiring Outside Help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470586" y="1501460"/>
            <a:ext cx="1601850" cy="4153587"/>
            <a:chOff x="1471288" y="2038890"/>
            <a:chExt cx="1347326" cy="3493608"/>
          </a:xfrm>
        </p:grpSpPr>
        <p:grpSp>
          <p:nvGrpSpPr>
            <p:cNvPr id="29" name="Group 28"/>
            <p:cNvGrpSpPr/>
            <p:nvPr/>
          </p:nvGrpSpPr>
          <p:grpSpPr>
            <a:xfrm>
              <a:off x="1471288" y="3233431"/>
              <a:ext cx="1347326" cy="2299067"/>
              <a:chOff x="1615117" y="3233431"/>
              <a:chExt cx="1059668" cy="2299067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1615117" y="5433396"/>
                <a:ext cx="384841" cy="93513"/>
              </a:xfrm>
              <a:custGeom>
                <a:avLst/>
                <a:gdLst>
                  <a:gd name="connsiteX0" fmla="*/ 324091 w 412830"/>
                  <a:gd name="connsiteY0" fmla="*/ 0 h 100314"/>
                  <a:gd name="connsiteX1" fmla="*/ 0 w 412830"/>
                  <a:gd name="connsiteY1" fmla="*/ 100314 h 100314"/>
                  <a:gd name="connsiteX2" fmla="*/ 412830 w 412830"/>
                  <a:gd name="connsiteY2" fmla="*/ 69448 h 100314"/>
                  <a:gd name="connsiteX3" fmla="*/ 412830 w 412830"/>
                  <a:gd name="connsiteY3" fmla="*/ 11574 h 100314"/>
                  <a:gd name="connsiteX4" fmla="*/ 324091 w 412830"/>
                  <a:gd name="connsiteY4" fmla="*/ 0 h 10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2830" h="100314">
                    <a:moveTo>
                      <a:pt x="324091" y="0"/>
                    </a:moveTo>
                    <a:lnTo>
                      <a:pt x="0" y="100314"/>
                    </a:lnTo>
                    <a:lnTo>
                      <a:pt x="412830" y="69448"/>
                    </a:lnTo>
                    <a:lnTo>
                      <a:pt x="412830" y="11574"/>
                    </a:lnTo>
                    <a:lnTo>
                      <a:pt x="324091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 flipH="1">
                <a:off x="2142481" y="5438985"/>
                <a:ext cx="384841" cy="93513"/>
              </a:xfrm>
              <a:custGeom>
                <a:avLst/>
                <a:gdLst>
                  <a:gd name="connsiteX0" fmla="*/ 324091 w 412830"/>
                  <a:gd name="connsiteY0" fmla="*/ 0 h 100314"/>
                  <a:gd name="connsiteX1" fmla="*/ 0 w 412830"/>
                  <a:gd name="connsiteY1" fmla="*/ 100314 h 100314"/>
                  <a:gd name="connsiteX2" fmla="*/ 412830 w 412830"/>
                  <a:gd name="connsiteY2" fmla="*/ 69448 h 100314"/>
                  <a:gd name="connsiteX3" fmla="*/ 412830 w 412830"/>
                  <a:gd name="connsiteY3" fmla="*/ 11574 h 100314"/>
                  <a:gd name="connsiteX4" fmla="*/ 324091 w 412830"/>
                  <a:gd name="connsiteY4" fmla="*/ 0 h 10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2830" h="100314">
                    <a:moveTo>
                      <a:pt x="324091" y="0"/>
                    </a:moveTo>
                    <a:lnTo>
                      <a:pt x="0" y="100314"/>
                    </a:lnTo>
                    <a:lnTo>
                      <a:pt x="412830" y="69448"/>
                    </a:lnTo>
                    <a:lnTo>
                      <a:pt x="412830" y="11574"/>
                    </a:lnTo>
                    <a:lnTo>
                      <a:pt x="324091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685625" y="4458933"/>
                <a:ext cx="187801" cy="229437"/>
              </a:xfrm>
              <a:custGeom>
                <a:avLst/>
                <a:gdLst>
                  <a:gd name="connsiteX0" fmla="*/ 0 w 165904"/>
                  <a:gd name="connsiteY0" fmla="*/ 38582 h 239210"/>
                  <a:gd name="connsiteX1" fmla="*/ 65590 w 165904"/>
                  <a:gd name="connsiteY1" fmla="*/ 239210 h 239210"/>
                  <a:gd name="connsiteX2" fmla="*/ 165904 w 165904"/>
                  <a:gd name="connsiteY2" fmla="*/ 150471 h 239210"/>
                  <a:gd name="connsiteX3" fmla="*/ 73306 w 165904"/>
                  <a:gd name="connsiteY3" fmla="*/ 0 h 239210"/>
                  <a:gd name="connsiteX4" fmla="*/ 0 w 165904"/>
                  <a:gd name="connsiteY4" fmla="*/ 38582 h 239210"/>
                  <a:gd name="connsiteX0" fmla="*/ 10625 w 176529"/>
                  <a:gd name="connsiteY0" fmla="*/ 38582 h 239210"/>
                  <a:gd name="connsiteX1" fmla="*/ 76215 w 176529"/>
                  <a:gd name="connsiteY1" fmla="*/ 239210 h 239210"/>
                  <a:gd name="connsiteX2" fmla="*/ 176529 w 176529"/>
                  <a:gd name="connsiteY2" fmla="*/ 150471 h 239210"/>
                  <a:gd name="connsiteX3" fmla="*/ 83931 w 176529"/>
                  <a:gd name="connsiteY3" fmla="*/ 0 h 239210"/>
                  <a:gd name="connsiteX4" fmla="*/ 10625 w 176529"/>
                  <a:gd name="connsiteY4" fmla="*/ 38582 h 239210"/>
                  <a:gd name="connsiteX0" fmla="*/ 20148 w 186052"/>
                  <a:gd name="connsiteY0" fmla="*/ 38582 h 239210"/>
                  <a:gd name="connsiteX1" fmla="*/ 85738 w 186052"/>
                  <a:gd name="connsiteY1" fmla="*/ 239210 h 239210"/>
                  <a:gd name="connsiteX2" fmla="*/ 186052 w 186052"/>
                  <a:gd name="connsiteY2" fmla="*/ 150471 h 239210"/>
                  <a:gd name="connsiteX3" fmla="*/ 93454 w 186052"/>
                  <a:gd name="connsiteY3" fmla="*/ 0 h 239210"/>
                  <a:gd name="connsiteX4" fmla="*/ 20148 w 186052"/>
                  <a:gd name="connsiteY4" fmla="*/ 38582 h 239210"/>
                  <a:gd name="connsiteX0" fmla="*/ 20148 w 186052"/>
                  <a:gd name="connsiteY0" fmla="*/ 38582 h 244768"/>
                  <a:gd name="connsiteX1" fmla="*/ 85738 w 186052"/>
                  <a:gd name="connsiteY1" fmla="*/ 239210 h 244768"/>
                  <a:gd name="connsiteX2" fmla="*/ 186052 w 186052"/>
                  <a:gd name="connsiteY2" fmla="*/ 150471 h 244768"/>
                  <a:gd name="connsiteX3" fmla="*/ 93454 w 186052"/>
                  <a:gd name="connsiteY3" fmla="*/ 0 h 244768"/>
                  <a:gd name="connsiteX4" fmla="*/ 20148 w 186052"/>
                  <a:gd name="connsiteY4" fmla="*/ 38582 h 244768"/>
                  <a:gd name="connsiteX0" fmla="*/ 20148 w 198566"/>
                  <a:gd name="connsiteY0" fmla="*/ 38582 h 246123"/>
                  <a:gd name="connsiteX1" fmla="*/ 85738 w 198566"/>
                  <a:gd name="connsiteY1" fmla="*/ 239210 h 246123"/>
                  <a:gd name="connsiteX2" fmla="*/ 186052 w 198566"/>
                  <a:gd name="connsiteY2" fmla="*/ 150471 h 246123"/>
                  <a:gd name="connsiteX3" fmla="*/ 93454 w 198566"/>
                  <a:gd name="connsiteY3" fmla="*/ 0 h 246123"/>
                  <a:gd name="connsiteX4" fmla="*/ 20148 w 198566"/>
                  <a:gd name="connsiteY4" fmla="*/ 38582 h 246123"/>
                  <a:gd name="connsiteX0" fmla="*/ 19183 w 201459"/>
                  <a:gd name="connsiteY0" fmla="*/ 27007 h 246123"/>
                  <a:gd name="connsiteX1" fmla="*/ 88631 w 201459"/>
                  <a:gd name="connsiteY1" fmla="*/ 239210 h 246123"/>
                  <a:gd name="connsiteX2" fmla="*/ 188945 w 201459"/>
                  <a:gd name="connsiteY2" fmla="*/ 150471 h 246123"/>
                  <a:gd name="connsiteX3" fmla="*/ 96347 w 201459"/>
                  <a:gd name="connsiteY3" fmla="*/ 0 h 246123"/>
                  <a:gd name="connsiteX4" fmla="*/ 19183 w 201459"/>
                  <a:gd name="connsiteY4" fmla="*/ 27007 h 24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459" h="246123">
                    <a:moveTo>
                      <a:pt x="19183" y="27007"/>
                    </a:moveTo>
                    <a:cubicBezTo>
                      <a:pt x="-20686" y="147898"/>
                      <a:pt x="1178" y="207058"/>
                      <a:pt x="88631" y="239210"/>
                    </a:cubicBezTo>
                    <a:cubicBezTo>
                      <a:pt x="203091" y="267504"/>
                      <a:pt x="217239" y="203200"/>
                      <a:pt x="188945" y="150471"/>
                    </a:cubicBezTo>
                    <a:lnTo>
                      <a:pt x="96347" y="0"/>
                    </a:lnTo>
                    <a:lnTo>
                      <a:pt x="19183" y="27007"/>
                    </a:lnTo>
                    <a:close/>
                  </a:path>
                </a:pathLst>
              </a:custGeom>
              <a:solidFill>
                <a:srgbClr val="FBD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002212" y="4573650"/>
                <a:ext cx="672573" cy="708540"/>
              </a:xfrm>
              <a:custGeom>
                <a:avLst/>
                <a:gdLst>
                  <a:gd name="connsiteX0" fmla="*/ 20742 w 721488"/>
                  <a:gd name="connsiteY0" fmla="*/ 512563 h 760071"/>
                  <a:gd name="connsiteX1" fmla="*/ 169764 w 721488"/>
                  <a:gd name="connsiteY1" fmla="*/ 512563 h 760071"/>
                  <a:gd name="connsiteX2" fmla="*/ 169764 w 721488"/>
                  <a:gd name="connsiteY2" fmla="*/ 576045 h 760071"/>
                  <a:gd name="connsiteX3" fmla="*/ 276122 w 721488"/>
                  <a:gd name="connsiteY3" fmla="*/ 646950 h 760071"/>
                  <a:gd name="connsiteX4" fmla="*/ 280389 w 721488"/>
                  <a:gd name="connsiteY4" fmla="*/ 512563 h 760071"/>
                  <a:gd name="connsiteX5" fmla="*/ 443172 w 721488"/>
                  <a:gd name="connsiteY5" fmla="*/ 512563 h 760071"/>
                  <a:gd name="connsiteX6" fmla="*/ 443172 w 721488"/>
                  <a:gd name="connsiteY6" fmla="*/ 567159 h 760071"/>
                  <a:gd name="connsiteX7" fmla="*/ 535769 w 721488"/>
                  <a:gd name="connsiteY7" fmla="*/ 628891 h 760071"/>
                  <a:gd name="connsiteX8" fmla="*/ 539462 w 721488"/>
                  <a:gd name="connsiteY8" fmla="*/ 512563 h 760071"/>
                  <a:gd name="connsiteX9" fmla="*/ 680417 w 721488"/>
                  <a:gd name="connsiteY9" fmla="*/ 512563 h 760071"/>
                  <a:gd name="connsiteX10" fmla="*/ 652040 w 721488"/>
                  <a:gd name="connsiteY10" fmla="*/ 760071 h 760071"/>
                  <a:gd name="connsiteX11" fmla="*/ 34724 w 721488"/>
                  <a:gd name="connsiteY11" fmla="*/ 717630 h 760071"/>
                  <a:gd name="connsiteX12" fmla="*/ 529585 w 721488"/>
                  <a:gd name="connsiteY12" fmla="*/ 416688 h 760071"/>
                  <a:gd name="connsiteX13" fmla="*/ 523828 w 721488"/>
                  <a:gd name="connsiteY13" fmla="*/ 598024 h 760071"/>
                  <a:gd name="connsiteX14" fmla="*/ 454748 w 721488"/>
                  <a:gd name="connsiteY14" fmla="*/ 551970 h 760071"/>
                  <a:gd name="connsiteX15" fmla="*/ 454748 w 721488"/>
                  <a:gd name="connsiteY15" fmla="*/ 422444 h 760071"/>
                  <a:gd name="connsiteX16" fmla="*/ 260014 w 721488"/>
                  <a:gd name="connsiteY16" fmla="*/ 416688 h 760071"/>
                  <a:gd name="connsiteX17" fmla="*/ 254257 w 721488"/>
                  <a:gd name="connsiteY17" fmla="*/ 598024 h 760071"/>
                  <a:gd name="connsiteX18" fmla="*/ 185177 w 721488"/>
                  <a:gd name="connsiteY18" fmla="*/ 551970 h 760071"/>
                  <a:gd name="connsiteX19" fmla="*/ 185177 w 721488"/>
                  <a:gd name="connsiteY19" fmla="*/ 422444 h 760071"/>
                  <a:gd name="connsiteX20" fmla="*/ 508455 w 721488"/>
                  <a:gd name="connsiteY20" fmla="*/ 84881 h 760071"/>
                  <a:gd name="connsiteX21" fmla="*/ 226804 w 721488"/>
                  <a:gd name="connsiteY21" fmla="*/ 108030 h 760071"/>
                  <a:gd name="connsiteX22" fmla="*/ 207513 w 721488"/>
                  <a:gd name="connsiteY22" fmla="*/ 173620 h 760071"/>
                  <a:gd name="connsiteX23" fmla="*/ 520029 w 721488"/>
                  <a:gd name="connsiteY23" fmla="*/ 154329 h 760071"/>
                  <a:gd name="connsiteX24" fmla="*/ 574876 w 721488"/>
                  <a:gd name="connsiteY24" fmla="*/ 0 h 760071"/>
                  <a:gd name="connsiteX25" fmla="*/ 578734 w 721488"/>
                  <a:gd name="connsiteY25" fmla="*/ 162045 h 760071"/>
                  <a:gd name="connsiteX26" fmla="*/ 721488 w 721488"/>
                  <a:gd name="connsiteY26" fmla="*/ 154329 h 760071"/>
                  <a:gd name="connsiteX27" fmla="*/ 685659 w 721488"/>
                  <a:gd name="connsiteY27" fmla="*/ 466844 h 760071"/>
                  <a:gd name="connsiteX28" fmla="*/ 540914 w 721488"/>
                  <a:gd name="connsiteY28" fmla="*/ 466844 h 760071"/>
                  <a:gd name="connsiteX29" fmla="*/ 543486 w 721488"/>
                  <a:gd name="connsiteY29" fmla="*/ 385823 h 760071"/>
                  <a:gd name="connsiteX30" fmla="*/ 443172 w 721488"/>
                  <a:gd name="connsiteY30" fmla="*/ 393539 h 760071"/>
                  <a:gd name="connsiteX31" fmla="*/ 443172 w 721488"/>
                  <a:gd name="connsiteY31" fmla="*/ 466844 h 760071"/>
                  <a:gd name="connsiteX32" fmla="*/ 281840 w 721488"/>
                  <a:gd name="connsiteY32" fmla="*/ 466844 h 760071"/>
                  <a:gd name="connsiteX33" fmla="*/ 284986 w 721488"/>
                  <a:gd name="connsiteY33" fmla="*/ 367762 h 760071"/>
                  <a:gd name="connsiteX34" fmla="*/ 169764 w 721488"/>
                  <a:gd name="connsiteY34" fmla="*/ 376625 h 760071"/>
                  <a:gd name="connsiteX35" fmla="*/ 169764 w 721488"/>
                  <a:gd name="connsiteY35" fmla="*/ 466844 h 760071"/>
                  <a:gd name="connsiteX36" fmla="*/ 17625 w 721488"/>
                  <a:gd name="connsiteY36" fmla="*/ 466844 h 760071"/>
                  <a:gd name="connsiteX37" fmla="*/ 0 w 721488"/>
                  <a:gd name="connsiteY37" fmla="*/ 208344 h 760071"/>
                  <a:gd name="connsiteX38" fmla="*/ 135038 w 721488"/>
                  <a:gd name="connsiteY38" fmla="*/ 177478 h 760071"/>
                  <a:gd name="connsiteX39" fmla="*/ 185195 w 721488"/>
                  <a:gd name="connsiteY39" fmla="*/ 38582 h 760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21488" h="760071">
                    <a:moveTo>
                      <a:pt x="20742" y="512563"/>
                    </a:moveTo>
                    <a:lnTo>
                      <a:pt x="169764" y="512563"/>
                    </a:lnTo>
                    <a:lnTo>
                      <a:pt x="169764" y="576045"/>
                    </a:lnTo>
                    <a:lnTo>
                      <a:pt x="276122" y="646950"/>
                    </a:lnTo>
                    <a:lnTo>
                      <a:pt x="280389" y="512563"/>
                    </a:lnTo>
                    <a:lnTo>
                      <a:pt x="443172" y="512563"/>
                    </a:lnTo>
                    <a:lnTo>
                      <a:pt x="443172" y="567159"/>
                    </a:lnTo>
                    <a:lnTo>
                      <a:pt x="535769" y="628891"/>
                    </a:lnTo>
                    <a:lnTo>
                      <a:pt x="539462" y="512563"/>
                    </a:lnTo>
                    <a:lnTo>
                      <a:pt x="680417" y="512563"/>
                    </a:lnTo>
                    <a:lnTo>
                      <a:pt x="652040" y="760071"/>
                    </a:lnTo>
                    <a:lnTo>
                      <a:pt x="34724" y="717630"/>
                    </a:lnTo>
                    <a:close/>
                    <a:moveTo>
                      <a:pt x="529585" y="416688"/>
                    </a:moveTo>
                    <a:lnTo>
                      <a:pt x="523828" y="598024"/>
                    </a:lnTo>
                    <a:lnTo>
                      <a:pt x="454748" y="551970"/>
                    </a:lnTo>
                    <a:lnTo>
                      <a:pt x="454748" y="422444"/>
                    </a:lnTo>
                    <a:close/>
                    <a:moveTo>
                      <a:pt x="260014" y="416688"/>
                    </a:moveTo>
                    <a:lnTo>
                      <a:pt x="254257" y="598024"/>
                    </a:lnTo>
                    <a:lnTo>
                      <a:pt x="185177" y="551970"/>
                    </a:lnTo>
                    <a:lnTo>
                      <a:pt x="185177" y="422444"/>
                    </a:lnTo>
                    <a:close/>
                    <a:moveTo>
                      <a:pt x="508455" y="84881"/>
                    </a:moveTo>
                    <a:lnTo>
                      <a:pt x="226804" y="108030"/>
                    </a:lnTo>
                    <a:lnTo>
                      <a:pt x="207513" y="173620"/>
                    </a:lnTo>
                    <a:lnTo>
                      <a:pt x="520029" y="154329"/>
                    </a:lnTo>
                    <a:close/>
                    <a:moveTo>
                      <a:pt x="574876" y="0"/>
                    </a:moveTo>
                    <a:lnTo>
                      <a:pt x="578734" y="162045"/>
                    </a:lnTo>
                    <a:lnTo>
                      <a:pt x="721488" y="154329"/>
                    </a:lnTo>
                    <a:lnTo>
                      <a:pt x="685659" y="466844"/>
                    </a:lnTo>
                    <a:lnTo>
                      <a:pt x="540914" y="466844"/>
                    </a:lnTo>
                    <a:lnTo>
                      <a:pt x="543486" y="385823"/>
                    </a:lnTo>
                    <a:lnTo>
                      <a:pt x="443172" y="393539"/>
                    </a:lnTo>
                    <a:lnTo>
                      <a:pt x="443172" y="466844"/>
                    </a:lnTo>
                    <a:lnTo>
                      <a:pt x="281840" y="466844"/>
                    </a:lnTo>
                    <a:lnTo>
                      <a:pt x="284986" y="367762"/>
                    </a:lnTo>
                    <a:lnTo>
                      <a:pt x="169764" y="376625"/>
                    </a:lnTo>
                    <a:lnTo>
                      <a:pt x="169764" y="466844"/>
                    </a:lnTo>
                    <a:lnTo>
                      <a:pt x="17625" y="466844"/>
                    </a:lnTo>
                    <a:lnTo>
                      <a:pt x="0" y="208344"/>
                    </a:lnTo>
                    <a:lnTo>
                      <a:pt x="135038" y="177478"/>
                    </a:lnTo>
                    <a:lnTo>
                      <a:pt x="185195" y="38582"/>
                    </a:lnTo>
                    <a:close/>
                  </a:path>
                </a:pathLst>
              </a:custGeom>
              <a:solidFill>
                <a:srgbClr val="B593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 flipH="1">
                <a:off x="2271777" y="4458932"/>
                <a:ext cx="187801" cy="229437"/>
              </a:xfrm>
              <a:custGeom>
                <a:avLst/>
                <a:gdLst>
                  <a:gd name="connsiteX0" fmla="*/ 0 w 165904"/>
                  <a:gd name="connsiteY0" fmla="*/ 38582 h 239210"/>
                  <a:gd name="connsiteX1" fmla="*/ 65590 w 165904"/>
                  <a:gd name="connsiteY1" fmla="*/ 239210 h 239210"/>
                  <a:gd name="connsiteX2" fmla="*/ 165904 w 165904"/>
                  <a:gd name="connsiteY2" fmla="*/ 150471 h 239210"/>
                  <a:gd name="connsiteX3" fmla="*/ 73306 w 165904"/>
                  <a:gd name="connsiteY3" fmla="*/ 0 h 239210"/>
                  <a:gd name="connsiteX4" fmla="*/ 0 w 165904"/>
                  <a:gd name="connsiteY4" fmla="*/ 38582 h 239210"/>
                  <a:gd name="connsiteX0" fmla="*/ 10625 w 176529"/>
                  <a:gd name="connsiteY0" fmla="*/ 38582 h 239210"/>
                  <a:gd name="connsiteX1" fmla="*/ 76215 w 176529"/>
                  <a:gd name="connsiteY1" fmla="*/ 239210 h 239210"/>
                  <a:gd name="connsiteX2" fmla="*/ 176529 w 176529"/>
                  <a:gd name="connsiteY2" fmla="*/ 150471 h 239210"/>
                  <a:gd name="connsiteX3" fmla="*/ 83931 w 176529"/>
                  <a:gd name="connsiteY3" fmla="*/ 0 h 239210"/>
                  <a:gd name="connsiteX4" fmla="*/ 10625 w 176529"/>
                  <a:gd name="connsiteY4" fmla="*/ 38582 h 239210"/>
                  <a:gd name="connsiteX0" fmla="*/ 20148 w 186052"/>
                  <a:gd name="connsiteY0" fmla="*/ 38582 h 239210"/>
                  <a:gd name="connsiteX1" fmla="*/ 85738 w 186052"/>
                  <a:gd name="connsiteY1" fmla="*/ 239210 h 239210"/>
                  <a:gd name="connsiteX2" fmla="*/ 186052 w 186052"/>
                  <a:gd name="connsiteY2" fmla="*/ 150471 h 239210"/>
                  <a:gd name="connsiteX3" fmla="*/ 93454 w 186052"/>
                  <a:gd name="connsiteY3" fmla="*/ 0 h 239210"/>
                  <a:gd name="connsiteX4" fmla="*/ 20148 w 186052"/>
                  <a:gd name="connsiteY4" fmla="*/ 38582 h 239210"/>
                  <a:gd name="connsiteX0" fmla="*/ 20148 w 186052"/>
                  <a:gd name="connsiteY0" fmla="*/ 38582 h 244768"/>
                  <a:gd name="connsiteX1" fmla="*/ 85738 w 186052"/>
                  <a:gd name="connsiteY1" fmla="*/ 239210 h 244768"/>
                  <a:gd name="connsiteX2" fmla="*/ 186052 w 186052"/>
                  <a:gd name="connsiteY2" fmla="*/ 150471 h 244768"/>
                  <a:gd name="connsiteX3" fmla="*/ 93454 w 186052"/>
                  <a:gd name="connsiteY3" fmla="*/ 0 h 244768"/>
                  <a:gd name="connsiteX4" fmla="*/ 20148 w 186052"/>
                  <a:gd name="connsiteY4" fmla="*/ 38582 h 244768"/>
                  <a:gd name="connsiteX0" fmla="*/ 20148 w 198566"/>
                  <a:gd name="connsiteY0" fmla="*/ 38582 h 246123"/>
                  <a:gd name="connsiteX1" fmla="*/ 85738 w 198566"/>
                  <a:gd name="connsiteY1" fmla="*/ 239210 h 246123"/>
                  <a:gd name="connsiteX2" fmla="*/ 186052 w 198566"/>
                  <a:gd name="connsiteY2" fmla="*/ 150471 h 246123"/>
                  <a:gd name="connsiteX3" fmla="*/ 93454 w 198566"/>
                  <a:gd name="connsiteY3" fmla="*/ 0 h 246123"/>
                  <a:gd name="connsiteX4" fmla="*/ 20148 w 198566"/>
                  <a:gd name="connsiteY4" fmla="*/ 38582 h 246123"/>
                  <a:gd name="connsiteX0" fmla="*/ 19183 w 201459"/>
                  <a:gd name="connsiteY0" fmla="*/ 27007 h 246123"/>
                  <a:gd name="connsiteX1" fmla="*/ 88631 w 201459"/>
                  <a:gd name="connsiteY1" fmla="*/ 239210 h 246123"/>
                  <a:gd name="connsiteX2" fmla="*/ 188945 w 201459"/>
                  <a:gd name="connsiteY2" fmla="*/ 150471 h 246123"/>
                  <a:gd name="connsiteX3" fmla="*/ 96347 w 201459"/>
                  <a:gd name="connsiteY3" fmla="*/ 0 h 246123"/>
                  <a:gd name="connsiteX4" fmla="*/ 19183 w 201459"/>
                  <a:gd name="connsiteY4" fmla="*/ 27007 h 24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459" h="246123">
                    <a:moveTo>
                      <a:pt x="19183" y="27007"/>
                    </a:moveTo>
                    <a:cubicBezTo>
                      <a:pt x="-20686" y="147898"/>
                      <a:pt x="1178" y="207058"/>
                      <a:pt x="88631" y="239210"/>
                    </a:cubicBezTo>
                    <a:cubicBezTo>
                      <a:pt x="203091" y="267504"/>
                      <a:pt x="217239" y="203200"/>
                      <a:pt x="188945" y="150471"/>
                    </a:cubicBezTo>
                    <a:lnTo>
                      <a:pt x="96347" y="0"/>
                    </a:lnTo>
                    <a:lnTo>
                      <a:pt x="19183" y="27007"/>
                    </a:lnTo>
                    <a:close/>
                  </a:path>
                </a:pathLst>
              </a:custGeom>
              <a:solidFill>
                <a:srgbClr val="FBD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682761" y="3233431"/>
                <a:ext cx="774368" cy="2227061"/>
                <a:chOff x="4320862" y="1149439"/>
                <a:chExt cx="830687" cy="2389031"/>
              </a:xfrm>
            </p:grpSpPr>
            <p:sp>
              <p:nvSpPr>
                <p:cNvPr id="24" name="Freeform 23"/>
                <p:cNvSpPr/>
                <p:nvPr/>
              </p:nvSpPr>
              <p:spPr>
                <a:xfrm>
                  <a:off x="4320862" y="1149439"/>
                  <a:ext cx="830687" cy="2389031"/>
                </a:xfrm>
                <a:custGeom>
                  <a:avLst/>
                  <a:gdLst>
                    <a:gd name="connsiteX0" fmla="*/ 206062 w 830687"/>
                    <a:gd name="connsiteY0" fmla="*/ 3220 h 2389031"/>
                    <a:gd name="connsiteX1" fmla="*/ 35417 w 830687"/>
                    <a:gd name="connsiteY1" fmla="*/ 624626 h 2389031"/>
                    <a:gd name="connsiteX2" fmla="*/ 0 w 830687"/>
                    <a:gd name="connsiteY2" fmla="*/ 1352282 h 2389031"/>
                    <a:gd name="connsiteX3" fmla="*/ 115910 w 830687"/>
                    <a:gd name="connsiteY3" fmla="*/ 1316865 h 2389031"/>
                    <a:gd name="connsiteX4" fmla="*/ 273676 w 830687"/>
                    <a:gd name="connsiteY4" fmla="*/ 25758 h 2389031"/>
                    <a:gd name="connsiteX5" fmla="*/ 202842 w 830687"/>
                    <a:gd name="connsiteY5" fmla="*/ 985234 h 2389031"/>
                    <a:gd name="connsiteX6" fmla="*/ 257577 w 830687"/>
                    <a:gd name="connsiteY6" fmla="*/ 985234 h 2389031"/>
                    <a:gd name="connsiteX7" fmla="*/ 225380 w 830687"/>
                    <a:gd name="connsiteY7" fmla="*/ 2389031 h 2389031"/>
                    <a:gd name="connsiteX8" fmla="*/ 334851 w 830687"/>
                    <a:gd name="connsiteY8" fmla="*/ 2366493 h 2389031"/>
                    <a:gd name="connsiteX9" fmla="*/ 405684 w 830687"/>
                    <a:gd name="connsiteY9" fmla="*/ 1146220 h 2389031"/>
                    <a:gd name="connsiteX10" fmla="*/ 489397 w 830687"/>
                    <a:gd name="connsiteY10" fmla="*/ 2379372 h 2389031"/>
                    <a:gd name="connsiteX11" fmla="*/ 595648 w 830687"/>
                    <a:gd name="connsiteY11" fmla="*/ 2382592 h 2389031"/>
                    <a:gd name="connsiteX12" fmla="*/ 557011 w 830687"/>
                    <a:gd name="connsiteY12" fmla="*/ 917620 h 2389031"/>
                    <a:gd name="connsiteX13" fmla="*/ 595648 w 830687"/>
                    <a:gd name="connsiteY13" fmla="*/ 904741 h 2389031"/>
                    <a:gd name="connsiteX14" fmla="*/ 544132 w 830687"/>
                    <a:gd name="connsiteY14" fmla="*/ 38637 h 2389031"/>
                    <a:gd name="connsiteX15" fmla="*/ 714777 w 830687"/>
                    <a:gd name="connsiteY15" fmla="*/ 1303986 h 2389031"/>
                    <a:gd name="connsiteX16" fmla="*/ 830687 w 830687"/>
                    <a:gd name="connsiteY16" fmla="*/ 1352282 h 2389031"/>
                    <a:gd name="connsiteX17" fmla="*/ 608527 w 830687"/>
                    <a:gd name="connsiteY17" fmla="*/ 0 h 2389031"/>
                    <a:gd name="connsiteX18" fmla="*/ 206062 w 830687"/>
                    <a:gd name="connsiteY18" fmla="*/ 3220 h 2389031"/>
                    <a:gd name="connsiteX0" fmla="*/ 206062 w 830687"/>
                    <a:gd name="connsiteY0" fmla="*/ 3220 h 2389031"/>
                    <a:gd name="connsiteX1" fmla="*/ 35417 w 830687"/>
                    <a:gd name="connsiteY1" fmla="*/ 624626 h 2389031"/>
                    <a:gd name="connsiteX2" fmla="*/ 0 w 830687"/>
                    <a:gd name="connsiteY2" fmla="*/ 1352282 h 2389031"/>
                    <a:gd name="connsiteX3" fmla="*/ 115910 w 830687"/>
                    <a:gd name="connsiteY3" fmla="*/ 1316865 h 2389031"/>
                    <a:gd name="connsiteX4" fmla="*/ 273676 w 830687"/>
                    <a:gd name="connsiteY4" fmla="*/ 25758 h 2389031"/>
                    <a:gd name="connsiteX5" fmla="*/ 202842 w 830687"/>
                    <a:gd name="connsiteY5" fmla="*/ 985234 h 2389031"/>
                    <a:gd name="connsiteX6" fmla="*/ 257577 w 830687"/>
                    <a:gd name="connsiteY6" fmla="*/ 985234 h 2389031"/>
                    <a:gd name="connsiteX7" fmla="*/ 225380 w 830687"/>
                    <a:gd name="connsiteY7" fmla="*/ 2389031 h 2389031"/>
                    <a:gd name="connsiteX8" fmla="*/ 334851 w 830687"/>
                    <a:gd name="connsiteY8" fmla="*/ 2366493 h 2389031"/>
                    <a:gd name="connsiteX9" fmla="*/ 405684 w 830687"/>
                    <a:gd name="connsiteY9" fmla="*/ 1146220 h 2389031"/>
                    <a:gd name="connsiteX10" fmla="*/ 489397 w 830687"/>
                    <a:gd name="connsiteY10" fmla="*/ 2379372 h 2389031"/>
                    <a:gd name="connsiteX11" fmla="*/ 595648 w 830687"/>
                    <a:gd name="connsiteY11" fmla="*/ 2382592 h 2389031"/>
                    <a:gd name="connsiteX12" fmla="*/ 557011 w 830687"/>
                    <a:gd name="connsiteY12" fmla="*/ 917620 h 2389031"/>
                    <a:gd name="connsiteX13" fmla="*/ 595648 w 830687"/>
                    <a:gd name="connsiteY13" fmla="*/ 904741 h 2389031"/>
                    <a:gd name="connsiteX14" fmla="*/ 544132 w 830687"/>
                    <a:gd name="connsiteY14" fmla="*/ 38637 h 2389031"/>
                    <a:gd name="connsiteX15" fmla="*/ 714777 w 830687"/>
                    <a:gd name="connsiteY15" fmla="*/ 1303986 h 2389031"/>
                    <a:gd name="connsiteX16" fmla="*/ 830687 w 830687"/>
                    <a:gd name="connsiteY16" fmla="*/ 1352282 h 2389031"/>
                    <a:gd name="connsiteX17" fmla="*/ 608527 w 830687"/>
                    <a:gd name="connsiteY17" fmla="*/ 0 h 2389031"/>
                    <a:gd name="connsiteX18" fmla="*/ 206062 w 830687"/>
                    <a:gd name="connsiteY18" fmla="*/ 3220 h 2389031"/>
                    <a:gd name="connsiteX0" fmla="*/ 206062 w 830687"/>
                    <a:gd name="connsiteY0" fmla="*/ 3220 h 2389031"/>
                    <a:gd name="connsiteX1" fmla="*/ 35417 w 830687"/>
                    <a:gd name="connsiteY1" fmla="*/ 624626 h 2389031"/>
                    <a:gd name="connsiteX2" fmla="*/ 0 w 830687"/>
                    <a:gd name="connsiteY2" fmla="*/ 1352282 h 2389031"/>
                    <a:gd name="connsiteX3" fmla="*/ 115910 w 830687"/>
                    <a:gd name="connsiteY3" fmla="*/ 1316865 h 2389031"/>
                    <a:gd name="connsiteX4" fmla="*/ 273676 w 830687"/>
                    <a:gd name="connsiteY4" fmla="*/ 25758 h 2389031"/>
                    <a:gd name="connsiteX5" fmla="*/ 202842 w 830687"/>
                    <a:gd name="connsiteY5" fmla="*/ 985234 h 2389031"/>
                    <a:gd name="connsiteX6" fmla="*/ 257577 w 830687"/>
                    <a:gd name="connsiteY6" fmla="*/ 985234 h 2389031"/>
                    <a:gd name="connsiteX7" fmla="*/ 225380 w 830687"/>
                    <a:gd name="connsiteY7" fmla="*/ 2389031 h 2389031"/>
                    <a:gd name="connsiteX8" fmla="*/ 334851 w 830687"/>
                    <a:gd name="connsiteY8" fmla="*/ 2366493 h 2389031"/>
                    <a:gd name="connsiteX9" fmla="*/ 405684 w 830687"/>
                    <a:gd name="connsiteY9" fmla="*/ 1146220 h 2389031"/>
                    <a:gd name="connsiteX10" fmla="*/ 489397 w 830687"/>
                    <a:gd name="connsiteY10" fmla="*/ 2379372 h 2389031"/>
                    <a:gd name="connsiteX11" fmla="*/ 595648 w 830687"/>
                    <a:gd name="connsiteY11" fmla="*/ 2382592 h 2389031"/>
                    <a:gd name="connsiteX12" fmla="*/ 557011 w 830687"/>
                    <a:gd name="connsiteY12" fmla="*/ 917620 h 2389031"/>
                    <a:gd name="connsiteX13" fmla="*/ 595648 w 830687"/>
                    <a:gd name="connsiteY13" fmla="*/ 904741 h 2389031"/>
                    <a:gd name="connsiteX14" fmla="*/ 544132 w 830687"/>
                    <a:gd name="connsiteY14" fmla="*/ 38637 h 2389031"/>
                    <a:gd name="connsiteX15" fmla="*/ 714777 w 830687"/>
                    <a:gd name="connsiteY15" fmla="*/ 1303986 h 2389031"/>
                    <a:gd name="connsiteX16" fmla="*/ 830687 w 830687"/>
                    <a:gd name="connsiteY16" fmla="*/ 1352282 h 2389031"/>
                    <a:gd name="connsiteX17" fmla="*/ 608527 w 830687"/>
                    <a:gd name="connsiteY17" fmla="*/ 0 h 2389031"/>
                    <a:gd name="connsiteX18" fmla="*/ 206062 w 830687"/>
                    <a:gd name="connsiteY18" fmla="*/ 3220 h 2389031"/>
                    <a:gd name="connsiteX0" fmla="*/ 206062 w 830687"/>
                    <a:gd name="connsiteY0" fmla="*/ 3220 h 2389031"/>
                    <a:gd name="connsiteX1" fmla="*/ 35417 w 830687"/>
                    <a:gd name="connsiteY1" fmla="*/ 624626 h 2389031"/>
                    <a:gd name="connsiteX2" fmla="*/ 0 w 830687"/>
                    <a:gd name="connsiteY2" fmla="*/ 1352282 h 2389031"/>
                    <a:gd name="connsiteX3" fmla="*/ 115910 w 830687"/>
                    <a:gd name="connsiteY3" fmla="*/ 1316865 h 2389031"/>
                    <a:gd name="connsiteX4" fmla="*/ 273676 w 830687"/>
                    <a:gd name="connsiteY4" fmla="*/ 25758 h 2389031"/>
                    <a:gd name="connsiteX5" fmla="*/ 202842 w 830687"/>
                    <a:gd name="connsiteY5" fmla="*/ 985234 h 2389031"/>
                    <a:gd name="connsiteX6" fmla="*/ 257577 w 830687"/>
                    <a:gd name="connsiteY6" fmla="*/ 985234 h 2389031"/>
                    <a:gd name="connsiteX7" fmla="*/ 225380 w 830687"/>
                    <a:gd name="connsiteY7" fmla="*/ 2389031 h 2389031"/>
                    <a:gd name="connsiteX8" fmla="*/ 334851 w 830687"/>
                    <a:gd name="connsiteY8" fmla="*/ 2366493 h 2389031"/>
                    <a:gd name="connsiteX9" fmla="*/ 405684 w 830687"/>
                    <a:gd name="connsiteY9" fmla="*/ 1146220 h 2389031"/>
                    <a:gd name="connsiteX10" fmla="*/ 489397 w 830687"/>
                    <a:gd name="connsiteY10" fmla="*/ 2379372 h 2389031"/>
                    <a:gd name="connsiteX11" fmla="*/ 595648 w 830687"/>
                    <a:gd name="connsiteY11" fmla="*/ 2382592 h 2389031"/>
                    <a:gd name="connsiteX12" fmla="*/ 557011 w 830687"/>
                    <a:gd name="connsiteY12" fmla="*/ 917620 h 2389031"/>
                    <a:gd name="connsiteX13" fmla="*/ 595648 w 830687"/>
                    <a:gd name="connsiteY13" fmla="*/ 904741 h 2389031"/>
                    <a:gd name="connsiteX14" fmla="*/ 544132 w 830687"/>
                    <a:gd name="connsiteY14" fmla="*/ 38637 h 2389031"/>
                    <a:gd name="connsiteX15" fmla="*/ 714777 w 830687"/>
                    <a:gd name="connsiteY15" fmla="*/ 1303986 h 2389031"/>
                    <a:gd name="connsiteX16" fmla="*/ 830687 w 830687"/>
                    <a:gd name="connsiteY16" fmla="*/ 1352282 h 2389031"/>
                    <a:gd name="connsiteX17" fmla="*/ 608527 w 830687"/>
                    <a:gd name="connsiteY17" fmla="*/ 0 h 2389031"/>
                    <a:gd name="connsiteX18" fmla="*/ 206062 w 830687"/>
                    <a:gd name="connsiteY18" fmla="*/ 3220 h 2389031"/>
                    <a:gd name="connsiteX0" fmla="*/ 206062 w 830687"/>
                    <a:gd name="connsiteY0" fmla="*/ 3220 h 2389031"/>
                    <a:gd name="connsiteX1" fmla="*/ 35417 w 830687"/>
                    <a:gd name="connsiteY1" fmla="*/ 624626 h 2389031"/>
                    <a:gd name="connsiteX2" fmla="*/ 0 w 830687"/>
                    <a:gd name="connsiteY2" fmla="*/ 1352282 h 2389031"/>
                    <a:gd name="connsiteX3" fmla="*/ 115910 w 830687"/>
                    <a:gd name="connsiteY3" fmla="*/ 1316865 h 2389031"/>
                    <a:gd name="connsiteX4" fmla="*/ 273676 w 830687"/>
                    <a:gd name="connsiteY4" fmla="*/ 25758 h 2389031"/>
                    <a:gd name="connsiteX5" fmla="*/ 202842 w 830687"/>
                    <a:gd name="connsiteY5" fmla="*/ 985234 h 2389031"/>
                    <a:gd name="connsiteX6" fmla="*/ 257577 w 830687"/>
                    <a:gd name="connsiteY6" fmla="*/ 985234 h 2389031"/>
                    <a:gd name="connsiteX7" fmla="*/ 225380 w 830687"/>
                    <a:gd name="connsiteY7" fmla="*/ 2389031 h 2389031"/>
                    <a:gd name="connsiteX8" fmla="*/ 334851 w 830687"/>
                    <a:gd name="connsiteY8" fmla="*/ 2366493 h 2389031"/>
                    <a:gd name="connsiteX9" fmla="*/ 405684 w 830687"/>
                    <a:gd name="connsiteY9" fmla="*/ 1146220 h 2389031"/>
                    <a:gd name="connsiteX10" fmla="*/ 489397 w 830687"/>
                    <a:gd name="connsiteY10" fmla="*/ 2379372 h 2389031"/>
                    <a:gd name="connsiteX11" fmla="*/ 595648 w 830687"/>
                    <a:gd name="connsiteY11" fmla="*/ 2382592 h 2389031"/>
                    <a:gd name="connsiteX12" fmla="*/ 557011 w 830687"/>
                    <a:gd name="connsiteY12" fmla="*/ 917620 h 2389031"/>
                    <a:gd name="connsiteX13" fmla="*/ 595648 w 830687"/>
                    <a:gd name="connsiteY13" fmla="*/ 904741 h 2389031"/>
                    <a:gd name="connsiteX14" fmla="*/ 544132 w 830687"/>
                    <a:gd name="connsiteY14" fmla="*/ 38637 h 2389031"/>
                    <a:gd name="connsiteX15" fmla="*/ 714777 w 830687"/>
                    <a:gd name="connsiteY15" fmla="*/ 1303986 h 2389031"/>
                    <a:gd name="connsiteX16" fmla="*/ 830687 w 830687"/>
                    <a:gd name="connsiteY16" fmla="*/ 1352282 h 2389031"/>
                    <a:gd name="connsiteX17" fmla="*/ 608527 w 830687"/>
                    <a:gd name="connsiteY17" fmla="*/ 0 h 2389031"/>
                    <a:gd name="connsiteX18" fmla="*/ 206062 w 830687"/>
                    <a:gd name="connsiteY18" fmla="*/ 3220 h 2389031"/>
                    <a:gd name="connsiteX0" fmla="*/ 206062 w 830687"/>
                    <a:gd name="connsiteY0" fmla="*/ 3220 h 2389031"/>
                    <a:gd name="connsiteX1" fmla="*/ 35417 w 830687"/>
                    <a:gd name="connsiteY1" fmla="*/ 624626 h 2389031"/>
                    <a:gd name="connsiteX2" fmla="*/ 0 w 830687"/>
                    <a:gd name="connsiteY2" fmla="*/ 1352282 h 2389031"/>
                    <a:gd name="connsiteX3" fmla="*/ 115910 w 830687"/>
                    <a:gd name="connsiteY3" fmla="*/ 1316865 h 2389031"/>
                    <a:gd name="connsiteX4" fmla="*/ 273676 w 830687"/>
                    <a:gd name="connsiteY4" fmla="*/ 25758 h 2389031"/>
                    <a:gd name="connsiteX5" fmla="*/ 202842 w 830687"/>
                    <a:gd name="connsiteY5" fmla="*/ 985234 h 2389031"/>
                    <a:gd name="connsiteX6" fmla="*/ 257577 w 830687"/>
                    <a:gd name="connsiteY6" fmla="*/ 985234 h 2389031"/>
                    <a:gd name="connsiteX7" fmla="*/ 225380 w 830687"/>
                    <a:gd name="connsiteY7" fmla="*/ 2389031 h 2389031"/>
                    <a:gd name="connsiteX8" fmla="*/ 334851 w 830687"/>
                    <a:gd name="connsiteY8" fmla="*/ 2366493 h 2389031"/>
                    <a:gd name="connsiteX9" fmla="*/ 405684 w 830687"/>
                    <a:gd name="connsiteY9" fmla="*/ 1146220 h 2389031"/>
                    <a:gd name="connsiteX10" fmla="*/ 489397 w 830687"/>
                    <a:gd name="connsiteY10" fmla="*/ 2379372 h 2389031"/>
                    <a:gd name="connsiteX11" fmla="*/ 595648 w 830687"/>
                    <a:gd name="connsiteY11" fmla="*/ 2382592 h 2389031"/>
                    <a:gd name="connsiteX12" fmla="*/ 557011 w 830687"/>
                    <a:gd name="connsiteY12" fmla="*/ 917620 h 2389031"/>
                    <a:gd name="connsiteX13" fmla="*/ 595648 w 830687"/>
                    <a:gd name="connsiteY13" fmla="*/ 904741 h 2389031"/>
                    <a:gd name="connsiteX14" fmla="*/ 544132 w 830687"/>
                    <a:gd name="connsiteY14" fmla="*/ 38637 h 2389031"/>
                    <a:gd name="connsiteX15" fmla="*/ 714777 w 830687"/>
                    <a:gd name="connsiteY15" fmla="*/ 1303986 h 2389031"/>
                    <a:gd name="connsiteX16" fmla="*/ 830687 w 830687"/>
                    <a:gd name="connsiteY16" fmla="*/ 1352282 h 2389031"/>
                    <a:gd name="connsiteX17" fmla="*/ 608527 w 830687"/>
                    <a:gd name="connsiteY17" fmla="*/ 0 h 2389031"/>
                    <a:gd name="connsiteX18" fmla="*/ 206062 w 830687"/>
                    <a:gd name="connsiteY18" fmla="*/ 3220 h 2389031"/>
                    <a:gd name="connsiteX0" fmla="*/ 206062 w 830687"/>
                    <a:gd name="connsiteY0" fmla="*/ 3220 h 2389031"/>
                    <a:gd name="connsiteX1" fmla="*/ 35417 w 830687"/>
                    <a:gd name="connsiteY1" fmla="*/ 624626 h 2389031"/>
                    <a:gd name="connsiteX2" fmla="*/ 0 w 830687"/>
                    <a:gd name="connsiteY2" fmla="*/ 1352282 h 2389031"/>
                    <a:gd name="connsiteX3" fmla="*/ 115910 w 830687"/>
                    <a:gd name="connsiteY3" fmla="*/ 1316865 h 2389031"/>
                    <a:gd name="connsiteX4" fmla="*/ 273676 w 830687"/>
                    <a:gd name="connsiteY4" fmla="*/ 25758 h 2389031"/>
                    <a:gd name="connsiteX5" fmla="*/ 202842 w 830687"/>
                    <a:gd name="connsiteY5" fmla="*/ 985234 h 2389031"/>
                    <a:gd name="connsiteX6" fmla="*/ 257577 w 830687"/>
                    <a:gd name="connsiteY6" fmla="*/ 985234 h 2389031"/>
                    <a:gd name="connsiteX7" fmla="*/ 225380 w 830687"/>
                    <a:gd name="connsiteY7" fmla="*/ 2389031 h 2389031"/>
                    <a:gd name="connsiteX8" fmla="*/ 334851 w 830687"/>
                    <a:gd name="connsiteY8" fmla="*/ 2366493 h 2389031"/>
                    <a:gd name="connsiteX9" fmla="*/ 405684 w 830687"/>
                    <a:gd name="connsiteY9" fmla="*/ 1146220 h 2389031"/>
                    <a:gd name="connsiteX10" fmla="*/ 489397 w 830687"/>
                    <a:gd name="connsiteY10" fmla="*/ 2379372 h 2389031"/>
                    <a:gd name="connsiteX11" fmla="*/ 595648 w 830687"/>
                    <a:gd name="connsiteY11" fmla="*/ 2382592 h 2389031"/>
                    <a:gd name="connsiteX12" fmla="*/ 557011 w 830687"/>
                    <a:gd name="connsiteY12" fmla="*/ 917620 h 2389031"/>
                    <a:gd name="connsiteX13" fmla="*/ 595648 w 830687"/>
                    <a:gd name="connsiteY13" fmla="*/ 904741 h 2389031"/>
                    <a:gd name="connsiteX14" fmla="*/ 544132 w 830687"/>
                    <a:gd name="connsiteY14" fmla="*/ 38637 h 2389031"/>
                    <a:gd name="connsiteX15" fmla="*/ 714777 w 830687"/>
                    <a:gd name="connsiteY15" fmla="*/ 1303986 h 2389031"/>
                    <a:gd name="connsiteX16" fmla="*/ 830687 w 830687"/>
                    <a:gd name="connsiteY16" fmla="*/ 1352282 h 2389031"/>
                    <a:gd name="connsiteX17" fmla="*/ 608527 w 830687"/>
                    <a:gd name="connsiteY17" fmla="*/ 0 h 2389031"/>
                    <a:gd name="connsiteX18" fmla="*/ 206062 w 830687"/>
                    <a:gd name="connsiteY18" fmla="*/ 3220 h 2389031"/>
                    <a:gd name="connsiteX0" fmla="*/ 206062 w 830687"/>
                    <a:gd name="connsiteY0" fmla="*/ 3220 h 2389031"/>
                    <a:gd name="connsiteX1" fmla="*/ 41856 w 830687"/>
                    <a:gd name="connsiteY1" fmla="*/ 637505 h 2389031"/>
                    <a:gd name="connsiteX2" fmla="*/ 0 w 830687"/>
                    <a:gd name="connsiteY2" fmla="*/ 1352282 h 2389031"/>
                    <a:gd name="connsiteX3" fmla="*/ 115910 w 830687"/>
                    <a:gd name="connsiteY3" fmla="*/ 1316865 h 2389031"/>
                    <a:gd name="connsiteX4" fmla="*/ 273676 w 830687"/>
                    <a:gd name="connsiteY4" fmla="*/ 25758 h 2389031"/>
                    <a:gd name="connsiteX5" fmla="*/ 202842 w 830687"/>
                    <a:gd name="connsiteY5" fmla="*/ 985234 h 2389031"/>
                    <a:gd name="connsiteX6" fmla="*/ 257577 w 830687"/>
                    <a:gd name="connsiteY6" fmla="*/ 985234 h 2389031"/>
                    <a:gd name="connsiteX7" fmla="*/ 225380 w 830687"/>
                    <a:gd name="connsiteY7" fmla="*/ 2389031 h 2389031"/>
                    <a:gd name="connsiteX8" fmla="*/ 334851 w 830687"/>
                    <a:gd name="connsiteY8" fmla="*/ 2366493 h 2389031"/>
                    <a:gd name="connsiteX9" fmla="*/ 405684 w 830687"/>
                    <a:gd name="connsiteY9" fmla="*/ 1146220 h 2389031"/>
                    <a:gd name="connsiteX10" fmla="*/ 489397 w 830687"/>
                    <a:gd name="connsiteY10" fmla="*/ 2379372 h 2389031"/>
                    <a:gd name="connsiteX11" fmla="*/ 595648 w 830687"/>
                    <a:gd name="connsiteY11" fmla="*/ 2382592 h 2389031"/>
                    <a:gd name="connsiteX12" fmla="*/ 557011 w 830687"/>
                    <a:gd name="connsiteY12" fmla="*/ 917620 h 2389031"/>
                    <a:gd name="connsiteX13" fmla="*/ 595648 w 830687"/>
                    <a:gd name="connsiteY13" fmla="*/ 904741 h 2389031"/>
                    <a:gd name="connsiteX14" fmla="*/ 544132 w 830687"/>
                    <a:gd name="connsiteY14" fmla="*/ 38637 h 2389031"/>
                    <a:gd name="connsiteX15" fmla="*/ 714777 w 830687"/>
                    <a:gd name="connsiteY15" fmla="*/ 1303986 h 2389031"/>
                    <a:gd name="connsiteX16" fmla="*/ 830687 w 830687"/>
                    <a:gd name="connsiteY16" fmla="*/ 1352282 h 2389031"/>
                    <a:gd name="connsiteX17" fmla="*/ 608527 w 830687"/>
                    <a:gd name="connsiteY17" fmla="*/ 0 h 2389031"/>
                    <a:gd name="connsiteX18" fmla="*/ 206062 w 830687"/>
                    <a:gd name="connsiteY18" fmla="*/ 3220 h 2389031"/>
                    <a:gd name="connsiteX0" fmla="*/ 206062 w 830687"/>
                    <a:gd name="connsiteY0" fmla="*/ 3220 h 2389031"/>
                    <a:gd name="connsiteX1" fmla="*/ 41856 w 830687"/>
                    <a:gd name="connsiteY1" fmla="*/ 637505 h 2389031"/>
                    <a:gd name="connsiteX2" fmla="*/ 0 w 830687"/>
                    <a:gd name="connsiteY2" fmla="*/ 1352282 h 2389031"/>
                    <a:gd name="connsiteX3" fmla="*/ 115910 w 830687"/>
                    <a:gd name="connsiteY3" fmla="*/ 1316865 h 2389031"/>
                    <a:gd name="connsiteX4" fmla="*/ 273676 w 830687"/>
                    <a:gd name="connsiteY4" fmla="*/ 25758 h 2389031"/>
                    <a:gd name="connsiteX5" fmla="*/ 202842 w 830687"/>
                    <a:gd name="connsiteY5" fmla="*/ 985234 h 2389031"/>
                    <a:gd name="connsiteX6" fmla="*/ 257577 w 830687"/>
                    <a:gd name="connsiteY6" fmla="*/ 985234 h 2389031"/>
                    <a:gd name="connsiteX7" fmla="*/ 225380 w 830687"/>
                    <a:gd name="connsiteY7" fmla="*/ 2389031 h 2389031"/>
                    <a:gd name="connsiteX8" fmla="*/ 334851 w 830687"/>
                    <a:gd name="connsiteY8" fmla="*/ 2366493 h 2389031"/>
                    <a:gd name="connsiteX9" fmla="*/ 405684 w 830687"/>
                    <a:gd name="connsiteY9" fmla="*/ 1146220 h 2389031"/>
                    <a:gd name="connsiteX10" fmla="*/ 489397 w 830687"/>
                    <a:gd name="connsiteY10" fmla="*/ 2379372 h 2389031"/>
                    <a:gd name="connsiteX11" fmla="*/ 595648 w 830687"/>
                    <a:gd name="connsiteY11" fmla="*/ 2382592 h 2389031"/>
                    <a:gd name="connsiteX12" fmla="*/ 557011 w 830687"/>
                    <a:gd name="connsiteY12" fmla="*/ 917620 h 2389031"/>
                    <a:gd name="connsiteX13" fmla="*/ 595648 w 830687"/>
                    <a:gd name="connsiteY13" fmla="*/ 904741 h 2389031"/>
                    <a:gd name="connsiteX14" fmla="*/ 544132 w 830687"/>
                    <a:gd name="connsiteY14" fmla="*/ 38637 h 2389031"/>
                    <a:gd name="connsiteX15" fmla="*/ 714777 w 830687"/>
                    <a:gd name="connsiteY15" fmla="*/ 1303986 h 2389031"/>
                    <a:gd name="connsiteX16" fmla="*/ 830687 w 830687"/>
                    <a:gd name="connsiteY16" fmla="*/ 1352282 h 2389031"/>
                    <a:gd name="connsiteX17" fmla="*/ 608527 w 830687"/>
                    <a:gd name="connsiteY17" fmla="*/ 0 h 2389031"/>
                    <a:gd name="connsiteX18" fmla="*/ 206062 w 830687"/>
                    <a:gd name="connsiteY18" fmla="*/ 3220 h 2389031"/>
                    <a:gd name="connsiteX0" fmla="*/ 206062 w 830687"/>
                    <a:gd name="connsiteY0" fmla="*/ 3220 h 2389031"/>
                    <a:gd name="connsiteX1" fmla="*/ 41856 w 830687"/>
                    <a:gd name="connsiteY1" fmla="*/ 637505 h 2389031"/>
                    <a:gd name="connsiteX2" fmla="*/ 0 w 830687"/>
                    <a:gd name="connsiteY2" fmla="*/ 1352282 h 2389031"/>
                    <a:gd name="connsiteX3" fmla="*/ 115910 w 830687"/>
                    <a:gd name="connsiteY3" fmla="*/ 1316865 h 2389031"/>
                    <a:gd name="connsiteX4" fmla="*/ 273676 w 830687"/>
                    <a:gd name="connsiteY4" fmla="*/ 25758 h 2389031"/>
                    <a:gd name="connsiteX5" fmla="*/ 202842 w 830687"/>
                    <a:gd name="connsiteY5" fmla="*/ 985234 h 2389031"/>
                    <a:gd name="connsiteX6" fmla="*/ 257577 w 830687"/>
                    <a:gd name="connsiteY6" fmla="*/ 985234 h 2389031"/>
                    <a:gd name="connsiteX7" fmla="*/ 225380 w 830687"/>
                    <a:gd name="connsiteY7" fmla="*/ 2389031 h 2389031"/>
                    <a:gd name="connsiteX8" fmla="*/ 334851 w 830687"/>
                    <a:gd name="connsiteY8" fmla="*/ 2366493 h 2389031"/>
                    <a:gd name="connsiteX9" fmla="*/ 405684 w 830687"/>
                    <a:gd name="connsiteY9" fmla="*/ 1146220 h 2389031"/>
                    <a:gd name="connsiteX10" fmla="*/ 489397 w 830687"/>
                    <a:gd name="connsiteY10" fmla="*/ 2379372 h 2389031"/>
                    <a:gd name="connsiteX11" fmla="*/ 595648 w 830687"/>
                    <a:gd name="connsiteY11" fmla="*/ 2382592 h 2389031"/>
                    <a:gd name="connsiteX12" fmla="*/ 557011 w 830687"/>
                    <a:gd name="connsiteY12" fmla="*/ 917620 h 2389031"/>
                    <a:gd name="connsiteX13" fmla="*/ 595648 w 830687"/>
                    <a:gd name="connsiteY13" fmla="*/ 904741 h 2389031"/>
                    <a:gd name="connsiteX14" fmla="*/ 544132 w 830687"/>
                    <a:gd name="connsiteY14" fmla="*/ 38637 h 2389031"/>
                    <a:gd name="connsiteX15" fmla="*/ 714777 w 830687"/>
                    <a:gd name="connsiteY15" fmla="*/ 1303986 h 2389031"/>
                    <a:gd name="connsiteX16" fmla="*/ 830687 w 830687"/>
                    <a:gd name="connsiteY16" fmla="*/ 1352282 h 2389031"/>
                    <a:gd name="connsiteX17" fmla="*/ 608527 w 830687"/>
                    <a:gd name="connsiteY17" fmla="*/ 0 h 2389031"/>
                    <a:gd name="connsiteX18" fmla="*/ 206062 w 830687"/>
                    <a:gd name="connsiteY18" fmla="*/ 3220 h 2389031"/>
                    <a:gd name="connsiteX0" fmla="*/ 206062 w 830687"/>
                    <a:gd name="connsiteY0" fmla="*/ 3220 h 2389031"/>
                    <a:gd name="connsiteX1" fmla="*/ 41856 w 830687"/>
                    <a:gd name="connsiteY1" fmla="*/ 637505 h 2389031"/>
                    <a:gd name="connsiteX2" fmla="*/ 0 w 830687"/>
                    <a:gd name="connsiteY2" fmla="*/ 1352282 h 2389031"/>
                    <a:gd name="connsiteX3" fmla="*/ 115910 w 830687"/>
                    <a:gd name="connsiteY3" fmla="*/ 1316865 h 2389031"/>
                    <a:gd name="connsiteX4" fmla="*/ 273676 w 830687"/>
                    <a:gd name="connsiteY4" fmla="*/ 25758 h 2389031"/>
                    <a:gd name="connsiteX5" fmla="*/ 202842 w 830687"/>
                    <a:gd name="connsiteY5" fmla="*/ 985234 h 2389031"/>
                    <a:gd name="connsiteX6" fmla="*/ 257577 w 830687"/>
                    <a:gd name="connsiteY6" fmla="*/ 985234 h 2389031"/>
                    <a:gd name="connsiteX7" fmla="*/ 225380 w 830687"/>
                    <a:gd name="connsiteY7" fmla="*/ 2389031 h 2389031"/>
                    <a:gd name="connsiteX8" fmla="*/ 334851 w 830687"/>
                    <a:gd name="connsiteY8" fmla="*/ 2366493 h 2389031"/>
                    <a:gd name="connsiteX9" fmla="*/ 405684 w 830687"/>
                    <a:gd name="connsiteY9" fmla="*/ 1146220 h 2389031"/>
                    <a:gd name="connsiteX10" fmla="*/ 489397 w 830687"/>
                    <a:gd name="connsiteY10" fmla="*/ 2379372 h 2389031"/>
                    <a:gd name="connsiteX11" fmla="*/ 595648 w 830687"/>
                    <a:gd name="connsiteY11" fmla="*/ 2382592 h 2389031"/>
                    <a:gd name="connsiteX12" fmla="*/ 557011 w 830687"/>
                    <a:gd name="connsiteY12" fmla="*/ 917620 h 2389031"/>
                    <a:gd name="connsiteX13" fmla="*/ 595648 w 830687"/>
                    <a:gd name="connsiteY13" fmla="*/ 904741 h 2389031"/>
                    <a:gd name="connsiteX14" fmla="*/ 544132 w 830687"/>
                    <a:gd name="connsiteY14" fmla="*/ 38637 h 2389031"/>
                    <a:gd name="connsiteX15" fmla="*/ 714777 w 830687"/>
                    <a:gd name="connsiteY15" fmla="*/ 1303986 h 2389031"/>
                    <a:gd name="connsiteX16" fmla="*/ 830687 w 830687"/>
                    <a:gd name="connsiteY16" fmla="*/ 1352282 h 2389031"/>
                    <a:gd name="connsiteX17" fmla="*/ 608527 w 830687"/>
                    <a:gd name="connsiteY17" fmla="*/ 0 h 2389031"/>
                    <a:gd name="connsiteX18" fmla="*/ 206062 w 830687"/>
                    <a:gd name="connsiteY18" fmla="*/ 3220 h 2389031"/>
                    <a:gd name="connsiteX0" fmla="*/ 206062 w 830687"/>
                    <a:gd name="connsiteY0" fmla="*/ 3220 h 2389031"/>
                    <a:gd name="connsiteX1" fmla="*/ 41856 w 830687"/>
                    <a:gd name="connsiteY1" fmla="*/ 637505 h 2389031"/>
                    <a:gd name="connsiteX2" fmla="*/ 0 w 830687"/>
                    <a:gd name="connsiteY2" fmla="*/ 1352282 h 2389031"/>
                    <a:gd name="connsiteX3" fmla="*/ 115910 w 830687"/>
                    <a:gd name="connsiteY3" fmla="*/ 1316865 h 2389031"/>
                    <a:gd name="connsiteX4" fmla="*/ 273676 w 830687"/>
                    <a:gd name="connsiteY4" fmla="*/ 25758 h 2389031"/>
                    <a:gd name="connsiteX5" fmla="*/ 202842 w 830687"/>
                    <a:gd name="connsiteY5" fmla="*/ 985234 h 2389031"/>
                    <a:gd name="connsiteX6" fmla="*/ 257577 w 830687"/>
                    <a:gd name="connsiteY6" fmla="*/ 985234 h 2389031"/>
                    <a:gd name="connsiteX7" fmla="*/ 225380 w 830687"/>
                    <a:gd name="connsiteY7" fmla="*/ 2389031 h 2389031"/>
                    <a:gd name="connsiteX8" fmla="*/ 334851 w 830687"/>
                    <a:gd name="connsiteY8" fmla="*/ 2366493 h 2389031"/>
                    <a:gd name="connsiteX9" fmla="*/ 405684 w 830687"/>
                    <a:gd name="connsiteY9" fmla="*/ 1146220 h 2389031"/>
                    <a:gd name="connsiteX10" fmla="*/ 489397 w 830687"/>
                    <a:gd name="connsiteY10" fmla="*/ 2379372 h 2389031"/>
                    <a:gd name="connsiteX11" fmla="*/ 595648 w 830687"/>
                    <a:gd name="connsiteY11" fmla="*/ 2382592 h 2389031"/>
                    <a:gd name="connsiteX12" fmla="*/ 557011 w 830687"/>
                    <a:gd name="connsiteY12" fmla="*/ 917620 h 2389031"/>
                    <a:gd name="connsiteX13" fmla="*/ 595648 w 830687"/>
                    <a:gd name="connsiteY13" fmla="*/ 904741 h 2389031"/>
                    <a:gd name="connsiteX14" fmla="*/ 544132 w 830687"/>
                    <a:gd name="connsiteY14" fmla="*/ 38637 h 2389031"/>
                    <a:gd name="connsiteX15" fmla="*/ 714777 w 830687"/>
                    <a:gd name="connsiteY15" fmla="*/ 1303986 h 2389031"/>
                    <a:gd name="connsiteX16" fmla="*/ 830687 w 830687"/>
                    <a:gd name="connsiteY16" fmla="*/ 1352282 h 2389031"/>
                    <a:gd name="connsiteX17" fmla="*/ 608527 w 830687"/>
                    <a:gd name="connsiteY17" fmla="*/ 0 h 2389031"/>
                    <a:gd name="connsiteX18" fmla="*/ 206062 w 830687"/>
                    <a:gd name="connsiteY18" fmla="*/ 3220 h 2389031"/>
                    <a:gd name="connsiteX0" fmla="*/ 206062 w 830687"/>
                    <a:gd name="connsiteY0" fmla="*/ 3220 h 2389031"/>
                    <a:gd name="connsiteX1" fmla="*/ 41856 w 830687"/>
                    <a:gd name="connsiteY1" fmla="*/ 637505 h 2389031"/>
                    <a:gd name="connsiteX2" fmla="*/ 0 w 830687"/>
                    <a:gd name="connsiteY2" fmla="*/ 1352282 h 2389031"/>
                    <a:gd name="connsiteX3" fmla="*/ 115910 w 830687"/>
                    <a:gd name="connsiteY3" fmla="*/ 1316865 h 2389031"/>
                    <a:gd name="connsiteX4" fmla="*/ 273676 w 830687"/>
                    <a:gd name="connsiteY4" fmla="*/ 25758 h 2389031"/>
                    <a:gd name="connsiteX5" fmla="*/ 202842 w 830687"/>
                    <a:gd name="connsiteY5" fmla="*/ 985234 h 2389031"/>
                    <a:gd name="connsiteX6" fmla="*/ 257577 w 830687"/>
                    <a:gd name="connsiteY6" fmla="*/ 985234 h 2389031"/>
                    <a:gd name="connsiteX7" fmla="*/ 225380 w 830687"/>
                    <a:gd name="connsiteY7" fmla="*/ 2389031 h 2389031"/>
                    <a:gd name="connsiteX8" fmla="*/ 334851 w 830687"/>
                    <a:gd name="connsiteY8" fmla="*/ 2366493 h 2389031"/>
                    <a:gd name="connsiteX9" fmla="*/ 405684 w 830687"/>
                    <a:gd name="connsiteY9" fmla="*/ 1146220 h 2389031"/>
                    <a:gd name="connsiteX10" fmla="*/ 489397 w 830687"/>
                    <a:gd name="connsiteY10" fmla="*/ 2379372 h 2389031"/>
                    <a:gd name="connsiteX11" fmla="*/ 595648 w 830687"/>
                    <a:gd name="connsiteY11" fmla="*/ 2382592 h 2389031"/>
                    <a:gd name="connsiteX12" fmla="*/ 557011 w 830687"/>
                    <a:gd name="connsiteY12" fmla="*/ 917620 h 2389031"/>
                    <a:gd name="connsiteX13" fmla="*/ 595648 w 830687"/>
                    <a:gd name="connsiteY13" fmla="*/ 904741 h 2389031"/>
                    <a:gd name="connsiteX14" fmla="*/ 544132 w 830687"/>
                    <a:gd name="connsiteY14" fmla="*/ 38637 h 2389031"/>
                    <a:gd name="connsiteX15" fmla="*/ 714777 w 830687"/>
                    <a:gd name="connsiteY15" fmla="*/ 1303986 h 2389031"/>
                    <a:gd name="connsiteX16" fmla="*/ 830687 w 830687"/>
                    <a:gd name="connsiteY16" fmla="*/ 1352282 h 2389031"/>
                    <a:gd name="connsiteX17" fmla="*/ 608527 w 830687"/>
                    <a:gd name="connsiteY17" fmla="*/ 0 h 2389031"/>
                    <a:gd name="connsiteX18" fmla="*/ 206062 w 830687"/>
                    <a:gd name="connsiteY18" fmla="*/ 3220 h 2389031"/>
                    <a:gd name="connsiteX0" fmla="*/ 206062 w 830687"/>
                    <a:gd name="connsiteY0" fmla="*/ 3220 h 2389031"/>
                    <a:gd name="connsiteX1" fmla="*/ 41856 w 830687"/>
                    <a:gd name="connsiteY1" fmla="*/ 637505 h 2389031"/>
                    <a:gd name="connsiteX2" fmla="*/ 0 w 830687"/>
                    <a:gd name="connsiteY2" fmla="*/ 1352282 h 2389031"/>
                    <a:gd name="connsiteX3" fmla="*/ 115910 w 830687"/>
                    <a:gd name="connsiteY3" fmla="*/ 1316865 h 2389031"/>
                    <a:gd name="connsiteX4" fmla="*/ 273676 w 830687"/>
                    <a:gd name="connsiteY4" fmla="*/ 25758 h 2389031"/>
                    <a:gd name="connsiteX5" fmla="*/ 202842 w 830687"/>
                    <a:gd name="connsiteY5" fmla="*/ 985234 h 2389031"/>
                    <a:gd name="connsiteX6" fmla="*/ 257577 w 830687"/>
                    <a:gd name="connsiteY6" fmla="*/ 985234 h 2389031"/>
                    <a:gd name="connsiteX7" fmla="*/ 225380 w 830687"/>
                    <a:gd name="connsiteY7" fmla="*/ 2389031 h 2389031"/>
                    <a:gd name="connsiteX8" fmla="*/ 334851 w 830687"/>
                    <a:gd name="connsiteY8" fmla="*/ 2366493 h 2389031"/>
                    <a:gd name="connsiteX9" fmla="*/ 405684 w 830687"/>
                    <a:gd name="connsiteY9" fmla="*/ 1146220 h 2389031"/>
                    <a:gd name="connsiteX10" fmla="*/ 489397 w 830687"/>
                    <a:gd name="connsiteY10" fmla="*/ 2379372 h 2389031"/>
                    <a:gd name="connsiteX11" fmla="*/ 595648 w 830687"/>
                    <a:gd name="connsiteY11" fmla="*/ 2382592 h 2389031"/>
                    <a:gd name="connsiteX12" fmla="*/ 557011 w 830687"/>
                    <a:gd name="connsiteY12" fmla="*/ 917620 h 2389031"/>
                    <a:gd name="connsiteX13" fmla="*/ 595648 w 830687"/>
                    <a:gd name="connsiteY13" fmla="*/ 904741 h 2389031"/>
                    <a:gd name="connsiteX14" fmla="*/ 544132 w 830687"/>
                    <a:gd name="connsiteY14" fmla="*/ 38637 h 2389031"/>
                    <a:gd name="connsiteX15" fmla="*/ 714777 w 830687"/>
                    <a:gd name="connsiteY15" fmla="*/ 1303986 h 2389031"/>
                    <a:gd name="connsiteX16" fmla="*/ 830687 w 830687"/>
                    <a:gd name="connsiteY16" fmla="*/ 1352282 h 2389031"/>
                    <a:gd name="connsiteX17" fmla="*/ 608527 w 830687"/>
                    <a:gd name="connsiteY17" fmla="*/ 0 h 2389031"/>
                    <a:gd name="connsiteX18" fmla="*/ 206062 w 830687"/>
                    <a:gd name="connsiteY18" fmla="*/ 3220 h 2389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830687" h="2389031">
                      <a:moveTo>
                        <a:pt x="206062" y="3220"/>
                      </a:moveTo>
                      <a:cubicBezTo>
                        <a:pt x="133081" y="232893"/>
                        <a:pt x="63321" y="475446"/>
                        <a:pt x="41856" y="637505"/>
                      </a:cubicBezTo>
                      <a:cubicBezTo>
                        <a:pt x="7512" y="880057"/>
                        <a:pt x="11806" y="1109730"/>
                        <a:pt x="0" y="1352282"/>
                      </a:cubicBezTo>
                      <a:lnTo>
                        <a:pt x="115910" y="1316865"/>
                      </a:lnTo>
                      <a:cubicBezTo>
                        <a:pt x="97665" y="596721"/>
                        <a:pt x="221087" y="279043"/>
                        <a:pt x="273676" y="25758"/>
                      </a:cubicBezTo>
                      <a:cubicBezTo>
                        <a:pt x="301580" y="406758"/>
                        <a:pt x="226453" y="665409"/>
                        <a:pt x="202842" y="985234"/>
                      </a:cubicBezTo>
                      <a:lnTo>
                        <a:pt x="257577" y="985234"/>
                      </a:lnTo>
                      <a:lnTo>
                        <a:pt x="225380" y="2389031"/>
                      </a:lnTo>
                      <a:lnTo>
                        <a:pt x="334851" y="2366493"/>
                      </a:lnTo>
                      <a:lnTo>
                        <a:pt x="405684" y="1146220"/>
                      </a:lnTo>
                      <a:lnTo>
                        <a:pt x="489397" y="2379372"/>
                      </a:lnTo>
                      <a:lnTo>
                        <a:pt x="595648" y="2382592"/>
                      </a:lnTo>
                      <a:lnTo>
                        <a:pt x="557011" y="917620"/>
                      </a:lnTo>
                      <a:lnTo>
                        <a:pt x="595648" y="904741"/>
                      </a:lnTo>
                      <a:lnTo>
                        <a:pt x="544132" y="38637"/>
                      </a:lnTo>
                      <a:cubicBezTo>
                        <a:pt x="642870" y="238259"/>
                        <a:pt x="719069" y="859665"/>
                        <a:pt x="714777" y="1303986"/>
                      </a:cubicBezTo>
                      <a:lnTo>
                        <a:pt x="830687" y="1352282"/>
                      </a:lnTo>
                      <a:cubicBezTo>
                        <a:pt x="804929" y="872543"/>
                        <a:pt x="821027" y="553792"/>
                        <a:pt x="608527" y="0"/>
                      </a:cubicBezTo>
                      <a:lnTo>
                        <a:pt x="206062" y="32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4650883" y="1207394"/>
                  <a:ext cx="164206" cy="927279"/>
                </a:xfrm>
                <a:custGeom>
                  <a:avLst/>
                  <a:gdLst>
                    <a:gd name="connsiteX0" fmla="*/ 22538 w 164206"/>
                    <a:gd name="connsiteY0" fmla="*/ 0 h 927279"/>
                    <a:gd name="connsiteX1" fmla="*/ 135229 w 164206"/>
                    <a:gd name="connsiteY1" fmla="*/ 3220 h 927279"/>
                    <a:gd name="connsiteX2" fmla="*/ 164206 w 164206"/>
                    <a:gd name="connsiteY2" fmla="*/ 901521 h 927279"/>
                    <a:gd name="connsiteX3" fmla="*/ 0 w 164206"/>
                    <a:gd name="connsiteY3" fmla="*/ 927279 h 927279"/>
                    <a:gd name="connsiteX4" fmla="*/ 22538 w 164206"/>
                    <a:gd name="connsiteY4" fmla="*/ 0 h 927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206" h="927279">
                      <a:moveTo>
                        <a:pt x="22538" y="0"/>
                      </a:moveTo>
                      <a:lnTo>
                        <a:pt x="135229" y="3220"/>
                      </a:lnTo>
                      <a:lnTo>
                        <a:pt x="164206" y="901521"/>
                      </a:lnTo>
                      <a:lnTo>
                        <a:pt x="0" y="927279"/>
                      </a:lnTo>
                      <a:lnTo>
                        <a:pt x="2253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4675031" y="1204175"/>
                  <a:ext cx="115910" cy="821028"/>
                </a:xfrm>
                <a:custGeom>
                  <a:avLst/>
                  <a:gdLst>
                    <a:gd name="connsiteX0" fmla="*/ 48296 w 115910"/>
                    <a:gd name="connsiteY0" fmla="*/ 821028 h 821028"/>
                    <a:gd name="connsiteX1" fmla="*/ 99811 w 115910"/>
                    <a:gd name="connsiteY1" fmla="*/ 772732 h 821028"/>
                    <a:gd name="connsiteX2" fmla="*/ 74054 w 115910"/>
                    <a:gd name="connsiteY2" fmla="*/ 51515 h 821028"/>
                    <a:gd name="connsiteX3" fmla="*/ 115910 w 115910"/>
                    <a:gd name="connsiteY3" fmla="*/ 3219 h 821028"/>
                    <a:gd name="connsiteX4" fmla="*/ 0 w 115910"/>
                    <a:gd name="connsiteY4" fmla="*/ 0 h 821028"/>
                    <a:gd name="connsiteX5" fmla="*/ 38637 w 115910"/>
                    <a:gd name="connsiteY5" fmla="*/ 51515 h 821028"/>
                    <a:gd name="connsiteX6" fmla="*/ 6439 w 115910"/>
                    <a:gd name="connsiteY6" fmla="*/ 792050 h 821028"/>
                    <a:gd name="connsiteX7" fmla="*/ 48296 w 115910"/>
                    <a:gd name="connsiteY7" fmla="*/ 821028 h 821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5910" h="821028">
                      <a:moveTo>
                        <a:pt x="48296" y="821028"/>
                      </a:moveTo>
                      <a:lnTo>
                        <a:pt x="99811" y="772732"/>
                      </a:lnTo>
                      <a:lnTo>
                        <a:pt x="74054" y="51515"/>
                      </a:lnTo>
                      <a:lnTo>
                        <a:pt x="115910" y="3219"/>
                      </a:lnTo>
                      <a:lnTo>
                        <a:pt x="0" y="0"/>
                      </a:lnTo>
                      <a:lnTo>
                        <a:pt x="38637" y="51515"/>
                      </a:lnTo>
                      <a:lnTo>
                        <a:pt x="6439" y="792050"/>
                      </a:lnTo>
                      <a:lnTo>
                        <a:pt x="48296" y="821028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>
              <a:off x="1504385" y="2038890"/>
              <a:ext cx="1018634" cy="1263498"/>
              <a:chOff x="1358127" y="1690047"/>
              <a:chExt cx="1319757" cy="163700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358127" y="1690047"/>
                <a:ext cx="1319757" cy="1637008"/>
                <a:chOff x="5002004" y="1098838"/>
                <a:chExt cx="1415741" cy="1756064"/>
              </a:xfrm>
            </p:grpSpPr>
            <p:sp>
              <p:nvSpPr>
                <p:cNvPr id="18" name="Freeform 17"/>
                <p:cNvSpPr/>
                <p:nvPr/>
              </p:nvSpPr>
              <p:spPr>
                <a:xfrm>
                  <a:off x="5129467" y="1480705"/>
                  <a:ext cx="1169589" cy="1374197"/>
                </a:xfrm>
                <a:custGeom>
                  <a:avLst/>
                  <a:gdLst>
                    <a:gd name="connsiteX0" fmla="*/ 0 w 1114425"/>
                    <a:gd name="connsiteY0" fmla="*/ 535131 h 1374197"/>
                    <a:gd name="connsiteX1" fmla="*/ 574097 w 1114425"/>
                    <a:gd name="connsiteY1" fmla="*/ 496165 h 1374197"/>
                    <a:gd name="connsiteX2" fmla="*/ 927388 w 1114425"/>
                    <a:gd name="connsiteY2" fmla="*/ 0 h 1374197"/>
                    <a:gd name="connsiteX3" fmla="*/ 1072861 w 1114425"/>
                    <a:gd name="connsiteY3" fmla="*/ 109104 h 1374197"/>
                    <a:gd name="connsiteX4" fmla="*/ 1114425 w 1114425"/>
                    <a:gd name="connsiteY4" fmla="*/ 974147 h 1374197"/>
                    <a:gd name="connsiteX5" fmla="*/ 618259 w 1114425"/>
                    <a:gd name="connsiteY5" fmla="*/ 1374197 h 1374197"/>
                    <a:gd name="connsiteX6" fmla="*/ 0 w 1114425"/>
                    <a:gd name="connsiteY6" fmla="*/ 535131 h 1374197"/>
                    <a:gd name="connsiteX0" fmla="*/ 0 w 1114425"/>
                    <a:gd name="connsiteY0" fmla="*/ 535131 h 1374197"/>
                    <a:gd name="connsiteX1" fmla="*/ 574097 w 1114425"/>
                    <a:gd name="connsiteY1" fmla="*/ 496165 h 1374197"/>
                    <a:gd name="connsiteX2" fmla="*/ 927388 w 1114425"/>
                    <a:gd name="connsiteY2" fmla="*/ 0 h 1374197"/>
                    <a:gd name="connsiteX3" fmla="*/ 1072861 w 1114425"/>
                    <a:gd name="connsiteY3" fmla="*/ 109104 h 1374197"/>
                    <a:gd name="connsiteX4" fmla="*/ 1114425 w 1114425"/>
                    <a:gd name="connsiteY4" fmla="*/ 974147 h 1374197"/>
                    <a:gd name="connsiteX5" fmla="*/ 618259 w 1114425"/>
                    <a:gd name="connsiteY5" fmla="*/ 1374197 h 1374197"/>
                    <a:gd name="connsiteX6" fmla="*/ 0 w 1114425"/>
                    <a:gd name="connsiteY6" fmla="*/ 535131 h 1374197"/>
                    <a:gd name="connsiteX0" fmla="*/ 0 w 1114425"/>
                    <a:gd name="connsiteY0" fmla="*/ 535131 h 1374197"/>
                    <a:gd name="connsiteX1" fmla="*/ 574097 w 1114425"/>
                    <a:gd name="connsiteY1" fmla="*/ 496165 h 1374197"/>
                    <a:gd name="connsiteX2" fmla="*/ 927388 w 1114425"/>
                    <a:gd name="connsiteY2" fmla="*/ 0 h 1374197"/>
                    <a:gd name="connsiteX3" fmla="*/ 1072861 w 1114425"/>
                    <a:gd name="connsiteY3" fmla="*/ 109104 h 1374197"/>
                    <a:gd name="connsiteX4" fmla="*/ 1114425 w 1114425"/>
                    <a:gd name="connsiteY4" fmla="*/ 974147 h 1374197"/>
                    <a:gd name="connsiteX5" fmla="*/ 618259 w 1114425"/>
                    <a:gd name="connsiteY5" fmla="*/ 1374197 h 1374197"/>
                    <a:gd name="connsiteX6" fmla="*/ 0 w 1114425"/>
                    <a:gd name="connsiteY6" fmla="*/ 535131 h 1374197"/>
                    <a:gd name="connsiteX0" fmla="*/ 0 w 1114425"/>
                    <a:gd name="connsiteY0" fmla="*/ 535131 h 1374197"/>
                    <a:gd name="connsiteX1" fmla="*/ 574097 w 1114425"/>
                    <a:gd name="connsiteY1" fmla="*/ 496165 h 1374197"/>
                    <a:gd name="connsiteX2" fmla="*/ 927388 w 1114425"/>
                    <a:gd name="connsiteY2" fmla="*/ 0 h 1374197"/>
                    <a:gd name="connsiteX3" fmla="*/ 1072861 w 1114425"/>
                    <a:gd name="connsiteY3" fmla="*/ 109104 h 1374197"/>
                    <a:gd name="connsiteX4" fmla="*/ 1114425 w 1114425"/>
                    <a:gd name="connsiteY4" fmla="*/ 974147 h 1374197"/>
                    <a:gd name="connsiteX5" fmla="*/ 618259 w 1114425"/>
                    <a:gd name="connsiteY5" fmla="*/ 1374197 h 1374197"/>
                    <a:gd name="connsiteX6" fmla="*/ 0 w 1114425"/>
                    <a:gd name="connsiteY6" fmla="*/ 535131 h 1374197"/>
                    <a:gd name="connsiteX0" fmla="*/ 0 w 1114425"/>
                    <a:gd name="connsiteY0" fmla="*/ 535131 h 1374197"/>
                    <a:gd name="connsiteX1" fmla="*/ 574097 w 1114425"/>
                    <a:gd name="connsiteY1" fmla="*/ 496165 h 1374197"/>
                    <a:gd name="connsiteX2" fmla="*/ 927388 w 1114425"/>
                    <a:gd name="connsiteY2" fmla="*/ 0 h 1374197"/>
                    <a:gd name="connsiteX3" fmla="*/ 1072861 w 1114425"/>
                    <a:gd name="connsiteY3" fmla="*/ 109104 h 1374197"/>
                    <a:gd name="connsiteX4" fmla="*/ 1114425 w 1114425"/>
                    <a:gd name="connsiteY4" fmla="*/ 974147 h 1374197"/>
                    <a:gd name="connsiteX5" fmla="*/ 618259 w 1114425"/>
                    <a:gd name="connsiteY5" fmla="*/ 1374197 h 1374197"/>
                    <a:gd name="connsiteX6" fmla="*/ 0 w 1114425"/>
                    <a:gd name="connsiteY6" fmla="*/ 535131 h 1374197"/>
                    <a:gd name="connsiteX0" fmla="*/ 0 w 1169589"/>
                    <a:gd name="connsiteY0" fmla="*/ 535131 h 1374197"/>
                    <a:gd name="connsiteX1" fmla="*/ 574097 w 1169589"/>
                    <a:gd name="connsiteY1" fmla="*/ 496165 h 1374197"/>
                    <a:gd name="connsiteX2" fmla="*/ 927388 w 1169589"/>
                    <a:gd name="connsiteY2" fmla="*/ 0 h 1374197"/>
                    <a:gd name="connsiteX3" fmla="*/ 1072861 w 1169589"/>
                    <a:gd name="connsiteY3" fmla="*/ 109104 h 1374197"/>
                    <a:gd name="connsiteX4" fmla="*/ 1114425 w 1169589"/>
                    <a:gd name="connsiteY4" fmla="*/ 974147 h 1374197"/>
                    <a:gd name="connsiteX5" fmla="*/ 618259 w 1169589"/>
                    <a:gd name="connsiteY5" fmla="*/ 1374197 h 1374197"/>
                    <a:gd name="connsiteX6" fmla="*/ 0 w 1169589"/>
                    <a:gd name="connsiteY6" fmla="*/ 535131 h 1374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69589" h="1374197">
                      <a:moveTo>
                        <a:pt x="0" y="535131"/>
                      </a:moveTo>
                      <a:lnTo>
                        <a:pt x="574097" y="496165"/>
                      </a:lnTo>
                      <a:lnTo>
                        <a:pt x="927388" y="0"/>
                      </a:lnTo>
                      <a:lnTo>
                        <a:pt x="1072861" y="109104"/>
                      </a:lnTo>
                      <a:cubicBezTo>
                        <a:pt x="1086716" y="397452"/>
                        <a:pt x="1253836" y="527338"/>
                        <a:pt x="1114425" y="974147"/>
                      </a:cubicBezTo>
                      <a:cubicBezTo>
                        <a:pt x="982806" y="1206211"/>
                        <a:pt x="778453" y="1365538"/>
                        <a:pt x="618259" y="1374197"/>
                      </a:cubicBezTo>
                      <a:cubicBezTo>
                        <a:pt x="471921" y="1356878"/>
                        <a:pt x="107372" y="1287606"/>
                        <a:pt x="0" y="535131"/>
                      </a:cubicBezTo>
                      <a:close/>
                    </a:path>
                  </a:pathLst>
                </a:custGeom>
                <a:solidFill>
                  <a:srgbClr val="FBD0A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 rot="20230559">
                  <a:off x="5002004" y="2100023"/>
                  <a:ext cx="174048" cy="297681"/>
                </a:xfrm>
                <a:prstGeom prst="ellipse">
                  <a:avLst/>
                </a:prstGeom>
                <a:solidFill>
                  <a:srgbClr val="FABE9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 rot="1800000">
                  <a:off x="6243697" y="2100023"/>
                  <a:ext cx="174048" cy="297681"/>
                </a:xfrm>
                <a:prstGeom prst="ellipse">
                  <a:avLst/>
                </a:prstGeom>
                <a:solidFill>
                  <a:srgbClr val="FABE9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5021627" y="1098838"/>
                  <a:ext cx="1385268" cy="1384109"/>
                  <a:chOff x="6451176" y="1098838"/>
                  <a:chExt cx="1385268" cy="1384109"/>
                </a:xfrm>
              </p:grpSpPr>
              <p:sp>
                <p:nvSpPr>
                  <p:cNvPr id="22" name="Freeform 21"/>
                  <p:cNvSpPr/>
                  <p:nvPr/>
                </p:nvSpPr>
                <p:spPr>
                  <a:xfrm>
                    <a:off x="6451176" y="1098838"/>
                    <a:ext cx="1385268" cy="1384109"/>
                  </a:xfrm>
                  <a:custGeom>
                    <a:avLst/>
                    <a:gdLst>
                      <a:gd name="connsiteX0" fmla="*/ 133643 w 1259058"/>
                      <a:gd name="connsiteY0" fmla="*/ 1287194 h 1287194"/>
                      <a:gd name="connsiteX1" fmla="*/ 70338 w 1259058"/>
                      <a:gd name="connsiteY1" fmla="*/ 1287194 h 1287194"/>
                      <a:gd name="connsiteX2" fmla="*/ 182880 w 1259058"/>
                      <a:gd name="connsiteY2" fmla="*/ 0 h 1287194"/>
                      <a:gd name="connsiteX3" fmla="*/ 1259058 w 1259058"/>
                      <a:gd name="connsiteY3" fmla="*/ 492369 h 1287194"/>
                      <a:gd name="connsiteX4" fmla="*/ 1132449 w 1259058"/>
                      <a:gd name="connsiteY4" fmla="*/ 1266092 h 1287194"/>
                      <a:gd name="connsiteX5" fmla="*/ 1048043 w 1259058"/>
                      <a:gd name="connsiteY5" fmla="*/ 1266092 h 1287194"/>
                      <a:gd name="connsiteX6" fmla="*/ 1055076 w 1259058"/>
                      <a:gd name="connsiteY6" fmla="*/ 703384 h 1287194"/>
                      <a:gd name="connsiteX7" fmla="*/ 956603 w 1259058"/>
                      <a:gd name="connsiteY7" fmla="*/ 309489 h 1287194"/>
                      <a:gd name="connsiteX8" fmla="*/ 583809 w 1259058"/>
                      <a:gd name="connsiteY8" fmla="*/ 872197 h 1287194"/>
                      <a:gd name="connsiteX9" fmla="*/ 203981 w 1259058"/>
                      <a:gd name="connsiteY9" fmla="*/ 893298 h 1287194"/>
                      <a:gd name="connsiteX10" fmla="*/ 175846 w 1259058"/>
                      <a:gd name="connsiteY10" fmla="*/ 1097280 h 1287194"/>
                      <a:gd name="connsiteX11" fmla="*/ 70338 w 1259058"/>
                      <a:gd name="connsiteY11" fmla="*/ 829994 h 1287194"/>
                      <a:gd name="connsiteX12" fmla="*/ 0 w 1259058"/>
                      <a:gd name="connsiteY12" fmla="*/ 822960 h 1287194"/>
                      <a:gd name="connsiteX13" fmla="*/ 133643 w 1259058"/>
                      <a:gd name="connsiteY13" fmla="*/ 1287194 h 1287194"/>
                      <a:gd name="connsiteX0" fmla="*/ 212672 w 1338087"/>
                      <a:gd name="connsiteY0" fmla="*/ 1287194 h 1287194"/>
                      <a:gd name="connsiteX1" fmla="*/ 149367 w 1338087"/>
                      <a:gd name="connsiteY1" fmla="*/ 1287194 h 1287194"/>
                      <a:gd name="connsiteX2" fmla="*/ 261909 w 1338087"/>
                      <a:gd name="connsiteY2" fmla="*/ 0 h 1287194"/>
                      <a:gd name="connsiteX3" fmla="*/ 1338087 w 1338087"/>
                      <a:gd name="connsiteY3" fmla="*/ 492369 h 1287194"/>
                      <a:gd name="connsiteX4" fmla="*/ 1211478 w 1338087"/>
                      <a:gd name="connsiteY4" fmla="*/ 1266092 h 1287194"/>
                      <a:gd name="connsiteX5" fmla="*/ 1127072 w 1338087"/>
                      <a:gd name="connsiteY5" fmla="*/ 1266092 h 1287194"/>
                      <a:gd name="connsiteX6" fmla="*/ 1134105 w 1338087"/>
                      <a:gd name="connsiteY6" fmla="*/ 703384 h 1287194"/>
                      <a:gd name="connsiteX7" fmla="*/ 1035632 w 1338087"/>
                      <a:gd name="connsiteY7" fmla="*/ 309489 h 1287194"/>
                      <a:gd name="connsiteX8" fmla="*/ 662838 w 1338087"/>
                      <a:gd name="connsiteY8" fmla="*/ 872197 h 1287194"/>
                      <a:gd name="connsiteX9" fmla="*/ 283010 w 1338087"/>
                      <a:gd name="connsiteY9" fmla="*/ 893298 h 1287194"/>
                      <a:gd name="connsiteX10" fmla="*/ 254875 w 1338087"/>
                      <a:gd name="connsiteY10" fmla="*/ 1097280 h 1287194"/>
                      <a:gd name="connsiteX11" fmla="*/ 149367 w 1338087"/>
                      <a:gd name="connsiteY11" fmla="*/ 829994 h 1287194"/>
                      <a:gd name="connsiteX12" fmla="*/ 79029 w 1338087"/>
                      <a:gd name="connsiteY12" fmla="*/ 822960 h 1287194"/>
                      <a:gd name="connsiteX13" fmla="*/ 212672 w 1338087"/>
                      <a:gd name="connsiteY13" fmla="*/ 1287194 h 1287194"/>
                      <a:gd name="connsiteX0" fmla="*/ 259113 w 1384528"/>
                      <a:gd name="connsiteY0" fmla="*/ 1287194 h 1287194"/>
                      <a:gd name="connsiteX1" fmla="*/ 195808 w 1384528"/>
                      <a:gd name="connsiteY1" fmla="*/ 1287194 h 1287194"/>
                      <a:gd name="connsiteX2" fmla="*/ 308350 w 1384528"/>
                      <a:gd name="connsiteY2" fmla="*/ 0 h 1287194"/>
                      <a:gd name="connsiteX3" fmla="*/ 1384528 w 1384528"/>
                      <a:gd name="connsiteY3" fmla="*/ 492369 h 1287194"/>
                      <a:gd name="connsiteX4" fmla="*/ 1257919 w 1384528"/>
                      <a:gd name="connsiteY4" fmla="*/ 1266092 h 1287194"/>
                      <a:gd name="connsiteX5" fmla="*/ 1173513 w 1384528"/>
                      <a:gd name="connsiteY5" fmla="*/ 1266092 h 1287194"/>
                      <a:gd name="connsiteX6" fmla="*/ 1180546 w 1384528"/>
                      <a:gd name="connsiteY6" fmla="*/ 703384 h 1287194"/>
                      <a:gd name="connsiteX7" fmla="*/ 1082073 w 1384528"/>
                      <a:gd name="connsiteY7" fmla="*/ 309489 h 1287194"/>
                      <a:gd name="connsiteX8" fmla="*/ 709279 w 1384528"/>
                      <a:gd name="connsiteY8" fmla="*/ 872197 h 1287194"/>
                      <a:gd name="connsiteX9" fmla="*/ 329451 w 1384528"/>
                      <a:gd name="connsiteY9" fmla="*/ 893298 h 1287194"/>
                      <a:gd name="connsiteX10" fmla="*/ 301316 w 1384528"/>
                      <a:gd name="connsiteY10" fmla="*/ 1097280 h 1287194"/>
                      <a:gd name="connsiteX11" fmla="*/ 195808 w 1384528"/>
                      <a:gd name="connsiteY11" fmla="*/ 829994 h 1287194"/>
                      <a:gd name="connsiteX12" fmla="*/ 125470 w 1384528"/>
                      <a:gd name="connsiteY12" fmla="*/ 822960 h 1287194"/>
                      <a:gd name="connsiteX13" fmla="*/ 259113 w 1384528"/>
                      <a:gd name="connsiteY13" fmla="*/ 1287194 h 1287194"/>
                      <a:gd name="connsiteX0" fmla="*/ 259113 w 1384528"/>
                      <a:gd name="connsiteY0" fmla="*/ 1337062 h 1337062"/>
                      <a:gd name="connsiteX1" fmla="*/ 195808 w 1384528"/>
                      <a:gd name="connsiteY1" fmla="*/ 1337062 h 1337062"/>
                      <a:gd name="connsiteX2" fmla="*/ 308350 w 1384528"/>
                      <a:gd name="connsiteY2" fmla="*/ 49868 h 1337062"/>
                      <a:gd name="connsiteX3" fmla="*/ 1384528 w 1384528"/>
                      <a:gd name="connsiteY3" fmla="*/ 542237 h 1337062"/>
                      <a:gd name="connsiteX4" fmla="*/ 1257919 w 1384528"/>
                      <a:gd name="connsiteY4" fmla="*/ 1315960 h 1337062"/>
                      <a:gd name="connsiteX5" fmla="*/ 1173513 w 1384528"/>
                      <a:gd name="connsiteY5" fmla="*/ 1315960 h 1337062"/>
                      <a:gd name="connsiteX6" fmla="*/ 1180546 w 1384528"/>
                      <a:gd name="connsiteY6" fmla="*/ 753252 h 1337062"/>
                      <a:gd name="connsiteX7" fmla="*/ 1082073 w 1384528"/>
                      <a:gd name="connsiteY7" fmla="*/ 359357 h 1337062"/>
                      <a:gd name="connsiteX8" fmla="*/ 709279 w 1384528"/>
                      <a:gd name="connsiteY8" fmla="*/ 922065 h 1337062"/>
                      <a:gd name="connsiteX9" fmla="*/ 329451 w 1384528"/>
                      <a:gd name="connsiteY9" fmla="*/ 943166 h 1337062"/>
                      <a:gd name="connsiteX10" fmla="*/ 301316 w 1384528"/>
                      <a:gd name="connsiteY10" fmla="*/ 1147148 h 1337062"/>
                      <a:gd name="connsiteX11" fmla="*/ 195808 w 1384528"/>
                      <a:gd name="connsiteY11" fmla="*/ 879862 h 1337062"/>
                      <a:gd name="connsiteX12" fmla="*/ 125470 w 1384528"/>
                      <a:gd name="connsiteY12" fmla="*/ 872828 h 1337062"/>
                      <a:gd name="connsiteX13" fmla="*/ 259113 w 1384528"/>
                      <a:gd name="connsiteY13" fmla="*/ 1337062 h 1337062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7919 w 1385268"/>
                      <a:gd name="connsiteY4" fmla="*/ 1363007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00299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7919 w 1385268"/>
                      <a:gd name="connsiteY4" fmla="*/ 1363007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00299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00299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00299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00299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00299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00299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00299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21401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21401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21401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21401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21401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21401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21401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21401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21401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21401 h 1384109"/>
                      <a:gd name="connsiteX7" fmla="*/ 1082073 w 1385268"/>
                      <a:gd name="connsiteY7" fmla="*/ 406404 h 1384109"/>
                      <a:gd name="connsiteX8" fmla="*/ 702246 w 1385268"/>
                      <a:gd name="connsiteY8" fmla="*/ 849537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21401 h 1384109"/>
                      <a:gd name="connsiteX7" fmla="*/ 1082073 w 1385268"/>
                      <a:gd name="connsiteY7" fmla="*/ 406404 h 1384109"/>
                      <a:gd name="connsiteX8" fmla="*/ 702246 w 1385268"/>
                      <a:gd name="connsiteY8" fmla="*/ 962079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21401 h 1384109"/>
                      <a:gd name="connsiteX7" fmla="*/ 1082073 w 1385268"/>
                      <a:gd name="connsiteY7" fmla="*/ 406404 h 1384109"/>
                      <a:gd name="connsiteX8" fmla="*/ 702246 w 1385268"/>
                      <a:gd name="connsiteY8" fmla="*/ 962079 h 1384109"/>
                      <a:gd name="connsiteX9" fmla="*/ 329451 w 1385268"/>
                      <a:gd name="connsiteY9" fmla="*/ 990213 h 1384109"/>
                      <a:gd name="connsiteX10" fmla="*/ 195808 w 1385268"/>
                      <a:gd name="connsiteY10" fmla="*/ 926909 h 1384109"/>
                      <a:gd name="connsiteX11" fmla="*/ 125470 w 1385268"/>
                      <a:gd name="connsiteY11" fmla="*/ 919875 h 1384109"/>
                      <a:gd name="connsiteX12" fmla="*/ 259113 w 1385268"/>
                      <a:gd name="connsiteY12" fmla="*/ 1384109 h 1384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85268" h="1384109">
                        <a:moveTo>
                          <a:pt x="259113" y="1384109"/>
                        </a:moveTo>
                        <a:lnTo>
                          <a:pt x="195808" y="1384109"/>
                        </a:lnTo>
                        <a:cubicBezTo>
                          <a:pt x="-181675" y="561149"/>
                          <a:pt x="59821" y="265727"/>
                          <a:pt x="308350" y="96915"/>
                        </a:cubicBezTo>
                        <a:cubicBezTo>
                          <a:pt x="631906" y="-118790"/>
                          <a:pt x="1412664" y="17198"/>
                          <a:pt x="1384528" y="589284"/>
                        </a:cubicBezTo>
                        <a:cubicBezTo>
                          <a:pt x="1370460" y="931598"/>
                          <a:pt x="1356394" y="1112133"/>
                          <a:pt x="1250886" y="1370041"/>
                        </a:cubicBezTo>
                        <a:lnTo>
                          <a:pt x="1173513" y="1363007"/>
                        </a:lnTo>
                        <a:cubicBezTo>
                          <a:pt x="1337635" y="950355"/>
                          <a:pt x="1269643" y="1016004"/>
                          <a:pt x="1180546" y="821401"/>
                        </a:cubicBezTo>
                        <a:cubicBezTo>
                          <a:pt x="1105518" y="711204"/>
                          <a:pt x="1114897" y="544736"/>
                          <a:pt x="1082073" y="406404"/>
                        </a:cubicBezTo>
                        <a:cubicBezTo>
                          <a:pt x="824165" y="629142"/>
                          <a:pt x="967188" y="718239"/>
                          <a:pt x="702246" y="962079"/>
                        </a:cubicBezTo>
                        <a:cubicBezTo>
                          <a:pt x="399791" y="1032417"/>
                          <a:pt x="456060" y="983179"/>
                          <a:pt x="329451" y="990213"/>
                        </a:cubicBezTo>
                        <a:lnTo>
                          <a:pt x="195808" y="926909"/>
                        </a:lnTo>
                        <a:lnTo>
                          <a:pt x="125470" y="919875"/>
                        </a:lnTo>
                        <a:lnTo>
                          <a:pt x="259113" y="1384109"/>
                        </a:lnTo>
                        <a:close/>
                      </a:path>
                    </a:pathLst>
                  </a:custGeom>
                  <a:solidFill>
                    <a:srgbClr val="3B3A3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3" name="Freeform 22"/>
                  <p:cNvSpPr/>
                  <p:nvPr/>
                </p:nvSpPr>
                <p:spPr>
                  <a:xfrm>
                    <a:off x="6667445" y="1465324"/>
                    <a:ext cx="598888" cy="849588"/>
                  </a:xfrm>
                  <a:custGeom>
                    <a:avLst/>
                    <a:gdLst>
                      <a:gd name="connsiteX0" fmla="*/ 0 w 611945"/>
                      <a:gd name="connsiteY0" fmla="*/ 527538 h 583809"/>
                      <a:gd name="connsiteX1" fmla="*/ 98474 w 611945"/>
                      <a:gd name="connsiteY1" fmla="*/ 28135 h 583809"/>
                      <a:gd name="connsiteX2" fmla="*/ 611945 w 611945"/>
                      <a:gd name="connsiteY2" fmla="*/ 0 h 583809"/>
                      <a:gd name="connsiteX3" fmla="*/ 147711 w 611945"/>
                      <a:gd name="connsiteY3" fmla="*/ 583809 h 583809"/>
                      <a:gd name="connsiteX4" fmla="*/ 0 w 611945"/>
                      <a:gd name="connsiteY4" fmla="*/ 527538 h 583809"/>
                      <a:gd name="connsiteX0" fmla="*/ 0 w 611945"/>
                      <a:gd name="connsiteY0" fmla="*/ 527538 h 583809"/>
                      <a:gd name="connsiteX1" fmla="*/ 98474 w 611945"/>
                      <a:gd name="connsiteY1" fmla="*/ 28135 h 583809"/>
                      <a:gd name="connsiteX2" fmla="*/ 611945 w 611945"/>
                      <a:gd name="connsiteY2" fmla="*/ 0 h 583809"/>
                      <a:gd name="connsiteX3" fmla="*/ 147711 w 611945"/>
                      <a:gd name="connsiteY3" fmla="*/ 583809 h 583809"/>
                      <a:gd name="connsiteX4" fmla="*/ 0 w 611945"/>
                      <a:gd name="connsiteY4" fmla="*/ 527538 h 583809"/>
                      <a:gd name="connsiteX0" fmla="*/ 0 w 611945"/>
                      <a:gd name="connsiteY0" fmla="*/ 550184 h 606455"/>
                      <a:gd name="connsiteX1" fmla="*/ 98474 w 611945"/>
                      <a:gd name="connsiteY1" fmla="*/ 50781 h 606455"/>
                      <a:gd name="connsiteX2" fmla="*/ 611945 w 611945"/>
                      <a:gd name="connsiteY2" fmla="*/ 22646 h 606455"/>
                      <a:gd name="connsiteX3" fmla="*/ 147711 w 611945"/>
                      <a:gd name="connsiteY3" fmla="*/ 606455 h 606455"/>
                      <a:gd name="connsiteX4" fmla="*/ 0 w 611945"/>
                      <a:gd name="connsiteY4" fmla="*/ 550184 h 606455"/>
                      <a:gd name="connsiteX0" fmla="*/ 0 w 611945"/>
                      <a:gd name="connsiteY0" fmla="*/ 561201 h 617472"/>
                      <a:gd name="connsiteX1" fmla="*/ 98474 w 611945"/>
                      <a:gd name="connsiteY1" fmla="*/ 61798 h 617472"/>
                      <a:gd name="connsiteX2" fmla="*/ 611945 w 611945"/>
                      <a:gd name="connsiteY2" fmla="*/ 33663 h 617472"/>
                      <a:gd name="connsiteX3" fmla="*/ 147711 w 611945"/>
                      <a:gd name="connsiteY3" fmla="*/ 617472 h 617472"/>
                      <a:gd name="connsiteX4" fmla="*/ 0 w 611945"/>
                      <a:gd name="connsiteY4" fmla="*/ 561201 h 617472"/>
                      <a:gd name="connsiteX0" fmla="*/ 30235 w 571842"/>
                      <a:gd name="connsiteY0" fmla="*/ 849588 h 849588"/>
                      <a:gd name="connsiteX1" fmla="*/ 58371 w 571842"/>
                      <a:gd name="connsiteY1" fmla="*/ 61798 h 849588"/>
                      <a:gd name="connsiteX2" fmla="*/ 571842 w 571842"/>
                      <a:gd name="connsiteY2" fmla="*/ 33663 h 849588"/>
                      <a:gd name="connsiteX3" fmla="*/ 107608 w 571842"/>
                      <a:gd name="connsiteY3" fmla="*/ 617472 h 849588"/>
                      <a:gd name="connsiteX4" fmla="*/ 30235 w 571842"/>
                      <a:gd name="connsiteY4" fmla="*/ 849588 h 849588"/>
                      <a:gd name="connsiteX0" fmla="*/ 57281 w 598888"/>
                      <a:gd name="connsiteY0" fmla="*/ 849588 h 849588"/>
                      <a:gd name="connsiteX1" fmla="*/ 85417 w 598888"/>
                      <a:gd name="connsiteY1" fmla="*/ 61798 h 849588"/>
                      <a:gd name="connsiteX2" fmla="*/ 598888 w 598888"/>
                      <a:gd name="connsiteY2" fmla="*/ 33663 h 849588"/>
                      <a:gd name="connsiteX3" fmla="*/ 134654 w 598888"/>
                      <a:gd name="connsiteY3" fmla="*/ 617472 h 849588"/>
                      <a:gd name="connsiteX4" fmla="*/ 57281 w 598888"/>
                      <a:gd name="connsiteY4" fmla="*/ 849588 h 849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8888" h="849588">
                        <a:moveTo>
                          <a:pt x="57281" y="849588"/>
                        </a:moveTo>
                        <a:cubicBezTo>
                          <a:pt x="-1334" y="605748"/>
                          <a:pt x="-45882" y="375976"/>
                          <a:pt x="85417" y="61798"/>
                        </a:cubicBezTo>
                        <a:cubicBezTo>
                          <a:pt x="228438" y="-39020"/>
                          <a:pt x="427731" y="7872"/>
                          <a:pt x="598888" y="33663"/>
                        </a:cubicBezTo>
                        <a:lnTo>
                          <a:pt x="134654" y="617472"/>
                        </a:lnTo>
                        <a:lnTo>
                          <a:pt x="57281" y="849588"/>
                        </a:lnTo>
                        <a:close/>
                      </a:path>
                    </a:pathLst>
                  </a:custGeom>
                  <a:solidFill>
                    <a:srgbClr val="4B4C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sp>
            <p:nvSpPr>
              <p:cNvPr id="16" name="Freeform 15"/>
              <p:cNvSpPr/>
              <p:nvPr/>
            </p:nvSpPr>
            <p:spPr>
              <a:xfrm>
                <a:off x="1964622" y="2685255"/>
                <a:ext cx="125967" cy="268349"/>
              </a:xfrm>
              <a:custGeom>
                <a:avLst/>
                <a:gdLst>
                  <a:gd name="connsiteX0" fmla="*/ 49237 w 133644"/>
                  <a:gd name="connsiteY0" fmla="*/ 0 h 189913"/>
                  <a:gd name="connsiteX1" fmla="*/ 0 w 133644"/>
                  <a:gd name="connsiteY1" fmla="*/ 168812 h 189913"/>
                  <a:gd name="connsiteX2" fmla="*/ 133644 w 133644"/>
                  <a:gd name="connsiteY2" fmla="*/ 189913 h 189913"/>
                  <a:gd name="connsiteX3" fmla="*/ 49237 w 133644"/>
                  <a:gd name="connsiteY3" fmla="*/ 0 h 189913"/>
                  <a:gd name="connsiteX0" fmla="*/ 49237 w 133644"/>
                  <a:gd name="connsiteY0" fmla="*/ 0 h 189913"/>
                  <a:gd name="connsiteX1" fmla="*/ 0 w 133644"/>
                  <a:gd name="connsiteY1" fmla="*/ 168812 h 189913"/>
                  <a:gd name="connsiteX2" fmla="*/ 133644 w 133644"/>
                  <a:gd name="connsiteY2" fmla="*/ 189913 h 189913"/>
                  <a:gd name="connsiteX3" fmla="*/ 49237 w 133644"/>
                  <a:gd name="connsiteY3" fmla="*/ 0 h 189913"/>
                  <a:gd name="connsiteX0" fmla="*/ 49237 w 133647"/>
                  <a:gd name="connsiteY0" fmla="*/ 0 h 189913"/>
                  <a:gd name="connsiteX1" fmla="*/ 0 w 133647"/>
                  <a:gd name="connsiteY1" fmla="*/ 168812 h 189913"/>
                  <a:gd name="connsiteX2" fmla="*/ 133644 w 133647"/>
                  <a:gd name="connsiteY2" fmla="*/ 189913 h 189913"/>
                  <a:gd name="connsiteX3" fmla="*/ 49237 w 133647"/>
                  <a:gd name="connsiteY3" fmla="*/ 0 h 189913"/>
                  <a:gd name="connsiteX0" fmla="*/ 49237 w 133647"/>
                  <a:gd name="connsiteY0" fmla="*/ 0 h 238587"/>
                  <a:gd name="connsiteX1" fmla="*/ 0 w 133647"/>
                  <a:gd name="connsiteY1" fmla="*/ 168812 h 238587"/>
                  <a:gd name="connsiteX2" fmla="*/ 133644 w 133647"/>
                  <a:gd name="connsiteY2" fmla="*/ 189913 h 238587"/>
                  <a:gd name="connsiteX3" fmla="*/ 49237 w 133647"/>
                  <a:gd name="connsiteY3" fmla="*/ 0 h 238587"/>
                  <a:gd name="connsiteX0" fmla="*/ 49237 w 133647"/>
                  <a:gd name="connsiteY0" fmla="*/ 0 h 238587"/>
                  <a:gd name="connsiteX1" fmla="*/ 0 w 133647"/>
                  <a:gd name="connsiteY1" fmla="*/ 168812 h 238587"/>
                  <a:gd name="connsiteX2" fmla="*/ 133644 w 133647"/>
                  <a:gd name="connsiteY2" fmla="*/ 189913 h 238587"/>
                  <a:gd name="connsiteX3" fmla="*/ 49237 w 133647"/>
                  <a:gd name="connsiteY3" fmla="*/ 0 h 238587"/>
                  <a:gd name="connsiteX0" fmla="*/ 49237 w 133647"/>
                  <a:gd name="connsiteY0" fmla="*/ 0 h 238587"/>
                  <a:gd name="connsiteX1" fmla="*/ 0 w 133647"/>
                  <a:gd name="connsiteY1" fmla="*/ 168812 h 238587"/>
                  <a:gd name="connsiteX2" fmla="*/ 133644 w 133647"/>
                  <a:gd name="connsiteY2" fmla="*/ 189913 h 238587"/>
                  <a:gd name="connsiteX3" fmla="*/ 49237 w 133647"/>
                  <a:gd name="connsiteY3" fmla="*/ 0 h 238587"/>
                  <a:gd name="connsiteX0" fmla="*/ 50817 w 135227"/>
                  <a:gd name="connsiteY0" fmla="*/ 0 h 273178"/>
                  <a:gd name="connsiteX1" fmla="*/ 1580 w 135227"/>
                  <a:gd name="connsiteY1" fmla="*/ 168812 h 273178"/>
                  <a:gd name="connsiteX2" fmla="*/ 135224 w 135227"/>
                  <a:gd name="connsiteY2" fmla="*/ 189913 h 273178"/>
                  <a:gd name="connsiteX3" fmla="*/ 50817 w 135227"/>
                  <a:gd name="connsiteY3" fmla="*/ 0 h 273178"/>
                  <a:gd name="connsiteX0" fmla="*/ 50718 w 135128"/>
                  <a:gd name="connsiteY0" fmla="*/ 0 h 287865"/>
                  <a:gd name="connsiteX1" fmla="*/ 1481 w 135128"/>
                  <a:gd name="connsiteY1" fmla="*/ 168812 h 287865"/>
                  <a:gd name="connsiteX2" fmla="*/ 135125 w 135128"/>
                  <a:gd name="connsiteY2" fmla="*/ 189913 h 287865"/>
                  <a:gd name="connsiteX3" fmla="*/ 50718 w 135128"/>
                  <a:gd name="connsiteY3" fmla="*/ 0 h 287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128" h="287865">
                    <a:moveTo>
                      <a:pt x="50718" y="0"/>
                    </a:moveTo>
                    <a:cubicBezTo>
                      <a:pt x="26513" y="12110"/>
                      <a:pt x="7503" y="112541"/>
                      <a:pt x="1481" y="168812"/>
                    </a:cubicBezTo>
                    <a:cubicBezTo>
                      <a:pt x="-16317" y="300537"/>
                      <a:pt x="132140" y="343939"/>
                      <a:pt x="135125" y="189913"/>
                    </a:cubicBezTo>
                    <a:cubicBezTo>
                      <a:pt x="135564" y="131804"/>
                      <a:pt x="94440" y="11349"/>
                      <a:pt x="50718" y="0"/>
                    </a:cubicBezTo>
                    <a:close/>
                  </a:path>
                </a:pathLst>
              </a:custGeom>
              <a:solidFill>
                <a:srgbClr val="EBA2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11700000">
                <a:off x="1919579" y="3022801"/>
                <a:ext cx="280513" cy="124343"/>
              </a:xfrm>
              <a:custGeom>
                <a:avLst/>
                <a:gdLst>
                  <a:gd name="connsiteX0" fmla="*/ 0 w 257175"/>
                  <a:gd name="connsiteY0" fmla="*/ 127289 h 127289"/>
                  <a:gd name="connsiteX1" fmla="*/ 122093 w 257175"/>
                  <a:gd name="connsiteY1" fmla="*/ 12989 h 127289"/>
                  <a:gd name="connsiteX2" fmla="*/ 257175 w 257175"/>
                  <a:gd name="connsiteY2" fmla="*/ 0 h 127289"/>
                  <a:gd name="connsiteX3" fmla="*/ 246784 w 257175"/>
                  <a:gd name="connsiteY3" fmla="*/ 57150 h 127289"/>
                  <a:gd name="connsiteX4" fmla="*/ 0 w 257175"/>
                  <a:gd name="connsiteY4" fmla="*/ 127289 h 127289"/>
                  <a:gd name="connsiteX0" fmla="*/ 0 w 257175"/>
                  <a:gd name="connsiteY0" fmla="*/ 127289 h 127289"/>
                  <a:gd name="connsiteX1" fmla="*/ 122093 w 257175"/>
                  <a:gd name="connsiteY1" fmla="*/ 12989 h 127289"/>
                  <a:gd name="connsiteX2" fmla="*/ 257175 w 257175"/>
                  <a:gd name="connsiteY2" fmla="*/ 0 h 127289"/>
                  <a:gd name="connsiteX3" fmla="*/ 246784 w 257175"/>
                  <a:gd name="connsiteY3" fmla="*/ 57150 h 127289"/>
                  <a:gd name="connsiteX4" fmla="*/ 0 w 257175"/>
                  <a:gd name="connsiteY4" fmla="*/ 127289 h 127289"/>
                  <a:gd name="connsiteX0" fmla="*/ 0 w 257175"/>
                  <a:gd name="connsiteY0" fmla="*/ 128638 h 128638"/>
                  <a:gd name="connsiteX1" fmla="*/ 122093 w 257175"/>
                  <a:gd name="connsiteY1" fmla="*/ 14338 h 128638"/>
                  <a:gd name="connsiteX2" fmla="*/ 257175 w 257175"/>
                  <a:gd name="connsiteY2" fmla="*/ 1349 h 128638"/>
                  <a:gd name="connsiteX3" fmla="*/ 246784 w 257175"/>
                  <a:gd name="connsiteY3" fmla="*/ 58499 h 128638"/>
                  <a:gd name="connsiteX4" fmla="*/ 0 w 257175"/>
                  <a:gd name="connsiteY4" fmla="*/ 128638 h 128638"/>
                  <a:gd name="connsiteX0" fmla="*/ 0 w 286159"/>
                  <a:gd name="connsiteY0" fmla="*/ 128638 h 128638"/>
                  <a:gd name="connsiteX1" fmla="*/ 122093 w 286159"/>
                  <a:gd name="connsiteY1" fmla="*/ 14338 h 128638"/>
                  <a:gd name="connsiteX2" fmla="*/ 257175 w 286159"/>
                  <a:gd name="connsiteY2" fmla="*/ 1349 h 128638"/>
                  <a:gd name="connsiteX3" fmla="*/ 246784 w 286159"/>
                  <a:gd name="connsiteY3" fmla="*/ 58499 h 128638"/>
                  <a:gd name="connsiteX4" fmla="*/ 0 w 286159"/>
                  <a:gd name="connsiteY4" fmla="*/ 128638 h 128638"/>
                  <a:gd name="connsiteX0" fmla="*/ 0 w 297201"/>
                  <a:gd name="connsiteY0" fmla="*/ 128638 h 128638"/>
                  <a:gd name="connsiteX1" fmla="*/ 122093 w 297201"/>
                  <a:gd name="connsiteY1" fmla="*/ 14338 h 128638"/>
                  <a:gd name="connsiteX2" fmla="*/ 257175 w 297201"/>
                  <a:gd name="connsiteY2" fmla="*/ 1349 h 128638"/>
                  <a:gd name="connsiteX3" fmla="*/ 246784 w 297201"/>
                  <a:gd name="connsiteY3" fmla="*/ 58499 h 128638"/>
                  <a:gd name="connsiteX4" fmla="*/ 0 w 297201"/>
                  <a:gd name="connsiteY4" fmla="*/ 128638 h 128638"/>
                  <a:gd name="connsiteX0" fmla="*/ 0 w 297201"/>
                  <a:gd name="connsiteY0" fmla="*/ 128638 h 128638"/>
                  <a:gd name="connsiteX1" fmla="*/ 122093 w 297201"/>
                  <a:gd name="connsiteY1" fmla="*/ 14338 h 128638"/>
                  <a:gd name="connsiteX2" fmla="*/ 257175 w 297201"/>
                  <a:gd name="connsiteY2" fmla="*/ 1349 h 128638"/>
                  <a:gd name="connsiteX3" fmla="*/ 246784 w 297201"/>
                  <a:gd name="connsiteY3" fmla="*/ 58499 h 128638"/>
                  <a:gd name="connsiteX4" fmla="*/ 0 w 297201"/>
                  <a:gd name="connsiteY4" fmla="*/ 128638 h 128638"/>
                  <a:gd name="connsiteX0" fmla="*/ 0 w 297201"/>
                  <a:gd name="connsiteY0" fmla="*/ 128638 h 128638"/>
                  <a:gd name="connsiteX1" fmla="*/ 122093 w 297201"/>
                  <a:gd name="connsiteY1" fmla="*/ 14338 h 128638"/>
                  <a:gd name="connsiteX2" fmla="*/ 257175 w 297201"/>
                  <a:gd name="connsiteY2" fmla="*/ 1349 h 128638"/>
                  <a:gd name="connsiteX3" fmla="*/ 246784 w 297201"/>
                  <a:gd name="connsiteY3" fmla="*/ 58499 h 128638"/>
                  <a:gd name="connsiteX4" fmla="*/ 0 w 297201"/>
                  <a:gd name="connsiteY4" fmla="*/ 128638 h 128638"/>
                  <a:gd name="connsiteX0" fmla="*/ 3713 w 300914"/>
                  <a:gd name="connsiteY0" fmla="*/ 128638 h 128638"/>
                  <a:gd name="connsiteX1" fmla="*/ 125806 w 300914"/>
                  <a:gd name="connsiteY1" fmla="*/ 14338 h 128638"/>
                  <a:gd name="connsiteX2" fmla="*/ 260888 w 300914"/>
                  <a:gd name="connsiteY2" fmla="*/ 1349 h 128638"/>
                  <a:gd name="connsiteX3" fmla="*/ 250497 w 300914"/>
                  <a:gd name="connsiteY3" fmla="*/ 58499 h 128638"/>
                  <a:gd name="connsiteX4" fmla="*/ 3713 w 300914"/>
                  <a:gd name="connsiteY4" fmla="*/ 128638 h 128638"/>
                  <a:gd name="connsiteX0" fmla="*/ 3713 w 300914"/>
                  <a:gd name="connsiteY0" fmla="*/ 127289 h 127289"/>
                  <a:gd name="connsiteX1" fmla="*/ 125806 w 300914"/>
                  <a:gd name="connsiteY1" fmla="*/ 12989 h 127289"/>
                  <a:gd name="connsiteX2" fmla="*/ 260888 w 300914"/>
                  <a:gd name="connsiteY2" fmla="*/ 0 h 127289"/>
                  <a:gd name="connsiteX3" fmla="*/ 250497 w 300914"/>
                  <a:gd name="connsiteY3" fmla="*/ 57150 h 127289"/>
                  <a:gd name="connsiteX4" fmla="*/ 3713 w 300914"/>
                  <a:gd name="connsiteY4" fmla="*/ 127289 h 127289"/>
                  <a:gd name="connsiteX0" fmla="*/ 3713 w 300914"/>
                  <a:gd name="connsiteY0" fmla="*/ 133385 h 133385"/>
                  <a:gd name="connsiteX1" fmla="*/ 125806 w 300914"/>
                  <a:gd name="connsiteY1" fmla="*/ 19085 h 133385"/>
                  <a:gd name="connsiteX2" fmla="*/ 260888 w 300914"/>
                  <a:gd name="connsiteY2" fmla="*/ 6096 h 133385"/>
                  <a:gd name="connsiteX3" fmla="*/ 250497 w 300914"/>
                  <a:gd name="connsiteY3" fmla="*/ 63246 h 133385"/>
                  <a:gd name="connsiteX4" fmla="*/ 3713 w 300914"/>
                  <a:gd name="connsiteY4" fmla="*/ 133385 h 133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914" h="133385">
                    <a:moveTo>
                      <a:pt x="3713" y="133385"/>
                    </a:moveTo>
                    <a:cubicBezTo>
                      <a:pt x="-15336" y="121262"/>
                      <a:pt x="40947" y="72771"/>
                      <a:pt x="125806" y="19085"/>
                    </a:cubicBezTo>
                    <a:cubicBezTo>
                      <a:pt x="165637" y="-831"/>
                      <a:pt x="215861" y="-5160"/>
                      <a:pt x="260888" y="6096"/>
                    </a:cubicBezTo>
                    <a:cubicBezTo>
                      <a:pt x="330161" y="19951"/>
                      <a:pt x="298122" y="62380"/>
                      <a:pt x="250497" y="63246"/>
                    </a:cubicBezTo>
                    <a:cubicBezTo>
                      <a:pt x="157845" y="50258"/>
                      <a:pt x="85974" y="91821"/>
                      <a:pt x="3713" y="133385"/>
                    </a:cubicBezTo>
                    <a:close/>
                  </a:path>
                </a:pathLst>
              </a:custGeom>
              <a:solidFill>
                <a:srgbClr val="E45E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796710" y="2724648"/>
                <a:ext cx="90020" cy="90020"/>
              </a:xfrm>
              <a:prstGeom prst="ellipse">
                <a:avLst/>
              </a:prstGeom>
              <a:solidFill>
                <a:srgbClr val="3A3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161689" y="2724648"/>
                <a:ext cx="90020" cy="90020"/>
              </a:xfrm>
              <a:prstGeom prst="ellipse">
                <a:avLst/>
              </a:prstGeom>
              <a:solidFill>
                <a:srgbClr val="3A3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4555116" y="2222475"/>
            <a:ext cx="66803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666666"/>
                </a:solidFill>
              </a:rPr>
              <a:t>Migration </a:t>
            </a:r>
            <a:r>
              <a:rPr lang="en-IN" sz="2000" dirty="0">
                <a:solidFill>
                  <a:srgbClr val="666666"/>
                </a:solidFill>
              </a:rPr>
              <a:t>is going to be a one-off </a:t>
            </a:r>
            <a:r>
              <a:rPr lang="en-IN" sz="2000" dirty="0" smtClean="0">
                <a:solidFill>
                  <a:srgbClr val="666666"/>
                </a:solidFill>
              </a:rPr>
              <a:t>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rgbClr val="6666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Consultants are good for migrations which can pass off support later on</a:t>
            </a: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Consultants are typically experts in their </a:t>
            </a:r>
            <a:r>
              <a:rPr lang="en-IN" sz="2000" dirty="0" smtClean="0"/>
              <a:t>fields and have usually performed several migrations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Might not be an option when budget it low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735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724683" y="2075037"/>
            <a:ext cx="4583032" cy="2811676"/>
          </a:xfrm>
          <a:prstGeom prst="roundRect">
            <a:avLst>
              <a:gd name="adj" fmla="val 678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to Help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0415" y="2441833"/>
            <a:ext cx="5494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Windows Server Migration </a:t>
            </a:r>
            <a:r>
              <a:rPr lang="en-IN" b="1" dirty="0" smtClean="0"/>
              <a:t>Tools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Can help migrating </a:t>
            </a:r>
            <a:r>
              <a:rPr lang="en-IN" dirty="0"/>
              <a:t>Windows server roles like Active Directory, DHCP, DNS, etc. 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0415" y="3921406"/>
            <a:ext cx="43599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/>
              <a:t>Technet</a:t>
            </a:r>
            <a:r>
              <a:rPr lang="en-IN" b="1" dirty="0"/>
              <a:t> Script </a:t>
            </a:r>
            <a:r>
              <a:rPr lang="en-IN" b="1" dirty="0" smtClean="0"/>
              <a:t>Repository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latin typeface="Helvetica Neue" panose="02000503000000020004" pitchFamily="2"/>
              </a:rPr>
              <a:t>Lots of script resources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latin typeface="Helvetica Neue" panose="02000503000000020004" pitchFamily="2"/>
              </a:rPr>
              <a:t>Must know how to script with Powershell</a:t>
            </a:r>
            <a:endParaRPr lang="en-IN" dirty="0"/>
          </a:p>
        </p:txBody>
      </p:sp>
      <p:sp>
        <p:nvSpPr>
          <p:cNvPr id="10" name="Freeform 208"/>
          <p:cNvSpPr>
            <a:spLocks noEditPoints="1"/>
          </p:cNvSpPr>
          <p:nvPr/>
        </p:nvSpPr>
        <p:spPr bwMode="auto">
          <a:xfrm>
            <a:off x="429457" y="5069470"/>
            <a:ext cx="5173484" cy="407693"/>
          </a:xfrm>
          <a:custGeom>
            <a:avLst/>
            <a:gdLst>
              <a:gd name="T0" fmla="*/ 708 w 736"/>
              <a:gd name="T1" fmla="*/ 0 h 58"/>
              <a:gd name="T2" fmla="*/ 28 w 736"/>
              <a:gd name="T3" fmla="*/ 0 h 58"/>
              <a:gd name="T4" fmla="*/ 28 w 736"/>
              <a:gd name="T5" fmla="*/ 0 h 58"/>
              <a:gd name="T6" fmla="*/ 16 w 736"/>
              <a:gd name="T7" fmla="*/ 2 h 58"/>
              <a:gd name="T8" fmla="*/ 8 w 736"/>
              <a:gd name="T9" fmla="*/ 10 h 58"/>
              <a:gd name="T10" fmla="*/ 2 w 736"/>
              <a:gd name="T11" fmla="*/ 18 h 58"/>
              <a:gd name="T12" fmla="*/ 0 w 736"/>
              <a:gd name="T13" fmla="*/ 30 h 58"/>
              <a:gd name="T14" fmla="*/ 0 w 736"/>
              <a:gd name="T15" fmla="*/ 30 h 58"/>
              <a:gd name="T16" fmla="*/ 2 w 736"/>
              <a:gd name="T17" fmla="*/ 40 h 58"/>
              <a:gd name="T18" fmla="*/ 8 w 736"/>
              <a:gd name="T19" fmla="*/ 50 h 58"/>
              <a:gd name="T20" fmla="*/ 16 w 736"/>
              <a:gd name="T21" fmla="*/ 56 h 58"/>
              <a:gd name="T22" fmla="*/ 28 w 736"/>
              <a:gd name="T23" fmla="*/ 58 h 58"/>
              <a:gd name="T24" fmla="*/ 708 w 736"/>
              <a:gd name="T25" fmla="*/ 58 h 58"/>
              <a:gd name="T26" fmla="*/ 708 w 736"/>
              <a:gd name="T27" fmla="*/ 58 h 58"/>
              <a:gd name="T28" fmla="*/ 718 w 736"/>
              <a:gd name="T29" fmla="*/ 56 h 58"/>
              <a:gd name="T30" fmla="*/ 728 w 736"/>
              <a:gd name="T31" fmla="*/ 50 h 58"/>
              <a:gd name="T32" fmla="*/ 734 w 736"/>
              <a:gd name="T33" fmla="*/ 40 h 58"/>
              <a:gd name="T34" fmla="*/ 736 w 736"/>
              <a:gd name="T35" fmla="*/ 30 h 58"/>
              <a:gd name="T36" fmla="*/ 736 w 736"/>
              <a:gd name="T37" fmla="*/ 30 h 58"/>
              <a:gd name="T38" fmla="*/ 734 w 736"/>
              <a:gd name="T39" fmla="*/ 18 h 58"/>
              <a:gd name="T40" fmla="*/ 728 w 736"/>
              <a:gd name="T41" fmla="*/ 10 h 58"/>
              <a:gd name="T42" fmla="*/ 718 w 736"/>
              <a:gd name="T43" fmla="*/ 2 h 58"/>
              <a:gd name="T44" fmla="*/ 708 w 736"/>
              <a:gd name="T45" fmla="*/ 0 h 58"/>
              <a:gd name="T46" fmla="*/ 708 w 736"/>
              <a:gd name="T47" fmla="*/ 0 h 58"/>
              <a:gd name="T48" fmla="*/ 412 w 736"/>
              <a:gd name="T49" fmla="*/ 30 h 58"/>
              <a:gd name="T50" fmla="*/ 324 w 736"/>
              <a:gd name="T51" fmla="*/ 30 h 58"/>
              <a:gd name="T52" fmla="*/ 324 w 736"/>
              <a:gd name="T53" fmla="*/ 30 h 58"/>
              <a:gd name="T54" fmla="*/ 320 w 736"/>
              <a:gd name="T55" fmla="*/ 28 h 58"/>
              <a:gd name="T56" fmla="*/ 318 w 736"/>
              <a:gd name="T57" fmla="*/ 28 h 58"/>
              <a:gd name="T58" fmla="*/ 316 w 736"/>
              <a:gd name="T59" fmla="*/ 24 h 58"/>
              <a:gd name="T60" fmla="*/ 316 w 736"/>
              <a:gd name="T61" fmla="*/ 22 h 58"/>
              <a:gd name="T62" fmla="*/ 316 w 736"/>
              <a:gd name="T63" fmla="*/ 22 h 58"/>
              <a:gd name="T64" fmla="*/ 316 w 736"/>
              <a:gd name="T65" fmla="*/ 18 h 58"/>
              <a:gd name="T66" fmla="*/ 318 w 736"/>
              <a:gd name="T67" fmla="*/ 16 h 58"/>
              <a:gd name="T68" fmla="*/ 320 w 736"/>
              <a:gd name="T69" fmla="*/ 14 h 58"/>
              <a:gd name="T70" fmla="*/ 324 w 736"/>
              <a:gd name="T71" fmla="*/ 14 h 58"/>
              <a:gd name="T72" fmla="*/ 412 w 736"/>
              <a:gd name="T73" fmla="*/ 14 h 58"/>
              <a:gd name="T74" fmla="*/ 412 w 736"/>
              <a:gd name="T75" fmla="*/ 14 h 58"/>
              <a:gd name="T76" fmla="*/ 416 w 736"/>
              <a:gd name="T77" fmla="*/ 14 h 58"/>
              <a:gd name="T78" fmla="*/ 418 w 736"/>
              <a:gd name="T79" fmla="*/ 16 h 58"/>
              <a:gd name="T80" fmla="*/ 420 w 736"/>
              <a:gd name="T81" fmla="*/ 18 h 58"/>
              <a:gd name="T82" fmla="*/ 420 w 736"/>
              <a:gd name="T83" fmla="*/ 22 h 58"/>
              <a:gd name="T84" fmla="*/ 420 w 736"/>
              <a:gd name="T85" fmla="*/ 22 h 58"/>
              <a:gd name="T86" fmla="*/ 420 w 736"/>
              <a:gd name="T87" fmla="*/ 24 h 58"/>
              <a:gd name="T88" fmla="*/ 418 w 736"/>
              <a:gd name="T89" fmla="*/ 28 h 58"/>
              <a:gd name="T90" fmla="*/ 416 w 736"/>
              <a:gd name="T91" fmla="*/ 28 h 58"/>
              <a:gd name="T92" fmla="*/ 412 w 736"/>
              <a:gd name="T93" fmla="*/ 30 h 58"/>
              <a:gd name="T94" fmla="*/ 412 w 736"/>
              <a:gd name="T95" fmla="*/ 3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36" h="58">
                <a:moveTo>
                  <a:pt x="708" y="0"/>
                </a:moveTo>
                <a:lnTo>
                  <a:pt x="28" y="0"/>
                </a:lnTo>
                <a:lnTo>
                  <a:pt x="28" y="0"/>
                </a:lnTo>
                <a:lnTo>
                  <a:pt x="16" y="2"/>
                </a:lnTo>
                <a:lnTo>
                  <a:pt x="8" y="10"/>
                </a:lnTo>
                <a:lnTo>
                  <a:pt x="2" y="18"/>
                </a:lnTo>
                <a:lnTo>
                  <a:pt x="0" y="30"/>
                </a:lnTo>
                <a:lnTo>
                  <a:pt x="0" y="30"/>
                </a:lnTo>
                <a:lnTo>
                  <a:pt x="2" y="40"/>
                </a:lnTo>
                <a:lnTo>
                  <a:pt x="8" y="50"/>
                </a:lnTo>
                <a:lnTo>
                  <a:pt x="16" y="56"/>
                </a:lnTo>
                <a:lnTo>
                  <a:pt x="28" y="58"/>
                </a:lnTo>
                <a:lnTo>
                  <a:pt x="708" y="58"/>
                </a:lnTo>
                <a:lnTo>
                  <a:pt x="708" y="58"/>
                </a:lnTo>
                <a:lnTo>
                  <a:pt x="718" y="56"/>
                </a:lnTo>
                <a:lnTo>
                  <a:pt x="728" y="50"/>
                </a:lnTo>
                <a:lnTo>
                  <a:pt x="734" y="40"/>
                </a:lnTo>
                <a:lnTo>
                  <a:pt x="736" y="30"/>
                </a:lnTo>
                <a:lnTo>
                  <a:pt x="736" y="30"/>
                </a:lnTo>
                <a:lnTo>
                  <a:pt x="734" y="18"/>
                </a:lnTo>
                <a:lnTo>
                  <a:pt x="728" y="10"/>
                </a:lnTo>
                <a:lnTo>
                  <a:pt x="718" y="2"/>
                </a:lnTo>
                <a:lnTo>
                  <a:pt x="708" y="0"/>
                </a:lnTo>
                <a:lnTo>
                  <a:pt x="708" y="0"/>
                </a:lnTo>
                <a:close/>
                <a:moveTo>
                  <a:pt x="412" y="30"/>
                </a:moveTo>
                <a:lnTo>
                  <a:pt x="324" y="30"/>
                </a:lnTo>
                <a:lnTo>
                  <a:pt x="324" y="30"/>
                </a:lnTo>
                <a:lnTo>
                  <a:pt x="320" y="28"/>
                </a:lnTo>
                <a:lnTo>
                  <a:pt x="318" y="28"/>
                </a:lnTo>
                <a:lnTo>
                  <a:pt x="316" y="24"/>
                </a:lnTo>
                <a:lnTo>
                  <a:pt x="316" y="22"/>
                </a:lnTo>
                <a:lnTo>
                  <a:pt x="316" y="22"/>
                </a:lnTo>
                <a:lnTo>
                  <a:pt x="316" y="18"/>
                </a:lnTo>
                <a:lnTo>
                  <a:pt x="318" y="16"/>
                </a:lnTo>
                <a:lnTo>
                  <a:pt x="320" y="14"/>
                </a:lnTo>
                <a:lnTo>
                  <a:pt x="324" y="14"/>
                </a:lnTo>
                <a:lnTo>
                  <a:pt x="412" y="14"/>
                </a:lnTo>
                <a:lnTo>
                  <a:pt x="412" y="14"/>
                </a:lnTo>
                <a:lnTo>
                  <a:pt x="416" y="14"/>
                </a:lnTo>
                <a:lnTo>
                  <a:pt x="418" y="16"/>
                </a:lnTo>
                <a:lnTo>
                  <a:pt x="420" y="18"/>
                </a:lnTo>
                <a:lnTo>
                  <a:pt x="420" y="22"/>
                </a:lnTo>
                <a:lnTo>
                  <a:pt x="420" y="22"/>
                </a:lnTo>
                <a:lnTo>
                  <a:pt x="420" y="24"/>
                </a:lnTo>
                <a:lnTo>
                  <a:pt x="418" y="28"/>
                </a:lnTo>
                <a:lnTo>
                  <a:pt x="416" y="28"/>
                </a:lnTo>
                <a:lnTo>
                  <a:pt x="412" y="30"/>
                </a:lnTo>
                <a:lnTo>
                  <a:pt x="412" y="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459" r="15232" b="4571"/>
          <a:stretch/>
        </p:blipFill>
        <p:spPr>
          <a:xfrm>
            <a:off x="945231" y="2261675"/>
            <a:ext cx="4137757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Decommissioning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24</a:t>
            </a:fld>
            <a:endParaRPr lang="en-IN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32836" y="1643606"/>
            <a:ext cx="3806256" cy="3661818"/>
            <a:chOff x="1060048" y="1377387"/>
            <a:chExt cx="4359694" cy="4194254"/>
          </a:xfrm>
        </p:grpSpPr>
        <p:grpSp>
          <p:nvGrpSpPr>
            <p:cNvPr id="17" name="Group 16"/>
            <p:cNvGrpSpPr/>
            <p:nvPr/>
          </p:nvGrpSpPr>
          <p:grpSpPr>
            <a:xfrm>
              <a:off x="4127263" y="1920478"/>
              <a:ext cx="965599" cy="920008"/>
              <a:chOff x="6129618" y="2228603"/>
              <a:chExt cx="1822026" cy="1735999"/>
            </a:xfrm>
          </p:grpSpPr>
          <p:sp>
            <p:nvSpPr>
              <p:cNvPr id="9" name="Rounded Rectangle 8"/>
              <p:cNvSpPr/>
              <p:nvPr/>
            </p:nvSpPr>
            <p:spPr>
              <a:xfrm rot="2742541">
                <a:off x="6763867" y="2809341"/>
                <a:ext cx="107577" cy="502025"/>
              </a:xfrm>
              <a:prstGeom prst="roundRect">
                <a:avLst>
                  <a:gd name="adj" fmla="val 4629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 rot="2742541">
                <a:off x="7019362" y="3089030"/>
                <a:ext cx="107577" cy="502025"/>
              </a:xfrm>
              <a:prstGeom prst="roundRect">
                <a:avLst>
                  <a:gd name="adj" fmla="val 4629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6129618" y="2969444"/>
                <a:ext cx="1050419" cy="995158"/>
              </a:xfrm>
              <a:custGeom>
                <a:avLst/>
                <a:gdLst>
                  <a:gd name="connsiteX0" fmla="*/ 414779 w 989814"/>
                  <a:gd name="connsiteY0" fmla="*/ 0 h 970961"/>
                  <a:gd name="connsiteX1" fmla="*/ 989814 w 989814"/>
                  <a:gd name="connsiteY1" fmla="*/ 556182 h 970961"/>
                  <a:gd name="connsiteX2" fmla="*/ 970961 w 989814"/>
                  <a:gd name="connsiteY2" fmla="*/ 697584 h 970961"/>
                  <a:gd name="connsiteX3" fmla="*/ 518474 w 989814"/>
                  <a:gd name="connsiteY3" fmla="*/ 970961 h 970961"/>
                  <a:gd name="connsiteX4" fmla="*/ 0 w 989814"/>
                  <a:gd name="connsiteY4" fmla="*/ 367646 h 970961"/>
                  <a:gd name="connsiteX5" fmla="*/ 301658 w 989814"/>
                  <a:gd name="connsiteY5" fmla="*/ 28281 h 970961"/>
                  <a:gd name="connsiteX6" fmla="*/ 414779 w 989814"/>
                  <a:gd name="connsiteY6" fmla="*/ 0 h 970961"/>
                  <a:gd name="connsiteX0" fmla="*/ 414779 w 989814"/>
                  <a:gd name="connsiteY0" fmla="*/ 0 h 970961"/>
                  <a:gd name="connsiteX1" fmla="*/ 989814 w 989814"/>
                  <a:gd name="connsiteY1" fmla="*/ 556182 h 970961"/>
                  <a:gd name="connsiteX2" fmla="*/ 970961 w 989814"/>
                  <a:gd name="connsiteY2" fmla="*/ 697584 h 970961"/>
                  <a:gd name="connsiteX3" fmla="*/ 518474 w 989814"/>
                  <a:gd name="connsiteY3" fmla="*/ 970961 h 970961"/>
                  <a:gd name="connsiteX4" fmla="*/ 0 w 989814"/>
                  <a:gd name="connsiteY4" fmla="*/ 367646 h 970961"/>
                  <a:gd name="connsiteX5" fmla="*/ 301658 w 989814"/>
                  <a:gd name="connsiteY5" fmla="*/ 28281 h 970961"/>
                  <a:gd name="connsiteX6" fmla="*/ 414779 w 989814"/>
                  <a:gd name="connsiteY6" fmla="*/ 0 h 970961"/>
                  <a:gd name="connsiteX0" fmla="*/ 414779 w 989814"/>
                  <a:gd name="connsiteY0" fmla="*/ 0 h 970961"/>
                  <a:gd name="connsiteX1" fmla="*/ 989814 w 989814"/>
                  <a:gd name="connsiteY1" fmla="*/ 556182 h 970961"/>
                  <a:gd name="connsiteX2" fmla="*/ 970961 w 989814"/>
                  <a:gd name="connsiteY2" fmla="*/ 697584 h 970961"/>
                  <a:gd name="connsiteX3" fmla="*/ 518474 w 989814"/>
                  <a:gd name="connsiteY3" fmla="*/ 970961 h 970961"/>
                  <a:gd name="connsiteX4" fmla="*/ 0 w 989814"/>
                  <a:gd name="connsiteY4" fmla="*/ 367646 h 970961"/>
                  <a:gd name="connsiteX5" fmla="*/ 301658 w 989814"/>
                  <a:gd name="connsiteY5" fmla="*/ 28281 h 970961"/>
                  <a:gd name="connsiteX6" fmla="*/ 414779 w 989814"/>
                  <a:gd name="connsiteY6" fmla="*/ 0 h 970961"/>
                  <a:gd name="connsiteX0" fmla="*/ 414779 w 989814"/>
                  <a:gd name="connsiteY0" fmla="*/ 0 h 970961"/>
                  <a:gd name="connsiteX1" fmla="*/ 989814 w 989814"/>
                  <a:gd name="connsiteY1" fmla="*/ 556182 h 970961"/>
                  <a:gd name="connsiteX2" fmla="*/ 970961 w 989814"/>
                  <a:gd name="connsiteY2" fmla="*/ 697584 h 970961"/>
                  <a:gd name="connsiteX3" fmla="*/ 518474 w 989814"/>
                  <a:gd name="connsiteY3" fmla="*/ 970961 h 970961"/>
                  <a:gd name="connsiteX4" fmla="*/ 0 w 989814"/>
                  <a:gd name="connsiteY4" fmla="*/ 367646 h 970961"/>
                  <a:gd name="connsiteX5" fmla="*/ 301658 w 989814"/>
                  <a:gd name="connsiteY5" fmla="*/ 28281 h 970961"/>
                  <a:gd name="connsiteX6" fmla="*/ 414779 w 989814"/>
                  <a:gd name="connsiteY6" fmla="*/ 0 h 970961"/>
                  <a:gd name="connsiteX0" fmla="*/ 414779 w 1010890"/>
                  <a:gd name="connsiteY0" fmla="*/ 0 h 970961"/>
                  <a:gd name="connsiteX1" fmla="*/ 989814 w 1010890"/>
                  <a:gd name="connsiteY1" fmla="*/ 556182 h 970961"/>
                  <a:gd name="connsiteX2" fmla="*/ 970961 w 1010890"/>
                  <a:gd name="connsiteY2" fmla="*/ 697584 h 970961"/>
                  <a:gd name="connsiteX3" fmla="*/ 518474 w 1010890"/>
                  <a:gd name="connsiteY3" fmla="*/ 970961 h 970961"/>
                  <a:gd name="connsiteX4" fmla="*/ 0 w 1010890"/>
                  <a:gd name="connsiteY4" fmla="*/ 367646 h 970961"/>
                  <a:gd name="connsiteX5" fmla="*/ 301658 w 1010890"/>
                  <a:gd name="connsiteY5" fmla="*/ 28281 h 970961"/>
                  <a:gd name="connsiteX6" fmla="*/ 414779 w 1010890"/>
                  <a:gd name="connsiteY6" fmla="*/ 0 h 970961"/>
                  <a:gd name="connsiteX0" fmla="*/ 414779 w 1014908"/>
                  <a:gd name="connsiteY0" fmla="*/ 0 h 970961"/>
                  <a:gd name="connsiteX1" fmla="*/ 989814 w 1014908"/>
                  <a:gd name="connsiteY1" fmla="*/ 556182 h 970961"/>
                  <a:gd name="connsiteX2" fmla="*/ 970961 w 1014908"/>
                  <a:gd name="connsiteY2" fmla="*/ 697584 h 970961"/>
                  <a:gd name="connsiteX3" fmla="*/ 518474 w 1014908"/>
                  <a:gd name="connsiteY3" fmla="*/ 970961 h 970961"/>
                  <a:gd name="connsiteX4" fmla="*/ 0 w 1014908"/>
                  <a:gd name="connsiteY4" fmla="*/ 367646 h 970961"/>
                  <a:gd name="connsiteX5" fmla="*/ 301658 w 1014908"/>
                  <a:gd name="connsiteY5" fmla="*/ 28281 h 970961"/>
                  <a:gd name="connsiteX6" fmla="*/ 414779 w 1014908"/>
                  <a:gd name="connsiteY6" fmla="*/ 0 h 970961"/>
                  <a:gd name="connsiteX0" fmla="*/ 414779 w 1014908"/>
                  <a:gd name="connsiteY0" fmla="*/ 0 h 970961"/>
                  <a:gd name="connsiteX1" fmla="*/ 989814 w 1014908"/>
                  <a:gd name="connsiteY1" fmla="*/ 556182 h 970961"/>
                  <a:gd name="connsiteX2" fmla="*/ 970961 w 1014908"/>
                  <a:gd name="connsiteY2" fmla="*/ 697584 h 970961"/>
                  <a:gd name="connsiteX3" fmla="*/ 518474 w 1014908"/>
                  <a:gd name="connsiteY3" fmla="*/ 970961 h 970961"/>
                  <a:gd name="connsiteX4" fmla="*/ 0 w 1014908"/>
                  <a:gd name="connsiteY4" fmla="*/ 367646 h 970961"/>
                  <a:gd name="connsiteX5" fmla="*/ 301658 w 1014908"/>
                  <a:gd name="connsiteY5" fmla="*/ 28281 h 970961"/>
                  <a:gd name="connsiteX6" fmla="*/ 414779 w 1014908"/>
                  <a:gd name="connsiteY6" fmla="*/ 0 h 970961"/>
                  <a:gd name="connsiteX0" fmla="*/ 414779 w 1014908"/>
                  <a:gd name="connsiteY0" fmla="*/ 0 h 987770"/>
                  <a:gd name="connsiteX1" fmla="*/ 989814 w 1014908"/>
                  <a:gd name="connsiteY1" fmla="*/ 556182 h 987770"/>
                  <a:gd name="connsiteX2" fmla="*/ 970961 w 1014908"/>
                  <a:gd name="connsiteY2" fmla="*/ 697584 h 987770"/>
                  <a:gd name="connsiteX3" fmla="*/ 518474 w 1014908"/>
                  <a:gd name="connsiteY3" fmla="*/ 987770 h 987770"/>
                  <a:gd name="connsiteX4" fmla="*/ 0 w 1014908"/>
                  <a:gd name="connsiteY4" fmla="*/ 367646 h 987770"/>
                  <a:gd name="connsiteX5" fmla="*/ 301658 w 1014908"/>
                  <a:gd name="connsiteY5" fmla="*/ 28281 h 987770"/>
                  <a:gd name="connsiteX6" fmla="*/ 414779 w 1014908"/>
                  <a:gd name="connsiteY6" fmla="*/ 0 h 987770"/>
                  <a:gd name="connsiteX0" fmla="*/ 414779 w 1014908"/>
                  <a:gd name="connsiteY0" fmla="*/ 0 h 987770"/>
                  <a:gd name="connsiteX1" fmla="*/ 989814 w 1014908"/>
                  <a:gd name="connsiteY1" fmla="*/ 556182 h 987770"/>
                  <a:gd name="connsiteX2" fmla="*/ 970961 w 1014908"/>
                  <a:gd name="connsiteY2" fmla="*/ 697584 h 987770"/>
                  <a:gd name="connsiteX3" fmla="*/ 518474 w 1014908"/>
                  <a:gd name="connsiteY3" fmla="*/ 987770 h 987770"/>
                  <a:gd name="connsiteX4" fmla="*/ 0 w 1014908"/>
                  <a:gd name="connsiteY4" fmla="*/ 367646 h 987770"/>
                  <a:gd name="connsiteX5" fmla="*/ 301658 w 1014908"/>
                  <a:gd name="connsiteY5" fmla="*/ 28281 h 987770"/>
                  <a:gd name="connsiteX6" fmla="*/ 414779 w 1014908"/>
                  <a:gd name="connsiteY6" fmla="*/ 0 h 987770"/>
                  <a:gd name="connsiteX0" fmla="*/ 414779 w 1014908"/>
                  <a:gd name="connsiteY0" fmla="*/ 0 h 992808"/>
                  <a:gd name="connsiteX1" fmla="*/ 989814 w 1014908"/>
                  <a:gd name="connsiteY1" fmla="*/ 556182 h 992808"/>
                  <a:gd name="connsiteX2" fmla="*/ 970961 w 1014908"/>
                  <a:gd name="connsiteY2" fmla="*/ 697584 h 992808"/>
                  <a:gd name="connsiteX3" fmla="*/ 518474 w 1014908"/>
                  <a:gd name="connsiteY3" fmla="*/ 987770 h 992808"/>
                  <a:gd name="connsiteX4" fmla="*/ 0 w 1014908"/>
                  <a:gd name="connsiteY4" fmla="*/ 367646 h 992808"/>
                  <a:gd name="connsiteX5" fmla="*/ 301658 w 1014908"/>
                  <a:gd name="connsiteY5" fmla="*/ 28281 h 992808"/>
                  <a:gd name="connsiteX6" fmla="*/ 414779 w 1014908"/>
                  <a:gd name="connsiteY6" fmla="*/ 0 h 992808"/>
                  <a:gd name="connsiteX0" fmla="*/ 450290 w 1050419"/>
                  <a:gd name="connsiteY0" fmla="*/ 0 h 995158"/>
                  <a:gd name="connsiteX1" fmla="*/ 1025325 w 1050419"/>
                  <a:gd name="connsiteY1" fmla="*/ 556182 h 995158"/>
                  <a:gd name="connsiteX2" fmla="*/ 1006472 w 1050419"/>
                  <a:gd name="connsiteY2" fmla="*/ 697584 h 995158"/>
                  <a:gd name="connsiteX3" fmla="*/ 553985 w 1050419"/>
                  <a:gd name="connsiteY3" fmla="*/ 987770 h 995158"/>
                  <a:gd name="connsiteX4" fmla="*/ 35511 w 1050419"/>
                  <a:gd name="connsiteY4" fmla="*/ 367646 h 995158"/>
                  <a:gd name="connsiteX5" fmla="*/ 337169 w 1050419"/>
                  <a:gd name="connsiteY5" fmla="*/ 28281 h 995158"/>
                  <a:gd name="connsiteX6" fmla="*/ 450290 w 1050419"/>
                  <a:gd name="connsiteY6" fmla="*/ 0 h 995158"/>
                  <a:gd name="connsiteX0" fmla="*/ 450290 w 1050419"/>
                  <a:gd name="connsiteY0" fmla="*/ 0 h 995158"/>
                  <a:gd name="connsiteX1" fmla="*/ 1025325 w 1050419"/>
                  <a:gd name="connsiteY1" fmla="*/ 556182 h 995158"/>
                  <a:gd name="connsiteX2" fmla="*/ 1006472 w 1050419"/>
                  <a:gd name="connsiteY2" fmla="*/ 697584 h 995158"/>
                  <a:gd name="connsiteX3" fmla="*/ 553985 w 1050419"/>
                  <a:gd name="connsiteY3" fmla="*/ 987770 h 995158"/>
                  <a:gd name="connsiteX4" fmla="*/ 35511 w 1050419"/>
                  <a:gd name="connsiteY4" fmla="*/ 367646 h 995158"/>
                  <a:gd name="connsiteX5" fmla="*/ 337169 w 1050419"/>
                  <a:gd name="connsiteY5" fmla="*/ 28281 h 995158"/>
                  <a:gd name="connsiteX6" fmla="*/ 450290 w 1050419"/>
                  <a:gd name="connsiteY6" fmla="*/ 0 h 995158"/>
                  <a:gd name="connsiteX0" fmla="*/ 450290 w 1050419"/>
                  <a:gd name="connsiteY0" fmla="*/ 0 h 995158"/>
                  <a:gd name="connsiteX1" fmla="*/ 1025325 w 1050419"/>
                  <a:gd name="connsiteY1" fmla="*/ 556182 h 995158"/>
                  <a:gd name="connsiteX2" fmla="*/ 1006472 w 1050419"/>
                  <a:gd name="connsiteY2" fmla="*/ 697584 h 995158"/>
                  <a:gd name="connsiteX3" fmla="*/ 553985 w 1050419"/>
                  <a:gd name="connsiteY3" fmla="*/ 987770 h 995158"/>
                  <a:gd name="connsiteX4" fmla="*/ 35511 w 1050419"/>
                  <a:gd name="connsiteY4" fmla="*/ 367646 h 995158"/>
                  <a:gd name="connsiteX5" fmla="*/ 337169 w 1050419"/>
                  <a:gd name="connsiteY5" fmla="*/ 28281 h 995158"/>
                  <a:gd name="connsiteX6" fmla="*/ 450290 w 1050419"/>
                  <a:gd name="connsiteY6" fmla="*/ 0 h 99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0419" h="995158">
                    <a:moveTo>
                      <a:pt x="450290" y="0"/>
                    </a:moveTo>
                    <a:cubicBezTo>
                      <a:pt x="773943" y="128833"/>
                      <a:pt x="941224" y="411129"/>
                      <a:pt x="1025325" y="556182"/>
                    </a:cubicBezTo>
                    <a:cubicBezTo>
                      <a:pt x="1079552" y="660466"/>
                      <a:pt x="1032926" y="663897"/>
                      <a:pt x="1006472" y="697584"/>
                    </a:cubicBezTo>
                    <a:cubicBezTo>
                      <a:pt x="828749" y="862669"/>
                      <a:pt x="691367" y="960517"/>
                      <a:pt x="553985" y="987770"/>
                    </a:cubicBezTo>
                    <a:cubicBezTo>
                      <a:pt x="256775" y="1046641"/>
                      <a:pt x="-117755" y="745804"/>
                      <a:pt x="35511" y="367646"/>
                    </a:cubicBezTo>
                    <a:cubicBezTo>
                      <a:pt x="78914" y="254524"/>
                      <a:pt x="243340" y="101062"/>
                      <a:pt x="337169" y="28281"/>
                    </a:cubicBezTo>
                    <a:cubicBezTo>
                      <a:pt x="381599" y="-18126"/>
                      <a:pt x="412583" y="9427"/>
                      <a:pt x="45029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/>
              <p:cNvSpPr/>
              <p:nvPr/>
            </p:nvSpPr>
            <p:spPr>
              <a:xfrm rot="19063160">
                <a:off x="7088005" y="2452095"/>
                <a:ext cx="319605" cy="9249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 rot="19063160">
                <a:off x="7098734" y="2723061"/>
                <a:ext cx="55641" cy="1610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/>
              <p:cNvSpPr/>
              <p:nvPr/>
            </p:nvSpPr>
            <p:spPr>
              <a:xfrm rot="19063160">
                <a:off x="7323861" y="2979835"/>
                <a:ext cx="55641" cy="1610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0800000">
                <a:off x="6945172" y="2228603"/>
                <a:ext cx="1006472" cy="966877"/>
              </a:xfrm>
              <a:custGeom>
                <a:avLst/>
                <a:gdLst>
                  <a:gd name="connsiteX0" fmla="*/ 414779 w 989814"/>
                  <a:gd name="connsiteY0" fmla="*/ 0 h 970961"/>
                  <a:gd name="connsiteX1" fmla="*/ 989814 w 989814"/>
                  <a:gd name="connsiteY1" fmla="*/ 556182 h 970961"/>
                  <a:gd name="connsiteX2" fmla="*/ 970961 w 989814"/>
                  <a:gd name="connsiteY2" fmla="*/ 697584 h 970961"/>
                  <a:gd name="connsiteX3" fmla="*/ 518474 w 989814"/>
                  <a:gd name="connsiteY3" fmla="*/ 970961 h 970961"/>
                  <a:gd name="connsiteX4" fmla="*/ 0 w 989814"/>
                  <a:gd name="connsiteY4" fmla="*/ 367646 h 970961"/>
                  <a:gd name="connsiteX5" fmla="*/ 301658 w 989814"/>
                  <a:gd name="connsiteY5" fmla="*/ 28281 h 970961"/>
                  <a:gd name="connsiteX6" fmla="*/ 414779 w 989814"/>
                  <a:gd name="connsiteY6" fmla="*/ 0 h 970961"/>
                  <a:gd name="connsiteX0" fmla="*/ 414779 w 989814"/>
                  <a:gd name="connsiteY0" fmla="*/ 0 h 970961"/>
                  <a:gd name="connsiteX1" fmla="*/ 989814 w 989814"/>
                  <a:gd name="connsiteY1" fmla="*/ 556182 h 970961"/>
                  <a:gd name="connsiteX2" fmla="*/ 970961 w 989814"/>
                  <a:gd name="connsiteY2" fmla="*/ 697584 h 970961"/>
                  <a:gd name="connsiteX3" fmla="*/ 518474 w 989814"/>
                  <a:gd name="connsiteY3" fmla="*/ 970961 h 970961"/>
                  <a:gd name="connsiteX4" fmla="*/ 0 w 989814"/>
                  <a:gd name="connsiteY4" fmla="*/ 367646 h 970961"/>
                  <a:gd name="connsiteX5" fmla="*/ 301658 w 989814"/>
                  <a:gd name="connsiteY5" fmla="*/ 28281 h 970961"/>
                  <a:gd name="connsiteX6" fmla="*/ 414779 w 989814"/>
                  <a:gd name="connsiteY6" fmla="*/ 0 h 970961"/>
                  <a:gd name="connsiteX0" fmla="*/ 414779 w 989814"/>
                  <a:gd name="connsiteY0" fmla="*/ 0 h 970961"/>
                  <a:gd name="connsiteX1" fmla="*/ 989814 w 989814"/>
                  <a:gd name="connsiteY1" fmla="*/ 556182 h 970961"/>
                  <a:gd name="connsiteX2" fmla="*/ 970961 w 989814"/>
                  <a:gd name="connsiteY2" fmla="*/ 697584 h 970961"/>
                  <a:gd name="connsiteX3" fmla="*/ 518474 w 989814"/>
                  <a:gd name="connsiteY3" fmla="*/ 970961 h 970961"/>
                  <a:gd name="connsiteX4" fmla="*/ 0 w 989814"/>
                  <a:gd name="connsiteY4" fmla="*/ 367646 h 970961"/>
                  <a:gd name="connsiteX5" fmla="*/ 301658 w 989814"/>
                  <a:gd name="connsiteY5" fmla="*/ 28281 h 970961"/>
                  <a:gd name="connsiteX6" fmla="*/ 414779 w 989814"/>
                  <a:gd name="connsiteY6" fmla="*/ 0 h 970961"/>
                  <a:gd name="connsiteX0" fmla="*/ 414779 w 989814"/>
                  <a:gd name="connsiteY0" fmla="*/ 0 h 970961"/>
                  <a:gd name="connsiteX1" fmla="*/ 989814 w 989814"/>
                  <a:gd name="connsiteY1" fmla="*/ 556182 h 970961"/>
                  <a:gd name="connsiteX2" fmla="*/ 970961 w 989814"/>
                  <a:gd name="connsiteY2" fmla="*/ 697584 h 970961"/>
                  <a:gd name="connsiteX3" fmla="*/ 518474 w 989814"/>
                  <a:gd name="connsiteY3" fmla="*/ 970961 h 970961"/>
                  <a:gd name="connsiteX4" fmla="*/ 0 w 989814"/>
                  <a:gd name="connsiteY4" fmla="*/ 367646 h 970961"/>
                  <a:gd name="connsiteX5" fmla="*/ 301658 w 989814"/>
                  <a:gd name="connsiteY5" fmla="*/ 28281 h 970961"/>
                  <a:gd name="connsiteX6" fmla="*/ 414779 w 989814"/>
                  <a:gd name="connsiteY6" fmla="*/ 0 h 970961"/>
                  <a:gd name="connsiteX0" fmla="*/ 414779 w 1010890"/>
                  <a:gd name="connsiteY0" fmla="*/ 0 h 970961"/>
                  <a:gd name="connsiteX1" fmla="*/ 989814 w 1010890"/>
                  <a:gd name="connsiteY1" fmla="*/ 556182 h 970961"/>
                  <a:gd name="connsiteX2" fmla="*/ 970961 w 1010890"/>
                  <a:gd name="connsiteY2" fmla="*/ 697584 h 970961"/>
                  <a:gd name="connsiteX3" fmla="*/ 518474 w 1010890"/>
                  <a:gd name="connsiteY3" fmla="*/ 970961 h 970961"/>
                  <a:gd name="connsiteX4" fmla="*/ 0 w 1010890"/>
                  <a:gd name="connsiteY4" fmla="*/ 367646 h 970961"/>
                  <a:gd name="connsiteX5" fmla="*/ 301658 w 1010890"/>
                  <a:gd name="connsiteY5" fmla="*/ 28281 h 970961"/>
                  <a:gd name="connsiteX6" fmla="*/ 414779 w 1010890"/>
                  <a:gd name="connsiteY6" fmla="*/ 0 h 970961"/>
                  <a:gd name="connsiteX0" fmla="*/ 414779 w 1014908"/>
                  <a:gd name="connsiteY0" fmla="*/ 0 h 970961"/>
                  <a:gd name="connsiteX1" fmla="*/ 989814 w 1014908"/>
                  <a:gd name="connsiteY1" fmla="*/ 556182 h 970961"/>
                  <a:gd name="connsiteX2" fmla="*/ 970961 w 1014908"/>
                  <a:gd name="connsiteY2" fmla="*/ 697584 h 970961"/>
                  <a:gd name="connsiteX3" fmla="*/ 518474 w 1014908"/>
                  <a:gd name="connsiteY3" fmla="*/ 970961 h 970961"/>
                  <a:gd name="connsiteX4" fmla="*/ 0 w 1014908"/>
                  <a:gd name="connsiteY4" fmla="*/ 367646 h 970961"/>
                  <a:gd name="connsiteX5" fmla="*/ 301658 w 1014908"/>
                  <a:gd name="connsiteY5" fmla="*/ 28281 h 970961"/>
                  <a:gd name="connsiteX6" fmla="*/ 414779 w 1014908"/>
                  <a:gd name="connsiteY6" fmla="*/ 0 h 970961"/>
                  <a:gd name="connsiteX0" fmla="*/ 414779 w 1014908"/>
                  <a:gd name="connsiteY0" fmla="*/ 0 h 970961"/>
                  <a:gd name="connsiteX1" fmla="*/ 989814 w 1014908"/>
                  <a:gd name="connsiteY1" fmla="*/ 556182 h 970961"/>
                  <a:gd name="connsiteX2" fmla="*/ 970961 w 1014908"/>
                  <a:gd name="connsiteY2" fmla="*/ 697584 h 970961"/>
                  <a:gd name="connsiteX3" fmla="*/ 518474 w 1014908"/>
                  <a:gd name="connsiteY3" fmla="*/ 970961 h 970961"/>
                  <a:gd name="connsiteX4" fmla="*/ 0 w 1014908"/>
                  <a:gd name="connsiteY4" fmla="*/ 367646 h 970961"/>
                  <a:gd name="connsiteX5" fmla="*/ 301658 w 1014908"/>
                  <a:gd name="connsiteY5" fmla="*/ 28281 h 970961"/>
                  <a:gd name="connsiteX6" fmla="*/ 414779 w 1014908"/>
                  <a:gd name="connsiteY6" fmla="*/ 0 h 970961"/>
                  <a:gd name="connsiteX0" fmla="*/ 414779 w 1014908"/>
                  <a:gd name="connsiteY0" fmla="*/ 0 h 987770"/>
                  <a:gd name="connsiteX1" fmla="*/ 989814 w 1014908"/>
                  <a:gd name="connsiteY1" fmla="*/ 556182 h 987770"/>
                  <a:gd name="connsiteX2" fmla="*/ 970961 w 1014908"/>
                  <a:gd name="connsiteY2" fmla="*/ 697584 h 987770"/>
                  <a:gd name="connsiteX3" fmla="*/ 518474 w 1014908"/>
                  <a:gd name="connsiteY3" fmla="*/ 987770 h 987770"/>
                  <a:gd name="connsiteX4" fmla="*/ 0 w 1014908"/>
                  <a:gd name="connsiteY4" fmla="*/ 367646 h 987770"/>
                  <a:gd name="connsiteX5" fmla="*/ 301658 w 1014908"/>
                  <a:gd name="connsiteY5" fmla="*/ 28281 h 987770"/>
                  <a:gd name="connsiteX6" fmla="*/ 414779 w 1014908"/>
                  <a:gd name="connsiteY6" fmla="*/ 0 h 987770"/>
                  <a:gd name="connsiteX0" fmla="*/ 414779 w 1014908"/>
                  <a:gd name="connsiteY0" fmla="*/ 0 h 987770"/>
                  <a:gd name="connsiteX1" fmla="*/ 989814 w 1014908"/>
                  <a:gd name="connsiteY1" fmla="*/ 556182 h 987770"/>
                  <a:gd name="connsiteX2" fmla="*/ 970961 w 1014908"/>
                  <a:gd name="connsiteY2" fmla="*/ 697584 h 987770"/>
                  <a:gd name="connsiteX3" fmla="*/ 518474 w 1014908"/>
                  <a:gd name="connsiteY3" fmla="*/ 987770 h 987770"/>
                  <a:gd name="connsiteX4" fmla="*/ 0 w 1014908"/>
                  <a:gd name="connsiteY4" fmla="*/ 367646 h 987770"/>
                  <a:gd name="connsiteX5" fmla="*/ 301658 w 1014908"/>
                  <a:gd name="connsiteY5" fmla="*/ 28281 h 987770"/>
                  <a:gd name="connsiteX6" fmla="*/ 414779 w 1014908"/>
                  <a:gd name="connsiteY6" fmla="*/ 0 h 987770"/>
                  <a:gd name="connsiteX0" fmla="*/ 414779 w 1014908"/>
                  <a:gd name="connsiteY0" fmla="*/ 0 h 992808"/>
                  <a:gd name="connsiteX1" fmla="*/ 989814 w 1014908"/>
                  <a:gd name="connsiteY1" fmla="*/ 556182 h 992808"/>
                  <a:gd name="connsiteX2" fmla="*/ 970961 w 1014908"/>
                  <a:gd name="connsiteY2" fmla="*/ 697584 h 992808"/>
                  <a:gd name="connsiteX3" fmla="*/ 518474 w 1014908"/>
                  <a:gd name="connsiteY3" fmla="*/ 987770 h 992808"/>
                  <a:gd name="connsiteX4" fmla="*/ 0 w 1014908"/>
                  <a:gd name="connsiteY4" fmla="*/ 367646 h 992808"/>
                  <a:gd name="connsiteX5" fmla="*/ 301658 w 1014908"/>
                  <a:gd name="connsiteY5" fmla="*/ 28281 h 992808"/>
                  <a:gd name="connsiteX6" fmla="*/ 414779 w 1014908"/>
                  <a:gd name="connsiteY6" fmla="*/ 0 h 992808"/>
                  <a:gd name="connsiteX0" fmla="*/ 450290 w 1050419"/>
                  <a:gd name="connsiteY0" fmla="*/ 0 h 995158"/>
                  <a:gd name="connsiteX1" fmla="*/ 1025325 w 1050419"/>
                  <a:gd name="connsiteY1" fmla="*/ 556182 h 995158"/>
                  <a:gd name="connsiteX2" fmla="*/ 1006472 w 1050419"/>
                  <a:gd name="connsiteY2" fmla="*/ 697584 h 995158"/>
                  <a:gd name="connsiteX3" fmla="*/ 553985 w 1050419"/>
                  <a:gd name="connsiteY3" fmla="*/ 987770 h 995158"/>
                  <a:gd name="connsiteX4" fmla="*/ 35511 w 1050419"/>
                  <a:gd name="connsiteY4" fmla="*/ 367646 h 995158"/>
                  <a:gd name="connsiteX5" fmla="*/ 337169 w 1050419"/>
                  <a:gd name="connsiteY5" fmla="*/ 28281 h 995158"/>
                  <a:gd name="connsiteX6" fmla="*/ 450290 w 1050419"/>
                  <a:gd name="connsiteY6" fmla="*/ 0 h 995158"/>
                  <a:gd name="connsiteX0" fmla="*/ 450290 w 1050419"/>
                  <a:gd name="connsiteY0" fmla="*/ 0 h 995158"/>
                  <a:gd name="connsiteX1" fmla="*/ 1025325 w 1050419"/>
                  <a:gd name="connsiteY1" fmla="*/ 556182 h 995158"/>
                  <a:gd name="connsiteX2" fmla="*/ 1006472 w 1050419"/>
                  <a:gd name="connsiteY2" fmla="*/ 697584 h 995158"/>
                  <a:gd name="connsiteX3" fmla="*/ 553985 w 1050419"/>
                  <a:gd name="connsiteY3" fmla="*/ 987770 h 995158"/>
                  <a:gd name="connsiteX4" fmla="*/ 35511 w 1050419"/>
                  <a:gd name="connsiteY4" fmla="*/ 367646 h 995158"/>
                  <a:gd name="connsiteX5" fmla="*/ 337169 w 1050419"/>
                  <a:gd name="connsiteY5" fmla="*/ 28281 h 995158"/>
                  <a:gd name="connsiteX6" fmla="*/ 450290 w 1050419"/>
                  <a:gd name="connsiteY6" fmla="*/ 0 h 995158"/>
                  <a:gd name="connsiteX0" fmla="*/ 450290 w 1050419"/>
                  <a:gd name="connsiteY0" fmla="*/ 0 h 995158"/>
                  <a:gd name="connsiteX1" fmla="*/ 1025325 w 1050419"/>
                  <a:gd name="connsiteY1" fmla="*/ 556182 h 995158"/>
                  <a:gd name="connsiteX2" fmla="*/ 1006472 w 1050419"/>
                  <a:gd name="connsiteY2" fmla="*/ 697584 h 995158"/>
                  <a:gd name="connsiteX3" fmla="*/ 553985 w 1050419"/>
                  <a:gd name="connsiteY3" fmla="*/ 987770 h 995158"/>
                  <a:gd name="connsiteX4" fmla="*/ 35511 w 1050419"/>
                  <a:gd name="connsiteY4" fmla="*/ 367646 h 995158"/>
                  <a:gd name="connsiteX5" fmla="*/ 337169 w 1050419"/>
                  <a:gd name="connsiteY5" fmla="*/ 28281 h 995158"/>
                  <a:gd name="connsiteX6" fmla="*/ 450290 w 1050419"/>
                  <a:gd name="connsiteY6" fmla="*/ 0 h 995158"/>
                  <a:gd name="connsiteX0" fmla="*/ 450290 w 1006472"/>
                  <a:gd name="connsiteY0" fmla="*/ 0 h 995158"/>
                  <a:gd name="connsiteX1" fmla="*/ 1006472 w 1006472"/>
                  <a:gd name="connsiteY1" fmla="*/ 697584 h 995158"/>
                  <a:gd name="connsiteX2" fmla="*/ 553985 w 1006472"/>
                  <a:gd name="connsiteY2" fmla="*/ 987770 h 995158"/>
                  <a:gd name="connsiteX3" fmla="*/ 35511 w 1006472"/>
                  <a:gd name="connsiteY3" fmla="*/ 367646 h 995158"/>
                  <a:gd name="connsiteX4" fmla="*/ 337169 w 1006472"/>
                  <a:gd name="connsiteY4" fmla="*/ 28281 h 995158"/>
                  <a:gd name="connsiteX5" fmla="*/ 450290 w 1006472"/>
                  <a:gd name="connsiteY5" fmla="*/ 0 h 995158"/>
                  <a:gd name="connsiteX0" fmla="*/ 337169 w 1006472"/>
                  <a:gd name="connsiteY0" fmla="*/ 0 h 966877"/>
                  <a:gd name="connsiteX1" fmla="*/ 1006472 w 1006472"/>
                  <a:gd name="connsiteY1" fmla="*/ 669303 h 966877"/>
                  <a:gd name="connsiteX2" fmla="*/ 553985 w 1006472"/>
                  <a:gd name="connsiteY2" fmla="*/ 959489 h 966877"/>
                  <a:gd name="connsiteX3" fmla="*/ 35511 w 1006472"/>
                  <a:gd name="connsiteY3" fmla="*/ 339365 h 966877"/>
                  <a:gd name="connsiteX4" fmla="*/ 337169 w 1006472"/>
                  <a:gd name="connsiteY4" fmla="*/ 0 h 966877"/>
                  <a:gd name="connsiteX0" fmla="*/ 337169 w 1006472"/>
                  <a:gd name="connsiteY0" fmla="*/ 0 h 966877"/>
                  <a:gd name="connsiteX1" fmla="*/ 1006472 w 1006472"/>
                  <a:gd name="connsiteY1" fmla="*/ 669303 h 966877"/>
                  <a:gd name="connsiteX2" fmla="*/ 553985 w 1006472"/>
                  <a:gd name="connsiteY2" fmla="*/ 959489 h 966877"/>
                  <a:gd name="connsiteX3" fmla="*/ 35511 w 1006472"/>
                  <a:gd name="connsiteY3" fmla="*/ 339365 h 966877"/>
                  <a:gd name="connsiteX4" fmla="*/ 337169 w 1006472"/>
                  <a:gd name="connsiteY4" fmla="*/ 0 h 966877"/>
                  <a:gd name="connsiteX0" fmla="*/ 337169 w 1006472"/>
                  <a:gd name="connsiteY0" fmla="*/ 0 h 966877"/>
                  <a:gd name="connsiteX1" fmla="*/ 1006472 w 1006472"/>
                  <a:gd name="connsiteY1" fmla="*/ 669303 h 966877"/>
                  <a:gd name="connsiteX2" fmla="*/ 553985 w 1006472"/>
                  <a:gd name="connsiteY2" fmla="*/ 959489 h 966877"/>
                  <a:gd name="connsiteX3" fmla="*/ 35511 w 1006472"/>
                  <a:gd name="connsiteY3" fmla="*/ 339365 h 966877"/>
                  <a:gd name="connsiteX4" fmla="*/ 337169 w 1006472"/>
                  <a:gd name="connsiteY4" fmla="*/ 0 h 966877"/>
                  <a:gd name="connsiteX0" fmla="*/ 337169 w 1006472"/>
                  <a:gd name="connsiteY0" fmla="*/ 0 h 966877"/>
                  <a:gd name="connsiteX1" fmla="*/ 1006472 w 1006472"/>
                  <a:gd name="connsiteY1" fmla="*/ 669303 h 966877"/>
                  <a:gd name="connsiteX2" fmla="*/ 553985 w 1006472"/>
                  <a:gd name="connsiteY2" fmla="*/ 959489 h 966877"/>
                  <a:gd name="connsiteX3" fmla="*/ 35511 w 1006472"/>
                  <a:gd name="connsiteY3" fmla="*/ 339365 h 966877"/>
                  <a:gd name="connsiteX4" fmla="*/ 337169 w 1006472"/>
                  <a:gd name="connsiteY4" fmla="*/ 0 h 966877"/>
                  <a:gd name="connsiteX0" fmla="*/ 337169 w 1006472"/>
                  <a:gd name="connsiteY0" fmla="*/ 0 h 966877"/>
                  <a:gd name="connsiteX1" fmla="*/ 1006472 w 1006472"/>
                  <a:gd name="connsiteY1" fmla="*/ 669303 h 966877"/>
                  <a:gd name="connsiteX2" fmla="*/ 553985 w 1006472"/>
                  <a:gd name="connsiteY2" fmla="*/ 959489 h 966877"/>
                  <a:gd name="connsiteX3" fmla="*/ 35511 w 1006472"/>
                  <a:gd name="connsiteY3" fmla="*/ 339365 h 966877"/>
                  <a:gd name="connsiteX4" fmla="*/ 337169 w 1006472"/>
                  <a:gd name="connsiteY4" fmla="*/ 0 h 966877"/>
                  <a:gd name="connsiteX0" fmla="*/ 337169 w 1006472"/>
                  <a:gd name="connsiteY0" fmla="*/ 0 h 966877"/>
                  <a:gd name="connsiteX1" fmla="*/ 1006472 w 1006472"/>
                  <a:gd name="connsiteY1" fmla="*/ 669303 h 966877"/>
                  <a:gd name="connsiteX2" fmla="*/ 553985 w 1006472"/>
                  <a:gd name="connsiteY2" fmla="*/ 959489 h 966877"/>
                  <a:gd name="connsiteX3" fmla="*/ 35511 w 1006472"/>
                  <a:gd name="connsiteY3" fmla="*/ 339365 h 966877"/>
                  <a:gd name="connsiteX4" fmla="*/ 337169 w 1006472"/>
                  <a:gd name="connsiteY4" fmla="*/ 0 h 966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472" h="966877">
                    <a:moveTo>
                      <a:pt x="337169" y="0"/>
                    </a:moveTo>
                    <a:cubicBezTo>
                      <a:pt x="314099" y="145757"/>
                      <a:pt x="674500" y="687562"/>
                      <a:pt x="1006472" y="669303"/>
                    </a:cubicBezTo>
                    <a:cubicBezTo>
                      <a:pt x="828749" y="834388"/>
                      <a:pt x="691367" y="932236"/>
                      <a:pt x="553985" y="959489"/>
                    </a:cubicBezTo>
                    <a:cubicBezTo>
                      <a:pt x="256775" y="1018360"/>
                      <a:pt x="-117755" y="717523"/>
                      <a:pt x="35511" y="339365"/>
                    </a:cubicBezTo>
                    <a:cubicBezTo>
                      <a:pt x="78914" y="226243"/>
                      <a:pt x="243340" y="72781"/>
                      <a:pt x="337169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Rounded Rectangle 12"/>
            <p:cNvSpPr/>
            <p:nvPr/>
          </p:nvSpPr>
          <p:spPr>
            <a:xfrm>
              <a:off x="1060048" y="2391522"/>
              <a:ext cx="1693333" cy="14675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060048" y="2638663"/>
              <a:ext cx="1693333" cy="14675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060048" y="2872503"/>
              <a:ext cx="1693333" cy="14675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60048" y="3126257"/>
              <a:ext cx="1693333" cy="2445384"/>
            </a:xfrm>
            <a:prstGeom prst="roundRect">
              <a:avLst>
                <a:gd name="adj" fmla="val 75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2758699" y="2380482"/>
              <a:ext cx="666431" cy="3191159"/>
            </a:xfrm>
            <a:custGeom>
              <a:avLst/>
              <a:gdLst>
                <a:gd name="connsiteX0" fmla="*/ 19025 w 666427"/>
                <a:gd name="connsiteY0" fmla="*/ 0 h 3191159"/>
                <a:gd name="connsiteX1" fmla="*/ 619933 w 666427"/>
                <a:gd name="connsiteY1" fmla="*/ 254230 h 3191159"/>
                <a:gd name="connsiteX2" fmla="*/ 666427 w 666427"/>
                <a:gd name="connsiteY2" fmla="*/ 401464 h 3191159"/>
                <a:gd name="connsiteX3" fmla="*/ 666427 w 666427"/>
                <a:gd name="connsiteY3" fmla="*/ 2741708 h 3191159"/>
                <a:gd name="connsiteX4" fmla="*/ 619933 w 666427"/>
                <a:gd name="connsiteY4" fmla="*/ 2888942 h 3191159"/>
                <a:gd name="connsiteX5" fmla="*/ 0 w 666427"/>
                <a:gd name="connsiteY5" fmla="*/ 3191159 h 3191159"/>
                <a:gd name="connsiteX6" fmla="*/ 33 w 666427"/>
                <a:gd name="connsiteY6" fmla="*/ 3184454 h 3191159"/>
                <a:gd name="connsiteX7" fmla="*/ 10881 w 666427"/>
                <a:gd name="connsiteY7" fmla="*/ 3177139 h 3191159"/>
                <a:gd name="connsiteX8" fmla="*/ 48148 w 666427"/>
                <a:gd name="connsiteY8" fmla="*/ 3087169 h 3191159"/>
                <a:gd name="connsiteX9" fmla="*/ 48148 w 666427"/>
                <a:gd name="connsiteY9" fmla="*/ 77891 h 3191159"/>
                <a:gd name="connsiteX10" fmla="*/ 38149 w 666427"/>
                <a:gd name="connsiteY10" fmla="*/ 28365 h 3191159"/>
                <a:gd name="connsiteX0" fmla="*/ 19025 w 666427"/>
                <a:gd name="connsiteY0" fmla="*/ 0 h 3191159"/>
                <a:gd name="connsiteX1" fmla="*/ 619933 w 666427"/>
                <a:gd name="connsiteY1" fmla="*/ 254230 h 3191159"/>
                <a:gd name="connsiteX2" fmla="*/ 666427 w 666427"/>
                <a:gd name="connsiteY2" fmla="*/ 401464 h 3191159"/>
                <a:gd name="connsiteX3" fmla="*/ 666427 w 666427"/>
                <a:gd name="connsiteY3" fmla="*/ 2741708 h 3191159"/>
                <a:gd name="connsiteX4" fmla="*/ 619933 w 666427"/>
                <a:gd name="connsiteY4" fmla="*/ 2888942 h 3191159"/>
                <a:gd name="connsiteX5" fmla="*/ 0 w 666427"/>
                <a:gd name="connsiteY5" fmla="*/ 3191159 h 3191159"/>
                <a:gd name="connsiteX6" fmla="*/ 33 w 666427"/>
                <a:gd name="connsiteY6" fmla="*/ 3184454 h 3191159"/>
                <a:gd name="connsiteX7" fmla="*/ 10881 w 666427"/>
                <a:gd name="connsiteY7" fmla="*/ 3177139 h 3191159"/>
                <a:gd name="connsiteX8" fmla="*/ 48148 w 666427"/>
                <a:gd name="connsiteY8" fmla="*/ 3087169 h 3191159"/>
                <a:gd name="connsiteX9" fmla="*/ 48148 w 666427"/>
                <a:gd name="connsiteY9" fmla="*/ 77891 h 3191159"/>
                <a:gd name="connsiteX10" fmla="*/ 38149 w 666427"/>
                <a:gd name="connsiteY10" fmla="*/ 28365 h 3191159"/>
                <a:gd name="connsiteX11" fmla="*/ 19025 w 666427"/>
                <a:gd name="connsiteY11" fmla="*/ 0 h 3191159"/>
                <a:gd name="connsiteX0" fmla="*/ 19025 w 666427"/>
                <a:gd name="connsiteY0" fmla="*/ 0 h 3191159"/>
                <a:gd name="connsiteX1" fmla="*/ 619933 w 666427"/>
                <a:gd name="connsiteY1" fmla="*/ 254230 h 3191159"/>
                <a:gd name="connsiteX2" fmla="*/ 666427 w 666427"/>
                <a:gd name="connsiteY2" fmla="*/ 401464 h 3191159"/>
                <a:gd name="connsiteX3" fmla="*/ 666427 w 666427"/>
                <a:gd name="connsiteY3" fmla="*/ 2741708 h 3191159"/>
                <a:gd name="connsiteX4" fmla="*/ 619933 w 666427"/>
                <a:gd name="connsiteY4" fmla="*/ 2888942 h 3191159"/>
                <a:gd name="connsiteX5" fmla="*/ 0 w 666427"/>
                <a:gd name="connsiteY5" fmla="*/ 3191159 h 3191159"/>
                <a:gd name="connsiteX6" fmla="*/ 33 w 666427"/>
                <a:gd name="connsiteY6" fmla="*/ 3184454 h 3191159"/>
                <a:gd name="connsiteX7" fmla="*/ 10881 w 666427"/>
                <a:gd name="connsiteY7" fmla="*/ 3177139 h 3191159"/>
                <a:gd name="connsiteX8" fmla="*/ 48148 w 666427"/>
                <a:gd name="connsiteY8" fmla="*/ 3087169 h 3191159"/>
                <a:gd name="connsiteX9" fmla="*/ 48148 w 666427"/>
                <a:gd name="connsiteY9" fmla="*/ 77891 h 3191159"/>
                <a:gd name="connsiteX10" fmla="*/ 38149 w 666427"/>
                <a:gd name="connsiteY10" fmla="*/ 28365 h 3191159"/>
                <a:gd name="connsiteX11" fmla="*/ 19025 w 666427"/>
                <a:gd name="connsiteY11" fmla="*/ 0 h 3191159"/>
                <a:gd name="connsiteX0" fmla="*/ 19025 w 666428"/>
                <a:gd name="connsiteY0" fmla="*/ 0 h 3191159"/>
                <a:gd name="connsiteX1" fmla="*/ 619933 w 666428"/>
                <a:gd name="connsiteY1" fmla="*/ 254230 h 3191159"/>
                <a:gd name="connsiteX2" fmla="*/ 666427 w 666428"/>
                <a:gd name="connsiteY2" fmla="*/ 401464 h 3191159"/>
                <a:gd name="connsiteX3" fmla="*/ 666427 w 666428"/>
                <a:gd name="connsiteY3" fmla="*/ 2741708 h 3191159"/>
                <a:gd name="connsiteX4" fmla="*/ 619933 w 666428"/>
                <a:gd name="connsiteY4" fmla="*/ 2888942 h 3191159"/>
                <a:gd name="connsiteX5" fmla="*/ 0 w 666428"/>
                <a:gd name="connsiteY5" fmla="*/ 3191159 h 3191159"/>
                <a:gd name="connsiteX6" fmla="*/ 33 w 666428"/>
                <a:gd name="connsiteY6" fmla="*/ 3184454 h 3191159"/>
                <a:gd name="connsiteX7" fmla="*/ 10881 w 666428"/>
                <a:gd name="connsiteY7" fmla="*/ 3177139 h 3191159"/>
                <a:gd name="connsiteX8" fmla="*/ 48148 w 666428"/>
                <a:gd name="connsiteY8" fmla="*/ 3087169 h 3191159"/>
                <a:gd name="connsiteX9" fmla="*/ 48148 w 666428"/>
                <a:gd name="connsiteY9" fmla="*/ 77891 h 3191159"/>
                <a:gd name="connsiteX10" fmla="*/ 38149 w 666428"/>
                <a:gd name="connsiteY10" fmla="*/ 28365 h 3191159"/>
                <a:gd name="connsiteX11" fmla="*/ 19025 w 666428"/>
                <a:gd name="connsiteY11" fmla="*/ 0 h 3191159"/>
                <a:gd name="connsiteX0" fmla="*/ 19025 w 666431"/>
                <a:gd name="connsiteY0" fmla="*/ 0 h 3191159"/>
                <a:gd name="connsiteX1" fmla="*/ 619933 w 666431"/>
                <a:gd name="connsiteY1" fmla="*/ 254230 h 3191159"/>
                <a:gd name="connsiteX2" fmla="*/ 666427 w 666431"/>
                <a:gd name="connsiteY2" fmla="*/ 401464 h 3191159"/>
                <a:gd name="connsiteX3" fmla="*/ 666427 w 666431"/>
                <a:gd name="connsiteY3" fmla="*/ 2741708 h 3191159"/>
                <a:gd name="connsiteX4" fmla="*/ 619933 w 666431"/>
                <a:gd name="connsiteY4" fmla="*/ 2888942 h 3191159"/>
                <a:gd name="connsiteX5" fmla="*/ 0 w 666431"/>
                <a:gd name="connsiteY5" fmla="*/ 3191159 h 3191159"/>
                <a:gd name="connsiteX6" fmla="*/ 33 w 666431"/>
                <a:gd name="connsiteY6" fmla="*/ 3184454 h 3191159"/>
                <a:gd name="connsiteX7" fmla="*/ 10881 w 666431"/>
                <a:gd name="connsiteY7" fmla="*/ 3177139 h 3191159"/>
                <a:gd name="connsiteX8" fmla="*/ 48148 w 666431"/>
                <a:gd name="connsiteY8" fmla="*/ 3087169 h 3191159"/>
                <a:gd name="connsiteX9" fmla="*/ 48148 w 666431"/>
                <a:gd name="connsiteY9" fmla="*/ 77891 h 3191159"/>
                <a:gd name="connsiteX10" fmla="*/ 38149 w 666431"/>
                <a:gd name="connsiteY10" fmla="*/ 28365 h 3191159"/>
                <a:gd name="connsiteX11" fmla="*/ 19025 w 666431"/>
                <a:gd name="connsiteY11" fmla="*/ 0 h 319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431" h="3191159">
                  <a:moveTo>
                    <a:pt x="19025" y="0"/>
                  </a:moveTo>
                  <a:lnTo>
                    <a:pt x="619933" y="254230"/>
                  </a:lnTo>
                  <a:cubicBezTo>
                    <a:pt x="674732" y="326888"/>
                    <a:pt x="664029" y="341905"/>
                    <a:pt x="666427" y="401464"/>
                  </a:cubicBezTo>
                  <a:lnTo>
                    <a:pt x="666427" y="2741708"/>
                  </a:lnTo>
                  <a:cubicBezTo>
                    <a:pt x="666649" y="2824847"/>
                    <a:pt x="659012" y="2863445"/>
                    <a:pt x="619933" y="2888942"/>
                  </a:cubicBezTo>
                  <a:lnTo>
                    <a:pt x="0" y="3191159"/>
                  </a:lnTo>
                  <a:lnTo>
                    <a:pt x="33" y="3184454"/>
                  </a:lnTo>
                  <a:lnTo>
                    <a:pt x="10881" y="3177139"/>
                  </a:lnTo>
                  <a:cubicBezTo>
                    <a:pt x="33907" y="3154114"/>
                    <a:pt x="48148" y="3122305"/>
                    <a:pt x="48148" y="3087169"/>
                  </a:cubicBezTo>
                  <a:lnTo>
                    <a:pt x="48148" y="77891"/>
                  </a:lnTo>
                  <a:cubicBezTo>
                    <a:pt x="48148" y="60323"/>
                    <a:pt x="44588" y="43587"/>
                    <a:pt x="38149" y="28365"/>
                  </a:cubicBezTo>
                  <a:lnTo>
                    <a:pt x="1902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732115" y="3274139"/>
              <a:ext cx="349197" cy="379895"/>
              <a:chOff x="2852738" y="-1247775"/>
              <a:chExt cx="1155700" cy="1257300"/>
            </a:xfrm>
            <a:solidFill>
              <a:schemeClr val="bg1"/>
            </a:solidFill>
          </p:grpSpPr>
          <p:sp>
            <p:nvSpPr>
              <p:cNvPr id="45" name="Freeform 61"/>
              <p:cNvSpPr>
                <a:spLocks/>
              </p:cNvSpPr>
              <p:nvPr/>
            </p:nvSpPr>
            <p:spPr bwMode="auto">
              <a:xfrm>
                <a:off x="3338513" y="-1247775"/>
                <a:ext cx="184150" cy="647700"/>
              </a:xfrm>
              <a:custGeom>
                <a:avLst/>
                <a:gdLst>
                  <a:gd name="T0" fmla="*/ 116 w 116"/>
                  <a:gd name="T1" fmla="*/ 350 h 408"/>
                  <a:gd name="T2" fmla="*/ 116 w 116"/>
                  <a:gd name="T3" fmla="*/ 350 h 408"/>
                  <a:gd name="T4" fmla="*/ 114 w 116"/>
                  <a:gd name="T5" fmla="*/ 360 h 408"/>
                  <a:gd name="T6" fmla="*/ 112 w 116"/>
                  <a:gd name="T7" fmla="*/ 372 h 408"/>
                  <a:gd name="T8" fmla="*/ 106 w 116"/>
                  <a:gd name="T9" fmla="*/ 382 h 408"/>
                  <a:gd name="T10" fmla="*/ 98 w 116"/>
                  <a:gd name="T11" fmla="*/ 390 h 408"/>
                  <a:gd name="T12" fmla="*/ 90 w 116"/>
                  <a:gd name="T13" fmla="*/ 398 h 408"/>
                  <a:gd name="T14" fmla="*/ 80 w 116"/>
                  <a:gd name="T15" fmla="*/ 402 h 408"/>
                  <a:gd name="T16" fmla="*/ 70 w 116"/>
                  <a:gd name="T17" fmla="*/ 406 h 408"/>
                  <a:gd name="T18" fmla="*/ 58 w 116"/>
                  <a:gd name="T19" fmla="*/ 408 h 408"/>
                  <a:gd name="T20" fmla="*/ 58 w 116"/>
                  <a:gd name="T21" fmla="*/ 408 h 408"/>
                  <a:gd name="T22" fmla="*/ 58 w 116"/>
                  <a:gd name="T23" fmla="*/ 408 h 408"/>
                  <a:gd name="T24" fmla="*/ 46 w 116"/>
                  <a:gd name="T25" fmla="*/ 406 h 408"/>
                  <a:gd name="T26" fmla="*/ 36 w 116"/>
                  <a:gd name="T27" fmla="*/ 402 h 408"/>
                  <a:gd name="T28" fmla="*/ 26 w 116"/>
                  <a:gd name="T29" fmla="*/ 398 h 408"/>
                  <a:gd name="T30" fmla="*/ 16 w 116"/>
                  <a:gd name="T31" fmla="*/ 390 h 408"/>
                  <a:gd name="T32" fmla="*/ 10 w 116"/>
                  <a:gd name="T33" fmla="*/ 382 h 408"/>
                  <a:gd name="T34" fmla="*/ 4 w 116"/>
                  <a:gd name="T35" fmla="*/ 372 h 408"/>
                  <a:gd name="T36" fmla="*/ 2 w 116"/>
                  <a:gd name="T37" fmla="*/ 360 h 408"/>
                  <a:gd name="T38" fmla="*/ 0 w 116"/>
                  <a:gd name="T39" fmla="*/ 350 h 408"/>
                  <a:gd name="T40" fmla="*/ 0 w 116"/>
                  <a:gd name="T41" fmla="*/ 58 h 408"/>
                  <a:gd name="T42" fmla="*/ 0 w 116"/>
                  <a:gd name="T43" fmla="*/ 58 h 408"/>
                  <a:gd name="T44" fmla="*/ 2 w 116"/>
                  <a:gd name="T45" fmla="*/ 46 h 408"/>
                  <a:gd name="T46" fmla="*/ 4 w 116"/>
                  <a:gd name="T47" fmla="*/ 34 h 408"/>
                  <a:gd name="T48" fmla="*/ 10 w 116"/>
                  <a:gd name="T49" fmla="*/ 26 h 408"/>
                  <a:gd name="T50" fmla="*/ 16 w 116"/>
                  <a:gd name="T51" fmla="*/ 16 h 408"/>
                  <a:gd name="T52" fmla="*/ 26 w 116"/>
                  <a:gd name="T53" fmla="*/ 10 h 408"/>
                  <a:gd name="T54" fmla="*/ 36 w 116"/>
                  <a:gd name="T55" fmla="*/ 4 h 408"/>
                  <a:gd name="T56" fmla="*/ 46 w 116"/>
                  <a:gd name="T57" fmla="*/ 0 h 408"/>
                  <a:gd name="T58" fmla="*/ 58 w 116"/>
                  <a:gd name="T59" fmla="*/ 0 h 408"/>
                  <a:gd name="T60" fmla="*/ 58 w 116"/>
                  <a:gd name="T61" fmla="*/ 0 h 408"/>
                  <a:gd name="T62" fmla="*/ 58 w 116"/>
                  <a:gd name="T63" fmla="*/ 0 h 408"/>
                  <a:gd name="T64" fmla="*/ 70 w 116"/>
                  <a:gd name="T65" fmla="*/ 0 h 408"/>
                  <a:gd name="T66" fmla="*/ 80 w 116"/>
                  <a:gd name="T67" fmla="*/ 4 h 408"/>
                  <a:gd name="T68" fmla="*/ 90 w 116"/>
                  <a:gd name="T69" fmla="*/ 10 h 408"/>
                  <a:gd name="T70" fmla="*/ 98 w 116"/>
                  <a:gd name="T71" fmla="*/ 16 h 408"/>
                  <a:gd name="T72" fmla="*/ 106 w 116"/>
                  <a:gd name="T73" fmla="*/ 26 h 408"/>
                  <a:gd name="T74" fmla="*/ 112 w 116"/>
                  <a:gd name="T75" fmla="*/ 34 h 408"/>
                  <a:gd name="T76" fmla="*/ 114 w 116"/>
                  <a:gd name="T77" fmla="*/ 46 h 408"/>
                  <a:gd name="T78" fmla="*/ 116 w 116"/>
                  <a:gd name="T79" fmla="*/ 58 h 408"/>
                  <a:gd name="T80" fmla="*/ 116 w 116"/>
                  <a:gd name="T81" fmla="*/ 35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408">
                    <a:moveTo>
                      <a:pt x="116" y="350"/>
                    </a:moveTo>
                    <a:lnTo>
                      <a:pt x="116" y="350"/>
                    </a:lnTo>
                    <a:lnTo>
                      <a:pt x="114" y="360"/>
                    </a:lnTo>
                    <a:lnTo>
                      <a:pt x="112" y="372"/>
                    </a:lnTo>
                    <a:lnTo>
                      <a:pt x="106" y="382"/>
                    </a:lnTo>
                    <a:lnTo>
                      <a:pt x="98" y="390"/>
                    </a:lnTo>
                    <a:lnTo>
                      <a:pt x="90" y="398"/>
                    </a:lnTo>
                    <a:lnTo>
                      <a:pt x="80" y="402"/>
                    </a:lnTo>
                    <a:lnTo>
                      <a:pt x="70" y="406"/>
                    </a:lnTo>
                    <a:lnTo>
                      <a:pt x="58" y="408"/>
                    </a:lnTo>
                    <a:lnTo>
                      <a:pt x="58" y="408"/>
                    </a:lnTo>
                    <a:lnTo>
                      <a:pt x="58" y="408"/>
                    </a:lnTo>
                    <a:lnTo>
                      <a:pt x="46" y="406"/>
                    </a:lnTo>
                    <a:lnTo>
                      <a:pt x="36" y="402"/>
                    </a:lnTo>
                    <a:lnTo>
                      <a:pt x="26" y="398"/>
                    </a:lnTo>
                    <a:lnTo>
                      <a:pt x="16" y="390"/>
                    </a:lnTo>
                    <a:lnTo>
                      <a:pt x="10" y="382"/>
                    </a:lnTo>
                    <a:lnTo>
                      <a:pt x="4" y="372"/>
                    </a:lnTo>
                    <a:lnTo>
                      <a:pt x="2" y="360"/>
                    </a:lnTo>
                    <a:lnTo>
                      <a:pt x="0" y="35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4" y="34"/>
                    </a:lnTo>
                    <a:lnTo>
                      <a:pt x="10" y="26"/>
                    </a:lnTo>
                    <a:lnTo>
                      <a:pt x="16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98" y="16"/>
                    </a:lnTo>
                    <a:lnTo>
                      <a:pt x="106" y="26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3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2"/>
              <p:cNvSpPr>
                <a:spLocks/>
              </p:cNvSpPr>
              <p:nvPr/>
            </p:nvSpPr>
            <p:spPr bwMode="auto">
              <a:xfrm>
                <a:off x="2852738" y="-1114425"/>
                <a:ext cx="1155700" cy="1123950"/>
              </a:xfrm>
              <a:custGeom>
                <a:avLst/>
                <a:gdLst>
                  <a:gd name="T0" fmla="*/ 482 w 728"/>
                  <a:gd name="T1" fmla="*/ 118 h 708"/>
                  <a:gd name="T2" fmla="*/ 560 w 728"/>
                  <a:gd name="T3" fmla="*/ 182 h 708"/>
                  <a:gd name="T4" fmla="*/ 602 w 728"/>
                  <a:gd name="T5" fmla="*/ 256 h 708"/>
                  <a:gd name="T6" fmla="*/ 616 w 728"/>
                  <a:gd name="T7" fmla="*/ 308 h 708"/>
                  <a:gd name="T8" fmla="*/ 618 w 728"/>
                  <a:gd name="T9" fmla="*/ 344 h 708"/>
                  <a:gd name="T10" fmla="*/ 606 w 728"/>
                  <a:gd name="T11" fmla="*/ 420 h 708"/>
                  <a:gd name="T12" fmla="*/ 574 w 728"/>
                  <a:gd name="T13" fmla="*/ 486 h 708"/>
                  <a:gd name="T14" fmla="*/ 526 w 728"/>
                  <a:gd name="T15" fmla="*/ 540 h 708"/>
                  <a:gd name="T16" fmla="*/ 462 w 728"/>
                  <a:gd name="T17" fmla="*/ 578 h 708"/>
                  <a:gd name="T18" fmla="*/ 390 w 728"/>
                  <a:gd name="T19" fmla="*/ 598 h 708"/>
                  <a:gd name="T20" fmla="*/ 338 w 728"/>
                  <a:gd name="T21" fmla="*/ 598 h 708"/>
                  <a:gd name="T22" fmla="*/ 264 w 728"/>
                  <a:gd name="T23" fmla="*/ 578 h 708"/>
                  <a:gd name="T24" fmla="*/ 202 w 728"/>
                  <a:gd name="T25" fmla="*/ 540 h 708"/>
                  <a:gd name="T26" fmla="*/ 152 w 728"/>
                  <a:gd name="T27" fmla="*/ 486 h 708"/>
                  <a:gd name="T28" fmla="*/ 120 w 728"/>
                  <a:gd name="T29" fmla="*/ 420 h 708"/>
                  <a:gd name="T30" fmla="*/ 110 w 728"/>
                  <a:gd name="T31" fmla="*/ 344 h 708"/>
                  <a:gd name="T32" fmla="*/ 112 w 728"/>
                  <a:gd name="T33" fmla="*/ 308 h 708"/>
                  <a:gd name="T34" fmla="*/ 124 w 728"/>
                  <a:gd name="T35" fmla="*/ 256 h 708"/>
                  <a:gd name="T36" fmla="*/ 168 w 728"/>
                  <a:gd name="T37" fmla="*/ 182 h 708"/>
                  <a:gd name="T38" fmla="*/ 246 w 728"/>
                  <a:gd name="T39" fmla="*/ 118 h 708"/>
                  <a:gd name="T40" fmla="*/ 220 w 728"/>
                  <a:gd name="T41" fmla="*/ 10 h 708"/>
                  <a:gd name="T42" fmla="*/ 148 w 728"/>
                  <a:gd name="T43" fmla="*/ 52 h 708"/>
                  <a:gd name="T44" fmla="*/ 86 w 728"/>
                  <a:gd name="T45" fmla="*/ 108 h 708"/>
                  <a:gd name="T46" fmla="*/ 40 w 728"/>
                  <a:gd name="T47" fmla="*/ 178 h 708"/>
                  <a:gd name="T48" fmla="*/ 10 w 728"/>
                  <a:gd name="T49" fmla="*/ 258 h 708"/>
                  <a:gd name="T50" fmla="*/ 0 w 728"/>
                  <a:gd name="T51" fmla="*/ 344 h 708"/>
                  <a:gd name="T52" fmla="*/ 8 w 728"/>
                  <a:gd name="T53" fmla="*/ 418 h 708"/>
                  <a:gd name="T54" fmla="*/ 44 w 728"/>
                  <a:gd name="T55" fmla="*/ 518 h 708"/>
                  <a:gd name="T56" fmla="*/ 106 w 728"/>
                  <a:gd name="T57" fmla="*/ 602 h 708"/>
                  <a:gd name="T58" fmla="*/ 190 w 728"/>
                  <a:gd name="T59" fmla="*/ 664 h 708"/>
                  <a:gd name="T60" fmla="*/ 290 w 728"/>
                  <a:gd name="T61" fmla="*/ 700 h 708"/>
                  <a:gd name="T62" fmla="*/ 364 w 728"/>
                  <a:gd name="T63" fmla="*/ 708 h 708"/>
                  <a:gd name="T64" fmla="*/ 472 w 728"/>
                  <a:gd name="T65" fmla="*/ 692 h 708"/>
                  <a:gd name="T66" fmla="*/ 568 w 728"/>
                  <a:gd name="T67" fmla="*/ 646 h 708"/>
                  <a:gd name="T68" fmla="*/ 644 w 728"/>
                  <a:gd name="T69" fmla="*/ 576 h 708"/>
                  <a:gd name="T70" fmla="*/ 698 w 728"/>
                  <a:gd name="T71" fmla="*/ 486 h 708"/>
                  <a:gd name="T72" fmla="*/ 726 w 728"/>
                  <a:gd name="T73" fmla="*/ 382 h 708"/>
                  <a:gd name="T74" fmla="*/ 726 w 728"/>
                  <a:gd name="T75" fmla="*/ 314 h 708"/>
                  <a:gd name="T76" fmla="*/ 710 w 728"/>
                  <a:gd name="T77" fmla="*/ 230 h 708"/>
                  <a:gd name="T78" fmla="*/ 674 w 728"/>
                  <a:gd name="T79" fmla="*/ 154 h 708"/>
                  <a:gd name="T80" fmla="*/ 622 w 728"/>
                  <a:gd name="T81" fmla="*/ 88 h 708"/>
                  <a:gd name="T82" fmla="*/ 558 w 728"/>
                  <a:gd name="T83" fmla="*/ 36 h 708"/>
                  <a:gd name="T84" fmla="*/ 482 w 728"/>
                  <a:gd name="T85" fmla="*/ 0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28" h="708">
                    <a:moveTo>
                      <a:pt x="482" y="0"/>
                    </a:moveTo>
                    <a:lnTo>
                      <a:pt x="482" y="118"/>
                    </a:lnTo>
                    <a:lnTo>
                      <a:pt x="482" y="118"/>
                    </a:lnTo>
                    <a:lnTo>
                      <a:pt x="510" y="136"/>
                    </a:lnTo>
                    <a:lnTo>
                      <a:pt x="538" y="158"/>
                    </a:lnTo>
                    <a:lnTo>
                      <a:pt x="560" y="182"/>
                    </a:lnTo>
                    <a:lnTo>
                      <a:pt x="580" y="210"/>
                    </a:lnTo>
                    <a:lnTo>
                      <a:pt x="596" y="240"/>
                    </a:lnTo>
                    <a:lnTo>
                      <a:pt x="602" y="256"/>
                    </a:lnTo>
                    <a:lnTo>
                      <a:pt x="608" y="274"/>
                    </a:lnTo>
                    <a:lnTo>
                      <a:pt x="612" y="290"/>
                    </a:lnTo>
                    <a:lnTo>
                      <a:pt x="616" y="308"/>
                    </a:lnTo>
                    <a:lnTo>
                      <a:pt x="618" y="326"/>
                    </a:lnTo>
                    <a:lnTo>
                      <a:pt x="618" y="344"/>
                    </a:lnTo>
                    <a:lnTo>
                      <a:pt x="618" y="344"/>
                    </a:lnTo>
                    <a:lnTo>
                      <a:pt x="618" y="370"/>
                    </a:lnTo>
                    <a:lnTo>
                      <a:pt x="614" y="396"/>
                    </a:lnTo>
                    <a:lnTo>
                      <a:pt x="606" y="420"/>
                    </a:lnTo>
                    <a:lnTo>
                      <a:pt x="598" y="444"/>
                    </a:lnTo>
                    <a:lnTo>
                      <a:pt x="588" y="466"/>
                    </a:lnTo>
                    <a:lnTo>
                      <a:pt x="574" y="486"/>
                    </a:lnTo>
                    <a:lnTo>
                      <a:pt x="560" y="506"/>
                    </a:lnTo>
                    <a:lnTo>
                      <a:pt x="544" y="524"/>
                    </a:lnTo>
                    <a:lnTo>
                      <a:pt x="526" y="540"/>
                    </a:lnTo>
                    <a:lnTo>
                      <a:pt x="506" y="556"/>
                    </a:lnTo>
                    <a:lnTo>
                      <a:pt x="486" y="568"/>
                    </a:lnTo>
                    <a:lnTo>
                      <a:pt x="462" y="578"/>
                    </a:lnTo>
                    <a:lnTo>
                      <a:pt x="440" y="588"/>
                    </a:lnTo>
                    <a:lnTo>
                      <a:pt x="416" y="594"/>
                    </a:lnTo>
                    <a:lnTo>
                      <a:pt x="390" y="598"/>
                    </a:lnTo>
                    <a:lnTo>
                      <a:pt x="364" y="598"/>
                    </a:lnTo>
                    <a:lnTo>
                      <a:pt x="364" y="598"/>
                    </a:lnTo>
                    <a:lnTo>
                      <a:pt x="338" y="598"/>
                    </a:lnTo>
                    <a:lnTo>
                      <a:pt x="312" y="594"/>
                    </a:lnTo>
                    <a:lnTo>
                      <a:pt x="288" y="588"/>
                    </a:lnTo>
                    <a:lnTo>
                      <a:pt x="264" y="578"/>
                    </a:lnTo>
                    <a:lnTo>
                      <a:pt x="242" y="568"/>
                    </a:lnTo>
                    <a:lnTo>
                      <a:pt x="222" y="556"/>
                    </a:lnTo>
                    <a:lnTo>
                      <a:pt x="202" y="540"/>
                    </a:lnTo>
                    <a:lnTo>
                      <a:pt x="184" y="524"/>
                    </a:lnTo>
                    <a:lnTo>
                      <a:pt x="168" y="506"/>
                    </a:lnTo>
                    <a:lnTo>
                      <a:pt x="152" y="486"/>
                    </a:lnTo>
                    <a:lnTo>
                      <a:pt x="140" y="466"/>
                    </a:lnTo>
                    <a:lnTo>
                      <a:pt x="130" y="444"/>
                    </a:lnTo>
                    <a:lnTo>
                      <a:pt x="120" y="420"/>
                    </a:lnTo>
                    <a:lnTo>
                      <a:pt x="114" y="396"/>
                    </a:lnTo>
                    <a:lnTo>
                      <a:pt x="110" y="370"/>
                    </a:lnTo>
                    <a:lnTo>
                      <a:pt x="110" y="344"/>
                    </a:lnTo>
                    <a:lnTo>
                      <a:pt x="110" y="344"/>
                    </a:lnTo>
                    <a:lnTo>
                      <a:pt x="110" y="326"/>
                    </a:lnTo>
                    <a:lnTo>
                      <a:pt x="112" y="308"/>
                    </a:lnTo>
                    <a:lnTo>
                      <a:pt x="114" y="290"/>
                    </a:lnTo>
                    <a:lnTo>
                      <a:pt x="120" y="274"/>
                    </a:lnTo>
                    <a:lnTo>
                      <a:pt x="124" y="256"/>
                    </a:lnTo>
                    <a:lnTo>
                      <a:pt x="132" y="240"/>
                    </a:lnTo>
                    <a:lnTo>
                      <a:pt x="148" y="210"/>
                    </a:lnTo>
                    <a:lnTo>
                      <a:pt x="168" y="182"/>
                    </a:lnTo>
                    <a:lnTo>
                      <a:pt x="190" y="158"/>
                    </a:lnTo>
                    <a:lnTo>
                      <a:pt x="216" y="136"/>
                    </a:lnTo>
                    <a:lnTo>
                      <a:pt x="246" y="118"/>
                    </a:lnTo>
                    <a:lnTo>
                      <a:pt x="246" y="0"/>
                    </a:lnTo>
                    <a:lnTo>
                      <a:pt x="246" y="0"/>
                    </a:lnTo>
                    <a:lnTo>
                      <a:pt x="220" y="10"/>
                    </a:lnTo>
                    <a:lnTo>
                      <a:pt x="194" y="22"/>
                    </a:lnTo>
                    <a:lnTo>
                      <a:pt x="170" y="36"/>
                    </a:lnTo>
                    <a:lnTo>
                      <a:pt x="148" y="52"/>
                    </a:lnTo>
                    <a:lnTo>
                      <a:pt x="126" y="70"/>
                    </a:lnTo>
                    <a:lnTo>
                      <a:pt x="106" y="88"/>
                    </a:lnTo>
                    <a:lnTo>
                      <a:pt x="86" y="108"/>
                    </a:lnTo>
                    <a:lnTo>
                      <a:pt x="70" y="130"/>
                    </a:lnTo>
                    <a:lnTo>
                      <a:pt x="54" y="154"/>
                    </a:lnTo>
                    <a:lnTo>
                      <a:pt x="40" y="178"/>
                    </a:lnTo>
                    <a:lnTo>
                      <a:pt x="28" y="204"/>
                    </a:lnTo>
                    <a:lnTo>
                      <a:pt x="18" y="230"/>
                    </a:lnTo>
                    <a:lnTo>
                      <a:pt x="10" y="258"/>
                    </a:lnTo>
                    <a:lnTo>
                      <a:pt x="4" y="286"/>
                    </a:lnTo>
                    <a:lnTo>
                      <a:pt x="2" y="314"/>
                    </a:lnTo>
                    <a:lnTo>
                      <a:pt x="0" y="344"/>
                    </a:lnTo>
                    <a:lnTo>
                      <a:pt x="0" y="344"/>
                    </a:lnTo>
                    <a:lnTo>
                      <a:pt x="2" y="382"/>
                    </a:lnTo>
                    <a:lnTo>
                      <a:pt x="8" y="418"/>
                    </a:lnTo>
                    <a:lnTo>
                      <a:pt x="16" y="452"/>
                    </a:lnTo>
                    <a:lnTo>
                      <a:pt x="28" y="486"/>
                    </a:lnTo>
                    <a:lnTo>
                      <a:pt x="44" y="518"/>
                    </a:lnTo>
                    <a:lnTo>
                      <a:pt x="62" y="548"/>
                    </a:lnTo>
                    <a:lnTo>
                      <a:pt x="84" y="576"/>
                    </a:lnTo>
                    <a:lnTo>
                      <a:pt x="106" y="602"/>
                    </a:lnTo>
                    <a:lnTo>
                      <a:pt x="132" y="624"/>
                    </a:lnTo>
                    <a:lnTo>
                      <a:pt x="160" y="646"/>
                    </a:lnTo>
                    <a:lnTo>
                      <a:pt x="190" y="664"/>
                    </a:lnTo>
                    <a:lnTo>
                      <a:pt x="222" y="680"/>
                    </a:lnTo>
                    <a:lnTo>
                      <a:pt x="256" y="692"/>
                    </a:lnTo>
                    <a:lnTo>
                      <a:pt x="290" y="700"/>
                    </a:lnTo>
                    <a:lnTo>
                      <a:pt x="326" y="706"/>
                    </a:lnTo>
                    <a:lnTo>
                      <a:pt x="364" y="708"/>
                    </a:lnTo>
                    <a:lnTo>
                      <a:pt x="364" y="708"/>
                    </a:lnTo>
                    <a:lnTo>
                      <a:pt x="400" y="706"/>
                    </a:lnTo>
                    <a:lnTo>
                      <a:pt x="438" y="700"/>
                    </a:lnTo>
                    <a:lnTo>
                      <a:pt x="472" y="692"/>
                    </a:lnTo>
                    <a:lnTo>
                      <a:pt x="506" y="680"/>
                    </a:lnTo>
                    <a:lnTo>
                      <a:pt x="538" y="664"/>
                    </a:lnTo>
                    <a:lnTo>
                      <a:pt x="568" y="646"/>
                    </a:lnTo>
                    <a:lnTo>
                      <a:pt x="596" y="624"/>
                    </a:lnTo>
                    <a:lnTo>
                      <a:pt x="620" y="602"/>
                    </a:lnTo>
                    <a:lnTo>
                      <a:pt x="644" y="576"/>
                    </a:lnTo>
                    <a:lnTo>
                      <a:pt x="666" y="548"/>
                    </a:lnTo>
                    <a:lnTo>
                      <a:pt x="684" y="518"/>
                    </a:lnTo>
                    <a:lnTo>
                      <a:pt x="698" y="486"/>
                    </a:lnTo>
                    <a:lnTo>
                      <a:pt x="712" y="452"/>
                    </a:lnTo>
                    <a:lnTo>
                      <a:pt x="720" y="418"/>
                    </a:lnTo>
                    <a:lnTo>
                      <a:pt x="726" y="382"/>
                    </a:lnTo>
                    <a:lnTo>
                      <a:pt x="728" y="344"/>
                    </a:lnTo>
                    <a:lnTo>
                      <a:pt x="728" y="344"/>
                    </a:lnTo>
                    <a:lnTo>
                      <a:pt x="726" y="314"/>
                    </a:lnTo>
                    <a:lnTo>
                      <a:pt x="722" y="286"/>
                    </a:lnTo>
                    <a:lnTo>
                      <a:pt x="718" y="258"/>
                    </a:lnTo>
                    <a:lnTo>
                      <a:pt x="710" y="230"/>
                    </a:lnTo>
                    <a:lnTo>
                      <a:pt x="700" y="204"/>
                    </a:lnTo>
                    <a:lnTo>
                      <a:pt x="688" y="178"/>
                    </a:lnTo>
                    <a:lnTo>
                      <a:pt x="674" y="154"/>
                    </a:lnTo>
                    <a:lnTo>
                      <a:pt x="658" y="130"/>
                    </a:lnTo>
                    <a:lnTo>
                      <a:pt x="640" y="108"/>
                    </a:lnTo>
                    <a:lnTo>
                      <a:pt x="622" y="88"/>
                    </a:lnTo>
                    <a:lnTo>
                      <a:pt x="602" y="70"/>
                    </a:lnTo>
                    <a:lnTo>
                      <a:pt x="580" y="52"/>
                    </a:lnTo>
                    <a:lnTo>
                      <a:pt x="558" y="36"/>
                    </a:lnTo>
                    <a:lnTo>
                      <a:pt x="532" y="22"/>
                    </a:lnTo>
                    <a:lnTo>
                      <a:pt x="508" y="10"/>
                    </a:lnTo>
                    <a:lnTo>
                      <a:pt x="482" y="0"/>
                    </a:lnTo>
                    <a:lnTo>
                      <a:pt x="48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1371192" y="3901098"/>
              <a:ext cx="1088020" cy="2638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414532" y="2743200"/>
              <a:ext cx="798653" cy="1817225"/>
            </a:xfrm>
            <a:custGeom>
              <a:avLst/>
              <a:gdLst>
                <a:gd name="connsiteX0" fmla="*/ 0 w 798653"/>
                <a:gd name="connsiteY0" fmla="*/ 1817225 h 1817225"/>
                <a:gd name="connsiteX1" fmla="*/ 636607 w 798653"/>
                <a:gd name="connsiteY1" fmla="*/ 1551008 h 1817225"/>
                <a:gd name="connsiteX2" fmla="*/ 370390 w 798653"/>
                <a:gd name="connsiteY2" fmla="*/ 567159 h 1817225"/>
                <a:gd name="connsiteX3" fmla="*/ 798653 w 798653"/>
                <a:gd name="connsiteY3" fmla="*/ 0 h 181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8653" h="1817225">
                  <a:moveTo>
                    <a:pt x="0" y="1817225"/>
                  </a:moveTo>
                  <a:cubicBezTo>
                    <a:pt x="287437" y="1788288"/>
                    <a:pt x="574875" y="1759352"/>
                    <a:pt x="636607" y="1551008"/>
                  </a:cubicBezTo>
                  <a:cubicBezTo>
                    <a:pt x="698339" y="1342664"/>
                    <a:pt x="343382" y="825660"/>
                    <a:pt x="370390" y="567159"/>
                  </a:cubicBezTo>
                  <a:cubicBezTo>
                    <a:pt x="397398" y="308658"/>
                    <a:pt x="598025" y="154329"/>
                    <a:pt x="798653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000263" y="1377387"/>
              <a:ext cx="419479" cy="659757"/>
            </a:xfrm>
            <a:custGeom>
              <a:avLst/>
              <a:gdLst>
                <a:gd name="connsiteX0" fmla="*/ 0 w 419479"/>
                <a:gd name="connsiteY0" fmla="*/ 659757 h 659757"/>
                <a:gd name="connsiteX1" fmla="*/ 405114 w 419479"/>
                <a:gd name="connsiteY1" fmla="*/ 451413 h 659757"/>
                <a:gd name="connsiteX2" fmla="*/ 289367 w 419479"/>
                <a:gd name="connsiteY2" fmla="*/ 0 h 659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9479" h="659757">
                  <a:moveTo>
                    <a:pt x="0" y="659757"/>
                  </a:moveTo>
                  <a:cubicBezTo>
                    <a:pt x="178443" y="610564"/>
                    <a:pt x="356886" y="561372"/>
                    <a:pt x="405114" y="451413"/>
                  </a:cubicBezTo>
                  <a:cubicBezTo>
                    <a:pt x="453342" y="341453"/>
                    <a:pt x="371354" y="170726"/>
                    <a:pt x="289367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2" name="Freeform 20"/>
          <p:cNvSpPr>
            <a:spLocks/>
          </p:cNvSpPr>
          <p:nvPr/>
        </p:nvSpPr>
        <p:spPr bwMode="auto">
          <a:xfrm rot="19132011">
            <a:off x="3429936" y="1889381"/>
            <a:ext cx="666928" cy="473075"/>
          </a:xfrm>
          <a:custGeom>
            <a:avLst/>
            <a:gdLst>
              <a:gd name="T0" fmla="*/ 708 w 708"/>
              <a:gd name="T1" fmla="*/ 148 h 298"/>
              <a:gd name="T2" fmla="*/ 560 w 708"/>
              <a:gd name="T3" fmla="*/ 0 h 298"/>
              <a:gd name="T4" fmla="*/ 560 w 708"/>
              <a:gd name="T5" fmla="*/ 98 h 298"/>
              <a:gd name="T6" fmla="*/ 150 w 708"/>
              <a:gd name="T7" fmla="*/ 98 h 298"/>
              <a:gd name="T8" fmla="*/ 150 w 708"/>
              <a:gd name="T9" fmla="*/ 0 h 298"/>
              <a:gd name="T10" fmla="*/ 0 w 708"/>
              <a:gd name="T11" fmla="*/ 148 h 298"/>
              <a:gd name="T12" fmla="*/ 150 w 708"/>
              <a:gd name="T13" fmla="*/ 298 h 298"/>
              <a:gd name="T14" fmla="*/ 150 w 708"/>
              <a:gd name="T15" fmla="*/ 198 h 298"/>
              <a:gd name="T16" fmla="*/ 560 w 708"/>
              <a:gd name="T17" fmla="*/ 198 h 298"/>
              <a:gd name="T18" fmla="*/ 560 w 708"/>
              <a:gd name="T19" fmla="*/ 298 h 298"/>
              <a:gd name="T20" fmla="*/ 708 w 708"/>
              <a:gd name="T21" fmla="*/ 14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8" h="298">
                <a:moveTo>
                  <a:pt x="708" y="148"/>
                </a:moveTo>
                <a:lnTo>
                  <a:pt x="560" y="0"/>
                </a:lnTo>
                <a:lnTo>
                  <a:pt x="560" y="98"/>
                </a:lnTo>
                <a:lnTo>
                  <a:pt x="150" y="98"/>
                </a:lnTo>
                <a:lnTo>
                  <a:pt x="150" y="0"/>
                </a:lnTo>
                <a:lnTo>
                  <a:pt x="0" y="148"/>
                </a:lnTo>
                <a:lnTo>
                  <a:pt x="150" y="298"/>
                </a:lnTo>
                <a:lnTo>
                  <a:pt x="150" y="198"/>
                </a:lnTo>
                <a:lnTo>
                  <a:pt x="560" y="198"/>
                </a:lnTo>
                <a:lnTo>
                  <a:pt x="560" y="298"/>
                </a:lnTo>
                <a:lnTo>
                  <a:pt x="708" y="14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39092" y="32914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1"/>
                </a:solidFill>
              </a:rPr>
              <a:t>You probably ARE </a:t>
            </a:r>
            <a:r>
              <a:rPr lang="en-IN" sz="2000" b="1" dirty="0" smtClean="0">
                <a:solidFill>
                  <a:schemeClr val="accent1"/>
                </a:solidFill>
              </a:rPr>
              <a:t>going to forget something before </a:t>
            </a:r>
            <a:r>
              <a:rPr lang="en-IN" sz="2000" b="1" dirty="0" smtClean="0">
                <a:solidFill>
                  <a:schemeClr val="accent1"/>
                </a:solidFill>
              </a:rPr>
              <a:t>turning off </a:t>
            </a:r>
            <a:r>
              <a:rPr lang="en-IN" sz="2000" b="1" dirty="0" smtClean="0">
                <a:solidFill>
                  <a:schemeClr val="accent1"/>
                </a:solidFill>
              </a:rPr>
              <a:t>your old </a:t>
            </a:r>
            <a:r>
              <a:rPr lang="en-IN" sz="2000" b="1" dirty="0" smtClean="0">
                <a:solidFill>
                  <a:schemeClr val="accent1"/>
                </a:solidFill>
              </a:rPr>
              <a:t>server!</a:t>
            </a:r>
            <a:endParaRPr lang="en-IN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Is </a:t>
            </a:r>
            <a:r>
              <a:rPr lang="en-IN" dirty="0"/>
              <a:t>it Really, Really Not Being Used Anymore?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25</a:t>
            </a:fld>
            <a:endParaRPr lang="en-IN" dirty="0"/>
          </a:p>
        </p:txBody>
      </p:sp>
      <p:grpSp>
        <p:nvGrpSpPr>
          <p:cNvPr id="21" name="Group 20"/>
          <p:cNvGrpSpPr/>
          <p:nvPr/>
        </p:nvGrpSpPr>
        <p:grpSpPr>
          <a:xfrm>
            <a:off x="1055803" y="2236730"/>
            <a:ext cx="3280527" cy="3280527"/>
            <a:chOff x="546755" y="1737109"/>
            <a:chExt cx="2780907" cy="2780907"/>
          </a:xfrm>
        </p:grpSpPr>
        <p:sp>
          <p:nvSpPr>
            <p:cNvPr id="142" name="Freeform 141"/>
            <p:cNvSpPr/>
            <p:nvPr/>
          </p:nvSpPr>
          <p:spPr>
            <a:xfrm>
              <a:off x="1676702" y="3292982"/>
              <a:ext cx="570123" cy="1194858"/>
            </a:xfrm>
            <a:custGeom>
              <a:avLst/>
              <a:gdLst>
                <a:gd name="connsiteX0" fmla="*/ 517687 w 570123"/>
                <a:gd name="connsiteY0" fmla="*/ 0 h 1194858"/>
                <a:gd name="connsiteX1" fmla="*/ 570123 w 570123"/>
                <a:gd name="connsiteY1" fmla="*/ 148953 h 1194858"/>
                <a:gd name="connsiteX2" fmla="*/ 445527 w 570123"/>
                <a:gd name="connsiteY2" fmla="*/ 43296 h 1194858"/>
                <a:gd name="connsiteX3" fmla="*/ 503255 w 570123"/>
                <a:gd name="connsiteY3" fmla="*/ 1013836 h 1194858"/>
                <a:gd name="connsiteX4" fmla="*/ 459959 w 570123"/>
                <a:gd name="connsiteY4" fmla="*/ 1028268 h 1194858"/>
                <a:gd name="connsiteX5" fmla="*/ 463995 w 570123"/>
                <a:gd name="connsiteY5" fmla="*/ 1181273 h 1194858"/>
                <a:gd name="connsiteX6" fmla="*/ 392436 w 570123"/>
                <a:gd name="connsiteY6" fmla="*/ 1189470 h 1194858"/>
                <a:gd name="connsiteX7" fmla="*/ 250270 w 570123"/>
                <a:gd name="connsiteY7" fmla="*/ 1194858 h 1194858"/>
                <a:gd name="connsiteX8" fmla="*/ 122446 w 570123"/>
                <a:gd name="connsiteY8" fmla="*/ 1190014 h 1194858"/>
                <a:gd name="connsiteX9" fmla="*/ 124418 w 570123"/>
                <a:gd name="connsiteY9" fmla="*/ 1104036 h 1194858"/>
                <a:gd name="connsiteX10" fmla="*/ 63084 w 570123"/>
                <a:gd name="connsiteY10" fmla="*/ 1104036 h 1194858"/>
                <a:gd name="connsiteX11" fmla="*/ 142459 w 570123"/>
                <a:gd name="connsiteY11" fmla="*/ 28864 h 1194858"/>
                <a:gd name="connsiteX12" fmla="*/ 87099 w 570123"/>
                <a:gd name="connsiteY12" fmla="*/ 261182 h 1194858"/>
                <a:gd name="connsiteX13" fmla="*/ 76968 w 570123"/>
                <a:gd name="connsiteY13" fmla="*/ 308753 h 1194858"/>
                <a:gd name="connsiteX14" fmla="*/ 0 w 570123"/>
                <a:gd name="connsiteY14" fmla="*/ 228825 h 1194858"/>
                <a:gd name="connsiteX15" fmla="*/ 66692 w 570123"/>
                <a:gd name="connsiteY15" fmla="*/ 3608 h 119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0123" h="1194858">
                  <a:moveTo>
                    <a:pt x="517687" y="0"/>
                  </a:moveTo>
                  <a:lnTo>
                    <a:pt x="570123" y="148953"/>
                  </a:lnTo>
                  <a:lnTo>
                    <a:pt x="445527" y="43296"/>
                  </a:lnTo>
                  <a:lnTo>
                    <a:pt x="503255" y="1013836"/>
                  </a:lnTo>
                  <a:lnTo>
                    <a:pt x="459959" y="1028268"/>
                  </a:lnTo>
                  <a:lnTo>
                    <a:pt x="463995" y="1181273"/>
                  </a:lnTo>
                  <a:lnTo>
                    <a:pt x="392436" y="1189470"/>
                  </a:lnTo>
                  <a:cubicBezTo>
                    <a:pt x="345693" y="1193033"/>
                    <a:pt x="298266" y="1194858"/>
                    <a:pt x="250270" y="1194858"/>
                  </a:cubicBezTo>
                  <a:lnTo>
                    <a:pt x="122446" y="1190014"/>
                  </a:lnTo>
                  <a:lnTo>
                    <a:pt x="124418" y="1104036"/>
                  </a:lnTo>
                  <a:lnTo>
                    <a:pt x="63084" y="1104036"/>
                  </a:lnTo>
                  <a:cubicBezTo>
                    <a:pt x="89542" y="745646"/>
                    <a:pt x="173727" y="455805"/>
                    <a:pt x="142459" y="28864"/>
                  </a:cubicBezTo>
                  <a:cubicBezTo>
                    <a:pt x="127727" y="99821"/>
                    <a:pt x="108033" y="175287"/>
                    <a:pt x="87099" y="261182"/>
                  </a:cubicBezTo>
                  <a:lnTo>
                    <a:pt x="76968" y="308753"/>
                  </a:lnTo>
                  <a:lnTo>
                    <a:pt x="0" y="228825"/>
                  </a:lnTo>
                  <a:lnTo>
                    <a:pt x="66692" y="3608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1882298" y="3357925"/>
              <a:ext cx="184007" cy="1039092"/>
            </a:xfrm>
            <a:custGeom>
              <a:avLst/>
              <a:gdLst>
                <a:gd name="connsiteX0" fmla="*/ 22538 w 164206"/>
                <a:gd name="connsiteY0" fmla="*/ 0 h 927279"/>
                <a:gd name="connsiteX1" fmla="*/ 135229 w 164206"/>
                <a:gd name="connsiteY1" fmla="*/ 3220 h 927279"/>
                <a:gd name="connsiteX2" fmla="*/ 164206 w 164206"/>
                <a:gd name="connsiteY2" fmla="*/ 901521 h 927279"/>
                <a:gd name="connsiteX3" fmla="*/ 0 w 164206"/>
                <a:gd name="connsiteY3" fmla="*/ 927279 h 927279"/>
                <a:gd name="connsiteX4" fmla="*/ 22538 w 164206"/>
                <a:gd name="connsiteY4" fmla="*/ 0 h 92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206" h="927279">
                  <a:moveTo>
                    <a:pt x="22538" y="0"/>
                  </a:moveTo>
                  <a:lnTo>
                    <a:pt x="135229" y="3220"/>
                  </a:lnTo>
                  <a:lnTo>
                    <a:pt x="164206" y="901521"/>
                  </a:lnTo>
                  <a:lnTo>
                    <a:pt x="0" y="927279"/>
                  </a:lnTo>
                  <a:lnTo>
                    <a:pt x="2253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1909358" y="3354317"/>
              <a:ext cx="129887" cy="920029"/>
            </a:xfrm>
            <a:custGeom>
              <a:avLst/>
              <a:gdLst>
                <a:gd name="connsiteX0" fmla="*/ 48296 w 115910"/>
                <a:gd name="connsiteY0" fmla="*/ 821028 h 821028"/>
                <a:gd name="connsiteX1" fmla="*/ 99811 w 115910"/>
                <a:gd name="connsiteY1" fmla="*/ 772732 h 821028"/>
                <a:gd name="connsiteX2" fmla="*/ 74054 w 115910"/>
                <a:gd name="connsiteY2" fmla="*/ 51515 h 821028"/>
                <a:gd name="connsiteX3" fmla="*/ 115910 w 115910"/>
                <a:gd name="connsiteY3" fmla="*/ 3219 h 821028"/>
                <a:gd name="connsiteX4" fmla="*/ 0 w 115910"/>
                <a:gd name="connsiteY4" fmla="*/ 0 h 821028"/>
                <a:gd name="connsiteX5" fmla="*/ 38637 w 115910"/>
                <a:gd name="connsiteY5" fmla="*/ 51515 h 821028"/>
                <a:gd name="connsiteX6" fmla="*/ 6439 w 115910"/>
                <a:gd name="connsiteY6" fmla="*/ 792050 h 821028"/>
                <a:gd name="connsiteX7" fmla="*/ 48296 w 115910"/>
                <a:gd name="connsiteY7" fmla="*/ 821028 h 82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910" h="821028">
                  <a:moveTo>
                    <a:pt x="48296" y="821028"/>
                  </a:moveTo>
                  <a:lnTo>
                    <a:pt x="99811" y="772732"/>
                  </a:lnTo>
                  <a:lnTo>
                    <a:pt x="74054" y="51515"/>
                  </a:lnTo>
                  <a:lnTo>
                    <a:pt x="115910" y="3219"/>
                  </a:lnTo>
                  <a:lnTo>
                    <a:pt x="0" y="0"/>
                  </a:lnTo>
                  <a:lnTo>
                    <a:pt x="38637" y="51515"/>
                  </a:lnTo>
                  <a:lnTo>
                    <a:pt x="6439" y="792050"/>
                  </a:lnTo>
                  <a:lnTo>
                    <a:pt x="48296" y="82102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059928" y="3328010"/>
              <a:ext cx="530222" cy="465303"/>
            </a:xfrm>
            <a:custGeom>
              <a:avLst/>
              <a:gdLst>
                <a:gd name="connsiteX0" fmla="*/ 152400 w 575187"/>
                <a:gd name="connsiteY0" fmla="*/ 0 h 496529"/>
                <a:gd name="connsiteX1" fmla="*/ 575187 w 575187"/>
                <a:gd name="connsiteY1" fmla="*/ 496529 h 496529"/>
                <a:gd name="connsiteX2" fmla="*/ 0 w 575187"/>
                <a:gd name="connsiteY2" fmla="*/ 304800 h 496529"/>
                <a:gd name="connsiteX3" fmla="*/ 49162 w 575187"/>
                <a:gd name="connsiteY3" fmla="*/ 191729 h 496529"/>
                <a:gd name="connsiteX4" fmla="*/ 334297 w 575187"/>
                <a:gd name="connsiteY4" fmla="*/ 334297 h 496529"/>
                <a:gd name="connsiteX5" fmla="*/ 68826 w 575187"/>
                <a:gd name="connsiteY5" fmla="*/ 49162 h 496529"/>
                <a:gd name="connsiteX6" fmla="*/ 152400 w 575187"/>
                <a:gd name="connsiteY6" fmla="*/ 0 h 496529"/>
                <a:gd name="connsiteX0" fmla="*/ 152400 w 575187"/>
                <a:gd name="connsiteY0" fmla="*/ 0 h 507890"/>
                <a:gd name="connsiteX1" fmla="*/ 575187 w 575187"/>
                <a:gd name="connsiteY1" fmla="*/ 496529 h 507890"/>
                <a:gd name="connsiteX2" fmla="*/ 0 w 575187"/>
                <a:gd name="connsiteY2" fmla="*/ 304800 h 507890"/>
                <a:gd name="connsiteX3" fmla="*/ 49162 w 575187"/>
                <a:gd name="connsiteY3" fmla="*/ 191729 h 507890"/>
                <a:gd name="connsiteX4" fmla="*/ 334297 w 575187"/>
                <a:gd name="connsiteY4" fmla="*/ 334297 h 507890"/>
                <a:gd name="connsiteX5" fmla="*/ 68826 w 575187"/>
                <a:gd name="connsiteY5" fmla="*/ 49162 h 507890"/>
                <a:gd name="connsiteX6" fmla="*/ 152400 w 575187"/>
                <a:gd name="connsiteY6" fmla="*/ 0 h 507890"/>
                <a:gd name="connsiteX0" fmla="*/ 152400 w 578751"/>
                <a:gd name="connsiteY0" fmla="*/ 0 h 507890"/>
                <a:gd name="connsiteX1" fmla="*/ 575187 w 578751"/>
                <a:gd name="connsiteY1" fmla="*/ 496529 h 507890"/>
                <a:gd name="connsiteX2" fmla="*/ 0 w 578751"/>
                <a:gd name="connsiteY2" fmla="*/ 304800 h 507890"/>
                <a:gd name="connsiteX3" fmla="*/ 49162 w 578751"/>
                <a:gd name="connsiteY3" fmla="*/ 191729 h 507890"/>
                <a:gd name="connsiteX4" fmla="*/ 334297 w 578751"/>
                <a:gd name="connsiteY4" fmla="*/ 334297 h 507890"/>
                <a:gd name="connsiteX5" fmla="*/ 68826 w 578751"/>
                <a:gd name="connsiteY5" fmla="*/ 49162 h 507890"/>
                <a:gd name="connsiteX6" fmla="*/ 152400 w 578751"/>
                <a:gd name="connsiteY6" fmla="*/ 0 h 50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8751" h="507890">
                  <a:moveTo>
                    <a:pt x="152400" y="0"/>
                  </a:moveTo>
                  <a:cubicBezTo>
                    <a:pt x="293329" y="165510"/>
                    <a:pt x="616154" y="439174"/>
                    <a:pt x="575187" y="496529"/>
                  </a:cubicBezTo>
                  <a:cubicBezTo>
                    <a:pt x="496529" y="555522"/>
                    <a:pt x="191729" y="368710"/>
                    <a:pt x="0" y="304800"/>
                  </a:cubicBezTo>
                  <a:lnTo>
                    <a:pt x="49162" y="191729"/>
                  </a:lnTo>
                  <a:lnTo>
                    <a:pt x="334297" y="334297"/>
                  </a:lnTo>
                  <a:lnTo>
                    <a:pt x="68826" y="4916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378506" y="2005264"/>
              <a:ext cx="1124047" cy="1394252"/>
              <a:chOff x="1230924" y="1331865"/>
              <a:chExt cx="1336544" cy="1657832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1230924" y="1331865"/>
                <a:ext cx="1336544" cy="1657832"/>
                <a:chOff x="5002004" y="1098838"/>
                <a:chExt cx="1415741" cy="1756064"/>
              </a:xfrm>
            </p:grpSpPr>
            <p:sp>
              <p:nvSpPr>
                <p:cNvPr id="128" name="Freeform 127"/>
                <p:cNvSpPr/>
                <p:nvPr/>
              </p:nvSpPr>
              <p:spPr>
                <a:xfrm>
                  <a:off x="5129467" y="1480705"/>
                  <a:ext cx="1169589" cy="1374197"/>
                </a:xfrm>
                <a:custGeom>
                  <a:avLst/>
                  <a:gdLst>
                    <a:gd name="connsiteX0" fmla="*/ 0 w 1114425"/>
                    <a:gd name="connsiteY0" fmla="*/ 535131 h 1374197"/>
                    <a:gd name="connsiteX1" fmla="*/ 574097 w 1114425"/>
                    <a:gd name="connsiteY1" fmla="*/ 496165 h 1374197"/>
                    <a:gd name="connsiteX2" fmla="*/ 927388 w 1114425"/>
                    <a:gd name="connsiteY2" fmla="*/ 0 h 1374197"/>
                    <a:gd name="connsiteX3" fmla="*/ 1072861 w 1114425"/>
                    <a:gd name="connsiteY3" fmla="*/ 109104 h 1374197"/>
                    <a:gd name="connsiteX4" fmla="*/ 1114425 w 1114425"/>
                    <a:gd name="connsiteY4" fmla="*/ 974147 h 1374197"/>
                    <a:gd name="connsiteX5" fmla="*/ 618259 w 1114425"/>
                    <a:gd name="connsiteY5" fmla="*/ 1374197 h 1374197"/>
                    <a:gd name="connsiteX6" fmla="*/ 0 w 1114425"/>
                    <a:gd name="connsiteY6" fmla="*/ 535131 h 1374197"/>
                    <a:gd name="connsiteX0" fmla="*/ 0 w 1114425"/>
                    <a:gd name="connsiteY0" fmla="*/ 535131 h 1374197"/>
                    <a:gd name="connsiteX1" fmla="*/ 574097 w 1114425"/>
                    <a:gd name="connsiteY1" fmla="*/ 496165 h 1374197"/>
                    <a:gd name="connsiteX2" fmla="*/ 927388 w 1114425"/>
                    <a:gd name="connsiteY2" fmla="*/ 0 h 1374197"/>
                    <a:gd name="connsiteX3" fmla="*/ 1072861 w 1114425"/>
                    <a:gd name="connsiteY3" fmla="*/ 109104 h 1374197"/>
                    <a:gd name="connsiteX4" fmla="*/ 1114425 w 1114425"/>
                    <a:gd name="connsiteY4" fmla="*/ 974147 h 1374197"/>
                    <a:gd name="connsiteX5" fmla="*/ 618259 w 1114425"/>
                    <a:gd name="connsiteY5" fmla="*/ 1374197 h 1374197"/>
                    <a:gd name="connsiteX6" fmla="*/ 0 w 1114425"/>
                    <a:gd name="connsiteY6" fmla="*/ 535131 h 1374197"/>
                    <a:gd name="connsiteX0" fmla="*/ 0 w 1114425"/>
                    <a:gd name="connsiteY0" fmla="*/ 535131 h 1374197"/>
                    <a:gd name="connsiteX1" fmla="*/ 574097 w 1114425"/>
                    <a:gd name="connsiteY1" fmla="*/ 496165 h 1374197"/>
                    <a:gd name="connsiteX2" fmla="*/ 927388 w 1114425"/>
                    <a:gd name="connsiteY2" fmla="*/ 0 h 1374197"/>
                    <a:gd name="connsiteX3" fmla="*/ 1072861 w 1114425"/>
                    <a:gd name="connsiteY3" fmla="*/ 109104 h 1374197"/>
                    <a:gd name="connsiteX4" fmla="*/ 1114425 w 1114425"/>
                    <a:gd name="connsiteY4" fmla="*/ 974147 h 1374197"/>
                    <a:gd name="connsiteX5" fmla="*/ 618259 w 1114425"/>
                    <a:gd name="connsiteY5" fmla="*/ 1374197 h 1374197"/>
                    <a:gd name="connsiteX6" fmla="*/ 0 w 1114425"/>
                    <a:gd name="connsiteY6" fmla="*/ 535131 h 1374197"/>
                    <a:gd name="connsiteX0" fmla="*/ 0 w 1114425"/>
                    <a:gd name="connsiteY0" fmla="*/ 535131 h 1374197"/>
                    <a:gd name="connsiteX1" fmla="*/ 574097 w 1114425"/>
                    <a:gd name="connsiteY1" fmla="*/ 496165 h 1374197"/>
                    <a:gd name="connsiteX2" fmla="*/ 927388 w 1114425"/>
                    <a:gd name="connsiteY2" fmla="*/ 0 h 1374197"/>
                    <a:gd name="connsiteX3" fmla="*/ 1072861 w 1114425"/>
                    <a:gd name="connsiteY3" fmla="*/ 109104 h 1374197"/>
                    <a:gd name="connsiteX4" fmla="*/ 1114425 w 1114425"/>
                    <a:gd name="connsiteY4" fmla="*/ 974147 h 1374197"/>
                    <a:gd name="connsiteX5" fmla="*/ 618259 w 1114425"/>
                    <a:gd name="connsiteY5" fmla="*/ 1374197 h 1374197"/>
                    <a:gd name="connsiteX6" fmla="*/ 0 w 1114425"/>
                    <a:gd name="connsiteY6" fmla="*/ 535131 h 1374197"/>
                    <a:gd name="connsiteX0" fmla="*/ 0 w 1114425"/>
                    <a:gd name="connsiteY0" fmla="*/ 535131 h 1374197"/>
                    <a:gd name="connsiteX1" fmla="*/ 574097 w 1114425"/>
                    <a:gd name="connsiteY1" fmla="*/ 496165 h 1374197"/>
                    <a:gd name="connsiteX2" fmla="*/ 927388 w 1114425"/>
                    <a:gd name="connsiteY2" fmla="*/ 0 h 1374197"/>
                    <a:gd name="connsiteX3" fmla="*/ 1072861 w 1114425"/>
                    <a:gd name="connsiteY3" fmla="*/ 109104 h 1374197"/>
                    <a:gd name="connsiteX4" fmla="*/ 1114425 w 1114425"/>
                    <a:gd name="connsiteY4" fmla="*/ 974147 h 1374197"/>
                    <a:gd name="connsiteX5" fmla="*/ 618259 w 1114425"/>
                    <a:gd name="connsiteY5" fmla="*/ 1374197 h 1374197"/>
                    <a:gd name="connsiteX6" fmla="*/ 0 w 1114425"/>
                    <a:gd name="connsiteY6" fmla="*/ 535131 h 1374197"/>
                    <a:gd name="connsiteX0" fmla="*/ 0 w 1169589"/>
                    <a:gd name="connsiteY0" fmla="*/ 535131 h 1374197"/>
                    <a:gd name="connsiteX1" fmla="*/ 574097 w 1169589"/>
                    <a:gd name="connsiteY1" fmla="*/ 496165 h 1374197"/>
                    <a:gd name="connsiteX2" fmla="*/ 927388 w 1169589"/>
                    <a:gd name="connsiteY2" fmla="*/ 0 h 1374197"/>
                    <a:gd name="connsiteX3" fmla="*/ 1072861 w 1169589"/>
                    <a:gd name="connsiteY3" fmla="*/ 109104 h 1374197"/>
                    <a:gd name="connsiteX4" fmla="*/ 1114425 w 1169589"/>
                    <a:gd name="connsiteY4" fmla="*/ 974147 h 1374197"/>
                    <a:gd name="connsiteX5" fmla="*/ 618259 w 1169589"/>
                    <a:gd name="connsiteY5" fmla="*/ 1374197 h 1374197"/>
                    <a:gd name="connsiteX6" fmla="*/ 0 w 1169589"/>
                    <a:gd name="connsiteY6" fmla="*/ 535131 h 1374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69589" h="1374197">
                      <a:moveTo>
                        <a:pt x="0" y="535131"/>
                      </a:moveTo>
                      <a:lnTo>
                        <a:pt x="574097" y="496165"/>
                      </a:lnTo>
                      <a:lnTo>
                        <a:pt x="927388" y="0"/>
                      </a:lnTo>
                      <a:lnTo>
                        <a:pt x="1072861" y="109104"/>
                      </a:lnTo>
                      <a:cubicBezTo>
                        <a:pt x="1086716" y="397452"/>
                        <a:pt x="1253836" y="527338"/>
                        <a:pt x="1114425" y="974147"/>
                      </a:cubicBezTo>
                      <a:cubicBezTo>
                        <a:pt x="982806" y="1206211"/>
                        <a:pt x="778453" y="1365538"/>
                        <a:pt x="618259" y="1374197"/>
                      </a:cubicBezTo>
                      <a:cubicBezTo>
                        <a:pt x="471921" y="1356878"/>
                        <a:pt x="107372" y="1287606"/>
                        <a:pt x="0" y="535131"/>
                      </a:cubicBezTo>
                      <a:close/>
                    </a:path>
                  </a:pathLst>
                </a:custGeom>
                <a:solidFill>
                  <a:srgbClr val="FBD0A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 rot="20230559">
                  <a:off x="5002004" y="2100023"/>
                  <a:ext cx="174048" cy="297681"/>
                </a:xfrm>
                <a:prstGeom prst="ellipse">
                  <a:avLst/>
                </a:prstGeom>
                <a:solidFill>
                  <a:srgbClr val="FABE9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 rot="1800000">
                  <a:off x="6243697" y="2100023"/>
                  <a:ext cx="174048" cy="297681"/>
                </a:xfrm>
                <a:prstGeom prst="ellipse">
                  <a:avLst/>
                </a:prstGeom>
                <a:solidFill>
                  <a:srgbClr val="FABE9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1" name="Group 130"/>
                <p:cNvGrpSpPr/>
                <p:nvPr/>
              </p:nvGrpSpPr>
              <p:grpSpPr>
                <a:xfrm>
                  <a:off x="5021627" y="1098838"/>
                  <a:ext cx="1385268" cy="1384109"/>
                  <a:chOff x="6451176" y="1098838"/>
                  <a:chExt cx="1385268" cy="1384109"/>
                </a:xfrm>
              </p:grpSpPr>
              <p:sp>
                <p:nvSpPr>
                  <p:cNvPr id="132" name="Freeform 131"/>
                  <p:cNvSpPr/>
                  <p:nvPr/>
                </p:nvSpPr>
                <p:spPr>
                  <a:xfrm>
                    <a:off x="6451176" y="1098838"/>
                    <a:ext cx="1385268" cy="1384109"/>
                  </a:xfrm>
                  <a:custGeom>
                    <a:avLst/>
                    <a:gdLst>
                      <a:gd name="connsiteX0" fmla="*/ 133643 w 1259058"/>
                      <a:gd name="connsiteY0" fmla="*/ 1287194 h 1287194"/>
                      <a:gd name="connsiteX1" fmla="*/ 70338 w 1259058"/>
                      <a:gd name="connsiteY1" fmla="*/ 1287194 h 1287194"/>
                      <a:gd name="connsiteX2" fmla="*/ 182880 w 1259058"/>
                      <a:gd name="connsiteY2" fmla="*/ 0 h 1287194"/>
                      <a:gd name="connsiteX3" fmla="*/ 1259058 w 1259058"/>
                      <a:gd name="connsiteY3" fmla="*/ 492369 h 1287194"/>
                      <a:gd name="connsiteX4" fmla="*/ 1132449 w 1259058"/>
                      <a:gd name="connsiteY4" fmla="*/ 1266092 h 1287194"/>
                      <a:gd name="connsiteX5" fmla="*/ 1048043 w 1259058"/>
                      <a:gd name="connsiteY5" fmla="*/ 1266092 h 1287194"/>
                      <a:gd name="connsiteX6" fmla="*/ 1055076 w 1259058"/>
                      <a:gd name="connsiteY6" fmla="*/ 703384 h 1287194"/>
                      <a:gd name="connsiteX7" fmla="*/ 956603 w 1259058"/>
                      <a:gd name="connsiteY7" fmla="*/ 309489 h 1287194"/>
                      <a:gd name="connsiteX8" fmla="*/ 583809 w 1259058"/>
                      <a:gd name="connsiteY8" fmla="*/ 872197 h 1287194"/>
                      <a:gd name="connsiteX9" fmla="*/ 203981 w 1259058"/>
                      <a:gd name="connsiteY9" fmla="*/ 893298 h 1287194"/>
                      <a:gd name="connsiteX10" fmla="*/ 175846 w 1259058"/>
                      <a:gd name="connsiteY10" fmla="*/ 1097280 h 1287194"/>
                      <a:gd name="connsiteX11" fmla="*/ 70338 w 1259058"/>
                      <a:gd name="connsiteY11" fmla="*/ 829994 h 1287194"/>
                      <a:gd name="connsiteX12" fmla="*/ 0 w 1259058"/>
                      <a:gd name="connsiteY12" fmla="*/ 822960 h 1287194"/>
                      <a:gd name="connsiteX13" fmla="*/ 133643 w 1259058"/>
                      <a:gd name="connsiteY13" fmla="*/ 1287194 h 1287194"/>
                      <a:gd name="connsiteX0" fmla="*/ 212672 w 1338087"/>
                      <a:gd name="connsiteY0" fmla="*/ 1287194 h 1287194"/>
                      <a:gd name="connsiteX1" fmla="*/ 149367 w 1338087"/>
                      <a:gd name="connsiteY1" fmla="*/ 1287194 h 1287194"/>
                      <a:gd name="connsiteX2" fmla="*/ 261909 w 1338087"/>
                      <a:gd name="connsiteY2" fmla="*/ 0 h 1287194"/>
                      <a:gd name="connsiteX3" fmla="*/ 1338087 w 1338087"/>
                      <a:gd name="connsiteY3" fmla="*/ 492369 h 1287194"/>
                      <a:gd name="connsiteX4" fmla="*/ 1211478 w 1338087"/>
                      <a:gd name="connsiteY4" fmla="*/ 1266092 h 1287194"/>
                      <a:gd name="connsiteX5" fmla="*/ 1127072 w 1338087"/>
                      <a:gd name="connsiteY5" fmla="*/ 1266092 h 1287194"/>
                      <a:gd name="connsiteX6" fmla="*/ 1134105 w 1338087"/>
                      <a:gd name="connsiteY6" fmla="*/ 703384 h 1287194"/>
                      <a:gd name="connsiteX7" fmla="*/ 1035632 w 1338087"/>
                      <a:gd name="connsiteY7" fmla="*/ 309489 h 1287194"/>
                      <a:gd name="connsiteX8" fmla="*/ 662838 w 1338087"/>
                      <a:gd name="connsiteY8" fmla="*/ 872197 h 1287194"/>
                      <a:gd name="connsiteX9" fmla="*/ 283010 w 1338087"/>
                      <a:gd name="connsiteY9" fmla="*/ 893298 h 1287194"/>
                      <a:gd name="connsiteX10" fmla="*/ 254875 w 1338087"/>
                      <a:gd name="connsiteY10" fmla="*/ 1097280 h 1287194"/>
                      <a:gd name="connsiteX11" fmla="*/ 149367 w 1338087"/>
                      <a:gd name="connsiteY11" fmla="*/ 829994 h 1287194"/>
                      <a:gd name="connsiteX12" fmla="*/ 79029 w 1338087"/>
                      <a:gd name="connsiteY12" fmla="*/ 822960 h 1287194"/>
                      <a:gd name="connsiteX13" fmla="*/ 212672 w 1338087"/>
                      <a:gd name="connsiteY13" fmla="*/ 1287194 h 1287194"/>
                      <a:gd name="connsiteX0" fmla="*/ 259113 w 1384528"/>
                      <a:gd name="connsiteY0" fmla="*/ 1287194 h 1287194"/>
                      <a:gd name="connsiteX1" fmla="*/ 195808 w 1384528"/>
                      <a:gd name="connsiteY1" fmla="*/ 1287194 h 1287194"/>
                      <a:gd name="connsiteX2" fmla="*/ 308350 w 1384528"/>
                      <a:gd name="connsiteY2" fmla="*/ 0 h 1287194"/>
                      <a:gd name="connsiteX3" fmla="*/ 1384528 w 1384528"/>
                      <a:gd name="connsiteY3" fmla="*/ 492369 h 1287194"/>
                      <a:gd name="connsiteX4" fmla="*/ 1257919 w 1384528"/>
                      <a:gd name="connsiteY4" fmla="*/ 1266092 h 1287194"/>
                      <a:gd name="connsiteX5" fmla="*/ 1173513 w 1384528"/>
                      <a:gd name="connsiteY5" fmla="*/ 1266092 h 1287194"/>
                      <a:gd name="connsiteX6" fmla="*/ 1180546 w 1384528"/>
                      <a:gd name="connsiteY6" fmla="*/ 703384 h 1287194"/>
                      <a:gd name="connsiteX7" fmla="*/ 1082073 w 1384528"/>
                      <a:gd name="connsiteY7" fmla="*/ 309489 h 1287194"/>
                      <a:gd name="connsiteX8" fmla="*/ 709279 w 1384528"/>
                      <a:gd name="connsiteY8" fmla="*/ 872197 h 1287194"/>
                      <a:gd name="connsiteX9" fmla="*/ 329451 w 1384528"/>
                      <a:gd name="connsiteY9" fmla="*/ 893298 h 1287194"/>
                      <a:gd name="connsiteX10" fmla="*/ 301316 w 1384528"/>
                      <a:gd name="connsiteY10" fmla="*/ 1097280 h 1287194"/>
                      <a:gd name="connsiteX11" fmla="*/ 195808 w 1384528"/>
                      <a:gd name="connsiteY11" fmla="*/ 829994 h 1287194"/>
                      <a:gd name="connsiteX12" fmla="*/ 125470 w 1384528"/>
                      <a:gd name="connsiteY12" fmla="*/ 822960 h 1287194"/>
                      <a:gd name="connsiteX13" fmla="*/ 259113 w 1384528"/>
                      <a:gd name="connsiteY13" fmla="*/ 1287194 h 1287194"/>
                      <a:gd name="connsiteX0" fmla="*/ 259113 w 1384528"/>
                      <a:gd name="connsiteY0" fmla="*/ 1337062 h 1337062"/>
                      <a:gd name="connsiteX1" fmla="*/ 195808 w 1384528"/>
                      <a:gd name="connsiteY1" fmla="*/ 1337062 h 1337062"/>
                      <a:gd name="connsiteX2" fmla="*/ 308350 w 1384528"/>
                      <a:gd name="connsiteY2" fmla="*/ 49868 h 1337062"/>
                      <a:gd name="connsiteX3" fmla="*/ 1384528 w 1384528"/>
                      <a:gd name="connsiteY3" fmla="*/ 542237 h 1337062"/>
                      <a:gd name="connsiteX4" fmla="*/ 1257919 w 1384528"/>
                      <a:gd name="connsiteY4" fmla="*/ 1315960 h 1337062"/>
                      <a:gd name="connsiteX5" fmla="*/ 1173513 w 1384528"/>
                      <a:gd name="connsiteY5" fmla="*/ 1315960 h 1337062"/>
                      <a:gd name="connsiteX6" fmla="*/ 1180546 w 1384528"/>
                      <a:gd name="connsiteY6" fmla="*/ 753252 h 1337062"/>
                      <a:gd name="connsiteX7" fmla="*/ 1082073 w 1384528"/>
                      <a:gd name="connsiteY7" fmla="*/ 359357 h 1337062"/>
                      <a:gd name="connsiteX8" fmla="*/ 709279 w 1384528"/>
                      <a:gd name="connsiteY8" fmla="*/ 922065 h 1337062"/>
                      <a:gd name="connsiteX9" fmla="*/ 329451 w 1384528"/>
                      <a:gd name="connsiteY9" fmla="*/ 943166 h 1337062"/>
                      <a:gd name="connsiteX10" fmla="*/ 301316 w 1384528"/>
                      <a:gd name="connsiteY10" fmla="*/ 1147148 h 1337062"/>
                      <a:gd name="connsiteX11" fmla="*/ 195808 w 1384528"/>
                      <a:gd name="connsiteY11" fmla="*/ 879862 h 1337062"/>
                      <a:gd name="connsiteX12" fmla="*/ 125470 w 1384528"/>
                      <a:gd name="connsiteY12" fmla="*/ 872828 h 1337062"/>
                      <a:gd name="connsiteX13" fmla="*/ 259113 w 1384528"/>
                      <a:gd name="connsiteY13" fmla="*/ 1337062 h 1337062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7919 w 1385268"/>
                      <a:gd name="connsiteY4" fmla="*/ 1363007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00299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7919 w 1385268"/>
                      <a:gd name="connsiteY4" fmla="*/ 1363007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00299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00299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00299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00299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00299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00299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00299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21401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21401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21401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21401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21401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21401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21401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21401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21401 h 1384109"/>
                      <a:gd name="connsiteX7" fmla="*/ 1082073 w 1385268"/>
                      <a:gd name="connsiteY7" fmla="*/ 406404 h 1384109"/>
                      <a:gd name="connsiteX8" fmla="*/ 709279 w 1385268"/>
                      <a:gd name="connsiteY8" fmla="*/ 969112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21401 h 1384109"/>
                      <a:gd name="connsiteX7" fmla="*/ 1082073 w 1385268"/>
                      <a:gd name="connsiteY7" fmla="*/ 406404 h 1384109"/>
                      <a:gd name="connsiteX8" fmla="*/ 702246 w 1385268"/>
                      <a:gd name="connsiteY8" fmla="*/ 849537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21401 h 1384109"/>
                      <a:gd name="connsiteX7" fmla="*/ 1082073 w 1385268"/>
                      <a:gd name="connsiteY7" fmla="*/ 406404 h 1384109"/>
                      <a:gd name="connsiteX8" fmla="*/ 702246 w 1385268"/>
                      <a:gd name="connsiteY8" fmla="*/ 962079 h 1384109"/>
                      <a:gd name="connsiteX9" fmla="*/ 329451 w 1385268"/>
                      <a:gd name="connsiteY9" fmla="*/ 990213 h 1384109"/>
                      <a:gd name="connsiteX10" fmla="*/ 301316 w 1385268"/>
                      <a:gd name="connsiteY10" fmla="*/ 1194195 h 1384109"/>
                      <a:gd name="connsiteX11" fmla="*/ 195808 w 1385268"/>
                      <a:gd name="connsiteY11" fmla="*/ 926909 h 1384109"/>
                      <a:gd name="connsiteX12" fmla="*/ 125470 w 1385268"/>
                      <a:gd name="connsiteY12" fmla="*/ 919875 h 1384109"/>
                      <a:gd name="connsiteX13" fmla="*/ 259113 w 1385268"/>
                      <a:gd name="connsiteY13" fmla="*/ 1384109 h 1384109"/>
                      <a:gd name="connsiteX0" fmla="*/ 259113 w 1385268"/>
                      <a:gd name="connsiteY0" fmla="*/ 1384109 h 1384109"/>
                      <a:gd name="connsiteX1" fmla="*/ 195808 w 1385268"/>
                      <a:gd name="connsiteY1" fmla="*/ 1384109 h 1384109"/>
                      <a:gd name="connsiteX2" fmla="*/ 308350 w 1385268"/>
                      <a:gd name="connsiteY2" fmla="*/ 96915 h 1384109"/>
                      <a:gd name="connsiteX3" fmla="*/ 1384528 w 1385268"/>
                      <a:gd name="connsiteY3" fmla="*/ 589284 h 1384109"/>
                      <a:gd name="connsiteX4" fmla="*/ 1250886 w 1385268"/>
                      <a:gd name="connsiteY4" fmla="*/ 1370041 h 1384109"/>
                      <a:gd name="connsiteX5" fmla="*/ 1173513 w 1385268"/>
                      <a:gd name="connsiteY5" fmla="*/ 1363007 h 1384109"/>
                      <a:gd name="connsiteX6" fmla="*/ 1180546 w 1385268"/>
                      <a:gd name="connsiteY6" fmla="*/ 821401 h 1384109"/>
                      <a:gd name="connsiteX7" fmla="*/ 1082073 w 1385268"/>
                      <a:gd name="connsiteY7" fmla="*/ 406404 h 1384109"/>
                      <a:gd name="connsiteX8" fmla="*/ 702246 w 1385268"/>
                      <a:gd name="connsiteY8" fmla="*/ 962079 h 1384109"/>
                      <a:gd name="connsiteX9" fmla="*/ 329451 w 1385268"/>
                      <a:gd name="connsiteY9" fmla="*/ 990213 h 1384109"/>
                      <a:gd name="connsiteX10" fmla="*/ 195808 w 1385268"/>
                      <a:gd name="connsiteY10" fmla="*/ 926909 h 1384109"/>
                      <a:gd name="connsiteX11" fmla="*/ 125470 w 1385268"/>
                      <a:gd name="connsiteY11" fmla="*/ 919875 h 1384109"/>
                      <a:gd name="connsiteX12" fmla="*/ 259113 w 1385268"/>
                      <a:gd name="connsiteY12" fmla="*/ 1384109 h 1384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85268" h="1384109">
                        <a:moveTo>
                          <a:pt x="259113" y="1384109"/>
                        </a:moveTo>
                        <a:lnTo>
                          <a:pt x="195808" y="1384109"/>
                        </a:lnTo>
                        <a:cubicBezTo>
                          <a:pt x="-181675" y="561149"/>
                          <a:pt x="59821" y="265727"/>
                          <a:pt x="308350" y="96915"/>
                        </a:cubicBezTo>
                        <a:cubicBezTo>
                          <a:pt x="631906" y="-118790"/>
                          <a:pt x="1412664" y="17198"/>
                          <a:pt x="1384528" y="589284"/>
                        </a:cubicBezTo>
                        <a:cubicBezTo>
                          <a:pt x="1370460" y="931598"/>
                          <a:pt x="1356394" y="1112133"/>
                          <a:pt x="1250886" y="1370041"/>
                        </a:cubicBezTo>
                        <a:lnTo>
                          <a:pt x="1173513" y="1363007"/>
                        </a:lnTo>
                        <a:cubicBezTo>
                          <a:pt x="1337635" y="950355"/>
                          <a:pt x="1269643" y="1016004"/>
                          <a:pt x="1180546" y="821401"/>
                        </a:cubicBezTo>
                        <a:cubicBezTo>
                          <a:pt x="1105518" y="711204"/>
                          <a:pt x="1114897" y="544736"/>
                          <a:pt x="1082073" y="406404"/>
                        </a:cubicBezTo>
                        <a:cubicBezTo>
                          <a:pt x="824165" y="629142"/>
                          <a:pt x="967188" y="718239"/>
                          <a:pt x="702246" y="962079"/>
                        </a:cubicBezTo>
                        <a:cubicBezTo>
                          <a:pt x="399791" y="1032417"/>
                          <a:pt x="456060" y="983179"/>
                          <a:pt x="329451" y="990213"/>
                        </a:cubicBezTo>
                        <a:lnTo>
                          <a:pt x="195808" y="926909"/>
                        </a:lnTo>
                        <a:lnTo>
                          <a:pt x="125470" y="919875"/>
                        </a:lnTo>
                        <a:lnTo>
                          <a:pt x="259113" y="1384109"/>
                        </a:lnTo>
                        <a:close/>
                      </a:path>
                    </a:pathLst>
                  </a:custGeom>
                  <a:solidFill>
                    <a:srgbClr val="3B3A3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3" name="Freeform 132"/>
                  <p:cNvSpPr/>
                  <p:nvPr/>
                </p:nvSpPr>
                <p:spPr>
                  <a:xfrm>
                    <a:off x="6667445" y="1465324"/>
                    <a:ext cx="598888" cy="849588"/>
                  </a:xfrm>
                  <a:custGeom>
                    <a:avLst/>
                    <a:gdLst>
                      <a:gd name="connsiteX0" fmla="*/ 0 w 611945"/>
                      <a:gd name="connsiteY0" fmla="*/ 527538 h 583809"/>
                      <a:gd name="connsiteX1" fmla="*/ 98474 w 611945"/>
                      <a:gd name="connsiteY1" fmla="*/ 28135 h 583809"/>
                      <a:gd name="connsiteX2" fmla="*/ 611945 w 611945"/>
                      <a:gd name="connsiteY2" fmla="*/ 0 h 583809"/>
                      <a:gd name="connsiteX3" fmla="*/ 147711 w 611945"/>
                      <a:gd name="connsiteY3" fmla="*/ 583809 h 583809"/>
                      <a:gd name="connsiteX4" fmla="*/ 0 w 611945"/>
                      <a:gd name="connsiteY4" fmla="*/ 527538 h 583809"/>
                      <a:gd name="connsiteX0" fmla="*/ 0 w 611945"/>
                      <a:gd name="connsiteY0" fmla="*/ 527538 h 583809"/>
                      <a:gd name="connsiteX1" fmla="*/ 98474 w 611945"/>
                      <a:gd name="connsiteY1" fmla="*/ 28135 h 583809"/>
                      <a:gd name="connsiteX2" fmla="*/ 611945 w 611945"/>
                      <a:gd name="connsiteY2" fmla="*/ 0 h 583809"/>
                      <a:gd name="connsiteX3" fmla="*/ 147711 w 611945"/>
                      <a:gd name="connsiteY3" fmla="*/ 583809 h 583809"/>
                      <a:gd name="connsiteX4" fmla="*/ 0 w 611945"/>
                      <a:gd name="connsiteY4" fmla="*/ 527538 h 583809"/>
                      <a:gd name="connsiteX0" fmla="*/ 0 w 611945"/>
                      <a:gd name="connsiteY0" fmla="*/ 550184 h 606455"/>
                      <a:gd name="connsiteX1" fmla="*/ 98474 w 611945"/>
                      <a:gd name="connsiteY1" fmla="*/ 50781 h 606455"/>
                      <a:gd name="connsiteX2" fmla="*/ 611945 w 611945"/>
                      <a:gd name="connsiteY2" fmla="*/ 22646 h 606455"/>
                      <a:gd name="connsiteX3" fmla="*/ 147711 w 611945"/>
                      <a:gd name="connsiteY3" fmla="*/ 606455 h 606455"/>
                      <a:gd name="connsiteX4" fmla="*/ 0 w 611945"/>
                      <a:gd name="connsiteY4" fmla="*/ 550184 h 606455"/>
                      <a:gd name="connsiteX0" fmla="*/ 0 w 611945"/>
                      <a:gd name="connsiteY0" fmla="*/ 561201 h 617472"/>
                      <a:gd name="connsiteX1" fmla="*/ 98474 w 611945"/>
                      <a:gd name="connsiteY1" fmla="*/ 61798 h 617472"/>
                      <a:gd name="connsiteX2" fmla="*/ 611945 w 611945"/>
                      <a:gd name="connsiteY2" fmla="*/ 33663 h 617472"/>
                      <a:gd name="connsiteX3" fmla="*/ 147711 w 611945"/>
                      <a:gd name="connsiteY3" fmla="*/ 617472 h 617472"/>
                      <a:gd name="connsiteX4" fmla="*/ 0 w 611945"/>
                      <a:gd name="connsiteY4" fmla="*/ 561201 h 617472"/>
                      <a:gd name="connsiteX0" fmla="*/ 30235 w 571842"/>
                      <a:gd name="connsiteY0" fmla="*/ 849588 h 849588"/>
                      <a:gd name="connsiteX1" fmla="*/ 58371 w 571842"/>
                      <a:gd name="connsiteY1" fmla="*/ 61798 h 849588"/>
                      <a:gd name="connsiteX2" fmla="*/ 571842 w 571842"/>
                      <a:gd name="connsiteY2" fmla="*/ 33663 h 849588"/>
                      <a:gd name="connsiteX3" fmla="*/ 107608 w 571842"/>
                      <a:gd name="connsiteY3" fmla="*/ 617472 h 849588"/>
                      <a:gd name="connsiteX4" fmla="*/ 30235 w 571842"/>
                      <a:gd name="connsiteY4" fmla="*/ 849588 h 849588"/>
                      <a:gd name="connsiteX0" fmla="*/ 57281 w 598888"/>
                      <a:gd name="connsiteY0" fmla="*/ 849588 h 849588"/>
                      <a:gd name="connsiteX1" fmla="*/ 85417 w 598888"/>
                      <a:gd name="connsiteY1" fmla="*/ 61798 h 849588"/>
                      <a:gd name="connsiteX2" fmla="*/ 598888 w 598888"/>
                      <a:gd name="connsiteY2" fmla="*/ 33663 h 849588"/>
                      <a:gd name="connsiteX3" fmla="*/ 134654 w 598888"/>
                      <a:gd name="connsiteY3" fmla="*/ 617472 h 849588"/>
                      <a:gd name="connsiteX4" fmla="*/ 57281 w 598888"/>
                      <a:gd name="connsiteY4" fmla="*/ 849588 h 849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8888" h="849588">
                        <a:moveTo>
                          <a:pt x="57281" y="849588"/>
                        </a:moveTo>
                        <a:cubicBezTo>
                          <a:pt x="-1334" y="605748"/>
                          <a:pt x="-45882" y="375976"/>
                          <a:pt x="85417" y="61798"/>
                        </a:cubicBezTo>
                        <a:cubicBezTo>
                          <a:pt x="228438" y="-39020"/>
                          <a:pt x="427731" y="7872"/>
                          <a:pt x="598888" y="33663"/>
                        </a:cubicBezTo>
                        <a:lnTo>
                          <a:pt x="134654" y="617472"/>
                        </a:lnTo>
                        <a:lnTo>
                          <a:pt x="57281" y="849588"/>
                        </a:lnTo>
                        <a:close/>
                      </a:path>
                    </a:pathLst>
                  </a:custGeom>
                  <a:solidFill>
                    <a:srgbClr val="4B4C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sp>
            <p:nvSpPr>
              <p:cNvPr id="124" name="Freeform 123"/>
              <p:cNvSpPr/>
              <p:nvPr/>
            </p:nvSpPr>
            <p:spPr>
              <a:xfrm>
                <a:off x="1845134" y="2339734"/>
                <a:ext cx="127569" cy="271763"/>
              </a:xfrm>
              <a:custGeom>
                <a:avLst/>
                <a:gdLst>
                  <a:gd name="connsiteX0" fmla="*/ 49237 w 133644"/>
                  <a:gd name="connsiteY0" fmla="*/ 0 h 189913"/>
                  <a:gd name="connsiteX1" fmla="*/ 0 w 133644"/>
                  <a:gd name="connsiteY1" fmla="*/ 168812 h 189913"/>
                  <a:gd name="connsiteX2" fmla="*/ 133644 w 133644"/>
                  <a:gd name="connsiteY2" fmla="*/ 189913 h 189913"/>
                  <a:gd name="connsiteX3" fmla="*/ 49237 w 133644"/>
                  <a:gd name="connsiteY3" fmla="*/ 0 h 189913"/>
                  <a:gd name="connsiteX0" fmla="*/ 49237 w 133644"/>
                  <a:gd name="connsiteY0" fmla="*/ 0 h 189913"/>
                  <a:gd name="connsiteX1" fmla="*/ 0 w 133644"/>
                  <a:gd name="connsiteY1" fmla="*/ 168812 h 189913"/>
                  <a:gd name="connsiteX2" fmla="*/ 133644 w 133644"/>
                  <a:gd name="connsiteY2" fmla="*/ 189913 h 189913"/>
                  <a:gd name="connsiteX3" fmla="*/ 49237 w 133644"/>
                  <a:gd name="connsiteY3" fmla="*/ 0 h 189913"/>
                  <a:gd name="connsiteX0" fmla="*/ 49237 w 133647"/>
                  <a:gd name="connsiteY0" fmla="*/ 0 h 189913"/>
                  <a:gd name="connsiteX1" fmla="*/ 0 w 133647"/>
                  <a:gd name="connsiteY1" fmla="*/ 168812 h 189913"/>
                  <a:gd name="connsiteX2" fmla="*/ 133644 w 133647"/>
                  <a:gd name="connsiteY2" fmla="*/ 189913 h 189913"/>
                  <a:gd name="connsiteX3" fmla="*/ 49237 w 133647"/>
                  <a:gd name="connsiteY3" fmla="*/ 0 h 189913"/>
                  <a:gd name="connsiteX0" fmla="*/ 49237 w 133647"/>
                  <a:gd name="connsiteY0" fmla="*/ 0 h 238587"/>
                  <a:gd name="connsiteX1" fmla="*/ 0 w 133647"/>
                  <a:gd name="connsiteY1" fmla="*/ 168812 h 238587"/>
                  <a:gd name="connsiteX2" fmla="*/ 133644 w 133647"/>
                  <a:gd name="connsiteY2" fmla="*/ 189913 h 238587"/>
                  <a:gd name="connsiteX3" fmla="*/ 49237 w 133647"/>
                  <a:gd name="connsiteY3" fmla="*/ 0 h 238587"/>
                  <a:gd name="connsiteX0" fmla="*/ 49237 w 133647"/>
                  <a:gd name="connsiteY0" fmla="*/ 0 h 238587"/>
                  <a:gd name="connsiteX1" fmla="*/ 0 w 133647"/>
                  <a:gd name="connsiteY1" fmla="*/ 168812 h 238587"/>
                  <a:gd name="connsiteX2" fmla="*/ 133644 w 133647"/>
                  <a:gd name="connsiteY2" fmla="*/ 189913 h 238587"/>
                  <a:gd name="connsiteX3" fmla="*/ 49237 w 133647"/>
                  <a:gd name="connsiteY3" fmla="*/ 0 h 238587"/>
                  <a:gd name="connsiteX0" fmla="*/ 49237 w 133647"/>
                  <a:gd name="connsiteY0" fmla="*/ 0 h 238587"/>
                  <a:gd name="connsiteX1" fmla="*/ 0 w 133647"/>
                  <a:gd name="connsiteY1" fmla="*/ 168812 h 238587"/>
                  <a:gd name="connsiteX2" fmla="*/ 133644 w 133647"/>
                  <a:gd name="connsiteY2" fmla="*/ 189913 h 238587"/>
                  <a:gd name="connsiteX3" fmla="*/ 49237 w 133647"/>
                  <a:gd name="connsiteY3" fmla="*/ 0 h 238587"/>
                  <a:gd name="connsiteX0" fmla="*/ 50817 w 135227"/>
                  <a:gd name="connsiteY0" fmla="*/ 0 h 273178"/>
                  <a:gd name="connsiteX1" fmla="*/ 1580 w 135227"/>
                  <a:gd name="connsiteY1" fmla="*/ 168812 h 273178"/>
                  <a:gd name="connsiteX2" fmla="*/ 135224 w 135227"/>
                  <a:gd name="connsiteY2" fmla="*/ 189913 h 273178"/>
                  <a:gd name="connsiteX3" fmla="*/ 50817 w 135227"/>
                  <a:gd name="connsiteY3" fmla="*/ 0 h 273178"/>
                  <a:gd name="connsiteX0" fmla="*/ 50718 w 135128"/>
                  <a:gd name="connsiteY0" fmla="*/ 0 h 287865"/>
                  <a:gd name="connsiteX1" fmla="*/ 1481 w 135128"/>
                  <a:gd name="connsiteY1" fmla="*/ 168812 h 287865"/>
                  <a:gd name="connsiteX2" fmla="*/ 135125 w 135128"/>
                  <a:gd name="connsiteY2" fmla="*/ 189913 h 287865"/>
                  <a:gd name="connsiteX3" fmla="*/ 50718 w 135128"/>
                  <a:gd name="connsiteY3" fmla="*/ 0 h 287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128" h="287865">
                    <a:moveTo>
                      <a:pt x="50718" y="0"/>
                    </a:moveTo>
                    <a:cubicBezTo>
                      <a:pt x="26513" y="12110"/>
                      <a:pt x="7503" y="112541"/>
                      <a:pt x="1481" y="168812"/>
                    </a:cubicBezTo>
                    <a:cubicBezTo>
                      <a:pt x="-16317" y="300537"/>
                      <a:pt x="132140" y="343939"/>
                      <a:pt x="135125" y="189913"/>
                    </a:cubicBezTo>
                    <a:cubicBezTo>
                      <a:pt x="135564" y="131804"/>
                      <a:pt x="94440" y="11349"/>
                      <a:pt x="50718" y="0"/>
                    </a:cubicBezTo>
                    <a:close/>
                  </a:path>
                </a:pathLst>
              </a:custGeom>
              <a:solidFill>
                <a:srgbClr val="EBA2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Freeform 124"/>
              <p:cNvSpPr/>
              <p:nvPr/>
            </p:nvSpPr>
            <p:spPr>
              <a:xfrm rot="11700000">
                <a:off x="1799335" y="2687337"/>
                <a:ext cx="270727" cy="122823"/>
              </a:xfrm>
              <a:custGeom>
                <a:avLst/>
                <a:gdLst>
                  <a:gd name="connsiteX0" fmla="*/ 0 w 257175"/>
                  <a:gd name="connsiteY0" fmla="*/ 127289 h 127289"/>
                  <a:gd name="connsiteX1" fmla="*/ 122093 w 257175"/>
                  <a:gd name="connsiteY1" fmla="*/ 12989 h 127289"/>
                  <a:gd name="connsiteX2" fmla="*/ 257175 w 257175"/>
                  <a:gd name="connsiteY2" fmla="*/ 0 h 127289"/>
                  <a:gd name="connsiteX3" fmla="*/ 246784 w 257175"/>
                  <a:gd name="connsiteY3" fmla="*/ 57150 h 127289"/>
                  <a:gd name="connsiteX4" fmla="*/ 0 w 257175"/>
                  <a:gd name="connsiteY4" fmla="*/ 127289 h 127289"/>
                  <a:gd name="connsiteX0" fmla="*/ 0 w 257175"/>
                  <a:gd name="connsiteY0" fmla="*/ 127289 h 127289"/>
                  <a:gd name="connsiteX1" fmla="*/ 122093 w 257175"/>
                  <a:gd name="connsiteY1" fmla="*/ 12989 h 127289"/>
                  <a:gd name="connsiteX2" fmla="*/ 257175 w 257175"/>
                  <a:gd name="connsiteY2" fmla="*/ 0 h 127289"/>
                  <a:gd name="connsiteX3" fmla="*/ 246784 w 257175"/>
                  <a:gd name="connsiteY3" fmla="*/ 57150 h 127289"/>
                  <a:gd name="connsiteX4" fmla="*/ 0 w 257175"/>
                  <a:gd name="connsiteY4" fmla="*/ 127289 h 127289"/>
                  <a:gd name="connsiteX0" fmla="*/ 0 w 257175"/>
                  <a:gd name="connsiteY0" fmla="*/ 128638 h 128638"/>
                  <a:gd name="connsiteX1" fmla="*/ 122093 w 257175"/>
                  <a:gd name="connsiteY1" fmla="*/ 14338 h 128638"/>
                  <a:gd name="connsiteX2" fmla="*/ 257175 w 257175"/>
                  <a:gd name="connsiteY2" fmla="*/ 1349 h 128638"/>
                  <a:gd name="connsiteX3" fmla="*/ 246784 w 257175"/>
                  <a:gd name="connsiteY3" fmla="*/ 58499 h 128638"/>
                  <a:gd name="connsiteX4" fmla="*/ 0 w 257175"/>
                  <a:gd name="connsiteY4" fmla="*/ 128638 h 128638"/>
                  <a:gd name="connsiteX0" fmla="*/ 0 w 286159"/>
                  <a:gd name="connsiteY0" fmla="*/ 128638 h 128638"/>
                  <a:gd name="connsiteX1" fmla="*/ 122093 w 286159"/>
                  <a:gd name="connsiteY1" fmla="*/ 14338 h 128638"/>
                  <a:gd name="connsiteX2" fmla="*/ 257175 w 286159"/>
                  <a:gd name="connsiteY2" fmla="*/ 1349 h 128638"/>
                  <a:gd name="connsiteX3" fmla="*/ 246784 w 286159"/>
                  <a:gd name="connsiteY3" fmla="*/ 58499 h 128638"/>
                  <a:gd name="connsiteX4" fmla="*/ 0 w 286159"/>
                  <a:gd name="connsiteY4" fmla="*/ 128638 h 128638"/>
                  <a:gd name="connsiteX0" fmla="*/ 0 w 297201"/>
                  <a:gd name="connsiteY0" fmla="*/ 128638 h 128638"/>
                  <a:gd name="connsiteX1" fmla="*/ 122093 w 297201"/>
                  <a:gd name="connsiteY1" fmla="*/ 14338 h 128638"/>
                  <a:gd name="connsiteX2" fmla="*/ 257175 w 297201"/>
                  <a:gd name="connsiteY2" fmla="*/ 1349 h 128638"/>
                  <a:gd name="connsiteX3" fmla="*/ 246784 w 297201"/>
                  <a:gd name="connsiteY3" fmla="*/ 58499 h 128638"/>
                  <a:gd name="connsiteX4" fmla="*/ 0 w 297201"/>
                  <a:gd name="connsiteY4" fmla="*/ 128638 h 128638"/>
                  <a:gd name="connsiteX0" fmla="*/ 0 w 297201"/>
                  <a:gd name="connsiteY0" fmla="*/ 128638 h 128638"/>
                  <a:gd name="connsiteX1" fmla="*/ 122093 w 297201"/>
                  <a:gd name="connsiteY1" fmla="*/ 14338 h 128638"/>
                  <a:gd name="connsiteX2" fmla="*/ 257175 w 297201"/>
                  <a:gd name="connsiteY2" fmla="*/ 1349 h 128638"/>
                  <a:gd name="connsiteX3" fmla="*/ 246784 w 297201"/>
                  <a:gd name="connsiteY3" fmla="*/ 58499 h 128638"/>
                  <a:gd name="connsiteX4" fmla="*/ 0 w 297201"/>
                  <a:gd name="connsiteY4" fmla="*/ 128638 h 128638"/>
                  <a:gd name="connsiteX0" fmla="*/ 0 w 297201"/>
                  <a:gd name="connsiteY0" fmla="*/ 128638 h 128638"/>
                  <a:gd name="connsiteX1" fmla="*/ 122093 w 297201"/>
                  <a:gd name="connsiteY1" fmla="*/ 14338 h 128638"/>
                  <a:gd name="connsiteX2" fmla="*/ 257175 w 297201"/>
                  <a:gd name="connsiteY2" fmla="*/ 1349 h 128638"/>
                  <a:gd name="connsiteX3" fmla="*/ 246784 w 297201"/>
                  <a:gd name="connsiteY3" fmla="*/ 58499 h 128638"/>
                  <a:gd name="connsiteX4" fmla="*/ 0 w 297201"/>
                  <a:gd name="connsiteY4" fmla="*/ 128638 h 128638"/>
                  <a:gd name="connsiteX0" fmla="*/ 3713 w 300914"/>
                  <a:gd name="connsiteY0" fmla="*/ 128638 h 128638"/>
                  <a:gd name="connsiteX1" fmla="*/ 125806 w 300914"/>
                  <a:gd name="connsiteY1" fmla="*/ 14338 h 128638"/>
                  <a:gd name="connsiteX2" fmla="*/ 260888 w 300914"/>
                  <a:gd name="connsiteY2" fmla="*/ 1349 h 128638"/>
                  <a:gd name="connsiteX3" fmla="*/ 250497 w 300914"/>
                  <a:gd name="connsiteY3" fmla="*/ 58499 h 128638"/>
                  <a:gd name="connsiteX4" fmla="*/ 3713 w 300914"/>
                  <a:gd name="connsiteY4" fmla="*/ 128638 h 128638"/>
                  <a:gd name="connsiteX0" fmla="*/ 3713 w 300914"/>
                  <a:gd name="connsiteY0" fmla="*/ 127289 h 127289"/>
                  <a:gd name="connsiteX1" fmla="*/ 125806 w 300914"/>
                  <a:gd name="connsiteY1" fmla="*/ 12989 h 127289"/>
                  <a:gd name="connsiteX2" fmla="*/ 260888 w 300914"/>
                  <a:gd name="connsiteY2" fmla="*/ 0 h 127289"/>
                  <a:gd name="connsiteX3" fmla="*/ 250497 w 300914"/>
                  <a:gd name="connsiteY3" fmla="*/ 57150 h 127289"/>
                  <a:gd name="connsiteX4" fmla="*/ 3713 w 300914"/>
                  <a:gd name="connsiteY4" fmla="*/ 127289 h 127289"/>
                  <a:gd name="connsiteX0" fmla="*/ 3713 w 300914"/>
                  <a:gd name="connsiteY0" fmla="*/ 133385 h 133385"/>
                  <a:gd name="connsiteX1" fmla="*/ 125806 w 300914"/>
                  <a:gd name="connsiteY1" fmla="*/ 19085 h 133385"/>
                  <a:gd name="connsiteX2" fmla="*/ 260888 w 300914"/>
                  <a:gd name="connsiteY2" fmla="*/ 6096 h 133385"/>
                  <a:gd name="connsiteX3" fmla="*/ 250497 w 300914"/>
                  <a:gd name="connsiteY3" fmla="*/ 63246 h 133385"/>
                  <a:gd name="connsiteX4" fmla="*/ 3713 w 300914"/>
                  <a:gd name="connsiteY4" fmla="*/ 133385 h 133385"/>
                  <a:gd name="connsiteX0" fmla="*/ 3713 w 300914"/>
                  <a:gd name="connsiteY0" fmla="*/ 133385 h 133385"/>
                  <a:gd name="connsiteX1" fmla="*/ 125806 w 300914"/>
                  <a:gd name="connsiteY1" fmla="*/ 19085 h 133385"/>
                  <a:gd name="connsiteX2" fmla="*/ 260888 w 300914"/>
                  <a:gd name="connsiteY2" fmla="*/ 6096 h 133385"/>
                  <a:gd name="connsiteX3" fmla="*/ 250497 w 300914"/>
                  <a:gd name="connsiteY3" fmla="*/ 63246 h 133385"/>
                  <a:gd name="connsiteX4" fmla="*/ 3713 w 300914"/>
                  <a:gd name="connsiteY4" fmla="*/ 133385 h 133385"/>
                  <a:gd name="connsiteX0" fmla="*/ 4208 w 292155"/>
                  <a:gd name="connsiteY0" fmla="*/ 117354 h 117354"/>
                  <a:gd name="connsiteX1" fmla="*/ 117047 w 292155"/>
                  <a:gd name="connsiteY1" fmla="*/ 19085 h 117354"/>
                  <a:gd name="connsiteX2" fmla="*/ 252129 w 292155"/>
                  <a:gd name="connsiteY2" fmla="*/ 6096 h 117354"/>
                  <a:gd name="connsiteX3" fmla="*/ 241738 w 292155"/>
                  <a:gd name="connsiteY3" fmla="*/ 63246 h 117354"/>
                  <a:gd name="connsiteX4" fmla="*/ 4208 w 292155"/>
                  <a:gd name="connsiteY4" fmla="*/ 117354 h 117354"/>
                  <a:gd name="connsiteX0" fmla="*/ 4208 w 292155"/>
                  <a:gd name="connsiteY0" fmla="*/ 117354 h 117354"/>
                  <a:gd name="connsiteX1" fmla="*/ 117047 w 292155"/>
                  <a:gd name="connsiteY1" fmla="*/ 19085 h 117354"/>
                  <a:gd name="connsiteX2" fmla="*/ 252129 w 292155"/>
                  <a:gd name="connsiteY2" fmla="*/ 6096 h 117354"/>
                  <a:gd name="connsiteX3" fmla="*/ 241738 w 292155"/>
                  <a:gd name="connsiteY3" fmla="*/ 63246 h 117354"/>
                  <a:gd name="connsiteX4" fmla="*/ 4208 w 292155"/>
                  <a:gd name="connsiteY4" fmla="*/ 117354 h 117354"/>
                  <a:gd name="connsiteX0" fmla="*/ 48 w 287995"/>
                  <a:gd name="connsiteY0" fmla="*/ 117354 h 117354"/>
                  <a:gd name="connsiteX1" fmla="*/ 112887 w 287995"/>
                  <a:gd name="connsiteY1" fmla="*/ 19085 h 117354"/>
                  <a:gd name="connsiteX2" fmla="*/ 247969 w 287995"/>
                  <a:gd name="connsiteY2" fmla="*/ 6096 h 117354"/>
                  <a:gd name="connsiteX3" fmla="*/ 237578 w 287995"/>
                  <a:gd name="connsiteY3" fmla="*/ 63246 h 117354"/>
                  <a:gd name="connsiteX4" fmla="*/ 48 w 287995"/>
                  <a:gd name="connsiteY4" fmla="*/ 117354 h 117354"/>
                  <a:gd name="connsiteX0" fmla="*/ 33 w 287980"/>
                  <a:gd name="connsiteY0" fmla="*/ 117354 h 117354"/>
                  <a:gd name="connsiteX1" fmla="*/ 112872 w 287980"/>
                  <a:gd name="connsiteY1" fmla="*/ 19085 h 117354"/>
                  <a:gd name="connsiteX2" fmla="*/ 247954 w 287980"/>
                  <a:gd name="connsiteY2" fmla="*/ 6096 h 117354"/>
                  <a:gd name="connsiteX3" fmla="*/ 237563 w 287980"/>
                  <a:gd name="connsiteY3" fmla="*/ 63246 h 117354"/>
                  <a:gd name="connsiteX4" fmla="*/ 33 w 287980"/>
                  <a:gd name="connsiteY4" fmla="*/ 117354 h 117354"/>
                  <a:gd name="connsiteX0" fmla="*/ 33 w 290650"/>
                  <a:gd name="connsiteY0" fmla="*/ 117354 h 117354"/>
                  <a:gd name="connsiteX1" fmla="*/ 112872 w 290650"/>
                  <a:gd name="connsiteY1" fmla="*/ 19085 h 117354"/>
                  <a:gd name="connsiteX2" fmla="*/ 247954 w 290650"/>
                  <a:gd name="connsiteY2" fmla="*/ 6096 h 117354"/>
                  <a:gd name="connsiteX3" fmla="*/ 237563 w 290650"/>
                  <a:gd name="connsiteY3" fmla="*/ 63246 h 117354"/>
                  <a:gd name="connsiteX4" fmla="*/ 33 w 290650"/>
                  <a:gd name="connsiteY4" fmla="*/ 117354 h 117354"/>
                  <a:gd name="connsiteX0" fmla="*/ 33 w 290724"/>
                  <a:gd name="connsiteY0" fmla="*/ 117354 h 117354"/>
                  <a:gd name="connsiteX1" fmla="*/ 112872 w 290724"/>
                  <a:gd name="connsiteY1" fmla="*/ 19085 h 117354"/>
                  <a:gd name="connsiteX2" fmla="*/ 247954 w 290724"/>
                  <a:gd name="connsiteY2" fmla="*/ 6096 h 117354"/>
                  <a:gd name="connsiteX3" fmla="*/ 237746 w 290724"/>
                  <a:gd name="connsiteY3" fmla="*/ 74038 h 117354"/>
                  <a:gd name="connsiteX4" fmla="*/ 33 w 290724"/>
                  <a:gd name="connsiteY4" fmla="*/ 117354 h 117354"/>
                  <a:gd name="connsiteX0" fmla="*/ 33 w 293779"/>
                  <a:gd name="connsiteY0" fmla="*/ 117354 h 117354"/>
                  <a:gd name="connsiteX1" fmla="*/ 112872 w 293779"/>
                  <a:gd name="connsiteY1" fmla="*/ 19085 h 117354"/>
                  <a:gd name="connsiteX2" fmla="*/ 247954 w 293779"/>
                  <a:gd name="connsiteY2" fmla="*/ 6096 h 117354"/>
                  <a:gd name="connsiteX3" fmla="*/ 237746 w 293779"/>
                  <a:gd name="connsiteY3" fmla="*/ 74038 h 117354"/>
                  <a:gd name="connsiteX4" fmla="*/ 33 w 293779"/>
                  <a:gd name="connsiteY4" fmla="*/ 117354 h 117354"/>
                  <a:gd name="connsiteX0" fmla="*/ 33 w 293779"/>
                  <a:gd name="connsiteY0" fmla="*/ 117354 h 117354"/>
                  <a:gd name="connsiteX1" fmla="*/ 112872 w 293779"/>
                  <a:gd name="connsiteY1" fmla="*/ 19085 h 117354"/>
                  <a:gd name="connsiteX2" fmla="*/ 247954 w 293779"/>
                  <a:gd name="connsiteY2" fmla="*/ 6096 h 117354"/>
                  <a:gd name="connsiteX3" fmla="*/ 237746 w 293779"/>
                  <a:gd name="connsiteY3" fmla="*/ 74038 h 117354"/>
                  <a:gd name="connsiteX4" fmla="*/ 33 w 293779"/>
                  <a:gd name="connsiteY4" fmla="*/ 117354 h 117354"/>
                  <a:gd name="connsiteX0" fmla="*/ 33 w 293779"/>
                  <a:gd name="connsiteY0" fmla="*/ 117354 h 125552"/>
                  <a:gd name="connsiteX1" fmla="*/ 112872 w 293779"/>
                  <a:gd name="connsiteY1" fmla="*/ 19085 h 125552"/>
                  <a:gd name="connsiteX2" fmla="*/ 247954 w 293779"/>
                  <a:gd name="connsiteY2" fmla="*/ 6096 h 125552"/>
                  <a:gd name="connsiteX3" fmla="*/ 237746 w 293779"/>
                  <a:gd name="connsiteY3" fmla="*/ 74038 h 125552"/>
                  <a:gd name="connsiteX4" fmla="*/ 33 w 293779"/>
                  <a:gd name="connsiteY4" fmla="*/ 117354 h 125552"/>
                  <a:gd name="connsiteX0" fmla="*/ 33 w 293779"/>
                  <a:gd name="connsiteY0" fmla="*/ 121902 h 130100"/>
                  <a:gd name="connsiteX1" fmla="*/ 112689 w 293779"/>
                  <a:gd name="connsiteY1" fmla="*/ 12842 h 130100"/>
                  <a:gd name="connsiteX2" fmla="*/ 247954 w 293779"/>
                  <a:gd name="connsiteY2" fmla="*/ 10644 h 130100"/>
                  <a:gd name="connsiteX3" fmla="*/ 237746 w 293779"/>
                  <a:gd name="connsiteY3" fmla="*/ 78586 h 130100"/>
                  <a:gd name="connsiteX4" fmla="*/ 33 w 293779"/>
                  <a:gd name="connsiteY4" fmla="*/ 121902 h 130100"/>
                  <a:gd name="connsiteX0" fmla="*/ 33 w 286770"/>
                  <a:gd name="connsiteY0" fmla="*/ 121902 h 130100"/>
                  <a:gd name="connsiteX1" fmla="*/ 112689 w 286770"/>
                  <a:gd name="connsiteY1" fmla="*/ 12842 h 130100"/>
                  <a:gd name="connsiteX2" fmla="*/ 247954 w 286770"/>
                  <a:gd name="connsiteY2" fmla="*/ 10644 h 130100"/>
                  <a:gd name="connsiteX3" fmla="*/ 237746 w 286770"/>
                  <a:gd name="connsiteY3" fmla="*/ 78586 h 130100"/>
                  <a:gd name="connsiteX4" fmla="*/ 33 w 286770"/>
                  <a:gd name="connsiteY4" fmla="*/ 121902 h 13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770" h="130100">
                    <a:moveTo>
                      <a:pt x="33" y="121902"/>
                    </a:moveTo>
                    <a:cubicBezTo>
                      <a:pt x="-1365" y="64396"/>
                      <a:pt x="42457" y="30088"/>
                      <a:pt x="112689" y="12842"/>
                    </a:cubicBezTo>
                    <a:cubicBezTo>
                      <a:pt x="152520" y="-7074"/>
                      <a:pt x="202927" y="-612"/>
                      <a:pt x="247954" y="10644"/>
                    </a:cubicBezTo>
                    <a:cubicBezTo>
                      <a:pt x="299528" y="29243"/>
                      <a:pt x="303203" y="43128"/>
                      <a:pt x="237746" y="78586"/>
                    </a:cubicBezTo>
                    <a:cubicBezTo>
                      <a:pt x="110602" y="129042"/>
                      <a:pt x="41390" y="140080"/>
                      <a:pt x="33" y="121902"/>
                    </a:cubicBezTo>
                    <a:close/>
                  </a:path>
                </a:pathLst>
              </a:custGeom>
              <a:solidFill>
                <a:srgbClr val="E45E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692670" y="2397212"/>
                <a:ext cx="55998" cy="55996"/>
              </a:xfrm>
              <a:prstGeom prst="ellipse">
                <a:avLst/>
              </a:prstGeom>
              <a:solidFill>
                <a:srgbClr val="3A3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062291" y="2397212"/>
                <a:ext cx="55998" cy="55996"/>
              </a:xfrm>
              <a:prstGeom prst="ellipse">
                <a:avLst/>
              </a:prstGeom>
              <a:solidFill>
                <a:srgbClr val="3A3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 rot="20187833">
                <a:off x="2123437" y="2167796"/>
                <a:ext cx="81658" cy="173992"/>
              </a:xfrm>
              <a:custGeom>
                <a:avLst/>
                <a:gdLst>
                  <a:gd name="connsiteX0" fmla="*/ 0 w 130982"/>
                  <a:gd name="connsiteY0" fmla="*/ 0 h 172995"/>
                  <a:gd name="connsiteX1" fmla="*/ 64256 w 130982"/>
                  <a:gd name="connsiteY1" fmla="*/ 172995 h 172995"/>
                  <a:gd name="connsiteX2" fmla="*/ 130982 w 130982"/>
                  <a:gd name="connsiteY2" fmla="*/ 145810 h 172995"/>
                  <a:gd name="connsiteX3" fmla="*/ 0 w 130982"/>
                  <a:gd name="connsiteY3" fmla="*/ 0 h 172995"/>
                  <a:gd name="connsiteX0" fmla="*/ 2627 w 133609"/>
                  <a:gd name="connsiteY0" fmla="*/ 0 h 172995"/>
                  <a:gd name="connsiteX1" fmla="*/ 66883 w 133609"/>
                  <a:gd name="connsiteY1" fmla="*/ 172995 h 172995"/>
                  <a:gd name="connsiteX2" fmla="*/ 133609 w 133609"/>
                  <a:gd name="connsiteY2" fmla="*/ 145810 h 172995"/>
                  <a:gd name="connsiteX3" fmla="*/ 2627 w 133609"/>
                  <a:gd name="connsiteY3" fmla="*/ 0 h 172995"/>
                  <a:gd name="connsiteX0" fmla="*/ 3026 w 134008"/>
                  <a:gd name="connsiteY0" fmla="*/ 0 h 172995"/>
                  <a:gd name="connsiteX1" fmla="*/ 67282 w 134008"/>
                  <a:gd name="connsiteY1" fmla="*/ 172995 h 172995"/>
                  <a:gd name="connsiteX2" fmla="*/ 134008 w 134008"/>
                  <a:gd name="connsiteY2" fmla="*/ 145810 h 172995"/>
                  <a:gd name="connsiteX3" fmla="*/ 3026 w 134008"/>
                  <a:gd name="connsiteY3" fmla="*/ 0 h 172995"/>
                  <a:gd name="connsiteX0" fmla="*/ 3026 w 134008"/>
                  <a:gd name="connsiteY0" fmla="*/ 0 h 181908"/>
                  <a:gd name="connsiteX1" fmla="*/ 67282 w 134008"/>
                  <a:gd name="connsiteY1" fmla="*/ 172995 h 181908"/>
                  <a:gd name="connsiteX2" fmla="*/ 134008 w 134008"/>
                  <a:gd name="connsiteY2" fmla="*/ 145810 h 181908"/>
                  <a:gd name="connsiteX3" fmla="*/ 3026 w 134008"/>
                  <a:gd name="connsiteY3" fmla="*/ 0 h 181908"/>
                  <a:gd name="connsiteX0" fmla="*/ 3026 w 124123"/>
                  <a:gd name="connsiteY0" fmla="*/ 0 h 181024"/>
                  <a:gd name="connsiteX1" fmla="*/ 67282 w 124123"/>
                  <a:gd name="connsiteY1" fmla="*/ 172995 h 181024"/>
                  <a:gd name="connsiteX2" fmla="*/ 124123 w 124123"/>
                  <a:gd name="connsiteY2" fmla="*/ 138396 h 181024"/>
                  <a:gd name="connsiteX3" fmla="*/ 3026 w 124123"/>
                  <a:gd name="connsiteY3" fmla="*/ 0 h 181024"/>
                  <a:gd name="connsiteX0" fmla="*/ 3026 w 89524"/>
                  <a:gd name="connsiteY0" fmla="*/ 0 h 180524"/>
                  <a:gd name="connsiteX1" fmla="*/ 67282 w 89524"/>
                  <a:gd name="connsiteY1" fmla="*/ 172995 h 180524"/>
                  <a:gd name="connsiteX2" fmla="*/ 89524 w 89524"/>
                  <a:gd name="connsiteY2" fmla="*/ 133453 h 180524"/>
                  <a:gd name="connsiteX3" fmla="*/ 3026 w 89524"/>
                  <a:gd name="connsiteY3" fmla="*/ 0 h 180524"/>
                  <a:gd name="connsiteX0" fmla="*/ 3026 w 126594"/>
                  <a:gd name="connsiteY0" fmla="*/ 0 h 183890"/>
                  <a:gd name="connsiteX1" fmla="*/ 67282 w 126594"/>
                  <a:gd name="connsiteY1" fmla="*/ 172995 h 183890"/>
                  <a:gd name="connsiteX2" fmla="*/ 126594 w 126594"/>
                  <a:gd name="connsiteY2" fmla="*/ 158167 h 183890"/>
                  <a:gd name="connsiteX3" fmla="*/ 3026 w 126594"/>
                  <a:gd name="connsiteY3" fmla="*/ 0 h 183890"/>
                  <a:gd name="connsiteX0" fmla="*/ 3026 w 67282"/>
                  <a:gd name="connsiteY0" fmla="*/ 0 h 172995"/>
                  <a:gd name="connsiteX1" fmla="*/ 67282 w 67282"/>
                  <a:gd name="connsiteY1" fmla="*/ 172995 h 172995"/>
                  <a:gd name="connsiteX2" fmla="*/ 3026 w 67282"/>
                  <a:gd name="connsiteY2" fmla="*/ 0 h 172995"/>
                  <a:gd name="connsiteX0" fmla="*/ 3026 w 77260"/>
                  <a:gd name="connsiteY0" fmla="*/ 0 h 172995"/>
                  <a:gd name="connsiteX1" fmla="*/ 67282 w 77260"/>
                  <a:gd name="connsiteY1" fmla="*/ 172995 h 172995"/>
                  <a:gd name="connsiteX2" fmla="*/ 3026 w 77260"/>
                  <a:gd name="connsiteY2" fmla="*/ 0 h 172995"/>
                  <a:gd name="connsiteX0" fmla="*/ 3026 w 81472"/>
                  <a:gd name="connsiteY0" fmla="*/ 0 h 172995"/>
                  <a:gd name="connsiteX1" fmla="*/ 67282 w 81472"/>
                  <a:gd name="connsiteY1" fmla="*/ 172995 h 172995"/>
                  <a:gd name="connsiteX2" fmla="*/ 3026 w 81472"/>
                  <a:gd name="connsiteY2" fmla="*/ 0 h 172995"/>
                  <a:gd name="connsiteX0" fmla="*/ 3026 w 75315"/>
                  <a:gd name="connsiteY0" fmla="*/ 2553 h 176912"/>
                  <a:gd name="connsiteX1" fmla="*/ 67282 w 75315"/>
                  <a:gd name="connsiteY1" fmla="*/ 175548 h 176912"/>
                  <a:gd name="connsiteX2" fmla="*/ 67284 w 75315"/>
                  <a:gd name="connsiteY2" fmla="*/ 79165 h 176912"/>
                  <a:gd name="connsiteX3" fmla="*/ 3026 w 75315"/>
                  <a:gd name="connsiteY3" fmla="*/ 2553 h 176912"/>
                  <a:gd name="connsiteX0" fmla="*/ 3026 w 69735"/>
                  <a:gd name="connsiteY0" fmla="*/ 2553 h 176912"/>
                  <a:gd name="connsiteX1" fmla="*/ 67282 w 69735"/>
                  <a:gd name="connsiteY1" fmla="*/ 175548 h 176912"/>
                  <a:gd name="connsiteX2" fmla="*/ 40099 w 69735"/>
                  <a:gd name="connsiteY2" fmla="*/ 79165 h 176912"/>
                  <a:gd name="connsiteX3" fmla="*/ 3026 w 69735"/>
                  <a:gd name="connsiteY3" fmla="*/ 2553 h 176912"/>
                  <a:gd name="connsiteX0" fmla="*/ 3026 w 69735"/>
                  <a:gd name="connsiteY0" fmla="*/ 4335 h 178694"/>
                  <a:gd name="connsiteX1" fmla="*/ 67282 w 69735"/>
                  <a:gd name="connsiteY1" fmla="*/ 177330 h 178694"/>
                  <a:gd name="connsiteX2" fmla="*/ 40099 w 69735"/>
                  <a:gd name="connsiteY2" fmla="*/ 80947 h 178694"/>
                  <a:gd name="connsiteX3" fmla="*/ 3026 w 69735"/>
                  <a:gd name="connsiteY3" fmla="*/ 4335 h 178694"/>
                  <a:gd name="connsiteX0" fmla="*/ 3026 w 69735"/>
                  <a:gd name="connsiteY0" fmla="*/ 4335 h 178694"/>
                  <a:gd name="connsiteX1" fmla="*/ 67282 w 69735"/>
                  <a:gd name="connsiteY1" fmla="*/ 177330 h 178694"/>
                  <a:gd name="connsiteX2" fmla="*/ 40099 w 69735"/>
                  <a:gd name="connsiteY2" fmla="*/ 80947 h 178694"/>
                  <a:gd name="connsiteX3" fmla="*/ 3026 w 69735"/>
                  <a:gd name="connsiteY3" fmla="*/ 4335 h 178694"/>
                  <a:gd name="connsiteX0" fmla="*/ 3026 w 83685"/>
                  <a:gd name="connsiteY0" fmla="*/ 4335 h 179185"/>
                  <a:gd name="connsiteX1" fmla="*/ 67282 w 83685"/>
                  <a:gd name="connsiteY1" fmla="*/ 177330 h 179185"/>
                  <a:gd name="connsiteX2" fmla="*/ 40099 w 83685"/>
                  <a:gd name="connsiteY2" fmla="*/ 80947 h 179185"/>
                  <a:gd name="connsiteX3" fmla="*/ 3026 w 83685"/>
                  <a:gd name="connsiteY3" fmla="*/ 4335 h 179185"/>
                  <a:gd name="connsiteX0" fmla="*/ 2815 w 83474"/>
                  <a:gd name="connsiteY0" fmla="*/ 4335 h 179185"/>
                  <a:gd name="connsiteX1" fmla="*/ 67071 w 83474"/>
                  <a:gd name="connsiteY1" fmla="*/ 177330 h 179185"/>
                  <a:gd name="connsiteX2" fmla="*/ 39888 w 83474"/>
                  <a:gd name="connsiteY2" fmla="*/ 80947 h 179185"/>
                  <a:gd name="connsiteX3" fmla="*/ 2815 w 83474"/>
                  <a:gd name="connsiteY3" fmla="*/ 4335 h 179185"/>
                  <a:gd name="connsiteX0" fmla="*/ 2815 w 83858"/>
                  <a:gd name="connsiteY0" fmla="*/ 4335 h 179649"/>
                  <a:gd name="connsiteX1" fmla="*/ 67071 w 83858"/>
                  <a:gd name="connsiteY1" fmla="*/ 177330 h 179649"/>
                  <a:gd name="connsiteX2" fmla="*/ 39888 w 83858"/>
                  <a:gd name="connsiteY2" fmla="*/ 80947 h 179649"/>
                  <a:gd name="connsiteX3" fmla="*/ 2815 w 83858"/>
                  <a:gd name="connsiteY3" fmla="*/ 4335 h 179649"/>
                  <a:gd name="connsiteX0" fmla="*/ 2815 w 83858"/>
                  <a:gd name="connsiteY0" fmla="*/ 3365 h 178679"/>
                  <a:gd name="connsiteX1" fmla="*/ 67071 w 83858"/>
                  <a:gd name="connsiteY1" fmla="*/ 176360 h 178679"/>
                  <a:gd name="connsiteX2" fmla="*/ 39888 w 83858"/>
                  <a:gd name="connsiteY2" fmla="*/ 79977 h 178679"/>
                  <a:gd name="connsiteX3" fmla="*/ 2815 w 83858"/>
                  <a:gd name="connsiteY3" fmla="*/ 3365 h 178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858" h="178679">
                    <a:moveTo>
                      <a:pt x="2815" y="3365"/>
                    </a:moveTo>
                    <a:cubicBezTo>
                      <a:pt x="-12836" y="70915"/>
                      <a:pt x="40710" y="178007"/>
                      <a:pt x="67071" y="176360"/>
                    </a:cubicBezTo>
                    <a:cubicBezTo>
                      <a:pt x="112380" y="191600"/>
                      <a:pt x="53069" y="128580"/>
                      <a:pt x="39888" y="79977"/>
                    </a:cubicBezTo>
                    <a:cubicBezTo>
                      <a:pt x="29179" y="31374"/>
                      <a:pt x="30000" y="-12699"/>
                      <a:pt x="2815" y="3365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4" name="Freeform 133"/>
              <p:cNvSpPr/>
              <p:nvPr/>
            </p:nvSpPr>
            <p:spPr>
              <a:xfrm rot="1747813" flipH="1">
                <a:off x="1629128" y="2183984"/>
                <a:ext cx="89556" cy="173992"/>
              </a:xfrm>
              <a:custGeom>
                <a:avLst/>
                <a:gdLst>
                  <a:gd name="connsiteX0" fmla="*/ 0 w 130982"/>
                  <a:gd name="connsiteY0" fmla="*/ 0 h 172995"/>
                  <a:gd name="connsiteX1" fmla="*/ 64256 w 130982"/>
                  <a:gd name="connsiteY1" fmla="*/ 172995 h 172995"/>
                  <a:gd name="connsiteX2" fmla="*/ 130982 w 130982"/>
                  <a:gd name="connsiteY2" fmla="*/ 145810 h 172995"/>
                  <a:gd name="connsiteX3" fmla="*/ 0 w 130982"/>
                  <a:gd name="connsiteY3" fmla="*/ 0 h 172995"/>
                  <a:gd name="connsiteX0" fmla="*/ 2627 w 133609"/>
                  <a:gd name="connsiteY0" fmla="*/ 0 h 172995"/>
                  <a:gd name="connsiteX1" fmla="*/ 66883 w 133609"/>
                  <a:gd name="connsiteY1" fmla="*/ 172995 h 172995"/>
                  <a:gd name="connsiteX2" fmla="*/ 133609 w 133609"/>
                  <a:gd name="connsiteY2" fmla="*/ 145810 h 172995"/>
                  <a:gd name="connsiteX3" fmla="*/ 2627 w 133609"/>
                  <a:gd name="connsiteY3" fmla="*/ 0 h 172995"/>
                  <a:gd name="connsiteX0" fmla="*/ 3026 w 134008"/>
                  <a:gd name="connsiteY0" fmla="*/ 0 h 172995"/>
                  <a:gd name="connsiteX1" fmla="*/ 67282 w 134008"/>
                  <a:gd name="connsiteY1" fmla="*/ 172995 h 172995"/>
                  <a:gd name="connsiteX2" fmla="*/ 134008 w 134008"/>
                  <a:gd name="connsiteY2" fmla="*/ 145810 h 172995"/>
                  <a:gd name="connsiteX3" fmla="*/ 3026 w 134008"/>
                  <a:gd name="connsiteY3" fmla="*/ 0 h 172995"/>
                  <a:gd name="connsiteX0" fmla="*/ 3026 w 134008"/>
                  <a:gd name="connsiteY0" fmla="*/ 0 h 181908"/>
                  <a:gd name="connsiteX1" fmla="*/ 67282 w 134008"/>
                  <a:gd name="connsiteY1" fmla="*/ 172995 h 181908"/>
                  <a:gd name="connsiteX2" fmla="*/ 134008 w 134008"/>
                  <a:gd name="connsiteY2" fmla="*/ 145810 h 181908"/>
                  <a:gd name="connsiteX3" fmla="*/ 3026 w 134008"/>
                  <a:gd name="connsiteY3" fmla="*/ 0 h 181908"/>
                  <a:gd name="connsiteX0" fmla="*/ 3026 w 124123"/>
                  <a:gd name="connsiteY0" fmla="*/ 0 h 181024"/>
                  <a:gd name="connsiteX1" fmla="*/ 67282 w 124123"/>
                  <a:gd name="connsiteY1" fmla="*/ 172995 h 181024"/>
                  <a:gd name="connsiteX2" fmla="*/ 124123 w 124123"/>
                  <a:gd name="connsiteY2" fmla="*/ 138396 h 181024"/>
                  <a:gd name="connsiteX3" fmla="*/ 3026 w 124123"/>
                  <a:gd name="connsiteY3" fmla="*/ 0 h 181024"/>
                  <a:gd name="connsiteX0" fmla="*/ 3026 w 89524"/>
                  <a:gd name="connsiteY0" fmla="*/ 0 h 180524"/>
                  <a:gd name="connsiteX1" fmla="*/ 67282 w 89524"/>
                  <a:gd name="connsiteY1" fmla="*/ 172995 h 180524"/>
                  <a:gd name="connsiteX2" fmla="*/ 89524 w 89524"/>
                  <a:gd name="connsiteY2" fmla="*/ 133453 h 180524"/>
                  <a:gd name="connsiteX3" fmla="*/ 3026 w 89524"/>
                  <a:gd name="connsiteY3" fmla="*/ 0 h 180524"/>
                  <a:gd name="connsiteX0" fmla="*/ 3026 w 126594"/>
                  <a:gd name="connsiteY0" fmla="*/ 0 h 183890"/>
                  <a:gd name="connsiteX1" fmla="*/ 67282 w 126594"/>
                  <a:gd name="connsiteY1" fmla="*/ 172995 h 183890"/>
                  <a:gd name="connsiteX2" fmla="*/ 126594 w 126594"/>
                  <a:gd name="connsiteY2" fmla="*/ 158167 h 183890"/>
                  <a:gd name="connsiteX3" fmla="*/ 3026 w 126594"/>
                  <a:gd name="connsiteY3" fmla="*/ 0 h 183890"/>
                  <a:gd name="connsiteX0" fmla="*/ 3026 w 67282"/>
                  <a:gd name="connsiteY0" fmla="*/ 0 h 172995"/>
                  <a:gd name="connsiteX1" fmla="*/ 67282 w 67282"/>
                  <a:gd name="connsiteY1" fmla="*/ 172995 h 172995"/>
                  <a:gd name="connsiteX2" fmla="*/ 3026 w 67282"/>
                  <a:gd name="connsiteY2" fmla="*/ 0 h 172995"/>
                  <a:gd name="connsiteX0" fmla="*/ 3026 w 77260"/>
                  <a:gd name="connsiteY0" fmla="*/ 0 h 172995"/>
                  <a:gd name="connsiteX1" fmla="*/ 67282 w 77260"/>
                  <a:gd name="connsiteY1" fmla="*/ 172995 h 172995"/>
                  <a:gd name="connsiteX2" fmla="*/ 3026 w 77260"/>
                  <a:gd name="connsiteY2" fmla="*/ 0 h 172995"/>
                  <a:gd name="connsiteX0" fmla="*/ 3026 w 81472"/>
                  <a:gd name="connsiteY0" fmla="*/ 0 h 172995"/>
                  <a:gd name="connsiteX1" fmla="*/ 67282 w 81472"/>
                  <a:gd name="connsiteY1" fmla="*/ 172995 h 172995"/>
                  <a:gd name="connsiteX2" fmla="*/ 3026 w 81472"/>
                  <a:gd name="connsiteY2" fmla="*/ 0 h 172995"/>
                  <a:gd name="connsiteX0" fmla="*/ 3026 w 75315"/>
                  <a:gd name="connsiteY0" fmla="*/ 2553 h 176912"/>
                  <a:gd name="connsiteX1" fmla="*/ 67282 w 75315"/>
                  <a:gd name="connsiteY1" fmla="*/ 175548 h 176912"/>
                  <a:gd name="connsiteX2" fmla="*/ 67284 w 75315"/>
                  <a:gd name="connsiteY2" fmla="*/ 79165 h 176912"/>
                  <a:gd name="connsiteX3" fmla="*/ 3026 w 75315"/>
                  <a:gd name="connsiteY3" fmla="*/ 2553 h 176912"/>
                  <a:gd name="connsiteX0" fmla="*/ 3026 w 69735"/>
                  <a:gd name="connsiteY0" fmla="*/ 2553 h 176912"/>
                  <a:gd name="connsiteX1" fmla="*/ 67282 w 69735"/>
                  <a:gd name="connsiteY1" fmla="*/ 175548 h 176912"/>
                  <a:gd name="connsiteX2" fmla="*/ 40099 w 69735"/>
                  <a:gd name="connsiteY2" fmla="*/ 79165 h 176912"/>
                  <a:gd name="connsiteX3" fmla="*/ 3026 w 69735"/>
                  <a:gd name="connsiteY3" fmla="*/ 2553 h 176912"/>
                  <a:gd name="connsiteX0" fmla="*/ 3026 w 69735"/>
                  <a:gd name="connsiteY0" fmla="*/ 4335 h 178694"/>
                  <a:gd name="connsiteX1" fmla="*/ 67282 w 69735"/>
                  <a:gd name="connsiteY1" fmla="*/ 177330 h 178694"/>
                  <a:gd name="connsiteX2" fmla="*/ 40099 w 69735"/>
                  <a:gd name="connsiteY2" fmla="*/ 80947 h 178694"/>
                  <a:gd name="connsiteX3" fmla="*/ 3026 w 69735"/>
                  <a:gd name="connsiteY3" fmla="*/ 4335 h 178694"/>
                  <a:gd name="connsiteX0" fmla="*/ 3026 w 69735"/>
                  <a:gd name="connsiteY0" fmla="*/ 4335 h 178694"/>
                  <a:gd name="connsiteX1" fmla="*/ 67282 w 69735"/>
                  <a:gd name="connsiteY1" fmla="*/ 177330 h 178694"/>
                  <a:gd name="connsiteX2" fmla="*/ 40099 w 69735"/>
                  <a:gd name="connsiteY2" fmla="*/ 80947 h 178694"/>
                  <a:gd name="connsiteX3" fmla="*/ 3026 w 69735"/>
                  <a:gd name="connsiteY3" fmla="*/ 4335 h 178694"/>
                  <a:gd name="connsiteX0" fmla="*/ 3026 w 83685"/>
                  <a:gd name="connsiteY0" fmla="*/ 4335 h 179185"/>
                  <a:gd name="connsiteX1" fmla="*/ 67282 w 83685"/>
                  <a:gd name="connsiteY1" fmla="*/ 177330 h 179185"/>
                  <a:gd name="connsiteX2" fmla="*/ 40099 w 83685"/>
                  <a:gd name="connsiteY2" fmla="*/ 80947 h 179185"/>
                  <a:gd name="connsiteX3" fmla="*/ 3026 w 83685"/>
                  <a:gd name="connsiteY3" fmla="*/ 4335 h 179185"/>
                  <a:gd name="connsiteX0" fmla="*/ 2815 w 83474"/>
                  <a:gd name="connsiteY0" fmla="*/ 4335 h 179185"/>
                  <a:gd name="connsiteX1" fmla="*/ 67071 w 83474"/>
                  <a:gd name="connsiteY1" fmla="*/ 177330 h 179185"/>
                  <a:gd name="connsiteX2" fmla="*/ 39888 w 83474"/>
                  <a:gd name="connsiteY2" fmla="*/ 80947 h 179185"/>
                  <a:gd name="connsiteX3" fmla="*/ 2815 w 83474"/>
                  <a:gd name="connsiteY3" fmla="*/ 4335 h 179185"/>
                  <a:gd name="connsiteX0" fmla="*/ 2815 w 83858"/>
                  <a:gd name="connsiteY0" fmla="*/ 4335 h 179649"/>
                  <a:gd name="connsiteX1" fmla="*/ 67071 w 83858"/>
                  <a:gd name="connsiteY1" fmla="*/ 177330 h 179649"/>
                  <a:gd name="connsiteX2" fmla="*/ 39888 w 83858"/>
                  <a:gd name="connsiteY2" fmla="*/ 80947 h 179649"/>
                  <a:gd name="connsiteX3" fmla="*/ 2815 w 83858"/>
                  <a:gd name="connsiteY3" fmla="*/ 4335 h 179649"/>
                  <a:gd name="connsiteX0" fmla="*/ 2815 w 83858"/>
                  <a:gd name="connsiteY0" fmla="*/ 3365 h 178679"/>
                  <a:gd name="connsiteX1" fmla="*/ 67071 w 83858"/>
                  <a:gd name="connsiteY1" fmla="*/ 176360 h 178679"/>
                  <a:gd name="connsiteX2" fmla="*/ 39888 w 83858"/>
                  <a:gd name="connsiteY2" fmla="*/ 79977 h 178679"/>
                  <a:gd name="connsiteX3" fmla="*/ 2815 w 83858"/>
                  <a:gd name="connsiteY3" fmla="*/ 3365 h 178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858" h="178679">
                    <a:moveTo>
                      <a:pt x="2815" y="3365"/>
                    </a:moveTo>
                    <a:cubicBezTo>
                      <a:pt x="-12836" y="70915"/>
                      <a:pt x="40710" y="178007"/>
                      <a:pt x="67071" y="176360"/>
                    </a:cubicBezTo>
                    <a:cubicBezTo>
                      <a:pt x="112380" y="191600"/>
                      <a:pt x="53069" y="128580"/>
                      <a:pt x="39888" y="79977"/>
                    </a:cubicBezTo>
                    <a:cubicBezTo>
                      <a:pt x="29179" y="31374"/>
                      <a:pt x="30000" y="-12699"/>
                      <a:pt x="2815" y="3365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" name="Freeform 9"/>
            <p:cNvSpPr/>
            <p:nvPr/>
          </p:nvSpPr>
          <p:spPr>
            <a:xfrm>
              <a:off x="1567617" y="3512324"/>
              <a:ext cx="225541" cy="596074"/>
            </a:xfrm>
            <a:custGeom>
              <a:avLst/>
              <a:gdLst>
                <a:gd name="connsiteX0" fmla="*/ 203200 w 246184"/>
                <a:gd name="connsiteY0" fmla="*/ 84015 h 642815"/>
                <a:gd name="connsiteX1" fmla="*/ 115276 w 246184"/>
                <a:gd name="connsiteY1" fmla="*/ 459154 h 642815"/>
                <a:gd name="connsiteX2" fmla="*/ 246184 w 246184"/>
                <a:gd name="connsiteY2" fmla="*/ 554892 h 642815"/>
                <a:gd name="connsiteX3" fmla="*/ 228600 w 246184"/>
                <a:gd name="connsiteY3" fmla="*/ 642815 h 642815"/>
                <a:gd name="connsiteX4" fmla="*/ 0 w 246184"/>
                <a:gd name="connsiteY4" fmla="*/ 484554 h 642815"/>
                <a:gd name="connsiteX5" fmla="*/ 125046 w 246184"/>
                <a:gd name="connsiteY5" fmla="*/ 0 h 642815"/>
                <a:gd name="connsiteX6" fmla="*/ 203200 w 246184"/>
                <a:gd name="connsiteY6" fmla="*/ 84015 h 642815"/>
                <a:gd name="connsiteX0" fmla="*/ 203200 w 246184"/>
                <a:gd name="connsiteY0" fmla="*/ 91830 h 650630"/>
                <a:gd name="connsiteX1" fmla="*/ 115276 w 246184"/>
                <a:gd name="connsiteY1" fmla="*/ 466969 h 650630"/>
                <a:gd name="connsiteX2" fmla="*/ 246184 w 246184"/>
                <a:gd name="connsiteY2" fmla="*/ 562707 h 650630"/>
                <a:gd name="connsiteX3" fmla="*/ 228600 w 246184"/>
                <a:gd name="connsiteY3" fmla="*/ 650630 h 650630"/>
                <a:gd name="connsiteX4" fmla="*/ 0 w 246184"/>
                <a:gd name="connsiteY4" fmla="*/ 492369 h 650630"/>
                <a:gd name="connsiteX5" fmla="*/ 123092 w 246184"/>
                <a:gd name="connsiteY5" fmla="*/ 0 h 650630"/>
                <a:gd name="connsiteX6" fmla="*/ 203200 w 246184"/>
                <a:gd name="connsiteY6" fmla="*/ 91830 h 65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184" h="650630">
                  <a:moveTo>
                    <a:pt x="203200" y="91830"/>
                  </a:moveTo>
                  <a:lnTo>
                    <a:pt x="115276" y="466969"/>
                  </a:lnTo>
                  <a:lnTo>
                    <a:pt x="246184" y="562707"/>
                  </a:lnTo>
                  <a:lnTo>
                    <a:pt x="228600" y="650630"/>
                  </a:lnTo>
                  <a:lnTo>
                    <a:pt x="0" y="492369"/>
                  </a:lnTo>
                  <a:lnTo>
                    <a:pt x="123092" y="0"/>
                  </a:lnTo>
                  <a:lnTo>
                    <a:pt x="203200" y="9183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 5"/>
            <p:cNvSpPr/>
            <p:nvPr/>
          </p:nvSpPr>
          <p:spPr>
            <a:xfrm>
              <a:off x="1786584" y="3328714"/>
              <a:ext cx="296625" cy="258370"/>
            </a:xfrm>
            <a:custGeom>
              <a:avLst/>
              <a:gdLst>
                <a:gd name="connsiteX0" fmla="*/ 324464 w 329380"/>
                <a:gd name="connsiteY0" fmla="*/ 231059 h 334297"/>
                <a:gd name="connsiteX1" fmla="*/ 329380 w 329380"/>
                <a:gd name="connsiteY1" fmla="*/ 157317 h 334297"/>
                <a:gd name="connsiteX2" fmla="*/ 275303 w 329380"/>
                <a:gd name="connsiteY2" fmla="*/ 122904 h 334297"/>
                <a:gd name="connsiteX3" fmla="*/ 294968 w 329380"/>
                <a:gd name="connsiteY3" fmla="*/ 29497 h 334297"/>
                <a:gd name="connsiteX4" fmla="*/ 260555 w 329380"/>
                <a:gd name="connsiteY4" fmla="*/ 19665 h 334297"/>
                <a:gd name="connsiteX5" fmla="*/ 226142 w 329380"/>
                <a:gd name="connsiteY5" fmla="*/ 93407 h 334297"/>
                <a:gd name="connsiteX6" fmla="*/ 34413 w 329380"/>
                <a:gd name="connsiteY6" fmla="*/ 0 h 334297"/>
                <a:gd name="connsiteX7" fmla="*/ 0 w 329380"/>
                <a:gd name="connsiteY7" fmla="*/ 39329 h 334297"/>
                <a:gd name="connsiteX8" fmla="*/ 93406 w 329380"/>
                <a:gd name="connsiteY8" fmla="*/ 108155 h 334297"/>
                <a:gd name="connsiteX9" fmla="*/ 78658 w 329380"/>
                <a:gd name="connsiteY9" fmla="*/ 265471 h 334297"/>
                <a:gd name="connsiteX10" fmla="*/ 260555 w 329380"/>
                <a:gd name="connsiteY10" fmla="*/ 299884 h 334297"/>
                <a:gd name="connsiteX11" fmla="*/ 280219 w 329380"/>
                <a:gd name="connsiteY11" fmla="*/ 334297 h 334297"/>
                <a:gd name="connsiteX12" fmla="*/ 324464 w 329380"/>
                <a:gd name="connsiteY12" fmla="*/ 231059 h 334297"/>
                <a:gd name="connsiteX0" fmla="*/ 334118 w 339034"/>
                <a:gd name="connsiteY0" fmla="*/ 256765 h 360003"/>
                <a:gd name="connsiteX1" fmla="*/ 339034 w 339034"/>
                <a:gd name="connsiteY1" fmla="*/ 183023 h 360003"/>
                <a:gd name="connsiteX2" fmla="*/ 284957 w 339034"/>
                <a:gd name="connsiteY2" fmla="*/ 148610 h 360003"/>
                <a:gd name="connsiteX3" fmla="*/ 304622 w 339034"/>
                <a:gd name="connsiteY3" fmla="*/ 55203 h 360003"/>
                <a:gd name="connsiteX4" fmla="*/ 270209 w 339034"/>
                <a:gd name="connsiteY4" fmla="*/ 45371 h 360003"/>
                <a:gd name="connsiteX5" fmla="*/ 235796 w 339034"/>
                <a:gd name="connsiteY5" fmla="*/ 119113 h 360003"/>
                <a:gd name="connsiteX6" fmla="*/ 0 w 339034"/>
                <a:gd name="connsiteY6" fmla="*/ 0 h 360003"/>
                <a:gd name="connsiteX7" fmla="*/ 9654 w 339034"/>
                <a:gd name="connsiteY7" fmla="*/ 65035 h 360003"/>
                <a:gd name="connsiteX8" fmla="*/ 103060 w 339034"/>
                <a:gd name="connsiteY8" fmla="*/ 133861 h 360003"/>
                <a:gd name="connsiteX9" fmla="*/ 88312 w 339034"/>
                <a:gd name="connsiteY9" fmla="*/ 291177 h 360003"/>
                <a:gd name="connsiteX10" fmla="*/ 270209 w 339034"/>
                <a:gd name="connsiteY10" fmla="*/ 325590 h 360003"/>
                <a:gd name="connsiteX11" fmla="*/ 289873 w 339034"/>
                <a:gd name="connsiteY11" fmla="*/ 360003 h 360003"/>
                <a:gd name="connsiteX12" fmla="*/ 334118 w 339034"/>
                <a:gd name="connsiteY12" fmla="*/ 256765 h 360003"/>
                <a:gd name="connsiteX0" fmla="*/ 350170 w 355086"/>
                <a:gd name="connsiteY0" fmla="*/ 256765 h 360003"/>
                <a:gd name="connsiteX1" fmla="*/ 355086 w 355086"/>
                <a:gd name="connsiteY1" fmla="*/ 183023 h 360003"/>
                <a:gd name="connsiteX2" fmla="*/ 301009 w 355086"/>
                <a:gd name="connsiteY2" fmla="*/ 148610 h 360003"/>
                <a:gd name="connsiteX3" fmla="*/ 320674 w 355086"/>
                <a:gd name="connsiteY3" fmla="*/ 55203 h 360003"/>
                <a:gd name="connsiteX4" fmla="*/ 286261 w 355086"/>
                <a:gd name="connsiteY4" fmla="*/ 45371 h 360003"/>
                <a:gd name="connsiteX5" fmla="*/ 251848 w 355086"/>
                <a:gd name="connsiteY5" fmla="*/ 119113 h 360003"/>
                <a:gd name="connsiteX6" fmla="*/ 16052 w 355086"/>
                <a:gd name="connsiteY6" fmla="*/ 0 h 360003"/>
                <a:gd name="connsiteX7" fmla="*/ 0 w 355086"/>
                <a:gd name="connsiteY7" fmla="*/ 61363 h 360003"/>
                <a:gd name="connsiteX8" fmla="*/ 119112 w 355086"/>
                <a:gd name="connsiteY8" fmla="*/ 133861 h 360003"/>
                <a:gd name="connsiteX9" fmla="*/ 104364 w 355086"/>
                <a:gd name="connsiteY9" fmla="*/ 291177 h 360003"/>
                <a:gd name="connsiteX10" fmla="*/ 286261 w 355086"/>
                <a:gd name="connsiteY10" fmla="*/ 325590 h 360003"/>
                <a:gd name="connsiteX11" fmla="*/ 305925 w 355086"/>
                <a:gd name="connsiteY11" fmla="*/ 360003 h 360003"/>
                <a:gd name="connsiteX12" fmla="*/ 350170 w 355086"/>
                <a:gd name="connsiteY12" fmla="*/ 256765 h 360003"/>
                <a:gd name="connsiteX0" fmla="*/ 350170 w 355086"/>
                <a:gd name="connsiteY0" fmla="*/ 256765 h 360003"/>
                <a:gd name="connsiteX1" fmla="*/ 355086 w 355086"/>
                <a:gd name="connsiteY1" fmla="*/ 183023 h 360003"/>
                <a:gd name="connsiteX2" fmla="*/ 301009 w 355086"/>
                <a:gd name="connsiteY2" fmla="*/ 148610 h 360003"/>
                <a:gd name="connsiteX3" fmla="*/ 320674 w 355086"/>
                <a:gd name="connsiteY3" fmla="*/ 55203 h 360003"/>
                <a:gd name="connsiteX4" fmla="*/ 294807 w 355086"/>
                <a:gd name="connsiteY4" fmla="*/ 30416 h 360003"/>
                <a:gd name="connsiteX5" fmla="*/ 251848 w 355086"/>
                <a:gd name="connsiteY5" fmla="*/ 119113 h 360003"/>
                <a:gd name="connsiteX6" fmla="*/ 16052 w 355086"/>
                <a:gd name="connsiteY6" fmla="*/ 0 h 360003"/>
                <a:gd name="connsiteX7" fmla="*/ 0 w 355086"/>
                <a:gd name="connsiteY7" fmla="*/ 61363 h 360003"/>
                <a:gd name="connsiteX8" fmla="*/ 119112 w 355086"/>
                <a:gd name="connsiteY8" fmla="*/ 133861 h 360003"/>
                <a:gd name="connsiteX9" fmla="*/ 104364 w 355086"/>
                <a:gd name="connsiteY9" fmla="*/ 291177 h 360003"/>
                <a:gd name="connsiteX10" fmla="*/ 286261 w 355086"/>
                <a:gd name="connsiteY10" fmla="*/ 325590 h 360003"/>
                <a:gd name="connsiteX11" fmla="*/ 305925 w 355086"/>
                <a:gd name="connsiteY11" fmla="*/ 360003 h 360003"/>
                <a:gd name="connsiteX12" fmla="*/ 350170 w 355086"/>
                <a:gd name="connsiteY12" fmla="*/ 256765 h 360003"/>
                <a:gd name="connsiteX0" fmla="*/ 350170 w 355086"/>
                <a:gd name="connsiteY0" fmla="*/ 256765 h 360003"/>
                <a:gd name="connsiteX1" fmla="*/ 355086 w 355086"/>
                <a:gd name="connsiteY1" fmla="*/ 183023 h 360003"/>
                <a:gd name="connsiteX2" fmla="*/ 301009 w 355086"/>
                <a:gd name="connsiteY2" fmla="*/ 148610 h 360003"/>
                <a:gd name="connsiteX3" fmla="*/ 331356 w 355086"/>
                <a:gd name="connsiteY3" fmla="*/ 40247 h 360003"/>
                <a:gd name="connsiteX4" fmla="*/ 294807 w 355086"/>
                <a:gd name="connsiteY4" fmla="*/ 30416 h 360003"/>
                <a:gd name="connsiteX5" fmla="*/ 251848 w 355086"/>
                <a:gd name="connsiteY5" fmla="*/ 119113 h 360003"/>
                <a:gd name="connsiteX6" fmla="*/ 16052 w 355086"/>
                <a:gd name="connsiteY6" fmla="*/ 0 h 360003"/>
                <a:gd name="connsiteX7" fmla="*/ 0 w 355086"/>
                <a:gd name="connsiteY7" fmla="*/ 61363 h 360003"/>
                <a:gd name="connsiteX8" fmla="*/ 119112 w 355086"/>
                <a:gd name="connsiteY8" fmla="*/ 133861 h 360003"/>
                <a:gd name="connsiteX9" fmla="*/ 104364 w 355086"/>
                <a:gd name="connsiteY9" fmla="*/ 291177 h 360003"/>
                <a:gd name="connsiteX10" fmla="*/ 286261 w 355086"/>
                <a:gd name="connsiteY10" fmla="*/ 325590 h 360003"/>
                <a:gd name="connsiteX11" fmla="*/ 305925 w 355086"/>
                <a:gd name="connsiteY11" fmla="*/ 360003 h 360003"/>
                <a:gd name="connsiteX12" fmla="*/ 350170 w 355086"/>
                <a:gd name="connsiteY12" fmla="*/ 256765 h 360003"/>
                <a:gd name="connsiteX0" fmla="*/ 350170 w 355086"/>
                <a:gd name="connsiteY0" fmla="*/ 256765 h 360003"/>
                <a:gd name="connsiteX1" fmla="*/ 355086 w 355086"/>
                <a:gd name="connsiteY1" fmla="*/ 183023 h 360003"/>
                <a:gd name="connsiteX2" fmla="*/ 301009 w 355086"/>
                <a:gd name="connsiteY2" fmla="*/ 148610 h 360003"/>
                <a:gd name="connsiteX3" fmla="*/ 329219 w 355086"/>
                <a:gd name="connsiteY3" fmla="*/ 23156 h 360003"/>
                <a:gd name="connsiteX4" fmla="*/ 294807 w 355086"/>
                <a:gd name="connsiteY4" fmla="*/ 30416 h 360003"/>
                <a:gd name="connsiteX5" fmla="*/ 251848 w 355086"/>
                <a:gd name="connsiteY5" fmla="*/ 119113 h 360003"/>
                <a:gd name="connsiteX6" fmla="*/ 16052 w 355086"/>
                <a:gd name="connsiteY6" fmla="*/ 0 h 360003"/>
                <a:gd name="connsiteX7" fmla="*/ 0 w 355086"/>
                <a:gd name="connsiteY7" fmla="*/ 61363 h 360003"/>
                <a:gd name="connsiteX8" fmla="*/ 119112 w 355086"/>
                <a:gd name="connsiteY8" fmla="*/ 133861 h 360003"/>
                <a:gd name="connsiteX9" fmla="*/ 104364 w 355086"/>
                <a:gd name="connsiteY9" fmla="*/ 291177 h 360003"/>
                <a:gd name="connsiteX10" fmla="*/ 286261 w 355086"/>
                <a:gd name="connsiteY10" fmla="*/ 325590 h 360003"/>
                <a:gd name="connsiteX11" fmla="*/ 305925 w 355086"/>
                <a:gd name="connsiteY11" fmla="*/ 360003 h 360003"/>
                <a:gd name="connsiteX12" fmla="*/ 350170 w 355086"/>
                <a:gd name="connsiteY12" fmla="*/ 256765 h 360003"/>
                <a:gd name="connsiteX0" fmla="*/ 359920 w 364836"/>
                <a:gd name="connsiteY0" fmla="*/ 256765 h 360003"/>
                <a:gd name="connsiteX1" fmla="*/ 364836 w 364836"/>
                <a:gd name="connsiteY1" fmla="*/ 183023 h 360003"/>
                <a:gd name="connsiteX2" fmla="*/ 310759 w 364836"/>
                <a:gd name="connsiteY2" fmla="*/ 148610 h 360003"/>
                <a:gd name="connsiteX3" fmla="*/ 338969 w 364836"/>
                <a:gd name="connsiteY3" fmla="*/ 23156 h 360003"/>
                <a:gd name="connsiteX4" fmla="*/ 304557 w 364836"/>
                <a:gd name="connsiteY4" fmla="*/ 30416 h 360003"/>
                <a:gd name="connsiteX5" fmla="*/ 261598 w 364836"/>
                <a:gd name="connsiteY5" fmla="*/ 119113 h 360003"/>
                <a:gd name="connsiteX6" fmla="*/ 25802 w 364836"/>
                <a:gd name="connsiteY6" fmla="*/ 0 h 360003"/>
                <a:gd name="connsiteX7" fmla="*/ 9750 w 364836"/>
                <a:gd name="connsiteY7" fmla="*/ 61363 h 360003"/>
                <a:gd name="connsiteX8" fmla="*/ 128862 w 364836"/>
                <a:gd name="connsiteY8" fmla="*/ 133861 h 360003"/>
                <a:gd name="connsiteX9" fmla="*/ 114114 w 364836"/>
                <a:gd name="connsiteY9" fmla="*/ 291177 h 360003"/>
                <a:gd name="connsiteX10" fmla="*/ 296011 w 364836"/>
                <a:gd name="connsiteY10" fmla="*/ 325590 h 360003"/>
                <a:gd name="connsiteX11" fmla="*/ 315675 w 364836"/>
                <a:gd name="connsiteY11" fmla="*/ 360003 h 360003"/>
                <a:gd name="connsiteX12" fmla="*/ 359920 w 364836"/>
                <a:gd name="connsiteY12" fmla="*/ 256765 h 360003"/>
                <a:gd name="connsiteX0" fmla="*/ 369407 w 374323"/>
                <a:gd name="connsiteY0" fmla="*/ 256765 h 360003"/>
                <a:gd name="connsiteX1" fmla="*/ 374323 w 374323"/>
                <a:gd name="connsiteY1" fmla="*/ 183023 h 360003"/>
                <a:gd name="connsiteX2" fmla="*/ 320246 w 374323"/>
                <a:gd name="connsiteY2" fmla="*/ 148610 h 360003"/>
                <a:gd name="connsiteX3" fmla="*/ 348456 w 374323"/>
                <a:gd name="connsiteY3" fmla="*/ 23156 h 360003"/>
                <a:gd name="connsiteX4" fmla="*/ 314044 w 374323"/>
                <a:gd name="connsiteY4" fmla="*/ 30416 h 360003"/>
                <a:gd name="connsiteX5" fmla="*/ 271085 w 374323"/>
                <a:gd name="connsiteY5" fmla="*/ 119113 h 360003"/>
                <a:gd name="connsiteX6" fmla="*/ 35289 w 374323"/>
                <a:gd name="connsiteY6" fmla="*/ 0 h 360003"/>
                <a:gd name="connsiteX7" fmla="*/ 19237 w 374323"/>
                <a:gd name="connsiteY7" fmla="*/ 61363 h 360003"/>
                <a:gd name="connsiteX8" fmla="*/ 138349 w 374323"/>
                <a:gd name="connsiteY8" fmla="*/ 133861 h 360003"/>
                <a:gd name="connsiteX9" fmla="*/ 123601 w 374323"/>
                <a:gd name="connsiteY9" fmla="*/ 291177 h 360003"/>
                <a:gd name="connsiteX10" fmla="*/ 305498 w 374323"/>
                <a:gd name="connsiteY10" fmla="*/ 325590 h 360003"/>
                <a:gd name="connsiteX11" fmla="*/ 325162 w 374323"/>
                <a:gd name="connsiteY11" fmla="*/ 360003 h 360003"/>
                <a:gd name="connsiteX12" fmla="*/ 369407 w 374323"/>
                <a:gd name="connsiteY12" fmla="*/ 256765 h 360003"/>
                <a:gd name="connsiteX0" fmla="*/ 369407 w 374323"/>
                <a:gd name="connsiteY0" fmla="*/ 256765 h 360003"/>
                <a:gd name="connsiteX1" fmla="*/ 374323 w 374323"/>
                <a:gd name="connsiteY1" fmla="*/ 183023 h 360003"/>
                <a:gd name="connsiteX2" fmla="*/ 320246 w 374323"/>
                <a:gd name="connsiteY2" fmla="*/ 148610 h 360003"/>
                <a:gd name="connsiteX3" fmla="*/ 348456 w 374323"/>
                <a:gd name="connsiteY3" fmla="*/ 23156 h 360003"/>
                <a:gd name="connsiteX4" fmla="*/ 314044 w 374323"/>
                <a:gd name="connsiteY4" fmla="*/ 30416 h 360003"/>
                <a:gd name="connsiteX5" fmla="*/ 271085 w 374323"/>
                <a:gd name="connsiteY5" fmla="*/ 119113 h 360003"/>
                <a:gd name="connsiteX6" fmla="*/ 35289 w 374323"/>
                <a:gd name="connsiteY6" fmla="*/ 0 h 360003"/>
                <a:gd name="connsiteX7" fmla="*/ 19237 w 374323"/>
                <a:gd name="connsiteY7" fmla="*/ 61363 h 360003"/>
                <a:gd name="connsiteX8" fmla="*/ 138349 w 374323"/>
                <a:gd name="connsiteY8" fmla="*/ 133861 h 360003"/>
                <a:gd name="connsiteX9" fmla="*/ 123601 w 374323"/>
                <a:gd name="connsiteY9" fmla="*/ 291177 h 360003"/>
                <a:gd name="connsiteX10" fmla="*/ 305498 w 374323"/>
                <a:gd name="connsiteY10" fmla="*/ 325590 h 360003"/>
                <a:gd name="connsiteX11" fmla="*/ 325162 w 374323"/>
                <a:gd name="connsiteY11" fmla="*/ 360003 h 360003"/>
                <a:gd name="connsiteX12" fmla="*/ 369407 w 374323"/>
                <a:gd name="connsiteY12" fmla="*/ 256765 h 360003"/>
                <a:gd name="connsiteX0" fmla="*/ 369407 w 374323"/>
                <a:gd name="connsiteY0" fmla="*/ 256765 h 360003"/>
                <a:gd name="connsiteX1" fmla="*/ 374323 w 374323"/>
                <a:gd name="connsiteY1" fmla="*/ 183023 h 360003"/>
                <a:gd name="connsiteX2" fmla="*/ 320246 w 374323"/>
                <a:gd name="connsiteY2" fmla="*/ 148610 h 360003"/>
                <a:gd name="connsiteX3" fmla="*/ 348456 w 374323"/>
                <a:gd name="connsiteY3" fmla="*/ 23156 h 360003"/>
                <a:gd name="connsiteX4" fmla="*/ 314044 w 374323"/>
                <a:gd name="connsiteY4" fmla="*/ 30416 h 360003"/>
                <a:gd name="connsiteX5" fmla="*/ 271085 w 374323"/>
                <a:gd name="connsiteY5" fmla="*/ 119113 h 360003"/>
                <a:gd name="connsiteX6" fmla="*/ 35289 w 374323"/>
                <a:gd name="connsiteY6" fmla="*/ 0 h 360003"/>
                <a:gd name="connsiteX7" fmla="*/ 19237 w 374323"/>
                <a:gd name="connsiteY7" fmla="*/ 61363 h 360003"/>
                <a:gd name="connsiteX8" fmla="*/ 138349 w 374323"/>
                <a:gd name="connsiteY8" fmla="*/ 133861 h 360003"/>
                <a:gd name="connsiteX9" fmla="*/ 138556 w 374323"/>
                <a:gd name="connsiteY9" fmla="*/ 286904 h 360003"/>
                <a:gd name="connsiteX10" fmla="*/ 305498 w 374323"/>
                <a:gd name="connsiteY10" fmla="*/ 325590 h 360003"/>
                <a:gd name="connsiteX11" fmla="*/ 325162 w 374323"/>
                <a:gd name="connsiteY11" fmla="*/ 360003 h 360003"/>
                <a:gd name="connsiteX12" fmla="*/ 369407 w 374323"/>
                <a:gd name="connsiteY12" fmla="*/ 256765 h 360003"/>
                <a:gd name="connsiteX0" fmla="*/ 369407 w 374323"/>
                <a:gd name="connsiteY0" fmla="*/ 256765 h 360003"/>
                <a:gd name="connsiteX1" fmla="*/ 374323 w 374323"/>
                <a:gd name="connsiteY1" fmla="*/ 183023 h 360003"/>
                <a:gd name="connsiteX2" fmla="*/ 320246 w 374323"/>
                <a:gd name="connsiteY2" fmla="*/ 148610 h 360003"/>
                <a:gd name="connsiteX3" fmla="*/ 348456 w 374323"/>
                <a:gd name="connsiteY3" fmla="*/ 23156 h 360003"/>
                <a:gd name="connsiteX4" fmla="*/ 314044 w 374323"/>
                <a:gd name="connsiteY4" fmla="*/ 30416 h 360003"/>
                <a:gd name="connsiteX5" fmla="*/ 271085 w 374323"/>
                <a:gd name="connsiteY5" fmla="*/ 119113 h 360003"/>
                <a:gd name="connsiteX6" fmla="*/ 35289 w 374323"/>
                <a:gd name="connsiteY6" fmla="*/ 0 h 360003"/>
                <a:gd name="connsiteX7" fmla="*/ 19237 w 374323"/>
                <a:gd name="connsiteY7" fmla="*/ 61363 h 360003"/>
                <a:gd name="connsiteX8" fmla="*/ 138349 w 374323"/>
                <a:gd name="connsiteY8" fmla="*/ 133861 h 360003"/>
                <a:gd name="connsiteX9" fmla="*/ 138556 w 374323"/>
                <a:gd name="connsiteY9" fmla="*/ 286904 h 360003"/>
                <a:gd name="connsiteX10" fmla="*/ 305498 w 374323"/>
                <a:gd name="connsiteY10" fmla="*/ 325590 h 360003"/>
                <a:gd name="connsiteX11" fmla="*/ 325162 w 374323"/>
                <a:gd name="connsiteY11" fmla="*/ 360003 h 360003"/>
                <a:gd name="connsiteX12" fmla="*/ 369407 w 374323"/>
                <a:gd name="connsiteY12" fmla="*/ 256765 h 360003"/>
                <a:gd name="connsiteX0" fmla="*/ 369407 w 374323"/>
                <a:gd name="connsiteY0" fmla="*/ 256765 h 360003"/>
                <a:gd name="connsiteX1" fmla="*/ 374323 w 374323"/>
                <a:gd name="connsiteY1" fmla="*/ 183023 h 360003"/>
                <a:gd name="connsiteX2" fmla="*/ 320246 w 374323"/>
                <a:gd name="connsiteY2" fmla="*/ 148610 h 360003"/>
                <a:gd name="connsiteX3" fmla="*/ 348456 w 374323"/>
                <a:gd name="connsiteY3" fmla="*/ 23156 h 360003"/>
                <a:gd name="connsiteX4" fmla="*/ 314044 w 374323"/>
                <a:gd name="connsiteY4" fmla="*/ 30416 h 360003"/>
                <a:gd name="connsiteX5" fmla="*/ 271085 w 374323"/>
                <a:gd name="connsiteY5" fmla="*/ 119113 h 360003"/>
                <a:gd name="connsiteX6" fmla="*/ 35289 w 374323"/>
                <a:gd name="connsiteY6" fmla="*/ 0 h 360003"/>
                <a:gd name="connsiteX7" fmla="*/ 19237 w 374323"/>
                <a:gd name="connsiteY7" fmla="*/ 61363 h 360003"/>
                <a:gd name="connsiteX8" fmla="*/ 138349 w 374323"/>
                <a:gd name="connsiteY8" fmla="*/ 133861 h 360003"/>
                <a:gd name="connsiteX9" fmla="*/ 138556 w 374323"/>
                <a:gd name="connsiteY9" fmla="*/ 286904 h 360003"/>
                <a:gd name="connsiteX10" fmla="*/ 305498 w 374323"/>
                <a:gd name="connsiteY10" fmla="*/ 325590 h 360003"/>
                <a:gd name="connsiteX11" fmla="*/ 325162 w 374323"/>
                <a:gd name="connsiteY11" fmla="*/ 360003 h 360003"/>
                <a:gd name="connsiteX12" fmla="*/ 369407 w 374323"/>
                <a:gd name="connsiteY12" fmla="*/ 256765 h 360003"/>
                <a:gd name="connsiteX0" fmla="*/ 369407 w 374323"/>
                <a:gd name="connsiteY0" fmla="*/ 256765 h 325590"/>
                <a:gd name="connsiteX1" fmla="*/ 374323 w 374323"/>
                <a:gd name="connsiteY1" fmla="*/ 183023 h 325590"/>
                <a:gd name="connsiteX2" fmla="*/ 320246 w 374323"/>
                <a:gd name="connsiteY2" fmla="*/ 148610 h 325590"/>
                <a:gd name="connsiteX3" fmla="*/ 348456 w 374323"/>
                <a:gd name="connsiteY3" fmla="*/ 23156 h 325590"/>
                <a:gd name="connsiteX4" fmla="*/ 314044 w 374323"/>
                <a:gd name="connsiteY4" fmla="*/ 30416 h 325590"/>
                <a:gd name="connsiteX5" fmla="*/ 271085 w 374323"/>
                <a:gd name="connsiteY5" fmla="*/ 119113 h 325590"/>
                <a:gd name="connsiteX6" fmla="*/ 35289 w 374323"/>
                <a:gd name="connsiteY6" fmla="*/ 0 h 325590"/>
                <a:gd name="connsiteX7" fmla="*/ 19237 w 374323"/>
                <a:gd name="connsiteY7" fmla="*/ 61363 h 325590"/>
                <a:gd name="connsiteX8" fmla="*/ 138349 w 374323"/>
                <a:gd name="connsiteY8" fmla="*/ 133861 h 325590"/>
                <a:gd name="connsiteX9" fmla="*/ 138556 w 374323"/>
                <a:gd name="connsiteY9" fmla="*/ 286904 h 325590"/>
                <a:gd name="connsiteX10" fmla="*/ 305498 w 374323"/>
                <a:gd name="connsiteY10" fmla="*/ 325590 h 325590"/>
                <a:gd name="connsiteX11" fmla="*/ 369407 w 374323"/>
                <a:gd name="connsiteY11" fmla="*/ 256765 h 325590"/>
                <a:gd name="connsiteX0" fmla="*/ 305498 w 374323"/>
                <a:gd name="connsiteY0" fmla="*/ 325590 h 325590"/>
                <a:gd name="connsiteX1" fmla="*/ 374323 w 374323"/>
                <a:gd name="connsiteY1" fmla="*/ 183023 h 325590"/>
                <a:gd name="connsiteX2" fmla="*/ 320246 w 374323"/>
                <a:gd name="connsiteY2" fmla="*/ 148610 h 325590"/>
                <a:gd name="connsiteX3" fmla="*/ 348456 w 374323"/>
                <a:gd name="connsiteY3" fmla="*/ 23156 h 325590"/>
                <a:gd name="connsiteX4" fmla="*/ 314044 w 374323"/>
                <a:gd name="connsiteY4" fmla="*/ 30416 h 325590"/>
                <a:gd name="connsiteX5" fmla="*/ 271085 w 374323"/>
                <a:gd name="connsiteY5" fmla="*/ 119113 h 325590"/>
                <a:gd name="connsiteX6" fmla="*/ 35289 w 374323"/>
                <a:gd name="connsiteY6" fmla="*/ 0 h 325590"/>
                <a:gd name="connsiteX7" fmla="*/ 19237 w 374323"/>
                <a:gd name="connsiteY7" fmla="*/ 61363 h 325590"/>
                <a:gd name="connsiteX8" fmla="*/ 138349 w 374323"/>
                <a:gd name="connsiteY8" fmla="*/ 133861 h 325590"/>
                <a:gd name="connsiteX9" fmla="*/ 138556 w 374323"/>
                <a:gd name="connsiteY9" fmla="*/ 286904 h 325590"/>
                <a:gd name="connsiteX10" fmla="*/ 305498 w 374323"/>
                <a:gd name="connsiteY10" fmla="*/ 325590 h 325590"/>
                <a:gd name="connsiteX0" fmla="*/ 333271 w 374323"/>
                <a:gd name="connsiteY0" fmla="*/ 317044 h 317044"/>
                <a:gd name="connsiteX1" fmla="*/ 374323 w 374323"/>
                <a:gd name="connsiteY1" fmla="*/ 183023 h 317044"/>
                <a:gd name="connsiteX2" fmla="*/ 320246 w 374323"/>
                <a:gd name="connsiteY2" fmla="*/ 148610 h 317044"/>
                <a:gd name="connsiteX3" fmla="*/ 348456 w 374323"/>
                <a:gd name="connsiteY3" fmla="*/ 23156 h 317044"/>
                <a:gd name="connsiteX4" fmla="*/ 314044 w 374323"/>
                <a:gd name="connsiteY4" fmla="*/ 30416 h 317044"/>
                <a:gd name="connsiteX5" fmla="*/ 271085 w 374323"/>
                <a:gd name="connsiteY5" fmla="*/ 119113 h 317044"/>
                <a:gd name="connsiteX6" fmla="*/ 35289 w 374323"/>
                <a:gd name="connsiteY6" fmla="*/ 0 h 317044"/>
                <a:gd name="connsiteX7" fmla="*/ 19237 w 374323"/>
                <a:gd name="connsiteY7" fmla="*/ 61363 h 317044"/>
                <a:gd name="connsiteX8" fmla="*/ 138349 w 374323"/>
                <a:gd name="connsiteY8" fmla="*/ 133861 h 317044"/>
                <a:gd name="connsiteX9" fmla="*/ 138556 w 374323"/>
                <a:gd name="connsiteY9" fmla="*/ 286904 h 317044"/>
                <a:gd name="connsiteX10" fmla="*/ 333271 w 374323"/>
                <a:gd name="connsiteY10" fmla="*/ 317044 h 317044"/>
                <a:gd name="connsiteX0" fmla="*/ 333271 w 374323"/>
                <a:gd name="connsiteY0" fmla="*/ 317044 h 317044"/>
                <a:gd name="connsiteX1" fmla="*/ 374323 w 374323"/>
                <a:gd name="connsiteY1" fmla="*/ 183023 h 317044"/>
                <a:gd name="connsiteX2" fmla="*/ 320246 w 374323"/>
                <a:gd name="connsiteY2" fmla="*/ 148610 h 317044"/>
                <a:gd name="connsiteX3" fmla="*/ 348456 w 374323"/>
                <a:gd name="connsiteY3" fmla="*/ 23156 h 317044"/>
                <a:gd name="connsiteX4" fmla="*/ 314044 w 374323"/>
                <a:gd name="connsiteY4" fmla="*/ 8187 h 317044"/>
                <a:gd name="connsiteX5" fmla="*/ 271085 w 374323"/>
                <a:gd name="connsiteY5" fmla="*/ 119113 h 317044"/>
                <a:gd name="connsiteX6" fmla="*/ 35289 w 374323"/>
                <a:gd name="connsiteY6" fmla="*/ 0 h 317044"/>
                <a:gd name="connsiteX7" fmla="*/ 19237 w 374323"/>
                <a:gd name="connsiteY7" fmla="*/ 61363 h 317044"/>
                <a:gd name="connsiteX8" fmla="*/ 138349 w 374323"/>
                <a:gd name="connsiteY8" fmla="*/ 133861 h 317044"/>
                <a:gd name="connsiteX9" fmla="*/ 138556 w 374323"/>
                <a:gd name="connsiteY9" fmla="*/ 286904 h 317044"/>
                <a:gd name="connsiteX10" fmla="*/ 333271 w 374323"/>
                <a:gd name="connsiteY10" fmla="*/ 317044 h 317044"/>
                <a:gd name="connsiteX0" fmla="*/ 333271 w 374323"/>
                <a:gd name="connsiteY0" fmla="*/ 317044 h 317044"/>
                <a:gd name="connsiteX1" fmla="*/ 374323 w 374323"/>
                <a:gd name="connsiteY1" fmla="*/ 183023 h 317044"/>
                <a:gd name="connsiteX2" fmla="*/ 320246 w 374323"/>
                <a:gd name="connsiteY2" fmla="*/ 148610 h 317044"/>
                <a:gd name="connsiteX3" fmla="*/ 348456 w 374323"/>
                <a:gd name="connsiteY3" fmla="*/ 23156 h 317044"/>
                <a:gd name="connsiteX4" fmla="*/ 314044 w 374323"/>
                <a:gd name="connsiteY4" fmla="*/ 8187 h 317044"/>
                <a:gd name="connsiteX5" fmla="*/ 271085 w 374323"/>
                <a:gd name="connsiteY5" fmla="*/ 119113 h 317044"/>
                <a:gd name="connsiteX6" fmla="*/ 35289 w 374323"/>
                <a:gd name="connsiteY6" fmla="*/ 0 h 317044"/>
                <a:gd name="connsiteX7" fmla="*/ 19237 w 374323"/>
                <a:gd name="connsiteY7" fmla="*/ 61363 h 317044"/>
                <a:gd name="connsiteX8" fmla="*/ 138349 w 374323"/>
                <a:gd name="connsiteY8" fmla="*/ 133861 h 317044"/>
                <a:gd name="connsiteX9" fmla="*/ 138556 w 374323"/>
                <a:gd name="connsiteY9" fmla="*/ 286904 h 317044"/>
                <a:gd name="connsiteX10" fmla="*/ 333271 w 374323"/>
                <a:gd name="connsiteY10" fmla="*/ 317044 h 317044"/>
                <a:gd name="connsiteX0" fmla="*/ 333271 w 374323"/>
                <a:gd name="connsiteY0" fmla="*/ 317044 h 317044"/>
                <a:gd name="connsiteX1" fmla="*/ 374323 w 374323"/>
                <a:gd name="connsiteY1" fmla="*/ 183023 h 317044"/>
                <a:gd name="connsiteX2" fmla="*/ 320246 w 374323"/>
                <a:gd name="connsiteY2" fmla="*/ 148610 h 317044"/>
                <a:gd name="connsiteX3" fmla="*/ 358336 w 374323"/>
                <a:gd name="connsiteY3" fmla="*/ 8336 h 317044"/>
                <a:gd name="connsiteX4" fmla="*/ 314044 w 374323"/>
                <a:gd name="connsiteY4" fmla="*/ 8187 h 317044"/>
                <a:gd name="connsiteX5" fmla="*/ 271085 w 374323"/>
                <a:gd name="connsiteY5" fmla="*/ 119113 h 317044"/>
                <a:gd name="connsiteX6" fmla="*/ 35289 w 374323"/>
                <a:gd name="connsiteY6" fmla="*/ 0 h 317044"/>
                <a:gd name="connsiteX7" fmla="*/ 19237 w 374323"/>
                <a:gd name="connsiteY7" fmla="*/ 61363 h 317044"/>
                <a:gd name="connsiteX8" fmla="*/ 138349 w 374323"/>
                <a:gd name="connsiteY8" fmla="*/ 133861 h 317044"/>
                <a:gd name="connsiteX9" fmla="*/ 138556 w 374323"/>
                <a:gd name="connsiteY9" fmla="*/ 286904 h 317044"/>
                <a:gd name="connsiteX10" fmla="*/ 333271 w 374323"/>
                <a:gd name="connsiteY10" fmla="*/ 317044 h 317044"/>
                <a:gd name="connsiteX0" fmla="*/ 333271 w 374323"/>
                <a:gd name="connsiteY0" fmla="*/ 322813 h 322813"/>
                <a:gd name="connsiteX1" fmla="*/ 374323 w 374323"/>
                <a:gd name="connsiteY1" fmla="*/ 188792 h 322813"/>
                <a:gd name="connsiteX2" fmla="*/ 320246 w 374323"/>
                <a:gd name="connsiteY2" fmla="*/ 154379 h 322813"/>
                <a:gd name="connsiteX3" fmla="*/ 358336 w 374323"/>
                <a:gd name="connsiteY3" fmla="*/ 14105 h 322813"/>
                <a:gd name="connsiteX4" fmla="*/ 314044 w 374323"/>
                <a:gd name="connsiteY4" fmla="*/ 13956 h 322813"/>
                <a:gd name="connsiteX5" fmla="*/ 271085 w 374323"/>
                <a:gd name="connsiteY5" fmla="*/ 124882 h 322813"/>
                <a:gd name="connsiteX6" fmla="*/ 35289 w 374323"/>
                <a:gd name="connsiteY6" fmla="*/ 5769 h 322813"/>
                <a:gd name="connsiteX7" fmla="*/ 19237 w 374323"/>
                <a:gd name="connsiteY7" fmla="*/ 67132 h 322813"/>
                <a:gd name="connsiteX8" fmla="*/ 138349 w 374323"/>
                <a:gd name="connsiteY8" fmla="*/ 139630 h 322813"/>
                <a:gd name="connsiteX9" fmla="*/ 138556 w 374323"/>
                <a:gd name="connsiteY9" fmla="*/ 292673 h 322813"/>
                <a:gd name="connsiteX10" fmla="*/ 333271 w 374323"/>
                <a:gd name="connsiteY10" fmla="*/ 322813 h 322813"/>
                <a:gd name="connsiteX0" fmla="*/ 333271 w 374323"/>
                <a:gd name="connsiteY0" fmla="*/ 329747 h 329747"/>
                <a:gd name="connsiteX1" fmla="*/ 374323 w 374323"/>
                <a:gd name="connsiteY1" fmla="*/ 195726 h 329747"/>
                <a:gd name="connsiteX2" fmla="*/ 320246 w 374323"/>
                <a:gd name="connsiteY2" fmla="*/ 161313 h 329747"/>
                <a:gd name="connsiteX3" fmla="*/ 358336 w 374323"/>
                <a:gd name="connsiteY3" fmla="*/ 21039 h 329747"/>
                <a:gd name="connsiteX4" fmla="*/ 323080 w 374323"/>
                <a:gd name="connsiteY4" fmla="*/ 2818 h 329747"/>
                <a:gd name="connsiteX5" fmla="*/ 271085 w 374323"/>
                <a:gd name="connsiteY5" fmla="*/ 131816 h 329747"/>
                <a:gd name="connsiteX6" fmla="*/ 35289 w 374323"/>
                <a:gd name="connsiteY6" fmla="*/ 12703 h 329747"/>
                <a:gd name="connsiteX7" fmla="*/ 19237 w 374323"/>
                <a:gd name="connsiteY7" fmla="*/ 74066 h 329747"/>
                <a:gd name="connsiteX8" fmla="*/ 138349 w 374323"/>
                <a:gd name="connsiteY8" fmla="*/ 146564 h 329747"/>
                <a:gd name="connsiteX9" fmla="*/ 138556 w 374323"/>
                <a:gd name="connsiteY9" fmla="*/ 299607 h 329747"/>
                <a:gd name="connsiteX10" fmla="*/ 333271 w 374323"/>
                <a:gd name="connsiteY10" fmla="*/ 329747 h 329747"/>
                <a:gd name="connsiteX0" fmla="*/ 333271 w 374323"/>
                <a:gd name="connsiteY0" fmla="*/ 320375 h 320375"/>
                <a:gd name="connsiteX1" fmla="*/ 374323 w 374323"/>
                <a:gd name="connsiteY1" fmla="*/ 186354 h 320375"/>
                <a:gd name="connsiteX2" fmla="*/ 320246 w 374323"/>
                <a:gd name="connsiteY2" fmla="*/ 151941 h 320375"/>
                <a:gd name="connsiteX3" fmla="*/ 358336 w 374323"/>
                <a:gd name="connsiteY3" fmla="*/ 11667 h 320375"/>
                <a:gd name="connsiteX4" fmla="*/ 311786 w 374323"/>
                <a:gd name="connsiteY4" fmla="*/ 22811 h 320375"/>
                <a:gd name="connsiteX5" fmla="*/ 271085 w 374323"/>
                <a:gd name="connsiteY5" fmla="*/ 122444 h 320375"/>
                <a:gd name="connsiteX6" fmla="*/ 35289 w 374323"/>
                <a:gd name="connsiteY6" fmla="*/ 3331 h 320375"/>
                <a:gd name="connsiteX7" fmla="*/ 19237 w 374323"/>
                <a:gd name="connsiteY7" fmla="*/ 64694 h 320375"/>
                <a:gd name="connsiteX8" fmla="*/ 138349 w 374323"/>
                <a:gd name="connsiteY8" fmla="*/ 137192 h 320375"/>
                <a:gd name="connsiteX9" fmla="*/ 138556 w 374323"/>
                <a:gd name="connsiteY9" fmla="*/ 290235 h 320375"/>
                <a:gd name="connsiteX10" fmla="*/ 333271 w 374323"/>
                <a:gd name="connsiteY10" fmla="*/ 320375 h 320375"/>
                <a:gd name="connsiteX0" fmla="*/ 333271 w 374323"/>
                <a:gd name="connsiteY0" fmla="*/ 326265 h 326265"/>
                <a:gd name="connsiteX1" fmla="*/ 374323 w 374323"/>
                <a:gd name="connsiteY1" fmla="*/ 192244 h 326265"/>
                <a:gd name="connsiteX2" fmla="*/ 320246 w 374323"/>
                <a:gd name="connsiteY2" fmla="*/ 157831 h 326265"/>
                <a:gd name="connsiteX3" fmla="*/ 358336 w 374323"/>
                <a:gd name="connsiteY3" fmla="*/ 17557 h 326265"/>
                <a:gd name="connsiteX4" fmla="*/ 311786 w 374323"/>
                <a:gd name="connsiteY4" fmla="*/ 28701 h 326265"/>
                <a:gd name="connsiteX5" fmla="*/ 271085 w 374323"/>
                <a:gd name="connsiteY5" fmla="*/ 128334 h 326265"/>
                <a:gd name="connsiteX6" fmla="*/ 35289 w 374323"/>
                <a:gd name="connsiteY6" fmla="*/ 9221 h 326265"/>
                <a:gd name="connsiteX7" fmla="*/ 19237 w 374323"/>
                <a:gd name="connsiteY7" fmla="*/ 70584 h 326265"/>
                <a:gd name="connsiteX8" fmla="*/ 138349 w 374323"/>
                <a:gd name="connsiteY8" fmla="*/ 143082 h 326265"/>
                <a:gd name="connsiteX9" fmla="*/ 138556 w 374323"/>
                <a:gd name="connsiteY9" fmla="*/ 296125 h 326265"/>
                <a:gd name="connsiteX10" fmla="*/ 333271 w 374323"/>
                <a:gd name="connsiteY10" fmla="*/ 326265 h 326265"/>
                <a:gd name="connsiteX0" fmla="*/ 333271 w 374323"/>
                <a:gd name="connsiteY0" fmla="*/ 326266 h 326266"/>
                <a:gd name="connsiteX1" fmla="*/ 374323 w 374323"/>
                <a:gd name="connsiteY1" fmla="*/ 192245 h 326266"/>
                <a:gd name="connsiteX2" fmla="*/ 320246 w 374323"/>
                <a:gd name="connsiteY2" fmla="*/ 157832 h 326266"/>
                <a:gd name="connsiteX3" fmla="*/ 358336 w 374323"/>
                <a:gd name="connsiteY3" fmla="*/ 17558 h 326266"/>
                <a:gd name="connsiteX4" fmla="*/ 311786 w 374323"/>
                <a:gd name="connsiteY4" fmla="*/ 28702 h 326266"/>
                <a:gd name="connsiteX5" fmla="*/ 271085 w 374323"/>
                <a:gd name="connsiteY5" fmla="*/ 128335 h 326266"/>
                <a:gd name="connsiteX6" fmla="*/ 35289 w 374323"/>
                <a:gd name="connsiteY6" fmla="*/ 9222 h 326266"/>
                <a:gd name="connsiteX7" fmla="*/ 19237 w 374323"/>
                <a:gd name="connsiteY7" fmla="*/ 70585 h 326266"/>
                <a:gd name="connsiteX8" fmla="*/ 138349 w 374323"/>
                <a:gd name="connsiteY8" fmla="*/ 143083 h 326266"/>
                <a:gd name="connsiteX9" fmla="*/ 138556 w 374323"/>
                <a:gd name="connsiteY9" fmla="*/ 296126 h 326266"/>
                <a:gd name="connsiteX10" fmla="*/ 333271 w 374323"/>
                <a:gd name="connsiteY10" fmla="*/ 326266 h 326266"/>
                <a:gd name="connsiteX0" fmla="*/ 333271 w 374323"/>
                <a:gd name="connsiteY0" fmla="*/ 326266 h 326266"/>
                <a:gd name="connsiteX1" fmla="*/ 374323 w 374323"/>
                <a:gd name="connsiteY1" fmla="*/ 192245 h 326266"/>
                <a:gd name="connsiteX2" fmla="*/ 320246 w 374323"/>
                <a:gd name="connsiteY2" fmla="*/ 157832 h 326266"/>
                <a:gd name="connsiteX3" fmla="*/ 358336 w 374323"/>
                <a:gd name="connsiteY3" fmla="*/ 17558 h 326266"/>
                <a:gd name="connsiteX4" fmla="*/ 311786 w 374323"/>
                <a:gd name="connsiteY4" fmla="*/ 28702 h 326266"/>
                <a:gd name="connsiteX5" fmla="*/ 271085 w 374323"/>
                <a:gd name="connsiteY5" fmla="*/ 128335 h 326266"/>
                <a:gd name="connsiteX6" fmla="*/ 35289 w 374323"/>
                <a:gd name="connsiteY6" fmla="*/ 9222 h 326266"/>
                <a:gd name="connsiteX7" fmla="*/ 19237 w 374323"/>
                <a:gd name="connsiteY7" fmla="*/ 70585 h 326266"/>
                <a:gd name="connsiteX8" fmla="*/ 138349 w 374323"/>
                <a:gd name="connsiteY8" fmla="*/ 143083 h 326266"/>
                <a:gd name="connsiteX9" fmla="*/ 138556 w 374323"/>
                <a:gd name="connsiteY9" fmla="*/ 296126 h 326266"/>
                <a:gd name="connsiteX10" fmla="*/ 333271 w 374323"/>
                <a:gd name="connsiteY10" fmla="*/ 326266 h 326266"/>
                <a:gd name="connsiteX0" fmla="*/ 333271 w 374323"/>
                <a:gd name="connsiteY0" fmla="*/ 326266 h 326266"/>
                <a:gd name="connsiteX1" fmla="*/ 374323 w 374323"/>
                <a:gd name="connsiteY1" fmla="*/ 192245 h 326266"/>
                <a:gd name="connsiteX2" fmla="*/ 320246 w 374323"/>
                <a:gd name="connsiteY2" fmla="*/ 157832 h 326266"/>
                <a:gd name="connsiteX3" fmla="*/ 358336 w 374323"/>
                <a:gd name="connsiteY3" fmla="*/ 17558 h 326266"/>
                <a:gd name="connsiteX4" fmla="*/ 311786 w 374323"/>
                <a:gd name="connsiteY4" fmla="*/ 28702 h 326266"/>
                <a:gd name="connsiteX5" fmla="*/ 271085 w 374323"/>
                <a:gd name="connsiteY5" fmla="*/ 128335 h 326266"/>
                <a:gd name="connsiteX6" fmla="*/ 35289 w 374323"/>
                <a:gd name="connsiteY6" fmla="*/ 9222 h 326266"/>
                <a:gd name="connsiteX7" fmla="*/ 19237 w 374323"/>
                <a:gd name="connsiteY7" fmla="*/ 70585 h 326266"/>
                <a:gd name="connsiteX8" fmla="*/ 138349 w 374323"/>
                <a:gd name="connsiteY8" fmla="*/ 143083 h 326266"/>
                <a:gd name="connsiteX9" fmla="*/ 138556 w 374323"/>
                <a:gd name="connsiteY9" fmla="*/ 296126 h 326266"/>
                <a:gd name="connsiteX10" fmla="*/ 333271 w 374323"/>
                <a:gd name="connsiteY10" fmla="*/ 326266 h 326266"/>
                <a:gd name="connsiteX0" fmla="*/ 333271 w 374323"/>
                <a:gd name="connsiteY0" fmla="*/ 326266 h 326266"/>
                <a:gd name="connsiteX1" fmla="*/ 374323 w 374323"/>
                <a:gd name="connsiteY1" fmla="*/ 192245 h 326266"/>
                <a:gd name="connsiteX2" fmla="*/ 320246 w 374323"/>
                <a:gd name="connsiteY2" fmla="*/ 157832 h 326266"/>
                <a:gd name="connsiteX3" fmla="*/ 358336 w 374323"/>
                <a:gd name="connsiteY3" fmla="*/ 17558 h 326266"/>
                <a:gd name="connsiteX4" fmla="*/ 311786 w 374323"/>
                <a:gd name="connsiteY4" fmla="*/ 28702 h 326266"/>
                <a:gd name="connsiteX5" fmla="*/ 271085 w 374323"/>
                <a:gd name="connsiteY5" fmla="*/ 128335 h 326266"/>
                <a:gd name="connsiteX6" fmla="*/ 35289 w 374323"/>
                <a:gd name="connsiteY6" fmla="*/ 9222 h 326266"/>
                <a:gd name="connsiteX7" fmla="*/ 19237 w 374323"/>
                <a:gd name="connsiteY7" fmla="*/ 70585 h 326266"/>
                <a:gd name="connsiteX8" fmla="*/ 138349 w 374323"/>
                <a:gd name="connsiteY8" fmla="*/ 143083 h 326266"/>
                <a:gd name="connsiteX9" fmla="*/ 138556 w 374323"/>
                <a:gd name="connsiteY9" fmla="*/ 296126 h 326266"/>
                <a:gd name="connsiteX10" fmla="*/ 333271 w 374323"/>
                <a:gd name="connsiteY10" fmla="*/ 326266 h 326266"/>
                <a:gd name="connsiteX0" fmla="*/ 333271 w 374323"/>
                <a:gd name="connsiteY0" fmla="*/ 328829 h 328829"/>
                <a:gd name="connsiteX1" fmla="*/ 374323 w 374323"/>
                <a:gd name="connsiteY1" fmla="*/ 194808 h 328829"/>
                <a:gd name="connsiteX2" fmla="*/ 320246 w 374323"/>
                <a:gd name="connsiteY2" fmla="*/ 160395 h 328829"/>
                <a:gd name="connsiteX3" fmla="*/ 358336 w 374323"/>
                <a:gd name="connsiteY3" fmla="*/ 20121 h 328829"/>
                <a:gd name="connsiteX4" fmla="*/ 300491 w 374323"/>
                <a:gd name="connsiteY4" fmla="*/ 24488 h 328829"/>
                <a:gd name="connsiteX5" fmla="*/ 271085 w 374323"/>
                <a:gd name="connsiteY5" fmla="*/ 130898 h 328829"/>
                <a:gd name="connsiteX6" fmla="*/ 35289 w 374323"/>
                <a:gd name="connsiteY6" fmla="*/ 11785 h 328829"/>
                <a:gd name="connsiteX7" fmla="*/ 19237 w 374323"/>
                <a:gd name="connsiteY7" fmla="*/ 73148 h 328829"/>
                <a:gd name="connsiteX8" fmla="*/ 138349 w 374323"/>
                <a:gd name="connsiteY8" fmla="*/ 145646 h 328829"/>
                <a:gd name="connsiteX9" fmla="*/ 138556 w 374323"/>
                <a:gd name="connsiteY9" fmla="*/ 298689 h 328829"/>
                <a:gd name="connsiteX10" fmla="*/ 333271 w 374323"/>
                <a:gd name="connsiteY10" fmla="*/ 328829 h 328829"/>
                <a:gd name="connsiteX0" fmla="*/ 333271 w 374323"/>
                <a:gd name="connsiteY0" fmla="*/ 326045 h 326045"/>
                <a:gd name="connsiteX1" fmla="*/ 374323 w 374323"/>
                <a:gd name="connsiteY1" fmla="*/ 192024 h 326045"/>
                <a:gd name="connsiteX2" fmla="*/ 320246 w 374323"/>
                <a:gd name="connsiteY2" fmla="*/ 157611 h 326045"/>
                <a:gd name="connsiteX3" fmla="*/ 358336 w 374323"/>
                <a:gd name="connsiteY3" fmla="*/ 17337 h 326045"/>
                <a:gd name="connsiteX4" fmla="*/ 300491 w 374323"/>
                <a:gd name="connsiteY4" fmla="*/ 21704 h 326045"/>
                <a:gd name="connsiteX5" fmla="*/ 271085 w 374323"/>
                <a:gd name="connsiteY5" fmla="*/ 128114 h 326045"/>
                <a:gd name="connsiteX6" fmla="*/ 35289 w 374323"/>
                <a:gd name="connsiteY6" fmla="*/ 9001 h 326045"/>
                <a:gd name="connsiteX7" fmla="*/ 19237 w 374323"/>
                <a:gd name="connsiteY7" fmla="*/ 70364 h 326045"/>
                <a:gd name="connsiteX8" fmla="*/ 138349 w 374323"/>
                <a:gd name="connsiteY8" fmla="*/ 142862 h 326045"/>
                <a:gd name="connsiteX9" fmla="*/ 138556 w 374323"/>
                <a:gd name="connsiteY9" fmla="*/ 295905 h 326045"/>
                <a:gd name="connsiteX10" fmla="*/ 333271 w 374323"/>
                <a:gd name="connsiteY10" fmla="*/ 326045 h 32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4323" h="326045">
                  <a:moveTo>
                    <a:pt x="333271" y="326045"/>
                  </a:moveTo>
                  <a:lnTo>
                    <a:pt x="374323" y="192024"/>
                  </a:lnTo>
                  <a:lnTo>
                    <a:pt x="320246" y="157611"/>
                  </a:lnTo>
                  <a:cubicBezTo>
                    <a:pt x="313837" y="118052"/>
                    <a:pt x="313361" y="83433"/>
                    <a:pt x="358336" y="17337"/>
                  </a:cubicBezTo>
                  <a:cubicBezTo>
                    <a:pt x="345831" y="-14338"/>
                    <a:pt x="337845" y="3683"/>
                    <a:pt x="300491" y="21704"/>
                  </a:cubicBezTo>
                  <a:cubicBezTo>
                    <a:pt x="268854" y="61693"/>
                    <a:pt x="275617" y="90386"/>
                    <a:pt x="271085" y="128114"/>
                  </a:cubicBezTo>
                  <a:lnTo>
                    <a:pt x="35289" y="9001"/>
                  </a:lnTo>
                  <a:cubicBezTo>
                    <a:pt x="-14927" y="20909"/>
                    <a:pt x="-3185" y="54183"/>
                    <a:pt x="19237" y="70364"/>
                  </a:cubicBezTo>
                  <a:lnTo>
                    <a:pt x="138349" y="142862"/>
                  </a:lnTo>
                  <a:cubicBezTo>
                    <a:pt x="107796" y="210256"/>
                    <a:pt x="111425" y="271240"/>
                    <a:pt x="138556" y="295905"/>
                  </a:cubicBezTo>
                  <a:cubicBezTo>
                    <a:pt x="189930" y="345120"/>
                    <a:pt x="277624" y="313150"/>
                    <a:pt x="333271" y="326045"/>
                  </a:cubicBezTo>
                  <a:close/>
                </a:path>
              </a:pathLst>
            </a:custGeom>
            <a:solidFill>
              <a:srgbClr val="EBA281"/>
            </a:solidFill>
            <a:ln>
              <a:solidFill>
                <a:srgbClr val="EBA2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546755" y="1737109"/>
              <a:ext cx="2780907" cy="2780907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96203" y="1422386"/>
            <a:ext cx="525463" cy="911226"/>
            <a:chOff x="9543133" y="5946775"/>
            <a:chExt cx="525463" cy="911226"/>
          </a:xfrm>
          <a:solidFill>
            <a:schemeClr val="accent1"/>
          </a:solidFill>
        </p:grpSpPr>
        <p:sp>
          <p:nvSpPr>
            <p:cNvPr id="144" name="Freeform 44"/>
            <p:cNvSpPr>
              <a:spLocks/>
            </p:cNvSpPr>
            <p:nvPr/>
          </p:nvSpPr>
          <p:spPr bwMode="auto">
            <a:xfrm>
              <a:off x="9660608" y="6637338"/>
              <a:ext cx="230188" cy="220663"/>
            </a:xfrm>
            <a:custGeom>
              <a:avLst/>
              <a:gdLst>
                <a:gd name="T0" fmla="*/ 72 w 145"/>
                <a:gd name="T1" fmla="*/ 0 h 139"/>
                <a:gd name="T2" fmla="*/ 72 w 145"/>
                <a:gd name="T3" fmla="*/ 0 h 139"/>
                <a:gd name="T4" fmla="*/ 57 w 145"/>
                <a:gd name="T5" fmla="*/ 1 h 139"/>
                <a:gd name="T6" fmla="*/ 42 w 145"/>
                <a:gd name="T7" fmla="*/ 4 h 139"/>
                <a:gd name="T8" fmla="*/ 30 w 145"/>
                <a:gd name="T9" fmla="*/ 11 h 139"/>
                <a:gd name="T10" fmla="*/ 20 w 145"/>
                <a:gd name="T11" fmla="*/ 19 h 139"/>
                <a:gd name="T12" fmla="*/ 20 w 145"/>
                <a:gd name="T13" fmla="*/ 19 h 139"/>
                <a:gd name="T14" fmla="*/ 14 w 145"/>
                <a:gd name="T15" fmla="*/ 24 h 139"/>
                <a:gd name="T16" fmla="*/ 10 w 145"/>
                <a:gd name="T17" fmla="*/ 30 h 139"/>
                <a:gd name="T18" fmla="*/ 4 w 145"/>
                <a:gd name="T19" fmla="*/ 42 h 139"/>
                <a:gd name="T20" fmla="*/ 1 w 145"/>
                <a:gd name="T21" fmla="*/ 55 h 139"/>
                <a:gd name="T22" fmla="*/ 0 w 145"/>
                <a:gd name="T23" fmla="*/ 70 h 139"/>
                <a:gd name="T24" fmla="*/ 0 w 145"/>
                <a:gd name="T25" fmla="*/ 70 h 139"/>
                <a:gd name="T26" fmla="*/ 1 w 145"/>
                <a:gd name="T27" fmla="*/ 84 h 139"/>
                <a:gd name="T28" fmla="*/ 4 w 145"/>
                <a:gd name="T29" fmla="*/ 98 h 139"/>
                <a:gd name="T30" fmla="*/ 10 w 145"/>
                <a:gd name="T31" fmla="*/ 110 h 139"/>
                <a:gd name="T32" fmla="*/ 20 w 145"/>
                <a:gd name="T33" fmla="*/ 120 h 139"/>
                <a:gd name="T34" fmla="*/ 20 w 145"/>
                <a:gd name="T35" fmla="*/ 120 h 139"/>
                <a:gd name="T36" fmla="*/ 30 w 145"/>
                <a:gd name="T37" fmla="*/ 128 h 139"/>
                <a:gd name="T38" fmla="*/ 42 w 145"/>
                <a:gd name="T39" fmla="*/ 134 h 139"/>
                <a:gd name="T40" fmla="*/ 56 w 145"/>
                <a:gd name="T41" fmla="*/ 138 h 139"/>
                <a:gd name="T42" fmla="*/ 70 w 145"/>
                <a:gd name="T43" fmla="*/ 139 h 139"/>
                <a:gd name="T44" fmla="*/ 70 w 145"/>
                <a:gd name="T45" fmla="*/ 139 h 139"/>
                <a:gd name="T46" fmla="*/ 72 w 145"/>
                <a:gd name="T47" fmla="*/ 139 h 139"/>
                <a:gd name="T48" fmla="*/ 72 w 145"/>
                <a:gd name="T49" fmla="*/ 139 h 139"/>
                <a:gd name="T50" fmla="*/ 86 w 145"/>
                <a:gd name="T51" fmla="*/ 138 h 139"/>
                <a:gd name="T52" fmla="*/ 101 w 145"/>
                <a:gd name="T53" fmla="*/ 135 h 139"/>
                <a:gd name="T54" fmla="*/ 113 w 145"/>
                <a:gd name="T55" fmla="*/ 128 h 139"/>
                <a:gd name="T56" fmla="*/ 125 w 145"/>
                <a:gd name="T57" fmla="*/ 120 h 139"/>
                <a:gd name="T58" fmla="*/ 125 w 145"/>
                <a:gd name="T59" fmla="*/ 120 h 139"/>
                <a:gd name="T60" fmla="*/ 133 w 145"/>
                <a:gd name="T61" fmla="*/ 110 h 139"/>
                <a:gd name="T62" fmla="*/ 140 w 145"/>
                <a:gd name="T63" fmla="*/ 98 h 139"/>
                <a:gd name="T64" fmla="*/ 144 w 145"/>
                <a:gd name="T65" fmla="*/ 84 h 139"/>
                <a:gd name="T66" fmla="*/ 145 w 145"/>
                <a:gd name="T67" fmla="*/ 70 h 139"/>
                <a:gd name="T68" fmla="*/ 145 w 145"/>
                <a:gd name="T69" fmla="*/ 70 h 139"/>
                <a:gd name="T70" fmla="*/ 144 w 145"/>
                <a:gd name="T71" fmla="*/ 55 h 139"/>
                <a:gd name="T72" fmla="*/ 140 w 145"/>
                <a:gd name="T73" fmla="*/ 42 h 139"/>
                <a:gd name="T74" fmla="*/ 133 w 145"/>
                <a:gd name="T75" fmla="*/ 30 h 139"/>
                <a:gd name="T76" fmla="*/ 129 w 145"/>
                <a:gd name="T77" fmla="*/ 24 h 139"/>
                <a:gd name="T78" fmla="*/ 125 w 145"/>
                <a:gd name="T79" fmla="*/ 19 h 139"/>
                <a:gd name="T80" fmla="*/ 125 w 145"/>
                <a:gd name="T81" fmla="*/ 19 h 139"/>
                <a:gd name="T82" fmla="*/ 113 w 145"/>
                <a:gd name="T83" fmla="*/ 11 h 139"/>
                <a:gd name="T84" fmla="*/ 101 w 145"/>
                <a:gd name="T85" fmla="*/ 4 h 139"/>
                <a:gd name="T86" fmla="*/ 86 w 145"/>
                <a:gd name="T87" fmla="*/ 1 h 139"/>
                <a:gd name="T88" fmla="*/ 72 w 145"/>
                <a:gd name="T89" fmla="*/ 0 h 139"/>
                <a:gd name="T90" fmla="*/ 72 w 145"/>
                <a:gd name="T9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5" h="139">
                  <a:moveTo>
                    <a:pt x="72" y="0"/>
                  </a:moveTo>
                  <a:lnTo>
                    <a:pt x="72" y="0"/>
                  </a:lnTo>
                  <a:lnTo>
                    <a:pt x="57" y="1"/>
                  </a:lnTo>
                  <a:lnTo>
                    <a:pt x="42" y="4"/>
                  </a:lnTo>
                  <a:lnTo>
                    <a:pt x="30" y="11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4" y="24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1" y="5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1" y="84"/>
                  </a:lnTo>
                  <a:lnTo>
                    <a:pt x="4" y="98"/>
                  </a:lnTo>
                  <a:lnTo>
                    <a:pt x="10" y="110"/>
                  </a:lnTo>
                  <a:lnTo>
                    <a:pt x="20" y="120"/>
                  </a:lnTo>
                  <a:lnTo>
                    <a:pt x="20" y="120"/>
                  </a:lnTo>
                  <a:lnTo>
                    <a:pt x="30" y="128"/>
                  </a:lnTo>
                  <a:lnTo>
                    <a:pt x="42" y="134"/>
                  </a:lnTo>
                  <a:lnTo>
                    <a:pt x="56" y="138"/>
                  </a:lnTo>
                  <a:lnTo>
                    <a:pt x="70" y="139"/>
                  </a:lnTo>
                  <a:lnTo>
                    <a:pt x="70" y="139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86" y="138"/>
                  </a:lnTo>
                  <a:lnTo>
                    <a:pt x="101" y="135"/>
                  </a:lnTo>
                  <a:lnTo>
                    <a:pt x="113" y="128"/>
                  </a:lnTo>
                  <a:lnTo>
                    <a:pt x="125" y="120"/>
                  </a:lnTo>
                  <a:lnTo>
                    <a:pt x="125" y="120"/>
                  </a:lnTo>
                  <a:lnTo>
                    <a:pt x="133" y="110"/>
                  </a:lnTo>
                  <a:lnTo>
                    <a:pt x="140" y="98"/>
                  </a:lnTo>
                  <a:lnTo>
                    <a:pt x="144" y="84"/>
                  </a:lnTo>
                  <a:lnTo>
                    <a:pt x="145" y="70"/>
                  </a:lnTo>
                  <a:lnTo>
                    <a:pt x="145" y="70"/>
                  </a:lnTo>
                  <a:lnTo>
                    <a:pt x="144" y="55"/>
                  </a:lnTo>
                  <a:lnTo>
                    <a:pt x="140" y="42"/>
                  </a:lnTo>
                  <a:lnTo>
                    <a:pt x="133" y="30"/>
                  </a:lnTo>
                  <a:lnTo>
                    <a:pt x="129" y="24"/>
                  </a:lnTo>
                  <a:lnTo>
                    <a:pt x="125" y="19"/>
                  </a:lnTo>
                  <a:lnTo>
                    <a:pt x="125" y="19"/>
                  </a:lnTo>
                  <a:lnTo>
                    <a:pt x="113" y="11"/>
                  </a:lnTo>
                  <a:lnTo>
                    <a:pt x="101" y="4"/>
                  </a:lnTo>
                  <a:lnTo>
                    <a:pt x="86" y="1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45"/>
            <p:cNvSpPr>
              <a:spLocks/>
            </p:cNvSpPr>
            <p:nvPr/>
          </p:nvSpPr>
          <p:spPr bwMode="auto">
            <a:xfrm>
              <a:off x="9543133" y="5946775"/>
              <a:ext cx="525463" cy="638175"/>
            </a:xfrm>
            <a:custGeom>
              <a:avLst/>
              <a:gdLst>
                <a:gd name="T0" fmla="*/ 289 w 331"/>
                <a:gd name="T1" fmla="*/ 37 h 402"/>
                <a:gd name="T2" fmla="*/ 265 w 331"/>
                <a:gd name="T3" fmla="*/ 21 h 402"/>
                <a:gd name="T4" fmla="*/ 237 w 331"/>
                <a:gd name="T5" fmla="*/ 9 h 402"/>
                <a:gd name="T6" fmla="*/ 206 w 331"/>
                <a:gd name="T7" fmla="*/ 3 h 402"/>
                <a:gd name="T8" fmla="*/ 171 w 331"/>
                <a:gd name="T9" fmla="*/ 0 h 402"/>
                <a:gd name="T10" fmla="*/ 144 w 331"/>
                <a:gd name="T11" fmla="*/ 1 h 402"/>
                <a:gd name="T12" fmla="*/ 98 w 331"/>
                <a:gd name="T13" fmla="*/ 8 h 402"/>
                <a:gd name="T14" fmla="*/ 78 w 331"/>
                <a:gd name="T15" fmla="*/ 13 h 402"/>
                <a:gd name="T16" fmla="*/ 42 w 331"/>
                <a:gd name="T17" fmla="*/ 28 h 402"/>
                <a:gd name="T18" fmla="*/ 10 w 331"/>
                <a:gd name="T19" fmla="*/ 47 h 402"/>
                <a:gd name="T20" fmla="*/ 50 w 331"/>
                <a:gd name="T21" fmla="*/ 147 h 402"/>
                <a:gd name="T22" fmla="*/ 62 w 331"/>
                <a:gd name="T23" fmla="*/ 139 h 402"/>
                <a:gd name="T24" fmla="*/ 82 w 331"/>
                <a:gd name="T25" fmla="*/ 127 h 402"/>
                <a:gd name="T26" fmla="*/ 106 w 331"/>
                <a:gd name="T27" fmla="*/ 116 h 402"/>
                <a:gd name="T28" fmla="*/ 118 w 331"/>
                <a:gd name="T29" fmla="*/ 112 h 402"/>
                <a:gd name="T30" fmla="*/ 131 w 331"/>
                <a:gd name="T31" fmla="*/ 109 h 402"/>
                <a:gd name="T32" fmla="*/ 154 w 331"/>
                <a:gd name="T33" fmla="*/ 107 h 402"/>
                <a:gd name="T34" fmla="*/ 170 w 331"/>
                <a:gd name="T35" fmla="*/ 108 h 402"/>
                <a:gd name="T36" fmla="*/ 190 w 331"/>
                <a:gd name="T37" fmla="*/ 115 h 402"/>
                <a:gd name="T38" fmla="*/ 197 w 331"/>
                <a:gd name="T39" fmla="*/ 119 h 402"/>
                <a:gd name="T40" fmla="*/ 205 w 331"/>
                <a:gd name="T41" fmla="*/ 132 h 402"/>
                <a:gd name="T42" fmla="*/ 207 w 331"/>
                <a:gd name="T43" fmla="*/ 152 h 402"/>
                <a:gd name="T44" fmla="*/ 206 w 331"/>
                <a:gd name="T45" fmla="*/ 160 h 402"/>
                <a:gd name="T46" fmla="*/ 203 w 331"/>
                <a:gd name="T47" fmla="*/ 174 h 402"/>
                <a:gd name="T48" fmla="*/ 199 w 331"/>
                <a:gd name="T49" fmla="*/ 179 h 402"/>
                <a:gd name="T50" fmla="*/ 178 w 331"/>
                <a:gd name="T51" fmla="*/ 206 h 402"/>
                <a:gd name="T52" fmla="*/ 146 w 331"/>
                <a:gd name="T53" fmla="*/ 232 h 402"/>
                <a:gd name="T54" fmla="*/ 138 w 331"/>
                <a:gd name="T55" fmla="*/ 240 h 402"/>
                <a:gd name="T56" fmla="*/ 122 w 331"/>
                <a:gd name="T57" fmla="*/ 259 h 402"/>
                <a:gd name="T58" fmla="*/ 114 w 331"/>
                <a:gd name="T59" fmla="*/ 270 h 402"/>
                <a:gd name="T60" fmla="*/ 102 w 331"/>
                <a:gd name="T61" fmla="*/ 292 h 402"/>
                <a:gd name="T62" fmla="*/ 92 w 331"/>
                <a:gd name="T63" fmla="*/ 320 h 402"/>
                <a:gd name="T64" fmla="*/ 90 w 331"/>
                <a:gd name="T65" fmla="*/ 330 h 402"/>
                <a:gd name="T66" fmla="*/ 87 w 331"/>
                <a:gd name="T67" fmla="*/ 364 h 402"/>
                <a:gd name="T68" fmla="*/ 88 w 331"/>
                <a:gd name="T69" fmla="*/ 390 h 402"/>
                <a:gd name="T70" fmla="*/ 100 w 331"/>
                <a:gd name="T71" fmla="*/ 402 h 402"/>
                <a:gd name="T72" fmla="*/ 197 w 331"/>
                <a:gd name="T73" fmla="*/ 388 h 402"/>
                <a:gd name="T74" fmla="*/ 197 w 331"/>
                <a:gd name="T75" fmla="*/ 375 h 402"/>
                <a:gd name="T76" fmla="*/ 201 w 331"/>
                <a:gd name="T77" fmla="*/ 352 h 402"/>
                <a:gd name="T78" fmla="*/ 205 w 331"/>
                <a:gd name="T79" fmla="*/ 343 h 402"/>
                <a:gd name="T80" fmla="*/ 229 w 331"/>
                <a:gd name="T81" fmla="*/ 311 h 402"/>
                <a:gd name="T82" fmla="*/ 243 w 331"/>
                <a:gd name="T83" fmla="*/ 298 h 402"/>
                <a:gd name="T84" fmla="*/ 259 w 331"/>
                <a:gd name="T85" fmla="*/ 284 h 402"/>
                <a:gd name="T86" fmla="*/ 294 w 331"/>
                <a:gd name="T87" fmla="*/ 251 h 402"/>
                <a:gd name="T88" fmla="*/ 302 w 331"/>
                <a:gd name="T89" fmla="*/ 242 h 402"/>
                <a:gd name="T90" fmla="*/ 315 w 331"/>
                <a:gd name="T91" fmla="*/ 218 h 402"/>
                <a:gd name="T92" fmla="*/ 321 w 331"/>
                <a:gd name="T93" fmla="*/ 206 h 402"/>
                <a:gd name="T94" fmla="*/ 329 w 331"/>
                <a:gd name="T95" fmla="*/ 175 h 402"/>
                <a:gd name="T96" fmla="*/ 331 w 331"/>
                <a:gd name="T97" fmla="*/ 137 h 402"/>
                <a:gd name="T98" fmla="*/ 331 w 331"/>
                <a:gd name="T99" fmla="*/ 123 h 402"/>
                <a:gd name="T100" fmla="*/ 326 w 331"/>
                <a:gd name="T101" fmla="*/ 95 h 402"/>
                <a:gd name="T102" fmla="*/ 315 w 331"/>
                <a:gd name="T103" fmla="*/ 69 h 402"/>
                <a:gd name="T104" fmla="*/ 298 w 331"/>
                <a:gd name="T105" fmla="*/ 47 h 402"/>
                <a:gd name="T106" fmla="*/ 289 w 331"/>
                <a:gd name="T107" fmla="*/ 37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1" h="402">
                  <a:moveTo>
                    <a:pt x="289" y="37"/>
                  </a:moveTo>
                  <a:lnTo>
                    <a:pt x="289" y="37"/>
                  </a:lnTo>
                  <a:lnTo>
                    <a:pt x="277" y="28"/>
                  </a:lnTo>
                  <a:lnTo>
                    <a:pt x="265" y="21"/>
                  </a:lnTo>
                  <a:lnTo>
                    <a:pt x="251" y="15"/>
                  </a:lnTo>
                  <a:lnTo>
                    <a:pt x="237" y="9"/>
                  </a:lnTo>
                  <a:lnTo>
                    <a:pt x="222" y="5"/>
                  </a:lnTo>
                  <a:lnTo>
                    <a:pt x="206" y="3"/>
                  </a:lnTo>
                  <a:lnTo>
                    <a:pt x="189" y="1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44" y="1"/>
                  </a:lnTo>
                  <a:lnTo>
                    <a:pt x="120" y="4"/>
                  </a:lnTo>
                  <a:lnTo>
                    <a:pt x="98" y="8"/>
                  </a:lnTo>
                  <a:lnTo>
                    <a:pt x="78" y="13"/>
                  </a:lnTo>
                  <a:lnTo>
                    <a:pt x="78" y="13"/>
                  </a:lnTo>
                  <a:lnTo>
                    <a:pt x="59" y="20"/>
                  </a:lnTo>
                  <a:lnTo>
                    <a:pt x="42" y="28"/>
                  </a:lnTo>
                  <a:lnTo>
                    <a:pt x="26" y="37"/>
                  </a:lnTo>
                  <a:lnTo>
                    <a:pt x="10" y="47"/>
                  </a:lnTo>
                  <a:lnTo>
                    <a:pt x="0" y="53"/>
                  </a:lnTo>
                  <a:lnTo>
                    <a:pt x="50" y="147"/>
                  </a:lnTo>
                  <a:lnTo>
                    <a:pt x="62" y="139"/>
                  </a:lnTo>
                  <a:lnTo>
                    <a:pt x="62" y="139"/>
                  </a:lnTo>
                  <a:lnTo>
                    <a:pt x="82" y="127"/>
                  </a:lnTo>
                  <a:lnTo>
                    <a:pt x="82" y="127"/>
                  </a:lnTo>
                  <a:lnTo>
                    <a:pt x="94" y="121"/>
                  </a:lnTo>
                  <a:lnTo>
                    <a:pt x="106" y="116"/>
                  </a:lnTo>
                  <a:lnTo>
                    <a:pt x="106" y="116"/>
                  </a:lnTo>
                  <a:lnTo>
                    <a:pt x="118" y="112"/>
                  </a:lnTo>
                  <a:lnTo>
                    <a:pt x="131" y="109"/>
                  </a:lnTo>
                  <a:lnTo>
                    <a:pt x="131" y="109"/>
                  </a:lnTo>
                  <a:lnTo>
                    <a:pt x="143" y="108"/>
                  </a:lnTo>
                  <a:lnTo>
                    <a:pt x="154" y="107"/>
                  </a:lnTo>
                  <a:lnTo>
                    <a:pt x="154" y="107"/>
                  </a:lnTo>
                  <a:lnTo>
                    <a:pt x="170" y="108"/>
                  </a:lnTo>
                  <a:lnTo>
                    <a:pt x="182" y="111"/>
                  </a:lnTo>
                  <a:lnTo>
                    <a:pt x="190" y="115"/>
                  </a:lnTo>
                  <a:lnTo>
                    <a:pt x="197" y="119"/>
                  </a:lnTo>
                  <a:lnTo>
                    <a:pt x="197" y="119"/>
                  </a:lnTo>
                  <a:lnTo>
                    <a:pt x="201" y="125"/>
                  </a:lnTo>
                  <a:lnTo>
                    <a:pt x="205" y="132"/>
                  </a:lnTo>
                  <a:lnTo>
                    <a:pt x="206" y="141"/>
                  </a:lnTo>
                  <a:lnTo>
                    <a:pt x="207" y="152"/>
                  </a:lnTo>
                  <a:lnTo>
                    <a:pt x="207" y="152"/>
                  </a:lnTo>
                  <a:lnTo>
                    <a:pt x="206" y="160"/>
                  </a:lnTo>
                  <a:lnTo>
                    <a:pt x="205" y="167"/>
                  </a:lnTo>
                  <a:lnTo>
                    <a:pt x="203" y="174"/>
                  </a:lnTo>
                  <a:lnTo>
                    <a:pt x="199" y="179"/>
                  </a:lnTo>
                  <a:lnTo>
                    <a:pt x="199" y="179"/>
                  </a:lnTo>
                  <a:lnTo>
                    <a:pt x="190" y="192"/>
                  </a:lnTo>
                  <a:lnTo>
                    <a:pt x="178" y="206"/>
                  </a:lnTo>
                  <a:lnTo>
                    <a:pt x="178" y="206"/>
                  </a:lnTo>
                  <a:lnTo>
                    <a:pt x="146" y="232"/>
                  </a:lnTo>
                  <a:lnTo>
                    <a:pt x="146" y="232"/>
                  </a:lnTo>
                  <a:lnTo>
                    <a:pt x="138" y="240"/>
                  </a:lnTo>
                  <a:lnTo>
                    <a:pt x="130" y="250"/>
                  </a:lnTo>
                  <a:lnTo>
                    <a:pt x="122" y="259"/>
                  </a:lnTo>
                  <a:lnTo>
                    <a:pt x="114" y="270"/>
                  </a:lnTo>
                  <a:lnTo>
                    <a:pt x="114" y="270"/>
                  </a:lnTo>
                  <a:lnTo>
                    <a:pt x="107" y="280"/>
                  </a:lnTo>
                  <a:lnTo>
                    <a:pt x="102" y="292"/>
                  </a:lnTo>
                  <a:lnTo>
                    <a:pt x="96" y="306"/>
                  </a:lnTo>
                  <a:lnTo>
                    <a:pt x="92" y="320"/>
                  </a:lnTo>
                  <a:lnTo>
                    <a:pt x="92" y="320"/>
                  </a:lnTo>
                  <a:lnTo>
                    <a:pt x="90" y="330"/>
                  </a:lnTo>
                  <a:lnTo>
                    <a:pt x="88" y="342"/>
                  </a:lnTo>
                  <a:lnTo>
                    <a:pt x="87" y="364"/>
                  </a:lnTo>
                  <a:lnTo>
                    <a:pt x="87" y="364"/>
                  </a:lnTo>
                  <a:lnTo>
                    <a:pt x="88" y="390"/>
                  </a:lnTo>
                  <a:lnTo>
                    <a:pt x="90" y="402"/>
                  </a:lnTo>
                  <a:lnTo>
                    <a:pt x="100" y="402"/>
                  </a:lnTo>
                  <a:lnTo>
                    <a:pt x="197" y="402"/>
                  </a:lnTo>
                  <a:lnTo>
                    <a:pt x="197" y="388"/>
                  </a:lnTo>
                  <a:lnTo>
                    <a:pt x="197" y="388"/>
                  </a:lnTo>
                  <a:lnTo>
                    <a:pt x="197" y="375"/>
                  </a:lnTo>
                  <a:lnTo>
                    <a:pt x="198" y="363"/>
                  </a:lnTo>
                  <a:lnTo>
                    <a:pt x="201" y="352"/>
                  </a:lnTo>
                  <a:lnTo>
                    <a:pt x="205" y="343"/>
                  </a:lnTo>
                  <a:lnTo>
                    <a:pt x="205" y="343"/>
                  </a:lnTo>
                  <a:lnTo>
                    <a:pt x="215" y="326"/>
                  </a:lnTo>
                  <a:lnTo>
                    <a:pt x="229" y="311"/>
                  </a:lnTo>
                  <a:lnTo>
                    <a:pt x="229" y="311"/>
                  </a:lnTo>
                  <a:lnTo>
                    <a:pt x="243" y="298"/>
                  </a:lnTo>
                  <a:lnTo>
                    <a:pt x="259" y="284"/>
                  </a:lnTo>
                  <a:lnTo>
                    <a:pt x="259" y="284"/>
                  </a:lnTo>
                  <a:lnTo>
                    <a:pt x="278" y="268"/>
                  </a:lnTo>
                  <a:lnTo>
                    <a:pt x="294" y="251"/>
                  </a:lnTo>
                  <a:lnTo>
                    <a:pt x="294" y="251"/>
                  </a:lnTo>
                  <a:lnTo>
                    <a:pt x="302" y="242"/>
                  </a:lnTo>
                  <a:lnTo>
                    <a:pt x="309" y="230"/>
                  </a:lnTo>
                  <a:lnTo>
                    <a:pt x="315" y="218"/>
                  </a:lnTo>
                  <a:lnTo>
                    <a:pt x="321" y="206"/>
                  </a:lnTo>
                  <a:lnTo>
                    <a:pt x="321" y="206"/>
                  </a:lnTo>
                  <a:lnTo>
                    <a:pt x="326" y="191"/>
                  </a:lnTo>
                  <a:lnTo>
                    <a:pt x="329" y="175"/>
                  </a:lnTo>
                  <a:lnTo>
                    <a:pt x="331" y="157"/>
                  </a:lnTo>
                  <a:lnTo>
                    <a:pt x="331" y="137"/>
                  </a:lnTo>
                  <a:lnTo>
                    <a:pt x="331" y="137"/>
                  </a:lnTo>
                  <a:lnTo>
                    <a:pt x="331" y="123"/>
                  </a:lnTo>
                  <a:lnTo>
                    <a:pt x="329" y="108"/>
                  </a:lnTo>
                  <a:lnTo>
                    <a:pt x="326" y="95"/>
                  </a:lnTo>
                  <a:lnTo>
                    <a:pt x="321" y="81"/>
                  </a:lnTo>
                  <a:lnTo>
                    <a:pt x="315" y="69"/>
                  </a:lnTo>
                  <a:lnTo>
                    <a:pt x="307" y="57"/>
                  </a:lnTo>
                  <a:lnTo>
                    <a:pt x="298" y="47"/>
                  </a:lnTo>
                  <a:lnTo>
                    <a:pt x="289" y="37"/>
                  </a:lnTo>
                  <a:lnTo>
                    <a:pt x="28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 rot="572982">
            <a:off x="4007562" y="2226040"/>
            <a:ext cx="347290" cy="602249"/>
            <a:chOff x="9543133" y="5946775"/>
            <a:chExt cx="525463" cy="91122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47" name="Freeform 44"/>
            <p:cNvSpPr>
              <a:spLocks/>
            </p:cNvSpPr>
            <p:nvPr/>
          </p:nvSpPr>
          <p:spPr bwMode="auto">
            <a:xfrm>
              <a:off x="9660608" y="6637338"/>
              <a:ext cx="230188" cy="220663"/>
            </a:xfrm>
            <a:custGeom>
              <a:avLst/>
              <a:gdLst>
                <a:gd name="T0" fmla="*/ 72 w 145"/>
                <a:gd name="T1" fmla="*/ 0 h 139"/>
                <a:gd name="T2" fmla="*/ 72 w 145"/>
                <a:gd name="T3" fmla="*/ 0 h 139"/>
                <a:gd name="T4" fmla="*/ 57 w 145"/>
                <a:gd name="T5" fmla="*/ 1 h 139"/>
                <a:gd name="T6" fmla="*/ 42 w 145"/>
                <a:gd name="T7" fmla="*/ 4 h 139"/>
                <a:gd name="T8" fmla="*/ 30 w 145"/>
                <a:gd name="T9" fmla="*/ 11 h 139"/>
                <a:gd name="T10" fmla="*/ 20 w 145"/>
                <a:gd name="T11" fmla="*/ 19 h 139"/>
                <a:gd name="T12" fmla="*/ 20 w 145"/>
                <a:gd name="T13" fmla="*/ 19 h 139"/>
                <a:gd name="T14" fmla="*/ 14 w 145"/>
                <a:gd name="T15" fmla="*/ 24 h 139"/>
                <a:gd name="T16" fmla="*/ 10 w 145"/>
                <a:gd name="T17" fmla="*/ 30 h 139"/>
                <a:gd name="T18" fmla="*/ 4 w 145"/>
                <a:gd name="T19" fmla="*/ 42 h 139"/>
                <a:gd name="T20" fmla="*/ 1 w 145"/>
                <a:gd name="T21" fmla="*/ 55 h 139"/>
                <a:gd name="T22" fmla="*/ 0 w 145"/>
                <a:gd name="T23" fmla="*/ 70 h 139"/>
                <a:gd name="T24" fmla="*/ 0 w 145"/>
                <a:gd name="T25" fmla="*/ 70 h 139"/>
                <a:gd name="T26" fmla="*/ 1 w 145"/>
                <a:gd name="T27" fmla="*/ 84 h 139"/>
                <a:gd name="T28" fmla="*/ 4 w 145"/>
                <a:gd name="T29" fmla="*/ 98 h 139"/>
                <a:gd name="T30" fmla="*/ 10 w 145"/>
                <a:gd name="T31" fmla="*/ 110 h 139"/>
                <a:gd name="T32" fmla="*/ 20 w 145"/>
                <a:gd name="T33" fmla="*/ 120 h 139"/>
                <a:gd name="T34" fmla="*/ 20 w 145"/>
                <a:gd name="T35" fmla="*/ 120 h 139"/>
                <a:gd name="T36" fmla="*/ 30 w 145"/>
                <a:gd name="T37" fmla="*/ 128 h 139"/>
                <a:gd name="T38" fmla="*/ 42 w 145"/>
                <a:gd name="T39" fmla="*/ 134 h 139"/>
                <a:gd name="T40" fmla="*/ 56 w 145"/>
                <a:gd name="T41" fmla="*/ 138 h 139"/>
                <a:gd name="T42" fmla="*/ 70 w 145"/>
                <a:gd name="T43" fmla="*/ 139 h 139"/>
                <a:gd name="T44" fmla="*/ 70 w 145"/>
                <a:gd name="T45" fmla="*/ 139 h 139"/>
                <a:gd name="T46" fmla="*/ 72 w 145"/>
                <a:gd name="T47" fmla="*/ 139 h 139"/>
                <a:gd name="T48" fmla="*/ 72 w 145"/>
                <a:gd name="T49" fmla="*/ 139 h 139"/>
                <a:gd name="T50" fmla="*/ 86 w 145"/>
                <a:gd name="T51" fmla="*/ 138 h 139"/>
                <a:gd name="T52" fmla="*/ 101 w 145"/>
                <a:gd name="T53" fmla="*/ 135 h 139"/>
                <a:gd name="T54" fmla="*/ 113 w 145"/>
                <a:gd name="T55" fmla="*/ 128 h 139"/>
                <a:gd name="T56" fmla="*/ 125 w 145"/>
                <a:gd name="T57" fmla="*/ 120 h 139"/>
                <a:gd name="T58" fmla="*/ 125 w 145"/>
                <a:gd name="T59" fmla="*/ 120 h 139"/>
                <a:gd name="T60" fmla="*/ 133 w 145"/>
                <a:gd name="T61" fmla="*/ 110 h 139"/>
                <a:gd name="T62" fmla="*/ 140 w 145"/>
                <a:gd name="T63" fmla="*/ 98 h 139"/>
                <a:gd name="T64" fmla="*/ 144 w 145"/>
                <a:gd name="T65" fmla="*/ 84 h 139"/>
                <a:gd name="T66" fmla="*/ 145 w 145"/>
                <a:gd name="T67" fmla="*/ 70 h 139"/>
                <a:gd name="T68" fmla="*/ 145 w 145"/>
                <a:gd name="T69" fmla="*/ 70 h 139"/>
                <a:gd name="T70" fmla="*/ 144 w 145"/>
                <a:gd name="T71" fmla="*/ 55 h 139"/>
                <a:gd name="T72" fmla="*/ 140 w 145"/>
                <a:gd name="T73" fmla="*/ 42 h 139"/>
                <a:gd name="T74" fmla="*/ 133 w 145"/>
                <a:gd name="T75" fmla="*/ 30 h 139"/>
                <a:gd name="T76" fmla="*/ 129 w 145"/>
                <a:gd name="T77" fmla="*/ 24 h 139"/>
                <a:gd name="T78" fmla="*/ 125 w 145"/>
                <a:gd name="T79" fmla="*/ 19 h 139"/>
                <a:gd name="T80" fmla="*/ 125 w 145"/>
                <a:gd name="T81" fmla="*/ 19 h 139"/>
                <a:gd name="T82" fmla="*/ 113 w 145"/>
                <a:gd name="T83" fmla="*/ 11 h 139"/>
                <a:gd name="T84" fmla="*/ 101 w 145"/>
                <a:gd name="T85" fmla="*/ 4 h 139"/>
                <a:gd name="T86" fmla="*/ 86 w 145"/>
                <a:gd name="T87" fmla="*/ 1 h 139"/>
                <a:gd name="T88" fmla="*/ 72 w 145"/>
                <a:gd name="T89" fmla="*/ 0 h 139"/>
                <a:gd name="T90" fmla="*/ 72 w 145"/>
                <a:gd name="T9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5" h="139">
                  <a:moveTo>
                    <a:pt x="72" y="0"/>
                  </a:moveTo>
                  <a:lnTo>
                    <a:pt x="72" y="0"/>
                  </a:lnTo>
                  <a:lnTo>
                    <a:pt x="57" y="1"/>
                  </a:lnTo>
                  <a:lnTo>
                    <a:pt x="42" y="4"/>
                  </a:lnTo>
                  <a:lnTo>
                    <a:pt x="30" y="11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4" y="24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1" y="5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1" y="84"/>
                  </a:lnTo>
                  <a:lnTo>
                    <a:pt x="4" y="98"/>
                  </a:lnTo>
                  <a:lnTo>
                    <a:pt x="10" y="110"/>
                  </a:lnTo>
                  <a:lnTo>
                    <a:pt x="20" y="120"/>
                  </a:lnTo>
                  <a:lnTo>
                    <a:pt x="20" y="120"/>
                  </a:lnTo>
                  <a:lnTo>
                    <a:pt x="30" y="128"/>
                  </a:lnTo>
                  <a:lnTo>
                    <a:pt x="42" y="134"/>
                  </a:lnTo>
                  <a:lnTo>
                    <a:pt x="56" y="138"/>
                  </a:lnTo>
                  <a:lnTo>
                    <a:pt x="70" y="139"/>
                  </a:lnTo>
                  <a:lnTo>
                    <a:pt x="70" y="139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86" y="138"/>
                  </a:lnTo>
                  <a:lnTo>
                    <a:pt x="101" y="135"/>
                  </a:lnTo>
                  <a:lnTo>
                    <a:pt x="113" y="128"/>
                  </a:lnTo>
                  <a:lnTo>
                    <a:pt x="125" y="120"/>
                  </a:lnTo>
                  <a:lnTo>
                    <a:pt x="125" y="120"/>
                  </a:lnTo>
                  <a:lnTo>
                    <a:pt x="133" y="110"/>
                  </a:lnTo>
                  <a:lnTo>
                    <a:pt x="140" y="98"/>
                  </a:lnTo>
                  <a:lnTo>
                    <a:pt x="144" y="84"/>
                  </a:lnTo>
                  <a:lnTo>
                    <a:pt x="145" y="70"/>
                  </a:lnTo>
                  <a:lnTo>
                    <a:pt x="145" y="70"/>
                  </a:lnTo>
                  <a:lnTo>
                    <a:pt x="144" y="55"/>
                  </a:lnTo>
                  <a:lnTo>
                    <a:pt x="140" y="42"/>
                  </a:lnTo>
                  <a:lnTo>
                    <a:pt x="133" y="30"/>
                  </a:lnTo>
                  <a:lnTo>
                    <a:pt x="129" y="24"/>
                  </a:lnTo>
                  <a:lnTo>
                    <a:pt x="125" y="19"/>
                  </a:lnTo>
                  <a:lnTo>
                    <a:pt x="125" y="19"/>
                  </a:lnTo>
                  <a:lnTo>
                    <a:pt x="113" y="11"/>
                  </a:lnTo>
                  <a:lnTo>
                    <a:pt x="101" y="4"/>
                  </a:lnTo>
                  <a:lnTo>
                    <a:pt x="86" y="1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45"/>
            <p:cNvSpPr>
              <a:spLocks/>
            </p:cNvSpPr>
            <p:nvPr/>
          </p:nvSpPr>
          <p:spPr bwMode="auto">
            <a:xfrm>
              <a:off x="9543133" y="5946775"/>
              <a:ext cx="525463" cy="638175"/>
            </a:xfrm>
            <a:custGeom>
              <a:avLst/>
              <a:gdLst>
                <a:gd name="T0" fmla="*/ 289 w 331"/>
                <a:gd name="T1" fmla="*/ 37 h 402"/>
                <a:gd name="T2" fmla="*/ 265 w 331"/>
                <a:gd name="T3" fmla="*/ 21 h 402"/>
                <a:gd name="T4" fmla="*/ 237 w 331"/>
                <a:gd name="T5" fmla="*/ 9 h 402"/>
                <a:gd name="T6" fmla="*/ 206 w 331"/>
                <a:gd name="T7" fmla="*/ 3 h 402"/>
                <a:gd name="T8" fmla="*/ 171 w 331"/>
                <a:gd name="T9" fmla="*/ 0 h 402"/>
                <a:gd name="T10" fmla="*/ 144 w 331"/>
                <a:gd name="T11" fmla="*/ 1 h 402"/>
                <a:gd name="T12" fmla="*/ 98 w 331"/>
                <a:gd name="T13" fmla="*/ 8 h 402"/>
                <a:gd name="T14" fmla="*/ 78 w 331"/>
                <a:gd name="T15" fmla="*/ 13 h 402"/>
                <a:gd name="T16" fmla="*/ 42 w 331"/>
                <a:gd name="T17" fmla="*/ 28 h 402"/>
                <a:gd name="T18" fmla="*/ 10 w 331"/>
                <a:gd name="T19" fmla="*/ 47 h 402"/>
                <a:gd name="T20" fmla="*/ 50 w 331"/>
                <a:gd name="T21" fmla="*/ 147 h 402"/>
                <a:gd name="T22" fmla="*/ 62 w 331"/>
                <a:gd name="T23" fmla="*/ 139 h 402"/>
                <a:gd name="T24" fmla="*/ 82 w 331"/>
                <a:gd name="T25" fmla="*/ 127 h 402"/>
                <a:gd name="T26" fmla="*/ 106 w 331"/>
                <a:gd name="T27" fmla="*/ 116 h 402"/>
                <a:gd name="T28" fmla="*/ 118 w 331"/>
                <a:gd name="T29" fmla="*/ 112 h 402"/>
                <a:gd name="T30" fmla="*/ 131 w 331"/>
                <a:gd name="T31" fmla="*/ 109 h 402"/>
                <a:gd name="T32" fmla="*/ 154 w 331"/>
                <a:gd name="T33" fmla="*/ 107 h 402"/>
                <a:gd name="T34" fmla="*/ 170 w 331"/>
                <a:gd name="T35" fmla="*/ 108 h 402"/>
                <a:gd name="T36" fmla="*/ 190 w 331"/>
                <a:gd name="T37" fmla="*/ 115 h 402"/>
                <a:gd name="T38" fmla="*/ 197 w 331"/>
                <a:gd name="T39" fmla="*/ 119 h 402"/>
                <a:gd name="T40" fmla="*/ 205 w 331"/>
                <a:gd name="T41" fmla="*/ 132 h 402"/>
                <a:gd name="T42" fmla="*/ 207 w 331"/>
                <a:gd name="T43" fmla="*/ 152 h 402"/>
                <a:gd name="T44" fmla="*/ 206 w 331"/>
                <a:gd name="T45" fmla="*/ 160 h 402"/>
                <a:gd name="T46" fmla="*/ 203 w 331"/>
                <a:gd name="T47" fmla="*/ 174 h 402"/>
                <a:gd name="T48" fmla="*/ 199 w 331"/>
                <a:gd name="T49" fmla="*/ 179 h 402"/>
                <a:gd name="T50" fmla="*/ 178 w 331"/>
                <a:gd name="T51" fmla="*/ 206 h 402"/>
                <a:gd name="T52" fmla="*/ 146 w 331"/>
                <a:gd name="T53" fmla="*/ 232 h 402"/>
                <a:gd name="T54" fmla="*/ 138 w 331"/>
                <a:gd name="T55" fmla="*/ 240 h 402"/>
                <a:gd name="T56" fmla="*/ 122 w 331"/>
                <a:gd name="T57" fmla="*/ 259 h 402"/>
                <a:gd name="T58" fmla="*/ 114 w 331"/>
                <a:gd name="T59" fmla="*/ 270 h 402"/>
                <a:gd name="T60" fmla="*/ 102 w 331"/>
                <a:gd name="T61" fmla="*/ 292 h 402"/>
                <a:gd name="T62" fmla="*/ 92 w 331"/>
                <a:gd name="T63" fmla="*/ 320 h 402"/>
                <a:gd name="T64" fmla="*/ 90 w 331"/>
                <a:gd name="T65" fmla="*/ 330 h 402"/>
                <a:gd name="T66" fmla="*/ 87 w 331"/>
                <a:gd name="T67" fmla="*/ 364 h 402"/>
                <a:gd name="T68" fmla="*/ 88 w 331"/>
                <a:gd name="T69" fmla="*/ 390 h 402"/>
                <a:gd name="T70" fmla="*/ 100 w 331"/>
                <a:gd name="T71" fmla="*/ 402 h 402"/>
                <a:gd name="T72" fmla="*/ 197 w 331"/>
                <a:gd name="T73" fmla="*/ 388 h 402"/>
                <a:gd name="T74" fmla="*/ 197 w 331"/>
                <a:gd name="T75" fmla="*/ 375 h 402"/>
                <a:gd name="T76" fmla="*/ 201 w 331"/>
                <a:gd name="T77" fmla="*/ 352 h 402"/>
                <a:gd name="T78" fmla="*/ 205 w 331"/>
                <a:gd name="T79" fmla="*/ 343 h 402"/>
                <a:gd name="T80" fmla="*/ 229 w 331"/>
                <a:gd name="T81" fmla="*/ 311 h 402"/>
                <a:gd name="T82" fmla="*/ 243 w 331"/>
                <a:gd name="T83" fmla="*/ 298 h 402"/>
                <a:gd name="T84" fmla="*/ 259 w 331"/>
                <a:gd name="T85" fmla="*/ 284 h 402"/>
                <a:gd name="T86" fmla="*/ 294 w 331"/>
                <a:gd name="T87" fmla="*/ 251 h 402"/>
                <a:gd name="T88" fmla="*/ 302 w 331"/>
                <a:gd name="T89" fmla="*/ 242 h 402"/>
                <a:gd name="T90" fmla="*/ 315 w 331"/>
                <a:gd name="T91" fmla="*/ 218 h 402"/>
                <a:gd name="T92" fmla="*/ 321 w 331"/>
                <a:gd name="T93" fmla="*/ 206 h 402"/>
                <a:gd name="T94" fmla="*/ 329 w 331"/>
                <a:gd name="T95" fmla="*/ 175 h 402"/>
                <a:gd name="T96" fmla="*/ 331 w 331"/>
                <a:gd name="T97" fmla="*/ 137 h 402"/>
                <a:gd name="T98" fmla="*/ 331 w 331"/>
                <a:gd name="T99" fmla="*/ 123 h 402"/>
                <a:gd name="T100" fmla="*/ 326 w 331"/>
                <a:gd name="T101" fmla="*/ 95 h 402"/>
                <a:gd name="T102" fmla="*/ 315 w 331"/>
                <a:gd name="T103" fmla="*/ 69 h 402"/>
                <a:gd name="T104" fmla="*/ 298 w 331"/>
                <a:gd name="T105" fmla="*/ 47 h 402"/>
                <a:gd name="T106" fmla="*/ 289 w 331"/>
                <a:gd name="T107" fmla="*/ 37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1" h="402">
                  <a:moveTo>
                    <a:pt x="289" y="37"/>
                  </a:moveTo>
                  <a:lnTo>
                    <a:pt x="289" y="37"/>
                  </a:lnTo>
                  <a:lnTo>
                    <a:pt x="277" y="28"/>
                  </a:lnTo>
                  <a:lnTo>
                    <a:pt x="265" y="21"/>
                  </a:lnTo>
                  <a:lnTo>
                    <a:pt x="251" y="15"/>
                  </a:lnTo>
                  <a:lnTo>
                    <a:pt x="237" y="9"/>
                  </a:lnTo>
                  <a:lnTo>
                    <a:pt x="222" y="5"/>
                  </a:lnTo>
                  <a:lnTo>
                    <a:pt x="206" y="3"/>
                  </a:lnTo>
                  <a:lnTo>
                    <a:pt x="189" y="1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44" y="1"/>
                  </a:lnTo>
                  <a:lnTo>
                    <a:pt x="120" y="4"/>
                  </a:lnTo>
                  <a:lnTo>
                    <a:pt x="98" y="8"/>
                  </a:lnTo>
                  <a:lnTo>
                    <a:pt x="78" y="13"/>
                  </a:lnTo>
                  <a:lnTo>
                    <a:pt x="78" y="13"/>
                  </a:lnTo>
                  <a:lnTo>
                    <a:pt x="59" y="20"/>
                  </a:lnTo>
                  <a:lnTo>
                    <a:pt x="42" y="28"/>
                  </a:lnTo>
                  <a:lnTo>
                    <a:pt x="26" y="37"/>
                  </a:lnTo>
                  <a:lnTo>
                    <a:pt x="10" y="47"/>
                  </a:lnTo>
                  <a:lnTo>
                    <a:pt x="0" y="53"/>
                  </a:lnTo>
                  <a:lnTo>
                    <a:pt x="50" y="147"/>
                  </a:lnTo>
                  <a:lnTo>
                    <a:pt x="62" y="139"/>
                  </a:lnTo>
                  <a:lnTo>
                    <a:pt x="62" y="139"/>
                  </a:lnTo>
                  <a:lnTo>
                    <a:pt x="82" y="127"/>
                  </a:lnTo>
                  <a:lnTo>
                    <a:pt x="82" y="127"/>
                  </a:lnTo>
                  <a:lnTo>
                    <a:pt x="94" y="121"/>
                  </a:lnTo>
                  <a:lnTo>
                    <a:pt x="106" y="116"/>
                  </a:lnTo>
                  <a:lnTo>
                    <a:pt x="106" y="116"/>
                  </a:lnTo>
                  <a:lnTo>
                    <a:pt x="118" y="112"/>
                  </a:lnTo>
                  <a:lnTo>
                    <a:pt x="131" y="109"/>
                  </a:lnTo>
                  <a:lnTo>
                    <a:pt x="131" y="109"/>
                  </a:lnTo>
                  <a:lnTo>
                    <a:pt x="143" y="108"/>
                  </a:lnTo>
                  <a:lnTo>
                    <a:pt x="154" y="107"/>
                  </a:lnTo>
                  <a:lnTo>
                    <a:pt x="154" y="107"/>
                  </a:lnTo>
                  <a:lnTo>
                    <a:pt x="170" y="108"/>
                  </a:lnTo>
                  <a:lnTo>
                    <a:pt x="182" y="111"/>
                  </a:lnTo>
                  <a:lnTo>
                    <a:pt x="190" y="115"/>
                  </a:lnTo>
                  <a:lnTo>
                    <a:pt x="197" y="119"/>
                  </a:lnTo>
                  <a:lnTo>
                    <a:pt x="197" y="119"/>
                  </a:lnTo>
                  <a:lnTo>
                    <a:pt x="201" y="125"/>
                  </a:lnTo>
                  <a:lnTo>
                    <a:pt x="205" y="132"/>
                  </a:lnTo>
                  <a:lnTo>
                    <a:pt x="206" y="141"/>
                  </a:lnTo>
                  <a:lnTo>
                    <a:pt x="207" y="152"/>
                  </a:lnTo>
                  <a:lnTo>
                    <a:pt x="207" y="152"/>
                  </a:lnTo>
                  <a:lnTo>
                    <a:pt x="206" y="160"/>
                  </a:lnTo>
                  <a:lnTo>
                    <a:pt x="205" y="167"/>
                  </a:lnTo>
                  <a:lnTo>
                    <a:pt x="203" y="174"/>
                  </a:lnTo>
                  <a:lnTo>
                    <a:pt x="199" y="179"/>
                  </a:lnTo>
                  <a:lnTo>
                    <a:pt x="199" y="179"/>
                  </a:lnTo>
                  <a:lnTo>
                    <a:pt x="190" y="192"/>
                  </a:lnTo>
                  <a:lnTo>
                    <a:pt x="178" y="206"/>
                  </a:lnTo>
                  <a:lnTo>
                    <a:pt x="178" y="206"/>
                  </a:lnTo>
                  <a:lnTo>
                    <a:pt x="146" y="232"/>
                  </a:lnTo>
                  <a:lnTo>
                    <a:pt x="146" y="232"/>
                  </a:lnTo>
                  <a:lnTo>
                    <a:pt x="138" y="240"/>
                  </a:lnTo>
                  <a:lnTo>
                    <a:pt x="130" y="250"/>
                  </a:lnTo>
                  <a:lnTo>
                    <a:pt x="122" y="259"/>
                  </a:lnTo>
                  <a:lnTo>
                    <a:pt x="114" y="270"/>
                  </a:lnTo>
                  <a:lnTo>
                    <a:pt x="114" y="270"/>
                  </a:lnTo>
                  <a:lnTo>
                    <a:pt x="107" y="280"/>
                  </a:lnTo>
                  <a:lnTo>
                    <a:pt x="102" y="292"/>
                  </a:lnTo>
                  <a:lnTo>
                    <a:pt x="96" y="306"/>
                  </a:lnTo>
                  <a:lnTo>
                    <a:pt x="92" y="320"/>
                  </a:lnTo>
                  <a:lnTo>
                    <a:pt x="92" y="320"/>
                  </a:lnTo>
                  <a:lnTo>
                    <a:pt x="90" y="330"/>
                  </a:lnTo>
                  <a:lnTo>
                    <a:pt x="88" y="342"/>
                  </a:lnTo>
                  <a:lnTo>
                    <a:pt x="87" y="364"/>
                  </a:lnTo>
                  <a:lnTo>
                    <a:pt x="87" y="364"/>
                  </a:lnTo>
                  <a:lnTo>
                    <a:pt x="88" y="390"/>
                  </a:lnTo>
                  <a:lnTo>
                    <a:pt x="90" y="402"/>
                  </a:lnTo>
                  <a:lnTo>
                    <a:pt x="100" y="402"/>
                  </a:lnTo>
                  <a:lnTo>
                    <a:pt x="197" y="402"/>
                  </a:lnTo>
                  <a:lnTo>
                    <a:pt x="197" y="388"/>
                  </a:lnTo>
                  <a:lnTo>
                    <a:pt x="197" y="388"/>
                  </a:lnTo>
                  <a:lnTo>
                    <a:pt x="197" y="375"/>
                  </a:lnTo>
                  <a:lnTo>
                    <a:pt x="198" y="363"/>
                  </a:lnTo>
                  <a:lnTo>
                    <a:pt x="201" y="352"/>
                  </a:lnTo>
                  <a:lnTo>
                    <a:pt x="205" y="343"/>
                  </a:lnTo>
                  <a:lnTo>
                    <a:pt x="205" y="343"/>
                  </a:lnTo>
                  <a:lnTo>
                    <a:pt x="215" y="326"/>
                  </a:lnTo>
                  <a:lnTo>
                    <a:pt x="229" y="311"/>
                  </a:lnTo>
                  <a:lnTo>
                    <a:pt x="229" y="311"/>
                  </a:lnTo>
                  <a:lnTo>
                    <a:pt x="243" y="298"/>
                  </a:lnTo>
                  <a:lnTo>
                    <a:pt x="259" y="284"/>
                  </a:lnTo>
                  <a:lnTo>
                    <a:pt x="259" y="284"/>
                  </a:lnTo>
                  <a:lnTo>
                    <a:pt x="278" y="268"/>
                  </a:lnTo>
                  <a:lnTo>
                    <a:pt x="294" y="251"/>
                  </a:lnTo>
                  <a:lnTo>
                    <a:pt x="294" y="251"/>
                  </a:lnTo>
                  <a:lnTo>
                    <a:pt x="302" y="242"/>
                  </a:lnTo>
                  <a:lnTo>
                    <a:pt x="309" y="230"/>
                  </a:lnTo>
                  <a:lnTo>
                    <a:pt x="315" y="218"/>
                  </a:lnTo>
                  <a:lnTo>
                    <a:pt x="321" y="206"/>
                  </a:lnTo>
                  <a:lnTo>
                    <a:pt x="321" y="206"/>
                  </a:lnTo>
                  <a:lnTo>
                    <a:pt x="326" y="191"/>
                  </a:lnTo>
                  <a:lnTo>
                    <a:pt x="329" y="175"/>
                  </a:lnTo>
                  <a:lnTo>
                    <a:pt x="331" y="157"/>
                  </a:lnTo>
                  <a:lnTo>
                    <a:pt x="331" y="137"/>
                  </a:lnTo>
                  <a:lnTo>
                    <a:pt x="331" y="137"/>
                  </a:lnTo>
                  <a:lnTo>
                    <a:pt x="331" y="123"/>
                  </a:lnTo>
                  <a:lnTo>
                    <a:pt x="329" y="108"/>
                  </a:lnTo>
                  <a:lnTo>
                    <a:pt x="326" y="95"/>
                  </a:lnTo>
                  <a:lnTo>
                    <a:pt x="321" y="81"/>
                  </a:lnTo>
                  <a:lnTo>
                    <a:pt x="315" y="69"/>
                  </a:lnTo>
                  <a:lnTo>
                    <a:pt x="307" y="57"/>
                  </a:lnTo>
                  <a:lnTo>
                    <a:pt x="298" y="47"/>
                  </a:lnTo>
                  <a:lnTo>
                    <a:pt x="289" y="37"/>
                  </a:lnTo>
                  <a:lnTo>
                    <a:pt x="28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 rot="20514846">
            <a:off x="1254473" y="1673172"/>
            <a:ext cx="332164" cy="576019"/>
            <a:chOff x="9543133" y="5946775"/>
            <a:chExt cx="525463" cy="911226"/>
          </a:xfrm>
          <a:solidFill>
            <a:schemeClr val="bg1">
              <a:lumMod val="75000"/>
            </a:schemeClr>
          </a:solidFill>
        </p:grpSpPr>
        <p:sp>
          <p:nvSpPr>
            <p:cNvPr id="150" name="Freeform 44"/>
            <p:cNvSpPr>
              <a:spLocks/>
            </p:cNvSpPr>
            <p:nvPr/>
          </p:nvSpPr>
          <p:spPr bwMode="auto">
            <a:xfrm>
              <a:off x="9660608" y="6637338"/>
              <a:ext cx="230188" cy="220663"/>
            </a:xfrm>
            <a:custGeom>
              <a:avLst/>
              <a:gdLst>
                <a:gd name="T0" fmla="*/ 72 w 145"/>
                <a:gd name="T1" fmla="*/ 0 h 139"/>
                <a:gd name="T2" fmla="*/ 72 w 145"/>
                <a:gd name="T3" fmla="*/ 0 h 139"/>
                <a:gd name="T4" fmla="*/ 57 w 145"/>
                <a:gd name="T5" fmla="*/ 1 h 139"/>
                <a:gd name="T6" fmla="*/ 42 w 145"/>
                <a:gd name="T7" fmla="*/ 4 h 139"/>
                <a:gd name="T8" fmla="*/ 30 w 145"/>
                <a:gd name="T9" fmla="*/ 11 h 139"/>
                <a:gd name="T10" fmla="*/ 20 w 145"/>
                <a:gd name="T11" fmla="*/ 19 h 139"/>
                <a:gd name="T12" fmla="*/ 20 w 145"/>
                <a:gd name="T13" fmla="*/ 19 h 139"/>
                <a:gd name="T14" fmla="*/ 14 w 145"/>
                <a:gd name="T15" fmla="*/ 24 h 139"/>
                <a:gd name="T16" fmla="*/ 10 w 145"/>
                <a:gd name="T17" fmla="*/ 30 h 139"/>
                <a:gd name="T18" fmla="*/ 4 w 145"/>
                <a:gd name="T19" fmla="*/ 42 h 139"/>
                <a:gd name="T20" fmla="*/ 1 w 145"/>
                <a:gd name="T21" fmla="*/ 55 h 139"/>
                <a:gd name="T22" fmla="*/ 0 w 145"/>
                <a:gd name="T23" fmla="*/ 70 h 139"/>
                <a:gd name="T24" fmla="*/ 0 w 145"/>
                <a:gd name="T25" fmla="*/ 70 h 139"/>
                <a:gd name="T26" fmla="*/ 1 w 145"/>
                <a:gd name="T27" fmla="*/ 84 h 139"/>
                <a:gd name="T28" fmla="*/ 4 w 145"/>
                <a:gd name="T29" fmla="*/ 98 h 139"/>
                <a:gd name="T30" fmla="*/ 10 w 145"/>
                <a:gd name="T31" fmla="*/ 110 h 139"/>
                <a:gd name="T32" fmla="*/ 20 w 145"/>
                <a:gd name="T33" fmla="*/ 120 h 139"/>
                <a:gd name="T34" fmla="*/ 20 w 145"/>
                <a:gd name="T35" fmla="*/ 120 h 139"/>
                <a:gd name="T36" fmla="*/ 30 w 145"/>
                <a:gd name="T37" fmla="*/ 128 h 139"/>
                <a:gd name="T38" fmla="*/ 42 w 145"/>
                <a:gd name="T39" fmla="*/ 134 h 139"/>
                <a:gd name="T40" fmla="*/ 56 w 145"/>
                <a:gd name="T41" fmla="*/ 138 h 139"/>
                <a:gd name="T42" fmla="*/ 70 w 145"/>
                <a:gd name="T43" fmla="*/ 139 h 139"/>
                <a:gd name="T44" fmla="*/ 70 w 145"/>
                <a:gd name="T45" fmla="*/ 139 h 139"/>
                <a:gd name="T46" fmla="*/ 72 w 145"/>
                <a:gd name="T47" fmla="*/ 139 h 139"/>
                <a:gd name="T48" fmla="*/ 72 w 145"/>
                <a:gd name="T49" fmla="*/ 139 h 139"/>
                <a:gd name="T50" fmla="*/ 86 w 145"/>
                <a:gd name="T51" fmla="*/ 138 h 139"/>
                <a:gd name="T52" fmla="*/ 101 w 145"/>
                <a:gd name="T53" fmla="*/ 135 h 139"/>
                <a:gd name="T54" fmla="*/ 113 w 145"/>
                <a:gd name="T55" fmla="*/ 128 h 139"/>
                <a:gd name="T56" fmla="*/ 125 w 145"/>
                <a:gd name="T57" fmla="*/ 120 h 139"/>
                <a:gd name="T58" fmla="*/ 125 w 145"/>
                <a:gd name="T59" fmla="*/ 120 h 139"/>
                <a:gd name="T60" fmla="*/ 133 w 145"/>
                <a:gd name="T61" fmla="*/ 110 h 139"/>
                <a:gd name="T62" fmla="*/ 140 w 145"/>
                <a:gd name="T63" fmla="*/ 98 h 139"/>
                <a:gd name="T64" fmla="*/ 144 w 145"/>
                <a:gd name="T65" fmla="*/ 84 h 139"/>
                <a:gd name="T66" fmla="*/ 145 w 145"/>
                <a:gd name="T67" fmla="*/ 70 h 139"/>
                <a:gd name="T68" fmla="*/ 145 w 145"/>
                <a:gd name="T69" fmla="*/ 70 h 139"/>
                <a:gd name="T70" fmla="*/ 144 w 145"/>
                <a:gd name="T71" fmla="*/ 55 h 139"/>
                <a:gd name="T72" fmla="*/ 140 w 145"/>
                <a:gd name="T73" fmla="*/ 42 h 139"/>
                <a:gd name="T74" fmla="*/ 133 w 145"/>
                <a:gd name="T75" fmla="*/ 30 h 139"/>
                <a:gd name="T76" fmla="*/ 129 w 145"/>
                <a:gd name="T77" fmla="*/ 24 h 139"/>
                <a:gd name="T78" fmla="*/ 125 w 145"/>
                <a:gd name="T79" fmla="*/ 19 h 139"/>
                <a:gd name="T80" fmla="*/ 125 w 145"/>
                <a:gd name="T81" fmla="*/ 19 h 139"/>
                <a:gd name="T82" fmla="*/ 113 w 145"/>
                <a:gd name="T83" fmla="*/ 11 h 139"/>
                <a:gd name="T84" fmla="*/ 101 w 145"/>
                <a:gd name="T85" fmla="*/ 4 h 139"/>
                <a:gd name="T86" fmla="*/ 86 w 145"/>
                <a:gd name="T87" fmla="*/ 1 h 139"/>
                <a:gd name="T88" fmla="*/ 72 w 145"/>
                <a:gd name="T89" fmla="*/ 0 h 139"/>
                <a:gd name="T90" fmla="*/ 72 w 145"/>
                <a:gd name="T9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5" h="139">
                  <a:moveTo>
                    <a:pt x="72" y="0"/>
                  </a:moveTo>
                  <a:lnTo>
                    <a:pt x="72" y="0"/>
                  </a:lnTo>
                  <a:lnTo>
                    <a:pt x="57" y="1"/>
                  </a:lnTo>
                  <a:lnTo>
                    <a:pt x="42" y="4"/>
                  </a:lnTo>
                  <a:lnTo>
                    <a:pt x="30" y="11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4" y="24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1" y="5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1" y="84"/>
                  </a:lnTo>
                  <a:lnTo>
                    <a:pt x="4" y="98"/>
                  </a:lnTo>
                  <a:lnTo>
                    <a:pt x="10" y="110"/>
                  </a:lnTo>
                  <a:lnTo>
                    <a:pt x="20" y="120"/>
                  </a:lnTo>
                  <a:lnTo>
                    <a:pt x="20" y="120"/>
                  </a:lnTo>
                  <a:lnTo>
                    <a:pt x="30" y="128"/>
                  </a:lnTo>
                  <a:lnTo>
                    <a:pt x="42" y="134"/>
                  </a:lnTo>
                  <a:lnTo>
                    <a:pt x="56" y="138"/>
                  </a:lnTo>
                  <a:lnTo>
                    <a:pt x="70" y="139"/>
                  </a:lnTo>
                  <a:lnTo>
                    <a:pt x="70" y="139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86" y="138"/>
                  </a:lnTo>
                  <a:lnTo>
                    <a:pt x="101" y="135"/>
                  </a:lnTo>
                  <a:lnTo>
                    <a:pt x="113" y="128"/>
                  </a:lnTo>
                  <a:lnTo>
                    <a:pt x="125" y="120"/>
                  </a:lnTo>
                  <a:lnTo>
                    <a:pt x="125" y="120"/>
                  </a:lnTo>
                  <a:lnTo>
                    <a:pt x="133" y="110"/>
                  </a:lnTo>
                  <a:lnTo>
                    <a:pt x="140" y="98"/>
                  </a:lnTo>
                  <a:lnTo>
                    <a:pt x="144" y="84"/>
                  </a:lnTo>
                  <a:lnTo>
                    <a:pt x="145" y="70"/>
                  </a:lnTo>
                  <a:lnTo>
                    <a:pt x="145" y="70"/>
                  </a:lnTo>
                  <a:lnTo>
                    <a:pt x="144" y="55"/>
                  </a:lnTo>
                  <a:lnTo>
                    <a:pt x="140" y="42"/>
                  </a:lnTo>
                  <a:lnTo>
                    <a:pt x="133" y="30"/>
                  </a:lnTo>
                  <a:lnTo>
                    <a:pt x="129" y="24"/>
                  </a:lnTo>
                  <a:lnTo>
                    <a:pt x="125" y="19"/>
                  </a:lnTo>
                  <a:lnTo>
                    <a:pt x="125" y="19"/>
                  </a:lnTo>
                  <a:lnTo>
                    <a:pt x="113" y="11"/>
                  </a:lnTo>
                  <a:lnTo>
                    <a:pt x="101" y="4"/>
                  </a:lnTo>
                  <a:lnTo>
                    <a:pt x="86" y="1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45"/>
            <p:cNvSpPr>
              <a:spLocks/>
            </p:cNvSpPr>
            <p:nvPr/>
          </p:nvSpPr>
          <p:spPr bwMode="auto">
            <a:xfrm>
              <a:off x="9543133" y="5946775"/>
              <a:ext cx="525463" cy="638175"/>
            </a:xfrm>
            <a:custGeom>
              <a:avLst/>
              <a:gdLst>
                <a:gd name="T0" fmla="*/ 289 w 331"/>
                <a:gd name="T1" fmla="*/ 37 h 402"/>
                <a:gd name="T2" fmla="*/ 265 w 331"/>
                <a:gd name="T3" fmla="*/ 21 h 402"/>
                <a:gd name="T4" fmla="*/ 237 w 331"/>
                <a:gd name="T5" fmla="*/ 9 h 402"/>
                <a:gd name="T6" fmla="*/ 206 w 331"/>
                <a:gd name="T7" fmla="*/ 3 h 402"/>
                <a:gd name="T8" fmla="*/ 171 w 331"/>
                <a:gd name="T9" fmla="*/ 0 h 402"/>
                <a:gd name="T10" fmla="*/ 144 w 331"/>
                <a:gd name="T11" fmla="*/ 1 h 402"/>
                <a:gd name="T12" fmla="*/ 98 w 331"/>
                <a:gd name="T13" fmla="*/ 8 h 402"/>
                <a:gd name="T14" fmla="*/ 78 w 331"/>
                <a:gd name="T15" fmla="*/ 13 h 402"/>
                <a:gd name="T16" fmla="*/ 42 w 331"/>
                <a:gd name="T17" fmla="*/ 28 h 402"/>
                <a:gd name="T18" fmla="*/ 10 w 331"/>
                <a:gd name="T19" fmla="*/ 47 h 402"/>
                <a:gd name="T20" fmla="*/ 50 w 331"/>
                <a:gd name="T21" fmla="*/ 147 h 402"/>
                <a:gd name="T22" fmla="*/ 62 w 331"/>
                <a:gd name="T23" fmla="*/ 139 h 402"/>
                <a:gd name="T24" fmla="*/ 82 w 331"/>
                <a:gd name="T25" fmla="*/ 127 h 402"/>
                <a:gd name="T26" fmla="*/ 106 w 331"/>
                <a:gd name="T27" fmla="*/ 116 h 402"/>
                <a:gd name="T28" fmla="*/ 118 w 331"/>
                <a:gd name="T29" fmla="*/ 112 h 402"/>
                <a:gd name="T30" fmla="*/ 131 w 331"/>
                <a:gd name="T31" fmla="*/ 109 h 402"/>
                <a:gd name="T32" fmla="*/ 154 w 331"/>
                <a:gd name="T33" fmla="*/ 107 h 402"/>
                <a:gd name="T34" fmla="*/ 170 w 331"/>
                <a:gd name="T35" fmla="*/ 108 h 402"/>
                <a:gd name="T36" fmla="*/ 190 w 331"/>
                <a:gd name="T37" fmla="*/ 115 h 402"/>
                <a:gd name="T38" fmla="*/ 197 w 331"/>
                <a:gd name="T39" fmla="*/ 119 h 402"/>
                <a:gd name="T40" fmla="*/ 205 w 331"/>
                <a:gd name="T41" fmla="*/ 132 h 402"/>
                <a:gd name="T42" fmla="*/ 207 w 331"/>
                <a:gd name="T43" fmla="*/ 152 h 402"/>
                <a:gd name="T44" fmla="*/ 206 w 331"/>
                <a:gd name="T45" fmla="*/ 160 h 402"/>
                <a:gd name="T46" fmla="*/ 203 w 331"/>
                <a:gd name="T47" fmla="*/ 174 h 402"/>
                <a:gd name="T48" fmla="*/ 199 w 331"/>
                <a:gd name="T49" fmla="*/ 179 h 402"/>
                <a:gd name="T50" fmla="*/ 178 w 331"/>
                <a:gd name="T51" fmla="*/ 206 h 402"/>
                <a:gd name="T52" fmla="*/ 146 w 331"/>
                <a:gd name="T53" fmla="*/ 232 h 402"/>
                <a:gd name="T54" fmla="*/ 138 w 331"/>
                <a:gd name="T55" fmla="*/ 240 h 402"/>
                <a:gd name="T56" fmla="*/ 122 w 331"/>
                <a:gd name="T57" fmla="*/ 259 h 402"/>
                <a:gd name="T58" fmla="*/ 114 w 331"/>
                <a:gd name="T59" fmla="*/ 270 h 402"/>
                <a:gd name="T60" fmla="*/ 102 w 331"/>
                <a:gd name="T61" fmla="*/ 292 h 402"/>
                <a:gd name="T62" fmla="*/ 92 w 331"/>
                <a:gd name="T63" fmla="*/ 320 h 402"/>
                <a:gd name="T64" fmla="*/ 90 w 331"/>
                <a:gd name="T65" fmla="*/ 330 h 402"/>
                <a:gd name="T66" fmla="*/ 87 w 331"/>
                <a:gd name="T67" fmla="*/ 364 h 402"/>
                <a:gd name="T68" fmla="*/ 88 w 331"/>
                <a:gd name="T69" fmla="*/ 390 h 402"/>
                <a:gd name="T70" fmla="*/ 100 w 331"/>
                <a:gd name="T71" fmla="*/ 402 h 402"/>
                <a:gd name="T72" fmla="*/ 197 w 331"/>
                <a:gd name="T73" fmla="*/ 388 h 402"/>
                <a:gd name="T74" fmla="*/ 197 w 331"/>
                <a:gd name="T75" fmla="*/ 375 h 402"/>
                <a:gd name="T76" fmla="*/ 201 w 331"/>
                <a:gd name="T77" fmla="*/ 352 h 402"/>
                <a:gd name="T78" fmla="*/ 205 w 331"/>
                <a:gd name="T79" fmla="*/ 343 h 402"/>
                <a:gd name="T80" fmla="*/ 229 w 331"/>
                <a:gd name="T81" fmla="*/ 311 h 402"/>
                <a:gd name="T82" fmla="*/ 243 w 331"/>
                <a:gd name="T83" fmla="*/ 298 h 402"/>
                <a:gd name="T84" fmla="*/ 259 w 331"/>
                <a:gd name="T85" fmla="*/ 284 h 402"/>
                <a:gd name="T86" fmla="*/ 294 w 331"/>
                <a:gd name="T87" fmla="*/ 251 h 402"/>
                <a:gd name="T88" fmla="*/ 302 w 331"/>
                <a:gd name="T89" fmla="*/ 242 h 402"/>
                <a:gd name="T90" fmla="*/ 315 w 331"/>
                <a:gd name="T91" fmla="*/ 218 h 402"/>
                <a:gd name="T92" fmla="*/ 321 w 331"/>
                <a:gd name="T93" fmla="*/ 206 h 402"/>
                <a:gd name="T94" fmla="*/ 329 w 331"/>
                <a:gd name="T95" fmla="*/ 175 h 402"/>
                <a:gd name="T96" fmla="*/ 331 w 331"/>
                <a:gd name="T97" fmla="*/ 137 h 402"/>
                <a:gd name="T98" fmla="*/ 331 w 331"/>
                <a:gd name="T99" fmla="*/ 123 h 402"/>
                <a:gd name="T100" fmla="*/ 326 w 331"/>
                <a:gd name="T101" fmla="*/ 95 h 402"/>
                <a:gd name="T102" fmla="*/ 315 w 331"/>
                <a:gd name="T103" fmla="*/ 69 h 402"/>
                <a:gd name="T104" fmla="*/ 298 w 331"/>
                <a:gd name="T105" fmla="*/ 47 h 402"/>
                <a:gd name="T106" fmla="*/ 289 w 331"/>
                <a:gd name="T107" fmla="*/ 37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1" h="402">
                  <a:moveTo>
                    <a:pt x="289" y="37"/>
                  </a:moveTo>
                  <a:lnTo>
                    <a:pt x="289" y="37"/>
                  </a:lnTo>
                  <a:lnTo>
                    <a:pt x="277" y="28"/>
                  </a:lnTo>
                  <a:lnTo>
                    <a:pt x="265" y="21"/>
                  </a:lnTo>
                  <a:lnTo>
                    <a:pt x="251" y="15"/>
                  </a:lnTo>
                  <a:lnTo>
                    <a:pt x="237" y="9"/>
                  </a:lnTo>
                  <a:lnTo>
                    <a:pt x="222" y="5"/>
                  </a:lnTo>
                  <a:lnTo>
                    <a:pt x="206" y="3"/>
                  </a:lnTo>
                  <a:lnTo>
                    <a:pt x="189" y="1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44" y="1"/>
                  </a:lnTo>
                  <a:lnTo>
                    <a:pt x="120" y="4"/>
                  </a:lnTo>
                  <a:lnTo>
                    <a:pt x="98" y="8"/>
                  </a:lnTo>
                  <a:lnTo>
                    <a:pt x="78" y="13"/>
                  </a:lnTo>
                  <a:lnTo>
                    <a:pt x="78" y="13"/>
                  </a:lnTo>
                  <a:lnTo>
                    <a:pt x="59" y="20"/>
                  </a:lnTo>
                  <a:lnTo>
                    <a:pt x="42" y="28"/>
                  </a:lnTo>
                  <a:lnTo>
                    <a:pt x="26" y="37"/>
                  </a:lnTo>
                  <a:lnTo>
                    <a:pt x="10" y="47"/>
                  </a:lnTo>
                  <a:lnTo>
                    <a:pt x="0" y="53"/>
                  </a:lnTo>
                  <a:lnTo>
                    <a:pt x="50" y="147"/>
                  </a:lnTo>
                  <a:lnTo>
                    <a:pt x="62" y="139"/>
                  </a:lnTo>
                  <a:lnTo>
                    <a:pt x="62" y="139"/>
                  </a:lnTo>
                  <a:lnTo>
                    <a:pt x="82" y="127"/>
                  </a:lnTo>
                  <a:lnTo>
                    <a:pt x="82" y="127"/>
                  </a:lnTo>
                  <a:lnTo>
                    <a:pt x="94" y="121"/>
                  </a:lnTo>
                  <a:lnTo>
                    <a:pt x="106" y="116"/>
                  </a:lnTo>
                  <a:lnTo>
                    <a:pt x="106" y="116"/>
                  </a:lnTo>
                  <a:lnTo>
                    <a:pt x="118" y="112"/>
                  </a:lnTo>
                  <a:lnTo>
                    <a:pt x="131" y="109"/>
                  </a:lnTo>
                  <a:lnTo>
                    <a:pt x="131" y="109"/>
                  </a:lnTo>
                  <a:lnTo>
                    <a:pt x="143" y="108"/>
                  </a:lnTo>
                  <a:lnTo>
                    <a:pt x="154" y="107"/>
                  </a:lnTo>
                  <a:lnTo>
                    <a:pt x="154" y="107"/>
                  </a:lnTo>
                  <a:lnTo>
                    <a:pt x="170" y="108"/>
                  </a:lnTo>
                  <a:lnTo>
                    <a:pt x="182" y="111"/>
                  </a:lnTo>
                  <a:lnTo>
                    <a:pt x="190" y="115"/>
                  </a:lnTo>
                  <a:lnTo>
                    <a:pt x="197" y="119"/>
                  </a:lnTo>
                  <a:lnTo>
                    <a:pt x="197" y="119"/>
                  </a:lnTo>
                  <a:lnTo>
                    <a:pt x="201" y="125"/>
                  </a:lnTo>
                  <a:lnTo>
                    <a:pt x="205" y="132"/>
                  </a:lnTo>
                  <a:lnTo>
                    <a:pt x="206" y="141"/>
                  </a:lnTo>
                  <a:lnTo>
                    <a:pt x="207" y="152"/>
                  </a:lnTo>
                  <a:lnTo>
                    <a:pt x="207" y="152"/>
                  </a:lnTo>
                  <a:lnTo>
                    <a:pt x="206" y="160"/>
                  </a:lnTo>
                  <a:lnTo>
                    <a:pt x="205" y="167"/>
                  </a:lnTo>
                  <a:lnTo>
                    <a:pt x="203" y="174"/>
                  </a:lnTo>
                  <a:lnTo>
                    <a:pt x="199" y="179"/>
                  </a:lnTo>
                  <a:lnTo>
                    <a:pt x="199" y="179"/>
                  </a:lnTo>
                  <a:lnTo>
                    <a:pt x="190" y="192"/>
                  </a:lnTo>
                  <a:lnTo>
                    <a:pt x="178" y="206"/>
                  </a:lnTo>
                  <a:lnTo>
                    <a:pt x="178" y="206"/>
                  </a:lnTo>
                  <a:lnTo>
                    <a:pt x="146" y="232"/>
                  </a:lnTo>
                  <a:lnTo>
                    <a:pt x="146" y="232"/>
                  </a:lnTo>
                  <a:lnTo>
                    <a:pt x="138" y="240"/>
                  </a:lnTo>
                  <a:lnTo>
                    <a:pt x="130" y="250"/>
                  </a:lnTo>
                  <a:lnTo>
                    <a:pt x="122" y="259"/>
                  </a:lnTo>
                  <a:lnTo>
                    <a:pt x="114" y="270"/>
                  </a:lnTo>
                  <a:lnTo>
                    <a:pt x="114" y="270"/>
                  </a:lnTo>
                  <a:lnTo>
                    <a:pt x="107" y="280"/>
                  </a:lnTo>
                  <a:lnTo>
                    <a:pt x="102" y="292"/>
                  </a:lnTo>
                  <a:lnTo>
                    <a:pt x="96" y="306"/>
                  </a:lnTo>
                  <a:lnTo>
                    <a:pt x="92" y="320"/>
                  </a:lnTo>
                  <a:lnTo>
                    <a:pt x="92" y="320"/>
                  </a:lnTo>
                  <a:lnTo>
                    <a:pt x="90" y="330"/>
                  </a:lnTo>
                  <a:lnTo>
                    <a:pt x="88" y="342"/>
                  </a:lnTo>
                  <a:lnTo>
                    <a:pt x="87" y="364"/>
                  </a:lnTo>
                  <a:lnTo>
                    <a:pt x="87" y="364"/>
                  </a:lnTo>
                  <a:lnTo>
                    <a:pt x="88" y="390"/>
                  </a:lnTo>
                  <a:lnTo>
                    <a:pt x="90" y="402"/>
                  </a:lnTo>
                  <a:lnTo>
                    <a:pt x="100" y="402"/>
                  </a:lnTo>
                  <a:lnTo>
                    <a:pt x="197" y="402"/>
                  </a:lnTo>
                  <a:lnTo>
                    <a:pt x="197" y="388"/>
                  </a:lnTo>
                  <a:lnTo>
                    <a:pt x="197" y="388"/>
                  </a:lnTo>
                  <a:lnTo>
                    <a:pt x="197" y="375"/>
                  </a:lnTo>
                  <a:lnTo>
                    <a:pt x="198" y="363"/>
                  </a:lnTo>
                  <a:lnTo>
                    <a:pt x="201" y="352"/>
                  </a:lnTo>
                  <a:lnTo>
                    <a:pt x="205" y="343"/>
                  </a:lnTo>
                  <a:lnTo>
                    <a:pt x="205" y="343"/>
                  </a:lnTo>
                  <a:lnTo>
                    <a:pt x="215" y="326"/>
                  </a:lnTo>
                  <a:lnTo>
                    <a:pt x="229" y="311"/>
                  </a:lnTo>
                  <a:lnTo>
                    <a:pt x="229" y="311"/>
                  </a:lnTo>
                  <a:lnTo>
                    <a:pt x="243" y="298"/>
                  </a:lnTo>
                  <a:lnTo>
                    <a:pt x="259" y="284"/>
                  </a:lnTo>
                  <a:lnTo>
                    <a:pt x="259" y="284"/>
                  </a:lnTo>
                  <a:lnTo>
                    <a:pt x="278" y="268"/>
                  </a:lnTo>
                  <a:lnTo>
                    <a:pt x="294" y="251"/>
                  </a:lnTo>
                  <a:lnTo>
                    <a:pt x="294" y="251"/>
                  </a:lnTo>
                  <a:lnTo>
                    <a:pt x="302" y="242"/>
                  </a:lnTo>
                  <a:lnTo>
                    <a:pt x="309" y="230"/>
                  </a:lnTo>
                  <a:lnTo>
                    <a:pt x="315" y="218"/>
                  </a:lnTo>
                  <a:lnTo>
                    <a:pt x="321" y="206"/>
                  </a:lnTo>
                  <a:lnTo>
                    <a:pt x="321" y="206"/>
                  </a:lnTo>
                  <a:lnTo>
                    <a:pt x="326" y="191"/>
                  </a:lnTo>
                  <a:lnTo>
                    <a:pt x="329" y="175"/>
                  </a:lnTo>
                  <a:lnTo>
                    <a:pt x="331" y="157"/>
                  </a:lnTo>
                  <a:lnTo>
                    <a:pt x="331" y="137"/>
                  </a:lnTo>
                  <a:lnTo>
                    <a:pt x="331" y="137"/>
                  </a:lnTo>
                  <a:lnTo>
                    <a:pt x="331" y="123"/>
                  </a:lnTo>
                  <a:lnTo>
                    <a:pt x="329" y="108"/>
                  </a:lnTo>
                  <a:lnTo>
                    <a:pt x="326" y="95"/>
                  </a:lnTo>
                  <a:lnTo>
                    <a:pt x="321" y="81"/>
                  </a:lnTo>
                  <a:lnTo>
                    <a:pt x="315" y="69"/>
                  </a:lnTo>
                  <a:lnTo>
                    <a:pt x="307" y="57"/>
                  </a:lnTo>
                  <a:lnTo>
                    <a:pt x="298" y="47"/>
                  </a:lnTo>
                  <a:lnTo>
                    <a:pt x="289" y="37"/>
                  </a:lnTo>
                  <a:lnTo>
                    <a:pt x="28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48" name="TextBox 2047"/>
          <p:cNvSpPr txBox="1"/>
          <p:nvPr/>
        </p:nvSpPr>
        <p:spPr>
          <a:xfrm>
            <a:off x="5222449" y="3291364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accent1"/>
                </a:solidFill>
              </a:rPr>
              <a:t>Are you missing </a:t>
            </a:r>
            <a:r>
              <a:rPr lang="en-IN" sz="2800" dirty="0" smtClean="0">
                <a:solidFill>
                  <a:schemeClr val="accent1"/>
                </a:solidFill>
              </a:rPr>
              <a:t>something??</a:t>
            </a:r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1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Decommissioning Strategies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48365" y="1879367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 packet sniffer</a:t>
            </a:r>
            <a:endParaRPr lang="en-IN" dirty="0"/>
          </a:p>
        </p:txBody>
      </p:sp>
      <p:sp>
        <p:nvSpPr>
          <p:cNvPr id="19" name="Freeform 23"/>
          <p:cNvSpPr>
            <a:spLocks/>
          </p:cNvSpPr>
          <p:nvPr/>
        </p:nvSpPr>
        <p:spPr bwMode="auto">
          <a:xfrm>
            <a:off x="1570399" y="2839006"/>
            <a:ext cx="595313" cy="481013"/>
          </a:xfrm>
          <a:custGeom>
            <a:avLst/>
            <a:gdLst>
              <a:gd name="T0" fmla="*/ 192 w 375"/>
              <a:gd name="T1" fmla="*/ 194 h 303"/>
              <a:gd name="T2" fmla="*/ 192 w 375"/>
              <a:gd name="T3" fmla="*/ 194 h 303"/>
              <a:gd name="T4" fmla="*/ 192 w 375"/>
              <a:gd name="T5" fmla="*/ 219 h 303"/>
              <a:gd name="T6" fmla="*/ 192 w 375"/>
              <a:gd name="T7" fmla="*/ 288 h 303"/>
              <a:gd name="T8" fmla="*/ 192 w 375"/>
              <a:gd name="T9" fmla="*/ 288 h 303"/>
              <a:gd name="T10" fmla="*/ 193 w 375"/>
              <a:gd name="T11" fmla="*/ 296 h 303"/>
              <a:gd name="T12" fmla="*/ 195 w 375"/>
              <a:gd name="T13" fmla="*/ 300 h 303"/>
              <a:gd name="T14" fmla="*/ 198 w 375"/>
              <a:gd name="T15" fmla="*/ 301 h 303"/>
              <a:gd name="T16" fmla="*/ 200 w 375"/>
              <a:gd name="T17" fmla="*/ 303 h 303"/>
              <a:gd name="T18" fmla="*/ 204 w 375"/>
              <a:gd name="T19" fmla="*/ 301 h 303"/>
              <a:gd name="T20" fmla="*/ 212 w 375"/>
              <a:gd name="T21" fmla="*/ 298 h 303"/>
              <a:gd name="T22" fmla="*/ 366 w 375"/>
              <a:gd name="T23" fmla="*/ 168 h 303"/>
              <a:gd name="T24" fmla="*/ 366 w 375"/>
              <a:gd name="T25" fmla="*/ 168 h 303"/>
              <a:gd name="T26" fmla="*/ 370 w 375"/>
              <a:gd name="T27" fmla="*/ 165 h 303"/>
              <a:gd name="T28" fmla="*/ 373 w 375"/>
              <a:gd name="T29" fmla="*/ 159 h 303"/>
              <a:gd name="T30" fmla="*/ 375 w 375"/>
              <a:gd name="T31" fmla="*/ 156 h 303"/>
              <a:gd name="T32" fmla="*/ 375 w 375"/>
              <a:gd name="T33" fmla="*/ 151 h 303"/>
              <a:gd name="T34" fmla="*/ 375 w 375"/>
              <a:gd name="T35" fmla="*/ 146 h 303"/>
              <a:gd name="T36" fmla="*/ 373 w 375"/>
              <a:gd name="T37" fmla="*/ 142 h 303"/>
              <a:gd name="T38" fmla="*/ 370 w 375"/>
              <a:gd name="T39" fmla="*/ 137 h 303"/>
              <a:gd name="T40" fmla="*/ 366 w 375"/>
              <a:gd name="T41" fmla="*/ 134 h 303"/>
              <a:gd name="T42" fmla="*/ 212 w 375"/>
              <a:gd name="T43" fmla="*/ 5 h 303"/>
              <a:gd name="T44" fmla="*/ 212 w 375"/>
              <a:gd name="T45" fmla="*/ 5 h 303"/>
              <a:gd name="T46" fmla="*/ 204 w 375"/>
              <a:gd name="T47" fmla="*/ 0 h 303"/>
              <a:gd name="T48" fmla="*/ 200 w 375"/>
              <a:gd name="T49" fmla="*/ 0 h 303"/>
              <a:gd name="T50" fmla="*/ 198 w 375"/>
              <a:gd name="T51" fmla="*/ 0 h 303"/>
              <a:gd name="T52" fmla="*/ 195 w 375"/>
              <a:gd name="T53" fmla="*/ 2 h 303"/>
              <a:gd name="T54" fmla="*/ 193 w 375"/>
              <a:gd name="T55" fmla="*/ 5 h 303"/>
              <a:gd name="T56" fmla="*/ 192 w 375"/>
              <a:gd name="T57" fmla="*/ 14 h 303"/>
              <a:gd name="T58" fmla="*/ 192 w 375"/>
              <a:gd name="T59" fmla="*/ 82 h 303"/>
              <a:gd name="T60" fmla="*/ 192 w 375"/>
              <a:gd name="T61" fmla="*/ 82 h 303"/>
              <a:gd name="T62" fmla="*/ 192 w 375"/>
              <a:gd name="T63" fmla="*/ 110 h 303"/>
              <a:gd name="T64" fmla="*/ 0 w 375"/>
              <a:gd name="T65" fmla="*/ 110 h 303"/>
              <a:gd name="T66" fmla="*/ 0 w 375"/>
              <a:gd name="T67" fmla="*/ 194 h 303"/>
              <a:gd name="T68" fmla="*/ 192 w 375"/>
              <a:gd name="T69" fmla="*/ 194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5" h="303">
                <a:moveTo>
                  <a:pt x="192" y="194"/>
                </a:moveTo>
                <a:lnTo>
                  <a:pt x="192" y="194"/>
                </a:lnTo>
                <a:lnTo>
                  <a:pt x="192" y="219"/>
                </a:lnTo>
                <a:lnTo>
                  <a:pt x="192" y="288"/>
                </a:lnTo>
                <a:lnTo>
                  <a:pt x="192" y="288"/>
                </a:lnTo>
                <a:lnTo>
                  <a:pt x="193" y="296"/>
                </a:lnTo>
                <a:lnTo>
                  <a:pt x="195" y="300"/>
                </a:lnTo>
                <a:lnTo>
                  <a:pt x="198" y="301"/>
                </a:lnTo>
                <a:lnTo>
                  <a:pt x="200" y="303"/>
                </a:lnTo>
                <a:lnTo>
                  <a:pt x="204" y="301"/>
                </a:lnTo>
                <a:lnTo>
                  <a:pt x="212" y="298"/>
                </a:lnTo>
                <a:lnTo>
                  <a:pt x="366" y="168"/>
                </a:lnTo>
                <a:lnTo>
                  <a:pt x="366" y="168"/>
                </a:lnTo>
                <a:lnTo>
                  <a:pt x="370" y="165"/>
                </a:lnTo>
                <a:lnTo>
                  <a:pt x="373" y="159"/>
                </a:lnTo>
                <a:lnTo>
                  <a:pt x="375" y="156"/>
                </a:lnTo>
                <a:lnTo>
                  <a:pt x="375" y="151"/>
                </a:lnTo>
                <a:lnTo>
                  <a:pt x="375" y="146"/>
                </a:lnTo>
                <a:lnTo>
                  <a:pt x="373" y="142"/>
                </a:lnTo>
                <a:lnTo>
                  <a:pt x="370" y="137"/>
                </a:lnTo>
                <a:lnTo>
                  <a:pt x="366" y="134"/>
                </a:lnTo>
                <a:lnTo>
                  <a:pt x="212" y="5"/>
                </a:lnTo>
                <a:lnTo>
                  <a:pt x="212" y="5"/>
                </a:lnTo>
                <a:lnTo>
                  <a:pt x="204" y="0"/>
                </a:lnTo>
                <a:lnTo>
                  <a:pt x="200" y="0"/>
                </a:lnTo>
                <a:lnTo>
                  <a:pt x="198" y="0"/>
                </a:lnTo>
                <a:lnTo>
                  <a:pt x="195" y="2"/>
                </a:lnTo>
                <a:lnTo>
                  <a:pt x="193" y="5"/>
                </a:lnTo>
                <a:lnTo>
                  <a:pt x="192" y="14"/>
                </a:lnTo>
                <a:lnTo>
                  <a:pt x="192" y="82"/>
                </a:lnTo>
                <a:lnTo>
                  <a:pt x="192" y="82"/>
                </a:lnTo>
                <a:lnTo>
                  <a:pt x="192" y="110"/>
                </a:lnTo>
                <a:lnTo>
                  <a:pt x="0" y="110"/>
                </a:lnTo>
                <a:lnTo>
                  <a:pt x="0" y="194"/>
                </a:lnTo>
                <a:lnTo>
                  <a:pt x="192" y="1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4"/>
          <p:cNvSpPr>
            <a:spLocks/>
          </p:cNvSpPr>
          <p:nvPr/>
        </p:nvSpPr>
        <p:spPr bwMode="auto">
          <a:xfrm>
            <a:off x="1360849" y="3013631"/>
            <a:ext cx="122238" cy="133350"/>
          </a:xfrm>
          <a:custGeom>
            <a:avLst/>
            <a:gdLst>
              <a:gd name="T0" fmla="*/ 77 w 77"/>
              <a:gd name="T1" fmla="*/ 0 h 84"/>
              <a:gd name="T2" fmla="*/ 28 w 77"/>
              <a:gd name="T3" fmla="*/ 0 h 84"/>
              <a:gd name="T4" fmla="*/ 28 w 77"/>
              <a:gd name="T5" fmla="*/ 0 h 84"/>
              <a:gd name="T6" fmla="*/ 21 w 77"/>
              <a:gd name="T7" fmla="*/ 0 h 84"/>
              <a:gd name="T8" fmla="*/ 17 w 77"/>
              <a:gd name="T9" fmla="*/ 1 h 84"/>
              <a:gd name="T10" fmla="*/ 9 w 77"/>
              <a:gd name="T11" fmla="*/ 7 h 84"/>
              <a:gd name="T12" fmla="*/ 2 w 77"/>
              <a:gd name="T13" fmla="*/ 15 h 84"/>
              <a:gd name="T14" fmla="*/ 0 w 77"/>
              <a:gd name="T15" fmla="*/ 20 h 84"/>
              <a:gd name="T16" fmla="*/ 0 w 77"/>
              <a:gd name="T17" fmla="*/ 25 h 84"/>
              <a:gd name="T18" fmla="*/ 0 w 77"/>
              <a:gd name="T19" fmla="*/ 56 h 84"/>
              <a:gd name="T20" fmla="*/ 0 w 77"/>
              <a:gd name="T21" fmla="*/ 56 h 84"/>
              <a:gd name="T22" fmla="*/ 0 w 77"/>
              <a:gd name="T23" fmla="*/ 61 h 84"/>
              <a:gd name="T24" fmla="*/ 2 w 77"/>
              <a:gd name="T25" fmla="*/ 67 h 84"/>
              <a:gd name="T26" fmla="*/ 9 w 77"/>
              <a:gd name="T27" fmla="*/ 75 h 84"/>
              <a:gd name="T28" fmla="*/ 17 w 77"/>
              <a:gd name="T29" fmla="*/ 82 h 84"/>
              <a:gd name="T30" fmla="*/ 21 w 77"/>
              <a:gd name="T31" fmla="*/ 82 h 84"/>
              <a:gd name="T32" fmla="*/ 28 w 77"/>
              <a:gd name="T33" fmla="*/ 84 h 84"/>
              <a:gd name="T34" fmla="*/ 77 w 77"/>
              <a:gd name="T35" fmla="*/ 84 h 84"/>
              <a:gd name="T36" fmla="*/ 77 w 77"/>
              <a:gd name="T3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7" h="84">
                <a:moveTo>
                  <a:pt x="77" y="0"/>
                </a:moveTo>
                <a:lnTo>
                  <a:pt x="28" y="0"/>
                </a:lnTo>
                <a:lnTo>
                  <a:pt x="28" y="0"/>
                </a:lnTo>
                <a:lnTo>
                  <a:pt x="21" y="0"/>
                </a:lnTo>
                <a:lnTo>
                  <a:pt x="17" y="1"/>
                </a:lnTo>
                <a:lnTo>
                  <a:pt x="9" y="7"/>
                </a:lnTo>
                <a:lnTo>
                  <a:pt x="2" y="15"/>
                </a:lnTo>
                <a:lnTo>
                  <a:pt x="0" y="20"/>
                </a:lnTo>
                <a:lnTo>
                  <a:pt x="0" y="25"/>
                </a:lnTo>
                <a:lnTo>
                  <a:pt x="0" y="56"/>
                </a:lnTo>
                <a:lnTo>
                  <a:pt x="0" y="56"/>
                </a:lnTo>
                <a:lnTo>
                  <a:pt x="0" y="61"/>
                </a:lnTo>
                <a:lnTo>
                  <a:pt x="2" y="67"/>
                </a:lnTo>
                <a:lnTo>
                  <a:pt x="9" y="75"/>
                </a:lnTo>
                <a:lnTo>
                  <a:pt x="17" y="82"/>
                </a:lnTo>
                <a:lnTo>
                  <a:pt x="21" y="82"/>
                </a:lnTo>
                <a:lnTo>
                  <a:pt x="28" y="84"/>
                </a:lnTo>
                <a:lnTo>
                  <a:pt x="77" y="84"/>
                </a:lnTo>
                <a:lnTo>
                  <a:pt x="7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5"/>
          <p:cNvSpPr>
            <a:spLocks/>
          </p:cNvSpPr>
          <p:nvPr/>
        </p:nvSpPr>
        <p:spPr bwMode="auto">
          <a:xfrm>
            <a:off x="2127612" y="3420031"/>
            <a:ext cx="123825" cy="133350"/>
          </a:xfrm>
          <a:custGeom>
            <a:avLst/>
            <a:gdLst>
              <a:gd name="T0" fmla="*/ 51 w 78"/>
              <a:gd name="T1" fmla="*/ 0 h 84"/>
              <a:gd name="T2" fmla="*/ 0 w 78"/>
              <a:gd name="T3" fmla="*/ 0 h 84"/>
              <a:gd name="T4" fmla="*/ 0 w 78"/>
              <a:gd name="T5" fmla="*/ 84 h 84"/>
              <a:gd name="T6" fmla="*/ 51 w 78"/>
              <a:gd name="T7" fmla="*/ 84 h 84"/>
              <a:gd name="T8" fmla="*/ 51 w 78"/>
              <a:gd name="T9" fmla="*/ 84 h 84"/>
              <a:gd name="T10" fmla="*/ 58 w 78"/>
              <a:gd name="T11" fmla="*/ 84 h 84"/>
              <a:gd name="T12" fmla="*/ 63 w 78"/>
              <a:gd name="T13" fmla="*/ 83 h 84"/>
              <a:gd name="T14" fmla="*/ 72 w 78"/>
              <a:gd name="T15" fmla="*/ 77 h 84"/>
              <a:gd name="T16" fmla="*/ 77 w 78"/>
              <a:gd name="T17" fmla="*/ 69 h 84"/>
              <a:gd name="T18" fmla="*/ 78 w 78"/>
              <a:gd name="T19" fmla="*/ 64 h 84"/>
              <a:gd name="T20" fmla="*/ 78 w 78"/>
              <a:gd name="T21" fmla="*/ 59 h 84"/>
              <a:gd name="T22" fmla="*/ 78 w 78"/>
              <a:gd name="T23" fmla="*/ 28 h 84"/>
              <a:gd name="T24" fmla="*/ 78 w 78"/>
              <a:gd name="T25" fmla="*/ 28 h 84"/>
              <a:gd name="T26" fmla="*/ 78 w 78"/>
              <a:gd name="T27" fmla="*/ 23 h 84"/>
              <a:gd name="T28" fmla="*/ 77 w 78"/>
              <a:gd name="T29" fmla="*/ 18 h 84"/>
              <a:gd name="T30" fmla="*/ 72 w 78"/>
              <a:gd name="T31" fmla="*/ 9 h 84"/>
              <a:gd name="T32" fmla="*/ 63 w 78"/>
              <a:gd name="T33" fmla="*/ 2 h 84"/>
              <a:gd name="T34" fmla="*/ 58 w 78"/>
              <a:gd name="T35" fmla="*/ 0 h 84"/>
              <a:gd name="T36" fmla="*/ 51 w 78"/>
              <a:gd name="T37" fmla="*/ 0 h 84"/>
              <a:gd name="T38" fmla="*/ 51 w 78"/>
              <a:gd name="T39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" h="84">
                <a:moveTo>
                  <a:pt x="51" y="0"/>
                </a:moveTo>
                <a:lnTo>
                  <a:pt x="0" y="0"/>
                </a:lnTo>
                <a:lnTo>
                  <a:pt x="0" y="84"/>
                </a:lnTo>
                <a:lnTo>
                  <a:pt x="51" y="84"/>
                </a:lnTo>
                <a:lnTo>
                  <a:pt x="51" y="84"/>
                </a:lnTo>
                <a:lnTo>
                  <a:pt x="58" y="84"/>
                </a:lnTo>
                <a:lnTo>
                  <a:pt x="63" y="83"/>
                </a:lnTo>
                <a:lnTo>
                  <a:pt x="72" y="77"/>
                </a:lnTo>
                <a:lnTo>
                  <a:pt x="77" y="69"/>
                </a:lnTo>
                <a:lnTo>
                  <a:pt x="78" y="64"/>
                </a:lnTo>
                <a:lnTo>
                  <a:pt x="78" y="59"/>
                </a:lnTo>
                <a:lnTo>
                  <a:pt x="78" y="28"/>
                </a:lnTo>
                <a:lnTo>
                  <a:pt x="78" y="28"/>
                </a:lnTo>
                <a:lnTo>
                  <a:pt x="78" y="23"/>
                </a:lnTo>
                <a:lnTo>
                  <a:pt x="77" y="18"/>
                </a:lnTo>
                <a:lnTo>
                  <a:pt x="72" y="9"/>
                </a:lnTo>
                <a:lnTo>
                  <a:pt x="63" y="2"/>
                </a:lnTo>
                <a:lnTo>
                  <a:pt x="58" y="0"/>
                </a:lnTo>
                <a:lnTo>
                  <a:pt x="51" y="0"/>
                </a:lnTo>
                <a:lnTo>
                  <a:pt x="5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6"/>
          <p:cNvSpPr>
            <a:spLocks/>
          </p:cNvSpPr>
          <p:nvPr/>
        </p:nvSpPr>
        <p:spPr bwMode="auto">
          <a:xfrm>
            <a:off x="1448162" y="3246994"/>
            <a:ext cx="592138" cy="481013"/>
          </a:xfrm>
          <a:custGeom>
            <a:avLst/>
            <a:gdLst>
              <a:gd name="T0" fmla="*/ 183 w 373"/>
              <a:gd name="T1" fmla="*/ 109 h 303"/>
              <a:gd name="T2" fmla="*/ 183 w 373"/>
              <a:gd name="T3" fmla="*/ 109 h 303"/>
              <a:gd name="T4" fmla="*/ 183 w 373"/>
              <a:gd name="T5" fmla="*/ 82 h 303"/>
              <a:gd name="T6" fmla="*/ 183 w 373"/>
              <a:gd name="T7" fmla="*/ 15 h 303"/>
              <a:gd name="T8" fmla="*/ 183 w 373"/>
              <a:gd name="T9" fmla="*/ 15 h 303"/>
              <a:gd name="T10" fmla="*/ 181 w 373"/>
              <a:gd name="T11" fmla="*/ 7 h 303"/>
              <a:gd name="T12" fmla="*/ 180 w 373"/>
              <a:gd name="T13" fmla="*/ 3 h 303"/>
              <a:gd name="T14" fmla="*/ 176 w 373"/>
              <a:gd name="T15" fmla="*/ 2 h 303"/>
              <a:gd name="T16" fmla="*/ 175 w 373"/>
              <a:gd name="T17" fmla="*/ 0 h 303"/>
              <a:gd name="T18" fmla="*/ 171 w 373"/>
              <a:gd name="T19" fmla="*/ 2 h 303"/>
              <a:gd name="T20" fmla="*/ 163 w 373"/>
              <a:gd name="T21" fmla="*/ 5 h 303"/>
              <a:gd name="T22" fmla="*/ 9 w 373"/>
              <a:gd name="T23" fmla="*/ 135 h 303"/>
              <a:gd name="T24" fmla="*/ 9 w 373"/>
              <a:gd name="T25" fmla="*/ 135 h 303"/>
              <a:gd name="T26" fmla="*/ 5 w 373"/>
              <a:gd name="T27" fmla="*/ 139 h 303"/>
              <a:gd name="T28" fmla="*/ 2 w 373"/>
              <a:gd name="T29" fmla="*/ 142 h 303"/>
              <a:gd name="T30" fmla="*/ 0 w 373"/>
              <a:gd name="T31" fmla="*/ 147 h 303"/>
              <a:gd name="T32" fmla="*/ 0 w 373"/>
              <a:gd name="T33" fmla="*/ 152 h 303"/>
              <a:gd name="T34" fmla="*/ 0 w 373"/>
              <a:gd name="T35" fmla="*/ 156 h 303"/>
              <a:gd name="T36" fmla="*/ 2 w 373"/>
              <a:gd name="T37" fmla="*/ 161 h 303"/>
              <a:gd name="T38" fmla="*/ 5 w 373"/>
              <a:gd name="T39" fmla="*/ 166 h 303"/>
              <a:gd name="T40" fmla="*/ 9 w 373"/>
              <a:gd name="T41" fmla="*/ 169 h 303"/>
              <a:gd name="T42" fmla="*/ 163 w 373"/>
              <a:gd name="T43" fmla="*/ 298 h 303"/>
              <a:gd name="T44" fmla="*/ 163 w 373"/>
              <a:gd name="T45" fmla="*/ 298 h 303"/>
              <a:gd name="T46" fmla="*/ 171 w 373"/>
              <a:gd name="T47" fmla="*/ 303 h 303"/>
              <a:gd name="T48" fmla="*/ 175 w 373"/>
              <a:gd name="T49" fmla="*/ 303 h 303"/>
              <a:gd name="T50" fmla="*/ 176 w 373"/>
              <a:gd name="T51" fmla="*/ 303 h 303"/>
              <a:gd name="T52" fmla="*/ 180 w 373"/>
              <a:gd name="T53" fmla="*/ 301 h 303"/>
              <a:gd name="T54" fmla="*/ 181 w 373"/>
              <a:gd name="T55" fmla="*/ 298 h 303"/>
              <a:gd name="T56" fmla="*/ 183 w 373"/>
              <a:gd name="T57" fmla="*/ 289 h 303"/>
              <a:gd name="T58" fmla="*/ 183 w 373"/>
              <a:gd name="T59" fmla="*/ 221 h 303"/>
              <a:gd name="T60" fmla="*/ 183 w 373"/>
              <a:gd name="T61" fmla="*/ 221 h 303"/>
              <a:gd name="T62" fmla="*/ 183 w 373"/>
              <a:gd name="T63" fmla="*/ 193 h 303"/>
              <a:gd name="T64" fmla="*/ 373 w 373"/>
              <a:gd name="T65" fmla="*/ 193 h 303"/>
              <a:gd name="T66" fmla="*/ 373 w 373"/>
              <a:gd name="T67" fmla="*/ 109 h 303"/>
              <a:gd name="T68" fmla="*/ 183 w 373"/>
              <a:gd name="T69" fmla="*/ 109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" h="303">
                <a:moveTo>
                  <a:pt x="183" y="109"/>
                </a:moveTo>
                <a:lnTo>
                  <a:pt x="183" y="109"/>
                </a:lnTo>
                <a:lnTo>
                  <a:pt x="183" y="82"/>
                </a:lnTo>
                <a:lnTo>
                  <a:pt x="183" y="15"/>
                </a:lnTo>
                <a:lnTo>
                  <a:pt x="183" y="15"/>
                </a:lnTo>
                <a:lnTo>
                  <a:pt x="181" y="7"/>
                </a:lnTo>
                <a:lnTo>
                  <a:pt x="180" y="3"/>
                </a:lnTo>
                <a:lnTo>
                  <a:pt x="176" y="2"/>
                </a:lnTo>
                <a:lnTo>
                  <a:pt x="175" y="0"/>
                </a:lnTo>
                <a:lnTo>
                  <a:pt x="171" y="2"/>
                </a:lnTo>
                <a:lnTo>
                  <a:pt x="163" y="5"/>
                </a:lnTo>
                <a:lnTo>
                  <a:pt x="9" y="135"/>
                </a:lnTo>
                <a:lnTo>
                  <a:pt x="9" y="135"/>
                </a:lnTo>
                <a:lnTo>
                  <a:pt x="5" y="139"/>
                </a:lnTo>
                <a:lnTo>
                  <a:pt x="2" y="142"/>
                </a:lnTo>
                <a:lnTo>
                  <a:pt x="0" y="147"/>
                </a:lnTo>
                <a:lnTo>
                  <a:pt x="0" y="152"/>
                </a:lnTo>
                <a:lnTo>
                  <a:pt x="0" y="156"/>
                </a:lnTo>
                <a:lnTo>
                  <a:pt x="2" y="161"/>
                </a:lnTo>
                <a:lnTo>
                  <a:pt x="5" y="166"/>
                </a:lnTo>
                <a:lnTo>
                  <a:pt x="9" y="169"/>
                </a:lnTo>
                <a:lnTo>
                  <a:pt x="163" y="298"/>
                </a:lnTo>
                <a:lnTo>
                  <a:pt x="163" y="298"/>
                </a:lnTo>
                <a:lnTo>
                  <a:pt x="171" y="303"/>
                </a:lnTo>
                <a:lnTo>
                  <a:pt x="175" y="303"/>
                </a:lnTo>
                <a:lnTo>
                  <a:pt x="176" y="303"/>
                </a:lnTo>
                <a:lnTo>
                  <a:pt x="180" y="301"/>
                </a:lnTo>
                <a:lnTo>
                  <a:pt x="181" y="298"/>
                </a:lnTo>
                <a:lnTo>
                  <a:pt x="183" y="289"/>
                </a:lnTo>
                <a:lnTo>
                  <a:pt x="183" y="221"/>
                </a:lnTo>
                <a:lnTo>
                  <a:pt x="183" y="221"/>
                </a:lnTo>
                <a:lnTo>
                  <a:pt x="183" y="193"/>
                </a:lnTo>
                <a:lnTo>
                  <a:pt x="373" y="193"/>
                </a:lnTo>
                <a:lnTo>
                  <a:pt x="373" y="109"/>
                </a:lnTo>
                <a:lnTo>
                  <a:pt x="183" y="10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4129" y="1740868"/>
            <a:ext cx="1806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Log files/</a:t>
            </a:r>
          </a:p>
          <a:p>
            <a:pPr algn="ctr"/>
            <a:r>
              <a:rPr lang="en-IN" dirty="0" smtClean="0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Event logs 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4221213" y="2843769"/>
            <a:ext cx="1037898" cy="952500"/>
            <a:chOff x="4080857" y="2485551"/>
            <a:chExt cx="1037898" cy="952500"/>
          </a:xfrm>
          <a:solidFill>
            <a:schemeClr val="tx1"/>
          </a:solidFill>
        </p:grpSpPr>
        <p:grpSp>
          <p:nvGrpSpPr>
            <p:cNvPr id="24" name="Group 23"/>
            <p:cNvGrpSpPr/>
            <p:nvPr/>
          </p:nvGrpSpPr>
          <p:grpSpPr>
            <a:xfrm>
              <a:off x="4080857" y="2485551"/>
              <a:ext cx="831850" cy="952500"/>
              <a:chOff x="-4610100" y="-2319338"/>
              <a:chExt cx="831850" cy="952500"/>
            </a:xfrm>
            <a:grpFill/>
          </p:grpSpPr>
          <p:sp>
            <p:nvSpPr>
              <p:cNvPr id="25" name="Freeform 89"/>
              <p:cNvSpPr>
                <a:spLocks noEditPoints="1"/>
              </p:cNvSpPr>
              <p:nvPr/>
            </p:nvSpPr>
            <p:spPr bwMode="auto">
              <a:xfrm>
                <a:off x="-4337050" y="-2319338"/>
                <a:ext cx="285750" cy="206375"/>
              </a:xfrm>
              <a:custGeom>
                <a:avLst/>
                <a:gdLst>
                  <a:gd name="T0" fmla="*/ 160 w 180"/>
                  <a:gd name="T1" fmla="*/ 0 h 130"/>
                  <a:gd name="T2" fmla="*/ 20 w 180"/>
                  <a:gd name="T3" fmla="*/ 0 h 130"/>
                  <a:gd name="T4" fmla="*/ 20 w 180"/>
                  <a:gd name="T5" fmla="*/ 0 h 130"/>
                  <a:gd name="T6" fmla="*/ 12 w 180"/>
                  <a:gd name="T7" fmla="*/ 2 h 130"/>
                  <a:gd name="T8" fmla="*/ 6 w 180"/>
                  <a:gd name="T9" fmla="*/ 6 h 130"/>
                  <a:gd name="T10" fmla="*/ 2 w 180"/>
                  <a:gd name="T11" fmla="*/ 12 h 130"/>
                  <a:gd name="T12" fmla="*/ 0 w 180"/>
                  <a:gd name="T13" fmla="*/ 20 h 130"/>
                  <a:gd name="T14" fmla="*/ 0 w 180"/>
                  <a:gd name="T15" fmla="*/ 110 h 130"/>
                  <a:gd name="T16" fmla="*/ 0 w 180"/>
                  <a:gd name="T17" fmla="*/ 110 h 130"/>
                  <a:gd name="T18" fmla="*/ 2 w 180"/>
                  <a:gd name="T19" fmla="*/ 118 h 130"/>
                  <a:gd name="T20" fmla="*/ 6 w 180"/>
                  <a:gd name="T21" fmla="*/ 124 h 130"/>
                  <a:gd name="T22" fmla="*/ 12 w 180"/>
                  <a:gd name="T23" fmla="*/ 128 h 130"/>
                  <a:gd name="T24" fmla="*/ 20 w 180"/>
                  <a:gd name="T25" fmla="*/ 130 h 130"/>
                  <a:gd name="T26" fmla="*/ 160 w 180"/>
                  <a:gd name="T27" fmla="*/ 130 h 130"/>
                  <a:gd name="T28" fmla="*/ 160 w 180"/>
                  <a:gd name="T29" fmla="*/ 130 h 130"/>
                  <a:gd name="T30" fmla="*/ 168 w 180"/>
                  <a:gd name="T31" fmla="*/ 128 h 130"/>
                  <a:gd name="T32" fmla="*/ 174 w 180"/>
                  <a:gd name="T33" fmla="*/ 124 h 130"/>
                  <a:gd name="T34" fmla="*/ 178 w 180"/>
                  <a:gd name="T35" fmla="*/ 118 h 130"/>
                  <a:gd name="T36" fmla="*/ 180 w 180"/>
                  <a:gd name="T37" fmla="*/ 110 h 130"/>
                  <a:gd name="T38" fmla="*/ 180 w 180"/>
                  <a:gd name="T39" fmla="*/ 20 h 130"/>
                  <a:gd name="T40" fmla="*/ 180 w 180"/>
                  <a:gd name="T41" fmla="*/ 20 h 130"/>
                  <a:gd name="T42" fmla="*/ 178 w 180"/>
                  <a:gd name="T43" fmla="*/ 12 h 130"/>
                  <a:gd name="T44" fmla="*/ 174 w 180"/>
                  <a:gd name="T45" fmla="*/ 6 h 130"/>
                  <a:gd name="T46" fmla="*/ 168 w 180"/>
                  <a:gd name="T47" fmla="*/ 2 h 130"/>
                  <a:gd name="T48" fmla="*/ 160 w 180"/>
                  <a:gd name="T49" fmla="*/ 0 h 130"/>
                  <a:gd name="T50" fmla="*/ 160 w 180"/>
                  <a:gd name="T51" fmla="*/ 0 h 130"/>
                  <a:gd name="T52" fmla="*/ 120 w 180"/>
                  <a:gd name="T53" fmla="*/ 78 h 130"/>
                  <a:gd name="T54" fmla="*/ 60 w 180"/>
                  <a:gd name="T55" fmla="*/ 78 h 130"/>
                  <a:gd name="T56" fmla="*/ 60 w 180"/>
                  <a:gd name="T57" fmla="*/ 78 h 130"/>
                  <a:gd name="T58" fmla="*/ 52 w 180"/>
                  <a:gd name="T59" fmla="*/ 74 h 130"/>
                  <a:gd name="T60" fmla="*/ 42 w 180"/>
                  <a:gd name="T61" fmla="*/ 66 h 130"/>
                  <a:gd name="T62" fmla="*/ 32 w 180"/>
                  <a:gd name="T63" fmla="*/ 54 h 130"/>
                  <a:gd name="T64" fmla="*/ 28 w 180"/>
                  <a:gd name="T65" fmla="*/ 50 h 130"/>
                  <a:gd name="T66" fmla="*/ 28 w 180"/>
                  <a:gd name="T67" fmla="*/ 44 h 130"/>
                  <a:gd name="T68" fmla="*/ 28 w 180"/>
                  <a:gd name="T69" fmla="*/ 44 h 130"/>
                  <a:gd name="T70" fmla="*/ 30 w 180"/>
                  <a:gd name="T71" fmla="*/ 36 h 130"/>
                  <a:gd name="T72" fmla="*/ 34 w 180"/>
                  <a:gd name="T73" fmla="*/ 30 h 130"/>
                  <a:gd name="T74" fmla="*/ 40 w 180"/>
                  <a:gd name="T75" fmla="*/ 26 h 130"/>
                  <a:gd name="T76" fmla="*/ 48 w 180"/>
                  <a:gd name="T77" fmla="*/ 24 h 130"/>
                  <a:gd name="T78" fmla="*/ 132 w 180"/>
                  <a:gd name="T79" fmla="*/ 24 h 130"/>
                  <a:gd name="T80" fmla="*/ 132 w 180"/>
                  <a:gd name="T81" fmla="*/ 24 h 130"/>
                  <a:gd name="T82" fmla="*/ 140 w 180"/>
                  <a:gd name="T83" fmla="*/ 26 h 130"/>
                  <a:gd name="T84" fmla="*/ 146 w 180"/>
                  <a:gd name="T85" fmla="*/ 30 h 130"/>
                  <a:gd name="T86" fmla="*/ 150 w 180"/>
                  <a:gd name="T87" fmla="*/ 36 h 130"/>
                  <a:gd name="T88" fmla="*/ 152 w 180"/>
                  <a:gd name="T89" fmla="*/ 44 h 130"/>
                  <a:gd name="T90" fmla="*/ 152 w 180"/>
                  <a:gd name="T91" fmla="*/ 44 h 130"/>
                  <a:gd name="T92" fmla="*/ 150 w 180"/>
                  <a:gd name="T93" fmla="*/ 50 h 130"/>
                  <a:gd name="T94" fmla="*/ 148 w 180"/>
                  <a:gd name="T95" fmla="*/ 54 h 130"/>
                  <a:gd name="T96" fmla="*/ 138 w 180"/>
                  <a:gd name="T97" fmla="*/ 66 h 130"/>
                  <a:gd name="T98" fmla="*/ 128 w 180"/>
                  <a:gd name="T99" fmla="*/ 74 h 130"/>
                  <a:gd name="T100" fmla="*/ 124 w 180"/>
                  <a:gd name="T101" fmla="*/ 78 h 130"/>
                  <a:gd name="T102" fmla="*/ 120 w 180"/>
                  <a:gd name="T103" fmla="*/ 78 h 130"/>
                  <a:gd name="T104" fmla="*/ 120 w 180"/>
                  <a:gd name="T105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0" h="130">
                    <a:moveTo>
                      <a:pt x="160" y="0"/>
                    </a:move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8"/>
                    </a:lnTo>
                    <a:lnTo>
                      <a:pt x="6" y="124"/>
                    </a:lnTo>
                    <a:lnTo>
                      <a:pt x="12" y="128"/>
                    </a:lnTo>
                    <a:lnTo>
                      <a:pt x="20" y="130"/>
                    </a:lnTo>
                    <a:lnTo>
                      <a:pt x="160" y="130"/>
                    </a:lnTo>
                    <a:lnTo>
                      <a:pt x="160" y="130"/>
                    </a:lnTo>
                    <a:lnTo>
                      <a:pt x="168" y="128"/>
                    </a:lnTo>
                    <a:lnTo>
                      <a:pt x="174" y="124"/>
                    </a:lnTo>
                    <a:lnTo>
                      <a:pt x="178" y="118"/>
                    </a:lnTo>
                    <a:lnTo>
                      <a:pt x="180" y="110"/>
                    </a:lnTo>
                    <a:lnTo>
                      <a:pt x="180" y="20"/>
                    </a:lnTo>
                    <a:lnTo>
                      <a:pt x="180" y="20"/>
                    </a:lnTo>
                    <a:lnTo>
                      <a:pt x="178" y="12"/>
                    </a:lnTo>
                    <a:lnTo>
                      <a:pt x="174" y="6"/>
                    </a:lnTo>
                    <a:lnTo>
                      <a:pt x="168" y="2"/>
                    </a:lnTo>
                    <a:lnTo>
                      <a:pt x="160" y="0"/>
                    </a:lnTo>
                    <a:lnTo>
                      <a:pt x="160" y="0"/>
                    </a:lnTo>
                    <a:close/>
                    <a:moveTo>
                      <a:pt x="120" y="78"/>
                    </a:moveTo>
                    <a:lnTo>
                      <a:pt x="60" y="78"/>
                    </a:lnTo>
                    <a:lnTo>
                      <a:pt x="60" y="78"/>
                    </a:lnTo>
                    <a:lnTo>
                      <a:pt x="52" y="74"/>
                    </a:lnTo>
                    <a:lnTo>
                      <a:pt x="42" y="66"/>
                    </a:lnTo>
                    <a:lnTo>
                      <a:pt x="32" y="54"/>
                    </a:lnTo>
                    <a:lnTo>
                      <a:pt x="28" y="50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30" y="36"/>
                    </a:lnTo>
                    <a:lnTo>
                      <a:pt x="34" y="30"/>
                    </a:lnTo>
                    <a:lnTo>
                      <a:pt x="40" y="26"/>
                    </a:lnTo>
                    <a:lnTo>
                      <a:pt x="48" y="24"/>
                    </a:lnTo>
                    <a:lnTo>
                      <a:pt x="132" y="24"/>
                    </a:lnTo>
                    <a:lnTo>
                      <a:pt x="132" y="24"/>
                    </a:lnTo>
                    <a:lnTo>
                      <a:pt x="140" y="26"/>
                    </a:lnTo>
                    <a:lnTo>
                      <a:pt x="146" y="30"/>
                    </a:lnTo>
                    <a:lnTo>
                      <a:pt x="150" y="36"/>
                    </a:lnTo>
                    <a:lnTo>
                      <a:pt x="152" y="44"/>
                    </a:lnTo>
                    <a:lnTo>
                      <a:pt x="152" y="44"/>
                    </a:lnTo>
                    <a:lnTo>
                      <a:pt x="150" y="50"/>
                    </a:lnTo>
                    <a:lnTo>
                      <a:pt x="148" y="54"/>
                    </a:lnTo>
                    <a:lnTo>
                      <a:pt x="138" y="66"/>
                    </a:lnTo>
                    <a:lnTo>
                      <a:pt x="128" y="74"/>
                    </a:lnTo>
                    <a:lnTo>
                      <a:pt x="124" y="78"/>
                    </a:lnTo>
                    <a:lnTo>
                      <a:pt x="120" y="78"/>
                    </a:lnTo>
                    <a:lnTo>
                      <a:pt x="12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90"/>
              <p:cNvSpPr>
                <a:spLocks/>
              </p:cNvSpPr>
              <p:nvPr/>
            </p:nvSpPr>
            <p:spPr bwMode="auto">
              <a:xfrm>
                <a:off x="-4540250" y="-2036763"/>
                <a:ext cx="492125" cy="38100"/>
              </a:xfrm>
              <a:custGeom>
                <a:avLst/>
                <a:gdLst>
                  <a:gd name="T0" fmla="*/ 310 w 310"/>
                  <a:gd name="T1" fmla="*/ 12 h 24"/>
                  <a:gd name="T2" fmla="*/ 310 w 310"/>
                  <a:gd name="T3" fmla="*/ 12 h 24"/>
                  <a:gd name="T4" fmla="*/ 310 w 310"/>
                  <a:gd name="T5" fmla="*/ 16 h 24"/>
                  <a:gd name="T6" fmla="*/ 308 w 310"/>
                  <a:gd name="T7" fmla="*/ 20 h 24"/>
                  <a:gd name="T8" fmla="*/ 304 w 310"/>
                  <a:gd name="T9" fmla="*/ 22 h 24"/>
                  <a:gd name="T10" fmla="*/ 302 w 310"/>
                  <a:gd name="T11" fmla="*/ 24 h 24"/>
                  <a:gd name="T12" fmla="*/ 10 w 310"/>
                  <a:gd name="T13" fmla="*/ 24 h 24"/>
                  <a:gd name="T14" fmla="*/ 10 w 310"/>
                  <a:gd name="T15" fmla="*/ 24 h 24"/>
                  <a:gd name="T16" fmla="*/ 6 w 310"/>
                  <a:gd name="T17" fmla="*/ 22 h 24"/>
                  <a:gd name="T18" fmla="*/ 4 w 310"/>
                  <a:gd name="T19" fmla="*/ 20 h 24"/>
                  <a:gd name="T20" fmla="*/ 2 w 310"/>
                  <a:gd name="T21" fmla="*/ 16 h 24"/>
                  <a:gd name="T22" fmla="*/ 0 w 310"/>
                  <a:gd name="T23" fmla="*/ 12 h 24"/>
                  <a:gd name="T24" fmla="*/ 0 w 310"/>
                  <a:gd name="T25" fmla="*/ 12 h 24"/>
                  <a:gd name="T26" fmla="*/ 0 w 310"/>
                  <a:gd name="T27" fmla="*/ 12 h 24"/>
                  <a:gd name="T28" fmla="*/ 2 w 310"/>
                  <a:gd name="T29" fmla="*/ 8 h 24"/>
                  <a:gd name="T30" fmla="*/ 4 w 310"/>
                  <a:gd name="T31" fmla="*/ 4 h 24"/>
                  <a:gd name="T32" fmla="*/ 6 w 310"/>
                  <a:gd name="T33" fmla="*/ 2 h 24"/>
                  <a:gd name="T34" fmla="*/ 10 w 310"/>
                  <a:gd name="T35" fmla="*/ 0 h 24"/>
                  <a:gd name="T36" fmla="*/ 302 w 310"/>
                  <a:gd name="T37" fmla="*/ 0 h 24"/>
                  <a:gd name="T38" fmla="*/ 302 w 310"/>
                  <a:gd name="T39" fmla="*/ 0 h 24"/>
                  <a:gd name="T40" fmla="*/ 304 w 310"/>
                  <a:gd name="T41" fmla="*/ 2 h 24"/>
                  <a:gd name="T42" fmla="*/ 308 w 310"/>
                  <a:gd name="T43" fmla="*/ 4 h 24"/>
                  <a:gd name="T44" fmla="*/ 310 w 310"/>
                  <a:gd name="T45" fmla="*/ 8 h 24"/>
                  <a:gd name="T46" fmla="*/ 310 w 310"/>
                  <a:gd name="T47" fmla="*/ 12 h 24"/>
                  <a:gd name="T48" fmla="*/ 310 w 310"/>
                  <a:gd name="T4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10" h="24">
                    <a:moveTo>
                      <a:pt x="310" y="12"/>
                    </a:moveTo>
                    <a:lnTo>
                      <a:pt x="310" y="12"/>
                    </a:lnTo>
                    <a:lnTo>
                      <a:pt x="310" y="16"/>
                    </a:lnTo>
                    <a:lnTo>
                      <a:pt x="308" y="20"/>
                    </a:lnTo>
                    <a:lnTo>
                      <a:pt x="304" y="22"/>
                    </a:lnTo>
                    <a:lnTo>
                      <a:pt x="30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6" y="22"/>
                    </a:lnTo>
                    <a:lnTo>
                      <a:pt x="4" y="20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302" y="0"/>
                    </a:lnTo>
                    <a:lnTo>
                      <a:pt x="302" y="0"/>
                    </a:lnTo>
                    <a:lnTo>
                      <a:pt x="304" y="2"/>
                    </a:lnTo>
                    <a:lnTo>
                      <a:pt x="308" y="4"/>
                    </a:lnTo>
                    <a:lnTo>
                      <a:pt x="310" y="8"/>
                    </a:lnTo>
                    <a:lnTo>
                      <a:pt x="310" y="12"/>
                    </a:lnTo>
                    <a:lnTo>
                      <a:pt x="31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91"/>
              <p:cNvSpPr>
                <a:spLocks/>
              </p:cNvSpPr>
              <p:nvPr/>
            </p:nvSpPr>
            <p:spPr bwMode="auto">
              <a:xfrm>
                <a:off x="-4540250" y="-1916113"/>
                <a:ext cx="412750" cy="34925"/>
              </a:xfrm>
              <a:custGeom>
                <a:avLst/>
                <a:gdLst>
                  <a:gd name="T0" fmla="*/ 260 w 260"/>
                  <a:gd name="T1" fmla="*/ 12 h 22"/>
                  <a:gd name="T2" fmla="*/ 260 w 260"/>
                  <a:gd name="T3" fmla="*/ 12 h 22"/>
                  <a:gd name="T4" fmla="*/ 260 w 260"/>
                  <a:gd name="T5" fmla="*/ 16 h 22"/>
                  <a:gd name="T6" fmla="*/ 258 w 260"/>
                  <a:gd name="T7" fmla="*/ 20 h 22"/>
                  <a:gd name="T8" fmla="*/ 254 w 260"/>
                  <a:gd name="T9" fmla="*/ 22 h 22"/>
                  <a:gd name="T10" fmla="*/ 250 w 260"/>
                  <a:gd name="T11" fmla="*/ 22 h 22"/>
                  <a:gd name="T12" fmla="*/ 10 w 260"/>
                  <a:gd name="T13" fmla="*/ 22 h 22"/>
                  <a:gd name="T14" fmla="*/ 10 w 260"/>
                  <a:gd name="T15" fmla="*/ 22 h 22"/>
                  <a:gd name="T16" fmla="*/ 6 w 260"/>
                  <a:gd name="T17" fmla="*/ 22 h 22"/>
                  <a:gd name="T18" fmla="*/ 4 w 260"/>
                  <a:gd name="T19" fmla="*/ 20 h 22"/>
                  <a:gd name="T20" fmla="*/ 2 w 260"/>
                  <a:gd name="T21" fmla="*/ 16 h 22"/>
                  <a:gd name="T22" fmla="*/ 0 w 260"/>
                  <a:gd name="T23" fmla="*/ 12 h 22"/>
                  <a:gd name="T24" fmla="*/ 0 w 260"/>
                  <a:gd name="T25" fmla="*/ 12 h 22"/>
                  <a:gd name="T26" fmla="*/ 0 w 260"/>
                  <a:gd name="T27" fmla="*/ 12 h 22"/>
                  <a:gd name="T28" fmla="*/ 2 w 260"/>
                  <a:gd name="T29" fmla="*/ 6 h 22"/>
                  <a:gd name="T30" fmla="*/ 4 w 260"/>
                  <a:gd name="T31" fmla="*/ 2 h 22"/>
                  <a:gd name="T32" fmla="*/ 6 w 260"/>
                  <a:gd name="T33" fmla="*/ 0 h 22"/>
                  <a:gd name="T34" fmla="*/ 10 w 260"/>
                  <a:gd name="T35" fmla="*/ 0 h 22"/>
                  <a:gd name="T36" fmla="*/ 250 w 260"/>
                  <a:gd name="T37" fmla="*/ 0 h 22"/>
                  <a:gd name="T38" fmla="*/ 250 w 260"/>
                  <a:gd name="T39" fmla="*/ 0 h 22"/>
                  <a:gd name="T40" fmla="*/ 254 w 260"/>
                  <a:gd name="T41" fmla="*/ 0 h 22"/>
                  <a:gd name="T42" fmla="*/ 258 w 260"/>
                  <a:gd name="T43" fmla="*/ 2 h 22"/>
                  <a:gd name="T44" fmla="*/ 260 w 260"/>
                  <a:gd name="T45" fmla="*/ 6 h 22"/>
                  <a:gd name="T46" fmla="*/ 260 w 260"/>
                  <a:gd name="T47" fmla="*/ 12 h 22"/>
                  <a:gd name="T48" fmla="*/ 260 w 260"/>
                  <a:gd name="T49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0" h="22">
                    <a:moveTo>
                      <a:pt x="260" y="12"/>
                    </a:moveTo>
                    <a:lnTo>
                      <a:pt x="260" y="12"/>
                    </a:lnTo>
                    <a:lnTo>
                      <a:pt x="260" y="16"/>
                    </a:lnTo>
                    <a:lnTo>
                      <a:pt x="258" y="20"/>
                    </a:lnTo>
                    <a:lnTo>
                      <a:pt x="254" y="22"/>
                    </a:lnTo>
                    <a:lnTo>
                      <a:pt x="250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6" y="22"/>
                    </a:lnTo>
                    <a:lnTo>
                      <a:pt x="4" y="20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54" y="0"/>
                    </a:lnTo>
                    <a:lnTo>
                      <a:pt x="258" y="2"/>
                    </a:lnTo>
                    <a:lnTo>
                      <a:pt x="260" y="6"/>
                    </a:lnTo>
                    <a:lnTo>
                      <a:pt x="260" y="12"/>
                    </a:lnTo>
                    <a:lnTo>
                      <a:pt x="26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92"/>
              <p:cNvSpPr>
                <a:spLocks/>
              </p:cNvSpPr>
              <p:nvPr/>
            </p:nvSpPr>
            <p:spPr bwMode="auto">
              <a:xfrm>
                <a:off x="-4540250" y="-1798638"/>
                <a:ext cx="336550" cy="38100"/>
              </a:xfrm>
              <a:custGeom>
                <a:avLst/>
                <a:gdLst>
                  <a:gd name="T0" fmla="*/ 212 w 212"/>
                  <a:gd name="T1" fmla="*/ 12 h 24"/>
                  <a:gd name="T2" fmla="*/ 212 w 212"/>
                  <a:gd name="T3" fmla="*/ 12 h 24"/>
                  <a:gd name="T4" fmla="*/ 210 w 212"/>
                  <a:gd name="T5" fmla="*/ 20 h 24"/>
                  <a:gd name="T6" fmla="*/ 208 w 212"/>
                  <a:gd name="T7" fmla="*/ 22 h 24"/>
                  <a:gd name="T8" fmla="*/ 204 w 212"/>
                  <a:gd name="T9" fmla="*/ 24 h 24"/>
                  <a:gd name="T10" fmla="*/ 8 w 212"/>
                  <a:gd name="T11" fmla="*/ 24 h 24"/>
                  <a:gd name="T12" fmla="*/ 8 w 212"/>
                  <a:gd name="T13" fmla="*/ 24 h 24"/>
                  <a:gd name="T14" fmla="*/ 4 w 212"/>
                  <a:gd name="T15" fmla="*/ 22 h 24"/>
                  <a:gd name="T16" fmla="*/ 2 w 212"/>
                  <a:gd name="T17" fmla="*/ 20 h 24"/>
                  <a:gd name="T18" fmla="*/ 0 w 212"/>
                  <a:gd name="T19" fmla="*/ 12 h 24"/>
                  <a:gd name="T20" fmla="*/ 0 w 212"/>
                  <a:gd name="T21" fmla="*/ 12 h 24"/>
                  <a:gd name="T22" fmla="*/ 0 w 212"/>
                  <a:gd name="T23" fmla="*/ 12 h 24"/>
                  <a:gd name="T24" fmla="*/ 2 w 212"/>
                  <a:gd name="T25" fmla="*/ 4 h 24"/>
                  <a:gd name="T26" fmla="*/ 4 w 212"/>
                  <a:gd name="T27" fmla="*/ 2 h 24"/>
                  <a:gd name="T28" fmla="*/ 8 w 212"/>
                  <a:gd name="T29" fmla="*/ 0 h 24"/>
                  <a:gd name="T30" fmla="*/ 204 w 212"/>
                  <a:gd name="T31" fmla="*/ 0 h 24"/>
                  <a:gd name="T32" fmla="*/ 204 w 212"/>
                  <a:gd name="T33" fmla="*/ 0 h 24"/>
                  <a:gd name="T34" fmla="*/ 208 w 212"/>
                  <a:gd name="T35" fmla="*/ 2 h 24"/>
                  <a:gd name="T36" fmla="*/ 210 w 212"/>
                  <a:gd name="T37" fmla="*/ 4 h 24"/>
                  <a:gd name="T38" fmla="*/ 212 w 212"/>
                  <a:gd name="T39" fmla="*/ 12 h 24"/>
                  <a:gd name="T40" fmla="*/ 212 w 212"/>
                  <a:gd name="T4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2" h="24">
                    <a:moveTo>
                      <a:pt x="212" y="12"/>
                    </a:moveTo>
                    <a:lnTo>
                      <a:pt x="212" y="12"/>
                    </a:lnTo>
                    <a:lnTo>
                      <a:pt x="210" y="20"/>
                    </a:lnTo>
                    <a:lnTo>
                      <a:pt x="208" y="22"/>
                    </a:lnTo>
                    <a:lnTo>
                      <a:pt x="204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4" y="22"/>
                    </a:lnTo>
                    <a:lnTo>
                      <a:pt x="2" y="2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204" y="0"/>
                    </a:lnTo>
                    <a:lnTo>
                      <a:pt x="204" y="0"/>
                    </a:lnTo>
                    <a:lnTo>
                      <a:pt x="208" y="2"/>
                    </a:lnTo>
                    <a:lnTo>
                      <a:pt x="210" y="4"/>
                    </a:lnTo>
                    <a:lnTo>
                      <a:pt x="212" y="12"/>
                    </a:lnTo>
                    <a:lnTo>
                      <a:pt x="21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93"/>
              <p:cNvSpPr>
                <a:spLocks/>
              </p:cNvSpPr>
              <p:nvPr/>
            </p:nvSpPr>
            <p:spPr bwMode="auto">
              <a:xfrm>
                <a:off x="-4540250" y="-1601788"/>
                <a:ext cx="349250" cy="123825"/>
              </a:xfrm>
              <a:custGeom>
                <a:avLst/>
                <a:gdLst>
                  <a:gd name="T0" fmla="*/ 220 w 220"/>
                  <a:gd name="T1" fmla="*/ 38 h 78"/>
                  <a:gd name="T2" fmla="*/ 220 w 220"/>
                  <a:gd name="T3" fmla="*/ 38 h 78"/>
                  <a:gd name="T4" fmla="*/ 220 w 220"/>
                  <a:gd name="T5" fmla="*/ 46 h 78"/>
                  <a:gd name="T6" fmla="*/ 218 w 220"/>
                  <a:gd name="T7" fmla="*/ 54 h 78"/>
                  <a:gd name="T8" fmla="*/ 214 w 220"/>
                  <a:gd name="T9" fmla="*/ 62 h 78"/>
                  <a:gd name="T10" fmla="*/ 210 w 220"/>
                  <a:gd name="T11" fmla="*/ 66 h 78"/>
                  <a:gd name="T12" fmla="*/ 204 w 220"/>
                  <a:gd name="T13" fmla="*/ 72 h 78"/>
                  <a:gd name="T14" fmla="*/ 196 w 220"/>
                  <a:gd name="T15" fmla="*/ 76 h 78"/>
                  <a:gd name="T16" fmla="*/ 190 w 220"/>
                  <a:gd name="T17" fmla="*/ 78 h 78"/>
                  <a:gd name="T18" fmla="*/ 182 w 220"/>
                  <a:gd name="T19" fmla="*/ 78 h 78"/>
                  <a:gd name="T20" fmla="*/ 40 w 220"/>
                  <a:gd name="T21" fmla="*/ 78 h 78"/>
                  <a:gd name="T22" fmla="*/ 40 w 220"/>
                  <a:gd name="T23" fmla="*/ 78 h 78"/>
                  <a:gd name="T24" fmla="*/ 32 w 220"/>
                  <a:gd name="T25" fmla="*/ 78 h 78"/>
                  <a:gd name="T26" fmla="*/ 24 w 220"/>
                  <a:gd name="T27" fmla="*/ 76 h 78"/>
                  <a:gd name="T28" fmla="*/ 18 w 220"/>
                  <a:gd name="T29" fmla="*/ 72 h 78"/>
                  <a:gd name="T30" fmla="*/ 12 w 220"/>
                  <a:gd name="T31" fmla="*/ 66 h 78"/>
                  <a:gd name="T32" fmla="*/ 8 w 220"/>
                  <a:gd name="T33" fmla="*/ 62 h 78"/>
                  <a:gd name="T34" fmla="*/ 4 w 220"/>
                  <a:gd name="T35" fmla="*/ 54 h 78"/>
                  <a:gd name="T36" fmla="*/ 2 w 220"/>
                  <a:gd name="T37" fmla="*/ 46 h 78"/>
                  <a:gd name="T38" fmla="*/ 0 w 220"/>
                  <a:gd name="T39" fmla="*/ 38 h 78"/>
                  <a:gd name="T40" fmla="*/ 0 w 220"/>
                  <a:gd name="T41" fmla="*/ 38 h 78"/>
                  <a:gd name="T42" fmla="*/ 0 w 220"/>
                  <a:gd name="T43" fmla="*/ 38 h 78"/>
                  <a:gd name="T44" fmla="*/ 2 w 220"/>
                  <a:gd name="T45" fmla="*/ 30 h 78"/>
                  <a:gd name="T46" fmla="*/ 4 w 220"/>
                  <a:gd name="T47" fmla="*/ 24 h 78"/>
                  <a:gd name="T48" fmla="*/ 8 w 220"/>
                  <a:gd name="T49" fmla="*/ 16 h 78"/>
                  <a:gd name="T50" fmla="*/ 12 w 220"/>
                  <a:gd name="T51" fmla="*/ 10 h 78"/>
                  <a:gd name="T52" fmla="*/ 18 w 220"/>
                  <a:gd name="T53" fmla="*/ 6 h 78"/>
                  <a:gd name="T54" fmla="*/ 24 w 220"/>
                  <a:gd name="T55" fmla="*/ 2 h 78"/>
                  <a:gd name="T56" fmla="*/ 32 w 220"/>
                  <a:gd name="T57" fmla="*/ 0 h 78"/>
                  <a:gd name="T58" fmla="*/ 40 w 220"/>
                  <a:gd name="T59" fmla="*/ 0 h 78"/>
                  <a:gd name="T60" fmla="*/ 182 w 220"/>
                  <a:gd name="T61" fmla="*/ 0 h 78"/>
                  <a:gd name="T62" fmla="*/ 182 w 220"/>
                  <a:gd name="T63" fmla="*/ 0 h 78"/>
                  <a:gd name="T64" fmla="*/ 190 w 220"/>
                  <a:gd name="T65" fmla="*/ 0 h 78"/>
                  <a:gd name="T66" fmla="*/ 196 w 220"/>
                  <a:gd name="T67" fmla="*/ 2 h 78"/>
                  <a:gd name="T68" fmla="*/ 204 w 220"/>
                  <a:gd name="T69" fmla="*/ 6 h 78"/>
                  <a:gd name="T70" fmla="*/ 210 w 220"/>
                  <a:gd name="T71" fmla="*/ 10 h 78"/>
                  <a:gd name="T72" fmla="*/ 214 w 220"/>
                  <a:gd name="T73" fmla="*/ 16 h 78"/>
                  <a:gd name="T74" fmla="*/ 218 w 220"/>
                  <a:gd name="T75" fmla="*/ 24 h 78"/>
                  <a:gd name="T76" fmla="*/ 220 w 220"/>
                  <a:gd name="T77" fmla="*/ 30 h 78"/>
                  <a:gd name="T78" fmla="*/ 220 w 220"/>
                  <a:gd name="T79" fmla="*/ 38 h 78"/>
                  <a:gd name="T80" fmla="*/ 220 w 220"/>
                  <a:gd name="T81" fmla="*/ 3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" h="78">
                    <a:moveTo>
                      <a:pt x="220" y="38"/>
                    </a:moveTo>
                    <a:lnTo>
                      <a:pt x="220" y="38"/>
                    </a:lnTo>
                    <a:lnTo>
                      <a:pt x="220" y="46"/>
                    </a:lnTo>
                    <a:lnTo>
                      <a:pt x="218" y="54"/>
                    </a:lnTo>
                    <a:lnTo>
                      <a:pt x="214" y="62"/>
                    </a:lnTo>
                    <a:lnTo>
                      <a:pt x="210" y="66"/>
                    </a:lnTo>
                    <a:lnTo>
                      <a:pt x="204" y="72"/>
                    </a:lnTo>
                    <a:lnTo>
                      <a:pt x="196" y="76"/>
                    </a:lnTo>
                    <a:lnTo>
                      <a:pt x="190" y="78"/>
                    </a:lnTo>
                    <a:lnTo>
                      <a:pt x="182" y="78"/>
                    </a:lnTo>
                    <a:lnTo>
                      <a:pt x="40" y="78"/>
                    </a:lnTo>
                    <a:lnTo>
                      <a:pt x="40" y="78"/>
                    </a:lnTo>
                    <a:lnTo>
                      <a:pt x="32" y="78"/>
                    </a:lnTo>
                    <a:lnTo>
                      <a:pt x="24" y="76"/>
                    </a:lnTo>
                    <a:lnTo>
                      <a:pt x="18" y="72"/>
                    </a:lnTo>
                    <a:lnTo>
                      <a:pt x="12" y="66"/>
                    </a:lnTo>
                    <a:lnTo>
                      <a:pt x="8" y="62"/>
                    </a:lnTo>
                    <a:lnTo>
                      <a:pt x="4" y="54"/>
                    </a:lnTo>
                    <a:lnTo>
                      <a:pt x="2" y="4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30"/>
                    </a:lnTo>
                    <a:lnTo>
                      <a:pt x="4" y="24"/>
                    </a:lnTo>
                    <a:lnTo>
                      <a:pt x="8" y="16"/>
                    </a:lnTo>
                    <a:lnTo>
                      <a:pt x="12" y="10"/>
                    </a:lnTo>
                    <a:lnTo>
                      <a:pt x="18" y="6"/>
                    </a:lnTo>
                    <a:lnTo>
                      <a:pt x="24" y="2"/>
                    </a:lnTo>
                    <a:lnTo>
                      <a:pt x="32" y="0"/>
                    </a:lnTo>
                    <a:lnTo>
                      <a:pt x="40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90" y="0"/>
                    </a:lnTo>
                    <a:lnTo>
                      <a:pt x="196" y="2"/>
                    </a:lnTo>
                    <a:lnTo>
                      <a:pt x="204" y="6"/>
                    </a:lnTo>
                    <a:lnTo>
                      <a:pt x="210" y="10"/>
                    </a:lnTo>
                    <a:lnTo>
                      <a:pt x="214" y="16"/>
                    </a:lnTo>
                    <a:lnTo>
                      <a:pt x="218" y="24"/>
                    </a:lnTo>
                    <a:lnTo>
                      <a:pt x="220" y="30"/>
                    </a:lnTo>
                    <a:lnTo>
                      <a:pt x="220" y="38"/>
                    </a:lnTo>
                    <a:lnTo>
                      <a:pt x="22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94"/>
              <p:cNvSpPr>
                <a:spLocks/>
              </p:cNvSpPr>
              <p:nvPr/>
            </p:nvSpPr>
            <p:spPr bwMode="auto">
              <a:xfrm>
                <a:off x="-4610100" y="-2243138"/>
                <a:ext cx="831850" cy="876300"/>
              </a:xfrm>
              <a:custGeom>
                <a:avLst/>
                <a:gdLst>
                  <a:gd name="T0" fmla="*/ 498 w 524"/>
                  <a:gd name="T1" fmla="*/ 492 h 552"/>
                  <a:gd name="T2" fmla="*/ 498 w 524"/>
                  <a:gd name="T3" fmla="*/ 518 h 552"/>
                  <a:gd name="T4" fmla="*/ 498 w 524"/>
                  <a:gd name="T5" fmla="*/ 518 h 552"/>
                  <a:gd name="T6" fmla="*/ 498 w 524"/>
                  <a:gd name="T7" fmla="*/ 522 h 552"/>
                  <a:gd name="T8" fmla="*/ 496 w 524"/>
                  <a:gd name="T9" fmla="*/ 524 h 552"/>
                  <a:gd name="T10" fmla="*/ 492 w 524"/>
                  <a:gd name="T11" fmla="*/ 526 h 552"/>
                  <a:gd name="T12" fmla="*/ 490 w 524"/>
                  <a:gd name="T13" fmla="*/ 528 h 552"/>
                  <a:gd name="T14" fmla="*/ 34 w 524"/>
                  <a:gd name="T15" fmla="*/ 528 h 552"/>
                  <a:gd name="T16" fmla="*/ 34 w 524"/>
                  <a:gd name="T17" fmla="*/ 528 h 552"/>
                  <a:gd name="T18" fmla="*/ 30 w 524"/>
                  <a:gd name="T19" fmla="*/ 526 h 552"/>
                  <a:gd name="T20" fmla="*/ 28 w 524"/>
                  <a:gd name="T21" fmla="*/ 524 h 552"/>
                  <a:gd name="T22" fmla="*/ 26 w 524"/>
                  <a:gd name="T23" fmla="*/ 522 h 552"/>
                  <a:gd name="T24" fmla="*/ 26 w 524"/>
                  <a:gd name="T25" fmla="*/ 518 h 552"/>
                  <a:gd name="T26" fmla="*/ 26 w 524"/>
                  <a:gd name="T27" fmla="*/ 34 h 552"/>
                  <a:gd name="T28" fmla="*/ 26 w 524"/>
                  <a:gd name="T29" fmla="*/ 34 h 552"/>
                  <a:gd name="T30" fmla="*/ 26 w 524"/>
                  <a:gd name="T31" fmla="*/ 30 h 552"/>
                  <a:gd name="T32" fmla="*/ 28 w 524"/>
                  <a:gd name="T33" fmla="*/ 28 h 552"/>
                  <a:gd name="T34" fmla="*/ 30 w 524"/>
                  <a:gd name="T35" fmla="*/ 26 h 552"/>
                  <a:gd name="T36" fmla="*/ 34 w 524"/>
                  <a:gd name="T37" fmla="*/ 24 h 552"/>
                  <a:gd name="T38" fmla="*/ 154 w 524"/>
                  <a:gd name="T39" fmla="*/ 24 h 552"/>
                  <a:gd name="T40" fmla="*/ 154 w 524"/>
                  <a:gd name="T41" fmla="*/ 0 h 552"/>
                  <a:gd name="T42" fmla="*/ 34 w 524"/>
                  <a:gd name="T43" fmla="*/ 0 h 552"/>
                  <a:gd name="T44" fmla="*/ 34 w 524"/>
                  <a:gd name="T45" fmla="*/ 0 h 552"/>
                  <a:gd name="T46" fmla="*/ 28 w 524"/>
                  <a:gd name="T47" fmla="*/ 0 h 552"/>
                  <a:gd name="T48" fmla="*/ 22 w 524"/>
                  <a:gd name="T49" fmla="*/ 2 h 552"/>
                  <a:gd name="T50" fmla="*/ 16 w 524"/>
                  <a:gd name="T51" fmla="*/ 6 h 552"/>
                  <a:gd name="T52" fmla="*/ 10 w 524"/>
                  <a:gd name="T53" fmla="*/ 10 h 552"/>
                  <a:gd name="T54" fmla="*/ 6 w 524"/>
                  <a:gd name="T55" fmla="*/ 16 h 552"/>
                  <a:gd name="T56" fmla="*/ 4 w 524"/>
                  <a:gd name="T57" fmla="*/ 20 h 552"/>
                  <a:gd name="T58" fmla="*/ 2 w 524"/>
                  <a:gd name="T59" fmla="*/ 28 h 552"/>
                  <a:gd name="T60" fmla="*/ 0 w 524"/>
                  <a:gd name="T61" fmla="*/ 34 h 552"/>
                  <a:gd name="T62" fmla="*/ 0 w 524"/>
                  <a:gd name="T63" fmla="*/ 518 h 552"/>
                  <a:gd name="T64" fmla="*/ 0 w 524"/>
                  <a:gd name="T65" fmla="*/ 518 h 552"/>
                  <a:gd name="T66" fmla="*/ 2 w 524"/>
                  <a:gd name="T67" fmla="*/ 524 h 552"/>
                  <a:gd name="T68" fmla="*/ 4 w 524"/>
                  <a:gd name="T69" fmla="*/ 530 h 552"/>
                  <a:gd name="T70" fmla="*/ 6 w 524"/>
                  <a:gd name="T71" fmla="*/ 536 h 552"/>
                  <a:gd name="T72" fmla="*/ 10 w 524"/>
                  <a:gd name="T73" fmla="*/ 542 h 552"/>
                  <a:gd name="T74" fmla="*/ 16 w 524"/>
                  <a:gd name="T75" fmla="*/ 546 h 552"/>
                  <a:gd name="T76" fmla="*/ 22 w 524"/>
                  <a:gd name="T77" fmla="*/ 548 h 552"/>
                  <a:gd name="T78" fmla="*/ 28 w 524"/>
                  <a:gd name="T79" fmla="*/ 550 h 552"/>
                  <a:gd name="T80" fmla="*/ 34 w 524"/>
                  <a:gd name="T81" fmla="*/ 552 h 552"/>
                  <a:gd name="T82" fmla="*/ 490 w 524"/>
                  <a:gd name="T83" fmla="*/ 552 h 552"/>
                  <a:gd name="T84" fmla="*/ 490 w 524"/>
                  <a:gd name="T85" fmla="*/ 552 h 552"/>
                  <a:gd name="T86" fmla="*/ 496 w 524"/>
                  <a:gd name="T87" fmla="*/ 550 h 552"/>
                  <a:gd name="T88" fmla="*/ 502 w 524"/>
                  <a:gd name="T89" fmla="*/ 548 h 552"/>
                  <a:gd name="T90" fmla="*/ 508 w 524"/>
                  <a:gd name="T91" fmla="*/ 546 h 552"/>
                  <a:gd name="T92" fmla="*/ 514 w 524"/>
                  <a:gd name="T93" fmla="*/ 542 h 552"/>
                  <a:gd name="T94" fmla="*/ 518 w 524"/>
                  <a:gd name="T95" fmla="*/ 536 h 552"/>
                  <a:gd name="T96" fmla="*/ 520 w 524"/>
                  <a:gd name="T97" fmla="*/ 530 h 552"/>
                  <a:gd name="T98" fmla="*/ 522 w 524"/>
                  <a:gd name="T99" fmla="*/ 524 h 552"/>
                  <a:gd name="T100" fmla="*/ 524 w 524"/>
                  <a:gd name="T101" fmla="*/ 518 h 552"/>
                  <a:gd name="T102" fmla="*/ 524 w 524"/>
                  <a:gd name="T103" fmla="*/ 492 h 552"/>
                  <a:gd name="T104" fmla="*/ 524 w 524"/>
                  <a:gd name="T105" fmla="*/ 492 h 552"/>
                  <a:gd name="T106" fmla="*/ 510 w 524"/>
                  <a:gd name="T107" fmla="*/ 492 h 552"/>
                  <a:gd name="T108" fmla="*/ 510 w 524"/>
                  <a:gd name="T109" fmla="*/ 492 h 552"/>
                  <a:gd name="T110" fmla="*/ 498 w 524"/>
                  <a:gd name="T111" fmla="*/ 492 h 552"/>
                  <a:gd name="T112" fmla="*/ 498 w 524"/>
                  <a:gd name="T113" fmla="*/ 492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24" h="552">
                    <a:moveTo>
                      <a:pt x="498" y="492"/>
                    </a:moveTo>
                    <a:lnTo>
                      <a:pt x="498" y="518"/>
                    </a:lnTo>
                    <a:lnTo>
                      <a:pt x="498" y="518"/>
                    </a:lnTo>
                    <a:lnTo>
                      <a:pt x="498" y="522"/>
                    </a:lnTo>
                    <a:lnTo>
                      <a:pt x="496" y="524"/>
                    </a:lnTo>
                    <a:lnTo>
                      <a:pt x="492" y="526"/>
                    </a:lnTo>
                    <a:lnTo>
                      <a:pt x="490" y="528"/>
                    </a:lnTo>
                    <a:lnTo>
                      <a:pt x="34" y="528"/>
                    </a:lnTo>
                    <a:lnTo>
                      <a:pt x="34" y="528"/>
                    </a:lnTo>
                    <a:lnTo>
                      <a:pt x="30" y="526"/>
                    </a:lnTo>
                    <a:lnTo>
                      <a:pt x="28" y="524"/>
                    </a:lnTo>
                    <a:lnTo>
                      <a:pt x="26" y="522"/>
                    </a:lnTo>
                    <a:lnTo>
                      <a:pt x="26" y="518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26" y="30"/>
                    </a:lnTo>
                    <a:lnTo>
                      <a:pt x="28" y="28"/>
                    </a:lnTo>
                    <a:lnTo>
                      <a:pt x="30" y="26"/>
                    </a:lnTo>
                    <a:lnTo>
                      <a:pt x="34" y="24"/>
                    </a:lnTo>
                    <a:lnTo>
                      <a:pt x="154" y="24"/>
                    </a:lnTo>
                    <a:lnTo>
                      <a:pt x="15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4" y="20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2" y="524"/>
                    </a:lnTo>
                    <a:lnTo>
                      <a:pt x="4" y="530"/>
                    </a:lnTo>
                    <a:lnTo>
                      <a:pt x="6" y="536"/>
                    </a:lnTo>
                    <a:lnTo>
                      <a:pt x="10" y="542"/>
                    </a:lnTo>
                    <a:lnTo>
                      <a:pt x="16" y="546"/>
                    </a:lnTo>
                    <a:lnTo>
                      <a:pt x="22" y="548"/>
                    </a:lnTo>
                    <a:lnTo>
                      <a:pt x="28" y="550"/>
                    </a:lnTo>
                    <a:lnTo>
                      <a:pt x="34" y="552"/>
                    </a:lnTo>
                    <a:lnTo>
                      <a:pt x="490" y="552"/>
                    </a:lnTo>
                    <a:lnTo>
                      <a:pt x="490" y="552"/>
                    </a:lnTo>
                    <a:lnTo>
                      <a:pt x="496" y="550"/>
                    </a:lnTo>
                    <a:lnTo>
                      <a:pt x="502" y="548"/>
                    </a:lnTo>
                    <a:lnTo>
                      <a:pt x="508" y="546"/>
                    </a:lnTo>
                    <a:lnTo>
                      <a:pt x="514" y="542"/>
                    </a:lnTo>
                    <a:lnTo>
                      <a:pt x="518" y="536"/>
                    </a:lnTo>
                    <a:lnTo>
                      <a:pt x="520" y="530"/>
                    </a:lnTo>
                    <a:lnTo>
                      <a:pt x="522" y="524"/>
                    </a:lnTo>
                    <a:lnTo>
                      <a:pt x="524" y="518"/>
                    </a:lnTo>
                    <a:lnTo>
                      <a:pt x="524" y="492"/>
                    </a:lnTo>
                    <a:lnTo>
                      <a:pt x="524" y="492"/>
                    </a:lnTo>
                    <a:lnTo>
                      <a:pt x="510" y="492"/>
                    </a:lnTo>
                    <a:lnTo>
                      <a:pt x="510" y="492"/>
                    </a:lnTo>
                    <a:lnTo>
                      <a:pt x="498" y="492"/>
                    </a:lnTo>
                    <a:lnTo>
                      <a:pt x="498" y="4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5"/>
              <p:cNvSpPr>
                <a:spLocks/>
              </p:cNvSpPr>
              <p:nvPr/>
            </p:nvSpPr>
            <p:spPr bwMode="auto">
              <a:xfrm>
                <a:off x="-4022725" y="-2243138"/>
                <a:ext cx="244475" cy="327025"/>
              </a:xfrm>
              <a:custGeom>
                <a:avLst/>
                <a:gdLst>
                  <a:gd name="T0" fmla="*/ 154 w 154"/>
                  <a:gd name="T1" fmla="*/ 206 h 206"/>
                  <a:gd name="T2" fmla="*/ 154 w 154"/>
                  <a:gd name="T3" fmla="*/ 34 h 206"/>
                  <a:gd name="T4" fmla="*/ 154 w 154"/>
                  <a:gd name="T5" fmla="*/ 34 h 206"/>
                  <a:gd name="T6" fmla="*/ 152 w 154"/>
                  <a:gd name="T7" fmla="*/ 28 h 206"/>
                  <a:gd name="T8" fmla="*/ 150 w 154"/>
                  <a:gd name="T9" fmla="*/ 20 h 206"/>
                  <a:gd name="T10" fmla="*/ 148 w 154"/>
                  <a:gd name="T11" fmla="*/ 16 h 206"/>
                  <a:gd name="T12" fmla="*/ 144 w 154"/>
                  <a:gd name="T13" fmla="*/ 10 h 206"/>
                  <a:gd name="T14" fmla="*/ 138 w 154"/>
                  <a:gd name="T15" fmla="*/ 6 h 206"/>
                  <a:gd name="T16" fmla="*/ 132 w 154"/>
                  <a:gd name="T17" fmla="*/ 2 h 206"/>
                  <a:gd name="T18" fmla="*/ 126 w 154"/>
                  <a:gd name="T19" fmla="*/ 0 h 206"/>
                  <a:gd name="T20" fmla="*/ 120 w 154"/>
                  <a:gd name="T21" fmla="*/ 0 h 206"/>
                  <a:gd name="T22" fmla="*/ 0 w 154"/>
                  <a:gd name="T23" fmla="*/ 0 h 206"/>
                  <a:gd name="T24" fmla="*/ 0 w 154"/>
                  <a:gd name="T25" fmla="*/ 24 h 206"/>
                  <a:gd name="T26" fmla="*/ 120 w 154"/>
                  <a:gd name="T27" fmla="*/ 24 h 206"/>
                  <a:gd name="T28" fmla="*/ 120 w 154"/>
                  <a:gd name="T29" fmla="*/ 24 h 206"/>
                  <a:gd name="T30" fmla="*/ 122 w 154"/>
                  <a:gd name="T31" fmla="*/ 26 h 206"/>
                  <a:gd name="T32" fmla="*/ 126 w 154"/>
                  <a:gd name="T33" fmla="*/ 28 h 206"/>
                  <a:gd name="T34" fmla="*/ 128 w 154"/>
                  <a:gd name="T35" fmla="*/ 30 h 206"/>
                  <a:gd name="T36" fmla="*/ 128 w 154"/>
                  <a:gd name="T37" fmla="*/ 34 h 206"/>
                  <a:gd name="T38" fmla="*/ 128 w 154"/>
                  <a:gd name="T39" fmla="*/ 206 h 206"/>
                  <a:gd name="T40" fmla="*/ 128 w 154"/>
                  <a:gd name="T41" fmla="*/ 206 h 206"/>
                  <a:gd name="T42" fmla="*/ 140 w 154"/>
                  <a:gd name="T43" fmla="*/ 204 h 206"/>
                  <a:gd name="T44" fmla="*/ 140 w 154"/>
                  <a:gd name="T45" fmla="*/ 204 h 206"/>
                  <a:gd name="T46" fmla="*/ 154 w 154"/>
                  <a:gd name="T47" fmla="*/ 206 h 206"/>
                  <a:gd name="T48" fmla="*/ 154 w 154"/>
                  <a:gd name="T49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4" h="206">
                    <a:moveTo>
                      <a:pt x="154" y="206"/>
                    </a:moveTo>
                    <a:lnTo>
                      <a:pt x="154" y="34"/>
                    </a:lnTo>
                    <a:lnTo>
                      <a:pt x="154" y="34"/>
                    </a:lnTo>
                    <a:lnTo>
                      <a:pt x="152" y="28"/>
                    </a:lnTo>
                    <a:lnTo>
                      <a:pt x="150" y="20"/>
                    </a:lnTo>
                    <a:lnTo>
                      <a:pt x="148" y="16"/>
                    </a:lnTo>
                    <a:lnTo>
                      <a:pt x="144" y="10"/>
                    </a:lnTo>
                    <a:lnTo>
                      <a:pt x="138" y="6"/>
                    </a:lnTo>
                    <a:lnTo>
                      <a:pt x="132" y="2"/>
                    </a:lnTo>
                    <a:lnTo>
                      <a:pt x="126" y="0"/>
                    </a:lnTo>
                    <a:lnTo>
                      <a:pt x="120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2" y="26"/>
                    </a:lnTo>
                    <a:lnTo>
                      <a:pt x="126" y="28"/>
                    </a:lnTo>
                    <a:lnTo>
                      <a:pt x="128" y="30"/>
                    </a:lnTo>
                    <a:lnTo>
                      <a:pt x="128" y="34"/>
                    </a:lnTo>
                    <a:lnTo>
                      <a:pt x="128" y="206"/>
                    </a:lnTo>
                    <a:lnTo>
                      <a:pt x="128" y="206"/>
                    </a:lnTo>
                    <a:lnTo>
                      <a:pt x="140" y="204"/>
                    </a:lnTo>
                    <a:lnTo>
                      <a:pt x="140" y="204"/>
                    </a:lnTo>
                    <a:lnTo>
                      <a:pt x="154" y="206"/>
                    </a:lnTo>
                    <a:lnTo>
                      <a:pt x="154" y="2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668232" y="2961801"/>
              <a:ext cx="450523" cy="3032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log</a:t>
              </a:r>
              <a:endParaRPr lang="en-IN" sz="1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149286" y="1740868"/>
            <a:ext cx="2635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Applying a host-based firewall </a:t>
            </a:r>
            <a:endParaRPr lang="en-IN" dirty="0"/>
          </a:p>
        </p:txBody>
      </p:sp>
      <p:grpSp>
        <p:nvGrpSpPr>
          <p:cNvPr id="16" name="Group 15"/>
          <p:cNvGrpSpPr/>
          <p:nvPr/>
        </p:nvGrpSpPr>
        <p:grpSpPr>
          <a:xfrm>
            <a:off x="7027783" y="2754208"/>
            <a:ext cx="999159" cy="930935"/>
            <a:chOff x="8580291" y="2691926"/>
            <a:chExt cx="1862807" cy="1735612"/>
          </a:xfrm>
        </p:grpSpPr>
        <p:sp>
          <p:nvSpPr>
            <p:cNvPr id="50" name="Freeform 49"/>
            <p:cNvSpPr/>
            <p:nvPr/>
          </p:nvSpPr>
          <p:spPr>
            <a:xfrm>
              <a:off x="9486283" y="3382078"/>
              <a:ext cx="956815" cy="1044297"/>
            </a:xfrm>
            <a:custGeom>
              <a:avLst/>
              <a:gdLst>
                <a:gd name="connsiteX0" fmla="*/ 538624 w 956815"/>
                <a:gd name="connsiteY0" fmla="*/ 752066 h 1044297"/>
                <a:gd name="connsiteX1" fmla="*/ 884812 w 956815"/>
                <a:gd name="connsiteY1" fmla="*/ 752066 h 1044297"/>
                <a:gd name="connsiteX2" fmla="*/ 956815 w 956815"/>
                <a:gd name="connsiteY2" fmla="*/ 824069 h 1044297"/>
                <a:gd name="connsiteX3" fmla="*/ 956815 w 956815"/>
                <a:gd name="connsiteY3" fmla="*/ 972294 h 1044297"/>
                <a:gd name="connsiteX4" fmla="*/ 884812 w 956815"/>
                <a:gd name="connsiteY4" fmla="*/ 1044297 h 1044297"/>
                <a:gd name="connsiteX5" fmla="*/ 538624 w 956815"/>
                <a:gd name="connsiteY5" fmla="*/ 1044297 h 1044297"/>
                <a:gd name="connsiteX6" fmla="*/ 466621 w 956815"/>
                <a:gd name="connsiteY6" fmla="*/ 972294 h 1044297"/>
                <a:gd name="connsiteX7" fmla="*/ 466621 w 956815"/>
                <a:gd name="connsiteY7" fmla="*/ 824069 h 1044297"/>
                <a:gd name="connsiteX8" fmla="*/ 538624 w 956815"/>
                <a:gd name="connsiteY8" fmla="*/ 752066 h 1044297"/>
                <a:gd name="connsiteX9" fmla="*/ 223553 w 956815"/>
                <a:gd name="connsiteY9" fmla="*/ 752066 h 1044297"/>
                <a:gd name="connsiteX10" fmla="*/ 305714 w 956815"/>
                <a:gd name="connsiteY10" fmla="*/ 752066 h 1044297"/>
                <a:gd name="connsiteX11" fmla="*/ 377717 w 956815"/>
                <a:gd name="connsiteY11" fmla="*/ 824069 h 1044297"/>
                <a:gd name="connsiteX12" fmla="*/ 377717 w 956815"/>
                <a:gd name="connsiteY12" fmla="*/ 972294 h 1044297"/>
                <a:gd name="connsiteX13" fmla="*/ 305714 w 956815"/>
                <a:gd name="connsiteY13" fmla="*/ 1044297 h 1044297"/>
                <a:gd name="connsiteX14" fmla="*/ 63026 w 956815"/>
                <a:gd name="connsiteY14" fmla="*/ 1044297 h 1044297"/>
                <a:gd name="connsiteX15" fmla="*/ 35000 w 956815"/>
                <a:gd name="connsiteY15" fmla="*/ 1038639 h 1044297"/>
                <a:gd name="connsiteX16" fmla="*/ 18661 w 956815"/>
                <a:gd name="connsiteY16" fmla="*/ 1027623 h 1044297"/>
                <a:gd name="connsiteX17" fmla="*/ 81807 w 956815"/>
                <a:gd name="connsiteY17" fmla="*/ 984761 h 1044297"/>
                <a:gd name="connsiteX18" fmla="*/ 192285 w 956815"/>
                <a:gd name="connsiteY18" fmla="*/ 839429 h 1044297"/>
                <a:gd name="connsiteX19" fmla="*/ 200597 w 956815"/>
                <a:gd name="connsiteY19" fmla="*/ 376033 h 1044297"/>
                <a:gd name="connsiteX20" fmla="*/ 884812 w 956815"/>
                <a:gd name="connsiteY20" fmla="*/ 376033 h 1044297"/>
                <a:gd name="connsiteX21" fmla="*/ 956815 w 956815"/>
                <a:gd name="connsiteY21" fmla="*/ 448036 h 1044297"/>
                <a:gd name="connsiteX22" fmla="*/ 956815 w 956815"/>
                <a:gd name="connsiteY22" fmla="*/ 596261 h 1044297"/>
                <a:gd name="connsiteX23" fmla="*/ 884812 w 956815"/>
                <a:gd name="connsiteY23" fmla="*/ 668264 h 1044297"/>
                <a:gd name="connsiteX24" fmla="*/ 237249 w 956815"/>
                <a:gd name="connsiteY24" fmla="*/ 668264 h 1044297"/>
                <a:gd name="connsiteX25" fmla="*/ 241608 w 956815"/>
                <a:gd name="connsiteY25" fmla="*/ 638403 h 1044297"/>
                <a:gd name="connsiteX26" fmla="*/ 206845 w 956815"/>
                <a:gd name="connsiteY26" fmla="*/ 393149 h 1044297"/>
                <a:gd name="connsiteX27" fmla="*/ 538624 w 956815"/>
                <a:gd name="connsiteY27" fmla="*/ 0 h 1044297"/>
                <a:gd name="connsiteX28" fmla="*/ 884812 w 956815"/>
                <a:gd name="connsiteY28" fmla="*/ 0 h 1044297"/>
                <a:gd name="connsiteX29" fmla="*/ 956815 w 956815"/>
                <a:gd name="connsiteY29" fmla="*/ 72003 h 1044297"/>
                <a:gd name="connsiteX30" fmla="*/ 956815 w 956815"/>
                <a:gd name="connsiteY30" fmla="*/ 220228 h 1044297"/>
                <a:gd name="connsiteX31" fmla="*/ 884812 w 956815"/>
                <a:gd name="connsiteY31" fmla="*/ 292231 h 1044297"/>
                <a:gd name="connsiteX32" fmla="*/ 538624 w 956815"/>
                <a:gd name="connsiteY32" fmla="*/ 292231 h 1044297"/>
                <a:gd name="connsiteX33" fmla="*/ 466621 w 956815"/>
                <a:gd name="connsiteY33" fmla="*/ 220228 h 1044297"/>
                <a:gd name="connsiteX34" fmla="*/ 466621 w 956815"/>
                <a:gd name="connsiteY34" fmla="*/ 72003 h 1044297"/>
                <a:gd name="connsiteX35" fmla="*/ 538624 w 956815"/>
                <a:gd name="connsiteY35" fmla="*/ 0 h 1044297"/>
                <a:gd name="connsiteX36" fmla="*/ 0 w 956815"/>
                <a:gd name="connsiteY36" fmla="*/ 0 h 1044297"/>
                <a:gd name="connsiteX37" fmla="*/ 305715 w 956815"/>
                <a:gd name="connsiteY37" fmla="*/ 0 h 1044297"/>
                <a:gd name="connsiteX38" fmla="*/ 377718 w 956815"/>
                <a:gd name="connsiteY38" fmla="*/ 72003 h 1044297"/>
                <a:gd name="connsiteX39" fmla="*/ 377718 w 956815"/>
                <a:gd name="connsiteY39" fmla="*/ 220228 h 1044297"/>
                <a:gd name="connsiteX40" fmla="*/ 305715 w 956815"/>
                <a:gd name="connsiteY40" fmla="*/ 292231 h 1044297"/>
                <a:gd name="connsiteX41" fmla="*/ 169957 w 956815"/>
                <a:gd name="connsiteY41" fmla="*/ 292231 h 1044297"/>
                <a:gd name="connsiteX42" fmla="*/ 127127 w 956815"/>
                <a:gd name="connsiteY42" fmla="*/ 206593 h 1044297"/>
                <a:gd name="connsiteX43" fmla="*/ 32119 w 956815"/>
                <a:gd name="connsiteY43" fmla="*/ 53890 h 104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6815" h="1044297">
                  <a:moveTo>
                    <a:pt x="538624" y="752066"/>
                  </a:moveTo>
                  <a:lnTo>
                    <a:pt x="884812" y="752066"/>
                  </a:lnTo>
                  <a:cubicBezTo>
                    <a:pt x="924578" y="752066"/>
                    <a:pt x="956815" y="784303"/>
                    <a:pt x="956815" y="824069"/>
                  </a:cubicBezTo>
                  <a:lnTo>
                    <a:pt x="956815" y="972294"/>
                  </a:lnTo>
                  <a:cubicBezTo>
                    <a:pt x="956815" y="1012060"/>
                    <a:pt x="924578" y="1044297"/>
                    <a:pt x="884812" y="1044297"/>
                  </a:cubicBezTo>
                  <a:lnTo>
                    <a:pt x="538624" y="1044297"/>
                  </a:lnTo>
                  <a:cubicBezTo>
                    <a:pt x="498858" y="1044297"/>
                    <a:pt x="466621" y="1012060"/>
                    <a:pt x="466621" y="972294"/>
                  </a:cubicBezTo>
                  <a:lnTo>
                    <a:pt x="466621" y="824069"/>
                  </a:lnTo>
                  <a:cubicBezTo>
                    <a:pt x="466621" y="784303"/>
                    <a:pt x="498858" y="752066"/>
                    <a:pt x="538624" y="752066"/>
                  </a:cubicBezTo>
                  <a:close/>
                  <a:moveTo>
                    <a:pt x="223553" y="752066"/>
                  </a:moveTo>
                  <a:lnTo>
                    <a:pt x="305714" y="752066"/>
                  </a:lnTo>
                  <a:cubicBezTo>
                    <a:pt x="345480" y="752066"/>
                    <a:pt x="377717" y="784303"/>
                    <a:pt x="377717" y="824069"/>
                  </a:cubicBezTo>
                  <a:lnTo>
                    <a:pt x="377717" y="972294"/>
                  </a:lnTo>
                  <a:cubicBezTo>
                    <a:pt x="377717" y="1012060"/>
                    <a:pt x="345480" y="1044297"/>
                    <a:pt x="305714" y="1044297"/>
                  </a:cubicBezTo>
                  <a:lnTo>
                    <a:pt x="63026" y="1044297"/>
                  </a:lnTo>
                  <a:cubicBezTo>
                    <a:pt x="53085" y="1044297"/>
                    <a:pt x="43614" y="1042282"/>
                    <a:pt x="35000" y="1038639"/>
                  </a:cubicBezTo>
                  <a:lnTo>
                    <a:pt x="18661" y="1027623"/>
                  </a:lnTo>
                  <a:lnTo>
                    <a:pt x="81807" y="984761"/>
                  </a:lnTo>
                  <a:cubicBezTo>
                    <a:pt x="126277" y="946873"/>
                    <a:pt x="164377" y="897792"/>
                    <a:pt x="192285" y="839429"/>
                  </a:cubicBezTo>
                  <a:close/>
                  <a:moveTo>
                    <a:pt x="200597" y="376033"/>
                  </a:moveTo>
                  <a:lnTo>
                    <a:pt x="884812" y="376033"/>
                  </a:lnTo>
                  <a:cubicBezTo>
                    <a:pt x="924578" y="376033"/>
                    <a:pt x="956815" y="408270"/>
                    <a:pt x="956815" y="448036"/>
                  </a:cubicBezTo>
                  <a:lnTo>
                    <a:pt x="956815" y="596261"/>
                  </a:lnTo>
                  <a:cubicBezTo>
                    <a:pt x="956815" y="636027"/>
                    <a:pt x="924578" y="668264"/>
                    <a:pt x="884812" y="668264"/>
                  </a:cubicBezTo>
                  <a:lnTo>
                    <a:pt x="237249" y="668264"/>
                  </a:lnTo>
                  <a:lnTo>
                    <a:pt x="241608" y="638403"/>
                  </a:lnTo>
                  <a:cubicBezTo>
                    <a:pt x="245309" y="563386"/>
                    <a:pt x="234996" y="480998"/>
                    <a:pt x="206845" y="393149"/>
                  </a:cubicBezTo>
                  <a:close/>
                  <a:moveTo>
                    <a:pt x="538624" y="0"/>
                  </a:moveTo>
                  <a:lnTo>
                    <a:pt x="884812" y="0"/>
                  </a:lnTo>
                  <a:cubicBezTo>
                    <a:pt x="924578" y="0"/>
                    <a:pt x="956815" y="32237"/>
                    <a:pt x="956815" y="72003"/>
                  </a:cubicBezTo>
                  <a:lnTo>
                    <a:pt x="956815" y="220228"/>
                  </a:lnTo>
                  <a:cubicBezTo>
                    <a:pt x="956815" y="259994"/>
                    <a:pt x="924578" y="292231"/>
                    <a:pt x="884812" y="292231"/>
                  </a:cubicBezTo>
                  <a:lnTo>
                    <a:pt x="538624" y="292231"/>
                  </a:lnTo>
                  <a:cubicBezTo>
                    <a:pt x="498858" y="292231"/>
                    <a:pt x="466621" y="259994"/>
                    <a:pt x="466621" y="220228"/>
                  </a:cubicBezTo>
                  <a:lnTo>
                    <a:pt x="466621" y="72003"/>
                  </a:lnTo>
                  <a:cubicBezTo>
                    <a:pt x="466621" y="32237"/>
                    <a:pt x="498858" y="0"/>
                    <a:pt x="538624" y="0"/>
                  </a:cubicBezTo>
                  <a:close/>
                  <a:moveTo>
                    <a:pt x="0" y="0"/>
                  </a:moveTo>
                  <a:lnTo>
                    <a:pt x="305715" y="0"/>
                  </a:lnTo>
                  <a:cubicBezTo>
                    <a:pt x="345481" y="0"/>
                    <a:pt x="377718" y="32237"/>
                    <a:pt x="377718" y="72003"/>
                  </a:cubicBezTo>
                  <a:lnTo>
                    <a:pt x="377718" y="220228"/>
                  </a:lnTo>
                  <a:cubicBezTo>
                    <a:pt x="377718" y="259994"/>
                    <a:pt x="345481" y="292231"/>
                    <a:pt x="305715" y="292231"/>
                  </a:cubicBezTo>
                  <a:lnTo>
                    <a:pt x="169957" y="292231"/>
                  </a:lnTo>
                  <a:lnTo>
                    <a:pt x="127127" y="206593"/>
                  </a:lnTo>
                  <a:cubicBezTo>
                    <a:pt x="96914" y="152780"/>
                    <a:pt x="64152" y="104609"/>
                    <a:pt x="32119" y="5389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8580291" y="2691926"/>
              <a:ext cx="1076782" cy="1735612"/>
            </a:xfrm>
            <a:custGeom>
              <a:avLst/>
              <a:gdLst>
                <a:gd name="connsiteX0" fmla="*/ 0 w 733850"/>
                <a:gd name="connsiteY0" fmla="*/ 1718140 h 1735612"/>
                <a:gd name="connsiteX1" fmla="*/ 75715 w 733850"/>
                <a:gd name="connsiteY1" fmla="*/ 0 h 1735612"/>
                <a:gd name="connsiteX2" fmla="*/ 320332 w 733850"/>
                <a:gd name="connsiteY2" fmla="*/ 605717 h 1735612"/>
                <a:gd name="connsiteX3" fmla="*/ 401871 w 733850"/>
                <a:gd name="connsiteY3" fmla="*/ 326155 h 1735612"/>
                <a:gd name="connsiteX4" fmla="*/ 733850 w 733850"/>
                <a:gd name="connsiteY4" fmla="*/ 1065829 h 1735612"/>
                <a:gd name="connsiteX5" fmla="*/ 460113 w 733850"/>
                <a:gd name="connsiteY5" fmla="*/ 1735612 h 1735612"/>
                <a:gd name="connsiteX6" fmla="*/ 232969 w 733850"/>
                <a:gd name="connsiteY6" fmla="*/ 1089126 h 1735612"/>
                <a:gd name="connsiteX7" fmla="*/ 0 w 733850"/>
                <a:gd name="connsiteY7" fmla="*/ 1718140 h 1735612"/>
                <a:gd name="connsiteX0" fmla="*/ 0 w 733850"/>
                <a:gd name="connsiteY0" fmla="*/ 1718140 h 1735612"/>
                <a:gd name="connsiteX1" fmla="*/ 75715 w 733850"/>
                <a:gd name="connsiteY1" fmla="*/ 0 h 1735612"/>
                <a:gd name="connsiteX2" fmla="*/ 320332 w 733850"/>
                <a:gd name="connsiteY2" fmla="*/ 605717 h 1735612"/>
                <a:gd name="connsiteX3" fmla="*/ 401871 w 733850"/>
                <a:gd name="connsiteY3" fmla="*/ 326155 h 1735612"/>
                <a:gd name="connsiteX4" fmla="*/ 733850 w 733850"/>
                <a:gd name="connsiteY4" fmla="*/ 1065829 h 1735612"/>
                <a:gd name="connsiteX5" fmla="*/ 460113 w 733850"/>
                <a:gd name="connsiteY5" fmla="*/ 1735612 h 1735612"/>
                <a:gd name="connsiteX6" fmla="*/ 232969 w 733850"/>
                <a:gd name="connsiteY6" fmla="*/ 1089126 h 1735612"/>
                <a:gd name="connsiteX7" fmla="*/ 0 w 733850"/>
                <a:gd name="connsiteY7" fmla="*/ 1718140 h 1735612"/>
                <a:gd name="connsiteX0" fmla="*/ 311554 w 1045404"/>
                <a:gd name="connsiteY0" fmla="*/ 1718140 h 1735612"/>
                <a:gd name="connsiteX1" fmla="*/ 387269 w 1045404"/>
                <a:gd name="connsiteY1" fmla="*/ 0 h 1735612"/>
                <a:gd name="connsiteX2" fmla="*/ 631886 w 1045404"/>
                <a:gd name="connsiteY2" fmla="*/ 605717 h 1735612"/>
                <a:gd name="connsiteX3" fmla="*/ 713425 w 1045404"/>
                <a:gd name="connsiteY3" fmla="*/ 326155 h 1735612"/>
                <a:gd name="connsiteX4" fmla="*/ 1045404 w 1045404"/>
                <a:gd name="connsiteY4" fmla="*/ 1065829 h 1735612"/>
                <a:gd name="connsiteX5" fmla="*/ 771667 w 1045404"/>
                <a:gd name="connsiteY5" fmla="*/ 1735612 h 1735612"/>
                <a:gd name="connsiteX6" fmla="*/ 544523 w 1045404"/>
                <a:gd name="connsiteY6" fmla="*/ 1089126 h 1735612"/>
                <a:gd name="connsiteX7" fmla="*/ 311554 w 1045404"/>
                <a:gd name="connsiteY7" fmla="*/ 1718140 h 1735612"/>
                <a:gd name="connsiteX0" fmla="*/ 290753 w 1024603"/>
                <a:gd name="connsiteY0" fmla="*/ 1718140 h 1735612"/>
                <a:gd name="connsiteX1" fmla="*/ 366468 w 1024603"/>
                <a:gd name="connsiteY1" fmla="*/ 0 h 1735612"/>
                <a:gd name="connsiteX2" fmla="*/ 611085 w 1024603"/>
                <a:gd name="connsiteY2" fmla="*/ 605717 h 1735612"/>
                <a:gd name="connsiteX3" fmla="*/ 692624 w 1024603"/>
                <a:gd name="connsiteY3" fmla="*/ 326155 h 1735612"/>
                <a:gd name="connsiteX4" fmla="*/ 1024603 w 1024603"/>
                <a:gd name="connsiteY4" fmla="*/ 1065829 h 1735612"/>
                <a:gd name="connsiteX5" fmla="*/ 750866 w 1024603"/>
                <a:gd name="connsiteY5" fmla="*/ 1735612 h 1735612"/>
                <a:gd name="connsiteX6" fmla="*/ 523722 w 1024603"/>
                <a:gd name="connsiteY6" fmla="*/ 1089126 h 1735612"/>
                <a:gd name="connsiteX7" fmla="*/ 290753 w 1024603"/>
                <a:gd name="connsiteY7" fmla="*/ 1718140 h 1735612"/>
                <a:gd name="connsiteX0" fmla="*/ 273061 w 1006911"/>
                <a:gd name="connsiteY0" fmla="*/ 1718140 h 1735612"/>
                <a:gd name="connsiteX1" fmla="*/ 348776 w 1006911"/>
                <a:gd name="connsiteY1" fmla="*/ 0 h 1735612"/>
                <a:gd name="connsiteX2" fmla="*/ 593393 w 1006911"/>
                <a:gd name="connsiteY2" fmla="*/ 605717 h 1735612"/>
                <a:gd name="connsiteX3" fmla="*/ 674932 w 1006911"/>
                <a:gd name="connsiteY3" fmla="*/ 326155 h 1735612"/>
                <a:gd name="connsiteX4" fmla="*/ 1006911 w 1006911"/>
                <a:gd name="connsiteY4" fmla="*/ 1065829 h 1735612"/>
                <a:gd name="connsiteX5" fmla="*/ 733174 w 1006911"/>
                <a:gd name="connsiteY5" fmla="*/ 1735612 h 1735612"/>
                <a:gd name="connsiteX6" fmla="*/ 506030 w 1006911"/>
                <a:gd name="connsiteY6" fmla="*/ 1089126 h 1735612"/>
                <a:gd name="connsiteX7" fmla="*/ 273061 w 1006911"/>
                <a:gd name="connsiteY7" fmla="*/ 1718140 h 1735612"/>
                <a:gd name="connsiteX0" fmla="*/ 294725 w 1028575"/>
                <a:gd name="connsiteY0" fmla="*/ 1718140 h 1735612"/>
                <a:gd name="connsiteX1" fmla="*/ 370440 w 1028575"/>
                <a:gd name="connsiteY1" fmla="*/ 0 h 1735612"/>
                <a:gd name="connsiteX2" fmla="*/ 615057 w 1028575"/>
                <a:gd name="connsiteY2" fmla="*/ 605717 h 1735612"/>
                <a:gd name="connsiteX3" fmla="*/ 696596 w 1028575"/>
                <a:gd name="connsiteY3" fmla="*/ 326155 h 1735612"/>
                <a:gd name="connsiteX4" fmla="*/ 1028575 w 1028575"/>
                <a:gd name="connsiteY4" fmla="*/ 1065829 h 1735612"/>
                <a:gd name="connsiteX5" fmla="*/ 754838 w 1028575"/>
                <a:gd name="connsiteY5" fmla="*/ 1735612 h 1735612"/>
                <a:gd name="connsiteX6" fmla="*/ 527694 w 1028575"/>
                <a:gd name="connsiteY6" fmla="*/ 1089126 h 1735612"/>
                <a:gd name="connsiteX7" fmla="*/ 294725 w 1028575"/>
                <a:gd name="connsiteY7" fmla="*/ 1718140 h 1735612"/>
                <a:gd name="connsiteX0" fmla="*/ 307445 w 1041295"/>
                <a:gd name="connsiteY0" fmla="*/ 1718140 h 1735612"/>
                <a:gd name="connsiteX1" fmla="*/ 383160 w 1041295"/>
                <a:gd name="connsiteY1" fmla="*/ 0 h 1735612"/>
                <a:gd name="connsiteX2" fmla="*/ 627777 w 1041295"/>
                <a:gd name="connsiteY2" fmla="*/ 605717 h 1735612"/>
                <a:gd name="connsiteX3" fmla="*/ 709316 w 1041295"/>
                <a:gd name="connsiteY3" fmla="*/ 326155 h 1735612"/>
                <a:gd name="connsiteX4" fmla="*/ 1041295 w 1041295"/>
                <a:gd name="connsiteY4" fmla="*/ 1065829 h 1735612"/>
                <a:gd name="connsiteX5" fmla="*/ 767558 w 1041295"/>
                <a:gd name="connsiteY5" fmla="*/ 1735612 h 1735612"/>
                <a:gd name="connsiteX6" fmla="*/ 540414 w 1041295"/>
                <a:gd name="connsiteY6" fmla="*/ 1089126 h 1735612"/>
                <a:gd name="connsiteX7" fmla="*/ 307445 w 1041295"/>
                <a:gd name="connsiteY7" fmla="*/ 1718140 h 1735612"/>
                <a:gd name="connsiteX0" fmla="*/ 307445 w 1041295"/>
                <a:gd name="connsiteY0" fmla="*/ 1718140 h 1735612"/>
                <a:gd name="connsiteX1" fmla="*/ 383160 w 1041295"/>
                <a:gd name="connsiteY1" fmla="*/ 0 h 1735612"/>
                <a:gd name="connsiteX2" fmla="*/ 627777 w 1041295"/>
                <a:gd name="connsiteY2" fmla="*/ 605717 h 1735612"/>
                <a:gd name="connsiteX3" fmla="*/ 709316 w 1041295"/>
                <a:gd name="connsiteY3" fmla="*/ 326155 h 1735612"/>
                <a:gd name="connsiteX4" fmla="*/ 1041295 w 1041295"/>
                <a:gd name="connsiteY4" fmla="*/ 1065829 h 1735612"/>
                <a:gd name="connsiteX5" fmla="*/ 767558 w 1041295"/>
                <a:gd name="connsiteY5" fmla="*/ 1735612 h 1735612"/>
                <a:gd name="connsiteX6" fmla="*/ 540414 w 1041295"/>
                <a:gd name="connsiteY6" fmla="*/ 1089126 h 1735612"/>
                <a:gd name="connsiteX7" fmla="*/ 307445 w 1041295"/>
                <a:gd name="connsiteY7" fmla="*/ 1718140 h 1735612"/>
                <a:gd name="connsiteX0" fmla="*/ 307445 w 1041295"/>
                <a:gd name="connsiteY0" fmla="*/ 1718140 h 1735612"/>
                <a:gd name="connsiteX1" fmla="*/ 383160 w 1041295"/>
                <a:gd name="connsiteY1" fmla="*/ 0 h 1735612"/>
                <a:gd name="connsiteX2" fmla="*/ 627777 w 1041295"/>
                <a:gd name="connsiteY2" fmla="*/ 605717 h 1735612"/>
                <a:gd name="connsiteX3" fmla="*/ 709316 w 1041295"/>
                <a:gd name="connsiteY3" fmla="*/ 326155 h 1735612"/>
                <a:gd name="connsiteX4" fmla="*/ 1041295 w 1041295"/>
                <a:gd name="connsiteY4" fmla="*/ 1065829 h 1735612"/>
                <a:gd name="connsiteX5" fmla="*/ 767558 w 1041295"/>
                <a:gd name="connsiteY5" fmla="*/ 1735612 h 1735612"/>
                <a:gd name="connsiteX6" fmla="*/ 540414 w 1041295"/>
                <a:gd name="connsiteY6" fmla="*/ 1089126 h 1735612"/>
                <a:gd name="connsiteX7" fmla="*/ 307445 w 1041295"/>
                <a:gd name="connsiteY7" fmla="*/ 1718140 h 1735612"/>
                <a:gd name="connsiteX0" fmla="*/ 307445 w 1041295"/>
                <a:gd name="connsiteY0" fmla="*/ 1718140 h 1735612"/>
                <a:gd name="connsiteX1" fmla="*/ 383160 w 1041295"/>
                <a:gd name="connsiteY1" fmla="*/ 0 h 1735612"/>
                <a:gd name="connsiteX2" fmla="*/ 627777 w 1041295"/>
                <a:gd name="connsiteY2" fmla="*/ 605717 h 1735612"/>
                <a:gd name="connsiteX3" fmla="*/ 709316 w 1041295"/>
                <a:gd name="connsiteY3" fmla="*/ 326155 h 1735612"/>
                <a:gd name="connsiteX4" fmla="*/ 1041295 w 1041295"/>
                <a:gd name="connsiteY4" fmla="*/ 1065829 h 1735612"/>
                <a:gd name="connsiteX5" fmla="*/ 767558 w 1041295"/>
                <a:gd name="connsiteY5" fmla="*/ 1735612 h 1735612"/>
                <a:gd name="connsiteX6" fmla="*/ 540414 w 1041295"/>
                <a:gd name="connsiteY6" fmla="*/ 1089126 h 1735612"/>
                <a:gd name="connsiteX7" fmla="*/ 307445 w 1041295"/>
                <a:gd name="connsiteY7" fmla="*/ 1718140 h 1735612"/>
                <a:gd name="connsiteX0" fmla="*/ 307445 w 1041295"/>
                <a:gd name="connsiteY0" fmla="*/ 1718140 h 1735612"/>
                <a:gd name="connsiteX1" fmla="*/ 383160 w 1041295"/>
                <a:gd name="connsiteY1" fmla="*/ 0 h 1735612"/>
                <a:gd name="connsiteX2" fmla="*/ 627777 w 1041295"/>
                <a:gd name="connsiteY2" fmla="*/ 605717 h 1735612"/>
                <a:gd name="connsiteX3" fmla="*/ 709316 w 1041295"/>
                <a:gd name="connsiteY3" fmla="*/ 326155 h 1735612"/>
                <a:gd name="connsiteX4" fmla="*/ 1041295 w 1041295"/>
                <a:gd name="connsiteY4" fmla="*/ 1065829 h 1735612"/>
                <a:gd name="connsiteX5" fmla="*/ 767558 w 1041295"/>
                <a:gd name="connsiteY5" fmla="*/ 1735612 h 1735612"/>
                <a:gd name="connsiteX6" fmla="*/ 540414 w 1041295"/>
                <a:gd name="connsiteY6" fmla="*/ 1089126 h 1735612"/>
                <a:gd name="connsiteX7" fmla="*/ 307445 w 1041295"/>
                <a:gd name="connsiteY7" fmla="*/ 1718140 h 1735612"/>
                <a:gd name="connsiteX0" fmla="*/ 307445 w 1041295"/>
                <a:gd name="connsiteY0" fmla="*/ 1718140 h 1735612"/>
                <a:gd name="connsiteX1" fmla="*/ 383160 w 1041295"/>
                <a:gd name="connsiteY1" fmla="*/ 0 h 1735612"/>
                <a:gd name="connsiteX2" fmla="*/ 627777 w 1041295"/>
                <a:gd name="connsiteY2" fmla="*/ 605717 h 1735612"/>
                <a:gd name="connsiteX3" fmla="*/ 709316 w 1041295"/>
                <a:gd name="connsiteY3" fmla="*/ 326155 h 1735612"/>
                <a:gd name="connsiteX4" fmla="*/ 1041295 w 1041295"/>
                <a:gd name="connsiteY4" fmla="*/ 1065829 h 1735612"/>
                <a:gd name="connsiteX5" fmla="*/ 767558 w 1041295"/>
                <a:gd name="connsiteY5" fmla="*/ 1735612 h 1735612"/>
                <a:gd name="connsiteX6" fmla="*/ 540414 w 1041295"/>
                <a:gd name="connsiteY6" fmla="*/ 1089126 h 1735612"/>
                <a:gd name="connsiteX7" fmla="*/ 307445 w 1041295"/>
                <a:gd name="connsiteY7" fmla="*/ 1718140 h 1735612"/>
                <a:gd name="connsiteX0" fmla="*/ 307445 w 1041295"/>
                <a:gd name="connsiteY0" fmla="*/ 1718140 h 1735612"/>
                <a:gd name="connsiteX1" fmla="*/ 383160 w 1041295"/>
                <a:gd name="connsiteY1" fmla="*/ 0 h 1735612"/>
                <a:gd name="connsiteX2" fmla="*/ 627777 w 1041295"/>
                <a:gd name="connsiteY2" fmla="*/ 605717 h 1735612"/>
                <a:gd name="connsiteX3" fmla="*/ 709316 w 1041295"/>
                <a:gd name="connsiteY3" fmla="*/ 326155 h 1735612"/>
                <a:gd name="connsiteX4" fmla="*/ 1041295 w 1041295"/>
                <a:gd name="connsiteY4" fmla="*/ 1065829 h 1735612"/>
                <a:gd name="connsiteX5" fmla="*/ 767558 w 1041295"/>
                <a:gd name="connsiteY5" fmla="*/ 1735612 h 1735612"/>
                <a:gd name="connsiteX6" fmla="*/ 540414 w 1041295"/>
                <a:gd name="connsiteY6" fmla="*/ 1089126 h 1735612"/>
                <a:gd name="connsiteX7" fmla="*/ 307445 w 1041295"/>
                <a:gd name="connsiteY7" fmla="*/ 1718140 h 1735612"/>
                <a:gd name="connsiteX0" fmla="*/ 307445 w 1041295"/>
                <a:gd name="connsiteY0" fmla="*/ 1718140 h 1735612"/>
                <a:gd name="connsiteX1" fmla="*/ 383160 w 1041295"/>
                <a:gd name="connsiteY1" fmla="*/ 0 h 1735612"/>
                <a:gd name="connsiteX2" fmla="*/ 627777 w 1041295"/>
                <a:gd name="connsiteY2" fmla="*/ 605717 h 1735612"/>
                <a:gd name="connsiteX3" fmla="*/ 709316 w 1041295"/>
                <a:gd name="connsiteY3" fmla="*/ 326155 h 1735612"/>
                <a:gd name="connsiteX4" fmla="*/ 1041295 w 1041295"/>
                <a:gd name="connsiteY4" fmla="*/ 1065829 h 1735612"/>
                <a:gd name="connsiteX5" fmla="*/ 767558 w 1041295"/>
                <a:gd name="connsiteY5" fmla="*/ 1735612 h 1735612"/>
                <a:gd name="connsiteX6" fmla="*/ 540414 w 1041295"/>
                <a:gd name="connsiteY6" fmla="*/ 1089126 h 1735612"/>
                <a:gd name="connsiteX7" fmla="*/ 307445 w 1041295"/>
                <a:gd name="connsiteY7" fmla="*/ 1718140 h 1735612"/>
                <a:gd name="connsiteX0" fmla="*/ 307445 w 1041295"/>
                <a:gd name="connsiteY0" fmla="*/ 1718140 h 1735612"/>
                <a:gd name="connsiteX1" fmla="*/ 383160 w 1041295"/>
                <a:gd name="connsiteY1" fmla="*/ 0 h 1735612"/>
                <a:gd name="connsiteX2" fmla="*/ 627777 w 1041295"/>
                <a:gd name="connsiteY2" fmla="*/ 605717 h 1735612"/>
                <a:gd name="connsiteX3" fmla="*/ 709316 w 1041295"/>
                <a:gd name="connsiteY3" fmla="*/ 326155 h 1735612"/>
                <a:gd name="connsiteX4" fmla="*/ 1041295 w 1041295"/>
                <a:gd name="connsiteY4" fmla="*/ 1065829 h 1735612"/>
                <a:gd name="connsiteX5" fmla="*/ 767558 w 1041295"/>
                <a:gd name="connsiteY5" fmla="*/ 1735612 h 1735612"/>
                <a:gd name="connsiteX6" fmla="*/ 540414 w 1041295"/>
                <a:gd name="connsiteY6" fmla="*/ 1089126 h 1735612"/>
                <a:gd name="connsiteX7" fmla="*/ 307445 w 1041295"/>
                <a:gd name="connsiteY7" fmla="*/ 1718140 h 1735612"/>
                <a:gd name="connsiteX0" fmla="*/ 307445 w 1041295"/>
                <a:gd name="connsiteY0" fmla="*/ 1718140 h 1735612"/>
                <a:gd name="connsiteX1" fmla="*/ 383160 w 1041295"/>
                <a:gd name="connsiteY1" fmla="*/ 0 h 1735612"/>
                <a:gd name="connsiteX2" fmla="*/ 627777 w 1041295"/>
                <a:gd name="connsiteY2" fmla="*/ 605717 h 1735612"/>
                <a:gd name="connsiteX3" fmla="*/ 709316 w 1041295"/>
                <a:gd name="connsiteY3" fmla="*/ 326155 h 1735612"/>
                <a:gd name="connsiteX4" fmla="*/ 1041295 w 1041295"/>
                <a:gd name="connsiteY4" fmla="*/ 1065829 h 1735612"/>
                <a:gd name="connsiteX5" fmla="*/ 767558 w 1041295"/>
                <a:gd name="connsiteY5" fmla="*/ 1735612 h 1735612"/>
                <a:gd name="connsiteX6" fmla="*/ 540414 w 1041295"/>
                <a:gd name="connsiteY6" fmla="*/ 1089126 h 1735612"/>
                <a:gd name="connsiteX7" fmla="*/ 307445 w 1041295"/>
                <a:gd name="connsiteY7" fmla="*/ 1718140 h 1735612"/>
                <a:gd name="connsiteX0" fmla="*/ 307445 w 1041295"/>
                <a:gd name="connsiteY0" fmla="*/ 1718140 h 1735612"/>
                <a:gd name="connsiteX1" fmla="*/ 383160 w 1041295"/>
                <a:gd name="connsiteY1" fmla="*/ 0 h 1735612"/>
                <a:gd name="connsiteX2" fmla="*/ 627777 w 1041295"/>
                <a:gd name="connsiteY2" fmla="*/ 605717 h 1735612"/>
                <a:gd name="connsiteX3" fmla="*/ 709316 w 1041295"/>
                <a:gd name="connsiteY3" fmla="*/ 326155 h 1735612"/>
                <a:gd name="connsiteX4" fmla="*/ 1041295 w 1041295"/>
                <a:gd name="connsiteY4" fmla="*/ 1065829 h 1735612"/>
                <a:gd name="connsiteX5" fmla="*/ 767558 w 1041295"/>
                <a:gd name="connsiteY5" fmla="*/ 1735612 h 1735612"/>
                <a:gd name="connsiteX6" fmla="*/ 540414 w 1041295"/>
                <a:gd name="connsiteY6" fmla="*/ 1089126 h 1735612"/>
                <a:gd name="connsiteX7" fmla="*/ 307445 w 1041295"/>
                <a:gd name="connsiteY7" fmla="*/ 1718140 h 1735612"/>
                <a:gd name="connsiteX0" fmla="*/ 307445 w 1041295"/>
                <a:gd name="connsiteY0" fmla="*/ 1718140 h 1735612"/>
                <a:gd name="connsiteX1" fmla="*/ 383160 w 1041295"/>
                <a:gd name="connsiteY1" fmla="*/ 0 h 1735612"/>
                <a:gd name="connsiteX2" fmla="*/ 627777 w 1041295"/>
                <a:gd name="connsiteY2" fmla="*/ 605717 h 1735612"/>
                <a:gd name="connsiteX3" fmla="*/ 709316 w 1041295"/>
                <a:gd name="connsiteY3" fmla="*/ 326155 h 1735612"/>
                <a:gd name="connsiteX4" fmla="*/ 1041295 w 1041295"/>
                <a:gd name="connsiteY4" fmla="*/ 1065829 h 1735612"/>
                <a:gd name="connsiteX5" fmla="*/ 767558 w 1041295"/>
                <a:gd name="connsiteY5" fmla="*/ 1735612 h 1735612"/>
                <a:gd name="connsiteX6" fmla="*/ 540414 w 1041295"/>
                <a:gd name="connsiteY6" fmla="*/ 1089126 h 1735612"/>
                <a:gd name="connsiteX7" fmla="*/ 307445 w 1041295"/>
                <a:gd name="connsiteY7" fmla="*/ 1718140 h 1735612"/>
                <a:gd name="connsiteX0" fmla="*/ 307445 w 1041295"/>
                <a:gd name="connsiteY0" fmla="*/ 1718140 h 1735612"/>
                <a:gd name="connsiteX1" fmla="*/ 383160 w 1041295"/>
                <a:gd name="connsiteY1" fmla="*/ 0 h 1735612"/>
                <a:gd name="connsiteX2" fmla="*/ 627777 w 1041295"/>
                <a:gd name="connsiteY2" fmla="*/ 605717 h 1735612"/>
                <a:gd name="connsiteX3" fmla="*/ 709316 w 1041295"/>
                <a:gd name="connsiteY3" fmla="*/ 326155 h 1735612"/>
                <a:gd name="connsiteX4" fmla="*/ 1041295 w 1041295"/>
                <a:gd name="connsiteY4" fmla="*/ 1065829 h 1735612"/>
                <a:gd name="connsiteX5" fmla="*/ 767558 w 1041295"/>
                <a:gd name="connsiteY5" fmla="*/ 1735612 h 1735612"/>
                <a:gd name="connsiteX6" fmla="*/ 540414 w 1041295"/>
                <a:gd name="connsiteY6" fmla="*/ 1089126 h 1735612"/>
                <a:gd name="connsiteX7" fmla="*/ 307445 w 1041295"/>
                <a:gd name="connsiteY7" fmla="*/ 1718140 h 1735612"/>
                <a:gd name="connsiteX0" fmla="*/ 307445 w 1076782"/>
                <a:gd name="connsiteY0" fmla="*/ 1718140 h 1735612"/>
                <a:gd name="connsiteX1" fmla="*/ 383160 w 1076782"/>
                <a:gd name="connsiteY1" fmla="*/ 0 h 1735612"/>
                <a:gd name="connsiteX2" fmla="*/ 627777 w 1076782"/>
                <a:gd name="connsiteY2" fmla="*/ 605717 h 1735612"/>
                <a:gd name="connsiteX3" fmla="*/ 709316 w 1076782"/>
                <a:gd name="connsiteY3" fmla="*/ 326155 h 1735612"/>
                <a:gd name="connsiteX4" fmla="*/ 1041295 w 1076782"/>
                <a:gd name="connsiteY4" fmla="*/ 1065829 h 1735612"/>
                <a:gd name="connsiteX5" fmla="*/ 767558 w 1076782"/>
                <a:gd name="connsiteY5" fmla="*/ 1735612 h 1735612"/>
                <a:gd name="connsiteX6" fmla="*/ 540414 w 1076782"/>
                <a:gd name="connsiteY6" fmla="*/ 1089126 h 1735612"/>
                <a:gd name="connsiteX7" fmla="*/ 307445 w 1076782"/>
                <a:gd name="connsiteY7" fmla="*/ 1718140 h 1735612"/>
                <a:gd name="connsiteX0" fmla="*/ 307445 w 1076782"/>
                <a:gd name="connsiteY0" fmla="*/ 1718140 h 1735612"/>
                <a:gd name="connsiteX1" fmla="*/ 383160 w 1076782"/>
                <a:gd name="connsiteY1" fmla="*/ 0 h 1735612"/>
                <a:gd name="connsiteX2" fmla="*/ 627777 w 1076782"/>
                <a:gd name="connsiteY2" fmla="*/ 605717 h 1735612"/>
                <a:gd name="connsiteX3" fmla="*/ 709316 w 1076782"/>
                <a:gd name="connsiteY3" fmla="*/ 326155 h 1735612"/>
                <a:gd name="connsiteX4" fmla="*/ 1041295 w 1076782"/>
                <a:gd name="connsiteY4" fmla="*/ 1065829 h 1735612"/>
                <a:gd name="connsiteX5" fmla="*/ 767558 w 1076782"/>
                <a:gd name="connsiteY5" fmla="*/ 1735612 h 1735612"/>
                <a:gd name="connsiteX6" fmla="*/ 540414 w 1076782"/>
                <a:gd name="connsiteY6" fmla="*/ 1089126 h 1735612"/>
                <a:gd name="connsiteX7" fmla="*/ 307445 w 1076782"/>
                <a:gd name="connsiteY7" fmla="*/ 1718140 h 1735612"/>
                <a:gd name="connsiteX0" fmla="*/ 307445 w 1076782"/>
                <a:gd name="connsiteY0" fmla="*/ 1718140 h 1735612"/>
                <a:gd name="connsiteX1" fmla="*/ 383160 w 1076782"/>
                <a:gd name="connsiteY1" fmla="*/ 0 h 1735612"/>
                <a:gd name="connsiteX2" fmla="*/ 627777 w 1076782"/>
                <a:gd name="connsiteY2" fmla="*/ 605717 h 1735612"/>
                <a:gd name="connsiteX3" fmla="*/ 709316 w 1076782"/>
                <a:gd name="connsiteY3" fmla="*/ 326155 h 1735612"/>
                <a:gd name="connsiteX4" fmla="*/ 1041295 w 1076782"/>
                <a:gd name="connsiteY4" fmla="*/ 1065829 h 1735612"/>
                <a:gd name="connsiteX5" fmla="*/ 767558 w 1076782"/>
                <a:gd name="connsiteY5" fmla="*/ 1735612 h 1735612"/>
                <a:gd name="connsiteX6" fmla="*/ 540414 w 1076782"/>
                <a:gd name="connsiteY6" fmla="*/ 1089126 h 1735612"/>
                <a:gd name="connsiteX7" fmla="*/ 307445 w 1076782"/>
                <a:gd name="connsiteY7" fmla="*/ 1718140 h 1735612"/>
                <a:gd name="connsiteX0" fmla="*/ 307445 w 1076782"/>
                <a:gd name="connsiteY0" fmla="*/ 1718140 h 1735612"/>
                <a:gd name="connsiteX1" fmla="*/ 383160 w 1076782"/>
                <a:gd name="connsiteY1" fmla="*/ 0 h 1735612"/>
                <a:gd name="connsiteX2" fmla="*/ 627777 w 1076782"/>
                <a:gd name="connsiteY2" fmla="*/ 605717 h 1735612"/>
                <a:gd name="connsiteX3" fmla="*/ 709316 w 1076782"/>
                <a:gd name="connsiteY3" fmla="*/ 326155 h 1735612"/>
                <a:gd name="connsiteX4" fmla="*/ 1041295 w 1076782"/>
                <a:gd name="connsiteY4" fmla="*/ 1065829 h 1735612"/>
                <a:gd name="connsiteX5" fmla="*/ 767558 w 1076782"/>
                <a:gd name="connsiteY5" fmla="*/ 1735612 h 1735612"/>
                <a:gd name="connsiteX6" fmla="*/ 540414 w 1076782"/>
                <a:gd name="connsiteY6" fmla="*/ 1089126 h 1735612"/>
                <a:gd name="connsiteX7" fmla="*/ 307445 w 1076782"/>
                <a:gd name="connsiteY7" fmla="*/ 1718140 h 1735612"/>
                <a:gd name="connsiteX0" fmla="*/ 307445 w 1076782"/>
                <a:gd name="connsiteY0" fmla="*/ 1718140 h 1735612"/>
                <a:gd name="connsiteX1" fmla="*/ 383160 w 1076782"/>
                <a:gd name="connsiteY1" fmla="*/ 0 h 1735612"/>
                <a:gd name="connsiteX2" fmla="*/ 627777 w 1076782"/>
                <a:gd name="connsiteY2" fmla="*/ 605717 h 1735612"/>
                <a:gd name="connsiteX3" fmla="*/ 709316 w 1076782"/>
                <a:gd name="connsiteY3" fmla="*/ 326155 h 1735612"/>
                <a:gd name="connsiteX4" fmla="*/ 1041295 w 1076782"/>
                <a:gd name="connsiteY4" fmla="*/ 1065829 h 1735612"/>
                <a:gd name="connsiteX5" fmla="*/ 767558 w 1076782"/>
                <a:gd name="connsiteY5" fmla="*/ 1735612 h 1735612"/>
                <a:gd name="connsiteX6" fmla="*/ 540414 w 1076782"/>
                <a:gd name="connsiteY6" fmla="*/ 1089126 h 1735612"/>
                <a:gd name="connsiteX7" fmla="*/ 307445 w 1076782"/>
                <a:gd name="connsiteY7" fmla="*/ 1718140 h 1735612"/>
                <a:gd name="connsiteX0" fmla="*/ 307445 w 1076782"/>
                <a:gd name="connsiteY0" fmla="*/ 1718140 h 1735612"/>
                <a:gd name="connsiteX1" fmla="*/ 383160 w 1076782"/>
                <a:gd name="connsiteY1" fmla="*/ 0 h 1735612"/>
                <a:gd name="connsiteX2" fmla="*/ 627777 w 1076782"/>
                <a:gd name="connsiteY2" fmla="*/ 605717 h 1735612"/>
                <a:gd name="connsiteX3" fmla="*/ 709316 w 1076782"/>
                <a:gd name="connsiteY3" fmla="*/ 326155 h 1735612"/>
                <a:gd name="connsiteX4" fmla="*/ 1041295 w 1076782"/>
                <a:gd name="connsiteY4" fmla="*/ 1065829 h 1735612"/>
                <a:gd name="connsiteX5" fmla="*/ 767558 w 1076782"/>
                <a:gd name="connsiteY5" fmla="*/ 1735612 h 1735612"/>
                <a:gd name="connsiteX6" fmla="*/ 540414 w 1076782"/>
                <a:gd name="connsiteY6" fmla="*/ 1089126 h 1735612"/>
                <a:gd name="connsiteX7" fmla="*/ 307445 w 1076782"/>
                <a:gd name="connsiteY7" fmla="*/ 1718140 h 173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782" h="1735612">
                  <a:moveTo>
                    <a:pt x="307445" y="1718140"/>
                  </a:moveTo>
                  <a:cubicBezTo>
                    <a:pt x="-494354" y="1058064"/>
                    <a:pt x="544296" y="799856"/>
                    <a:pt x="383160" y="0"/>
                  </a:cubicBezTo>
                  <a:cubicBezTo>
                    <a:pt x="546238" y="225203"/>
                    <a:pt x="581183" y="363042"/>
                    <a:pt x="627777" y="605717"/>
                  </a:cubicBezTo>
                  <a:lnTo>
                    <a:pt x="709316" y="326155"/>
                  </a:lnTo>
                  <a:cubicBezTo>
                    <a:pt x="773382" y="700846"/>
                    <a:pt x="953932" y="772678"/>
                    <a:pt x="1041295" y="1065829"/>
                  </a:cubicBezTo>
                  <a:cubicBezTo>
                    <a:pt x="1153896" y="1417222"/>
                    <a:pt x="981112" y="1681253"/>
                    <a:pt x="767558" y="1735612"/>
                  </a:cubicBezTo>
                  <a:cubicBezTo>
                    <a:pt x="802503" y="1240556"/>
                    <a:pt x="651074" y="1601656"/>
                    <a:pt x="540414" y="1089126"/>
                  </a:cubicBezTo>
                  <a:cubicBezTo>
                    <a:pt x="509352" y="1479347"/>
                    <a:pt x="146308" y="1339566"/>
                    <a:pt x="307445" y="171814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023674" y="2734423"/>
            <a:ext cx="555787" cy="604647"/>
            <a:chOff x="2852738" y="-1247775"/>
            <a:chExt cx="1155700" cy="1257300"/>
          </a:xfrm>
          <a:solidFill>
            <a:schemeClr val="accent1"/>
          </a:solidFill>
        </p:grpSpPr>
        <p:sp>
          <p:nvSpPr>
            <p:cNvPr id="52" name="Freeform 61"/>
            <p:cNvSpPr>
              <a:spLocks/>
            </p:cNvSpPr>
            <p:nvPr/>
          </p:nvSpPr>
          <p:spPr bwMode="auto">
            <a:xfrm>
              <a:off x="3338513" y="-1247775"/>
              <a:ext cx="184150" cy="647700"/>
            </a:xfrm>
            <a:custGeom>
              <a:avLst/>
              <a:gdLst>
                <a:gd name="T0" fmla="*/ 116 w 116"/>
                <a:gd name="T1" fmla="*/ 350 h 408"/>
                <a:gd name="T2" fmla="*/ 116 w 116"/>
                <a:gd name="T3" fmla="*/ 350 h 408"/>
                <a:gd name="T4" fmla="*/ 114 w 116"/>
                <a:gd name="T5" fmla="*/ 360 h 408"/>
                <a:gd name="T6" fmla="*/ 112 w 116"/>
                <a:gd name="T7" fmla="*/ 372 h 408"/>
                <a:gd name="T8" fmla="*/ 106 w 116"/>
                <a:gd name="T9" fmla="*/ 382 h 408"/>
                <a:gd name="T10" fmla="*/ 98 w 116"/>
                <a:gd name="T11" fmla="*/ 390 h 408"/>
                <a:gd name="T12" fmla="*/ 90 w 116"/>
                <a:gd name="T13" fmla="*/ 398 h 408"/>
                <a:gd name="T14" fmla="*/ 80 w 116"/>
                <a:gd name="T15" fmla="*/ 402 h 408"/>
                <a:gd name="T16" fmla="*/ 70 w 116"/>
                <a:gd name="T17" fmla="*/ 406 h 408"/>
                <a:gd name="T18" fmla="*/ 58 w 116"/>
                <a:gd name="T19" fmla="*/ 408 h 408"/>
                <a:gd name="T20" fmla="*/ 58 w 116"/>
                <a:gd name="T21" fmla="*/ 408 h 408"/>
                <a:gd name="T22" fmla="*/ 58 w 116"/>
                <a:gd name="T23" fmla="*/ 408 h 408"/>
                <a:gd name="T24" fmla="*/ 46 w 116"/>
                <a:gd name="T25" fmla="*/ 406 h 408"/>
                <a:gd name="T26" fmla="*/ 36 w 116"/>
                <a:gd name="T27" fmla="*/ 402 h 408"/>
                <a:gd name="T28" fmla="*/ 26 w 116"/>
                <a:gd name="T29" fmla="*/ 398 h 408"/>
                <a:gd name="T30" fmla="*/ 16 w 116"/>
                <a:gd name="T31" fmla="*/ 390 h 408"/>
                <a:gd name="T32" fmla="*/ 10 w 116"/>
                <a:gd name="T33" fmla="*/ 382 h 408"/>
                <a:gd name="T34" fmla="*/ 4 w 116"/>
                <a:gd name="T35" fmla="*/ 372 h 408"/>
                <a:gd name="T36" fmla="*/ 2 w 116"/>
                <a:gd name="T37" fmla="*/ 360 h 408"/>
                <a:gd name="T38" fmla="*/ 0 w 116"/>
                <a:gd name="T39" fmla="*/ 350 h 408"/>
                <a:gd name="T40" fmla="*/ 0 w 116"/>
                <a:gd name="T41" fmla="*/ 58 h 408"/>
                <a:gd name="T42" fmla="*/ 0 w 116"/>
                <a:gd name="T43" fmla="*/ 58 h 408"/>
                <a:gd name="T44" fmla="*/ 2 w 116"/>
                <a:gd name="T45" fmla="*/ 46 h 408"/>
                <a:gd name="T46" fmla="*/ 4 w 116"/>
                <a:gd name="T47" fmla="*/ 34 h 408"/>
                <a:gd name="T48" fmla="*/ 10 w 116"/>
                <a:gd name="T49" fmla="*/ 26 h 408"/>
                <a:gd name="T50" fmla="*/ 16 w 116"/>
                <a:gd name="T51" fmla="*/ 16 h 408"/>
                <a:gd name="T52" fmla="*/ 26 w 116"/>
                <a:gd name="T53" fmla="*/ 10 h 408"/>
                <a:gd name="T54" fmla="*/ 36 w 116"/>
                <a:gd name="T55" fmla="*/ 4 h 408"/>
                <a:gd name="T56" fmla="*/ 46 w 116"/>
                <a:gd name="T57" fmla="*/ 0 h 408"/>
                <a:gd name="T58" fmla="*/ 58 w 116"/>
                <a:gd name="T59" fmla="*/ 0 h 408"/>
                <a:gd name="T60" fmla="*/ 58 w 116"/>
                <a:gd name="T61" fmla="*/ 0 h 408"/>
                <a:gd name="T62" fmla="*/ 58 w 116"/>
                <a:gd name="T63" fmla="*/ 0 h 408"/>
                <a:gd name="T64" fmla="*/ 70 w 116"/>
                <a:gd name="T65" fmla="*/ 0 h 408"/>
                <a:gd name="T66" fmla="*/ 80 w 116"/>
                <a:gd name="T67" fmla="*/ 4 h 408"/>
                <a:gd name="T68" fmla="*/ 90 w 116"/>
                <a:gd name="T69" fmla="*/ 10 h 408"/>
                <a:gd name="T70" fmla="*/ 98 w 116"/>
                <a:gd name="T71" fmla="*/ 16 h 408"/>
                <a:gd name="T72" fmla="*/ 106 w 116"/>
                <a:gd name="T73" fmla="*/ 26 h 408"/>
                <a:gd name="T74" fmla="*/ 112 w 116"/>
                <a:gd name="T75" fmla="*/ 34 h 408"/>
                <a:gd name="T76" fmla="*/ 114 w 116"/>
                <a:gd name="T77" fmla="*/ 46 h 408"/>
                <a:gd name="T78" fmla="*/ 116 w 116"/>
                <a:gd name="T79" fmla="*/ 58 h 408"/>
                <a:gd name="T80" fmla="*/ 116 w 116"/>
                <a:gd name="T81" fmla="*/ 35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408">
                  <a:moveTo>
                    <a:pt x="116" y="350"/>
                  </a:moveTo>
                  <a:lnTo>
                    <a:pt x="116" y="350"/>
                  </a:lnTo>
                  <a:lnTo>
                    <a:pt x="114" y="360"/>
                  </a:lnTo>
                  <a:lnTo>
                    <a:pt x="112" y="372"/>
                  </a:lnTo>
                  <a:lnTo>
                    <a:pt x="106" y="382"/>
                  </a:lnTo>
                  <a:lnTo>
                    <a:pt x="98" y="390"/>
                  </a:lnTo>
                  <a:lnTo>
                    <a:pt x="90" y="398"/>
                  </a:lnTo>
                  <a:lnTo>
                    <a:pt x="80" y="402"/>
                  </a:lnTo>
                  <a:lnTo>
                    <a:pt x="70" y="406"/>
                  </a:lnTo>
                  <a:lnTo>
                    <a:pt x="58" y="408"/>
                  </a:lnTo>
                  <a:lnTo>
                    <a:pt x="58" y="408"/>
                  </a:lnTo>
                  <a:lnTo>
                    <a:pt x="58" y="408"/>
                  </a:lnTo>
                  <a:lnTo>
                    <a:pt x="46" y="406"/>
                  </a:lnTo>
                  <a:lnTo>
                    <a:pt x="36" y="402"/>
                  </a:lnTo>
                  <a:lnTo>
                    <a:pt x="26" y="398"/>
                  </a:lnTo>
                  <a:lnTo>
                    <a:pt x="16" y="390"/>
                  </a:lnTo>
                  <a:lnTo>
                    <a:pt x="10" y="382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5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4" y="34"/>
                  </a:lnTo>
                  <a:lnTo>
                    <a:pt x="10" y="26"/>
                  </a:lnTo>
                  <a:lnTo>
                    <a:pt x="16" y="16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0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98" y="16"/>
                  </a:lnTo>
                  <a:lnTo>
                    <a:pt x="106" y="26"/>
                  </a:lnTo>
                  <a:lnTo>
                    <a:pt x="112" y="34"/>
                  </a:lnTo>
                  <a:lnTo>
                    <a:pt x="114" y="46"/>
                  </a:lnTo>
                  <a:lnTo>
                    <a:pt x="116" y="58"/>
                  </a:lnTo>
                  <a:lnTo>
                    <a:pt x="116" y="3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2"/>
            <p:cNvSpPr>
              <a:spLocks/>
            </p:cNvSpPr>
            <p:nvPr/>
          </p:nvSpPr>
          <p:spPr bwMode="auto">
            <a:xfrm>
              <a:off x="2852738" y="-1114425"/>
              <a:ext cx="1155700" cy="1123950"/>
            </a:xfrm>
            <a:custGeom>
              <a:avLst/>
              <a:gdLst>
                <a:gd name="T0" fmla="*/ 482 w 728"/>
                <a:gd name="T1" fmla="*/ 118 h 708"/>
                <a:gd name="T2" fmla="*/ 560 w 728"/>
                <a:gd name="T3" fmla="*/ 182 h 708"/>
                <a:gd name="T4" fmla="*/ 602 w 728"/>
                <a:gd name="T5" fmla="*/ 256 h 708"/>
                <a:gd name="T6" fmla="*/ 616 w 728"/>
                <a:gd name="T7" fmla="*/ 308 h 708"/>
                <a:gd name="T8" fmla="*/ 618 w 728"/>
                <a:gd name="T9" fmla="*/ 344 h 708"/>
                <a:gd name="T10" fmla="*/ 606 w 728"/>
                <a:gd name="T11" fmla="*/ 420 h 708"/>
                <a:gd name="T12" fmla="*/ 574 w 728"/>
                <a:gd name="T13" fmla="*/ 486 h 708"/>
                <a:gd name="T14" fmla="*/ 526 w 728"/>
                <a:gd name="T15" fmla="*/ 540 h 708"/>
                <a:gd name="T16" fmla="*/ 462 w 728"/>
                <a:gd name="T17" fmla="*/ 578 h 708"/>
                <a:gd name="T18" fmla="*/ 390 w 728"/>
                <a:gd name="T19" fmla="*/ 598 h 708"/>
                <a:gd name="T20" fmla="*/ 338 w 728"/>
                <a:gd name="T21" fmla="*/ 598 h 708"/>
                <a:gd name="T22" fmla="*/ 264 w 728"/>
                <a:gd name="T23" fmla="*/ 578 h 708"/>
                <a:gd name="T24" fmla="*/ 202 w 728"/>
                <a:gd name="T25" fmla="*/ 540 h 708"/>
                <a:gd name="T26" fmla="*/ 152 w 728"/>
                <a:gd name="T27" fmla="*/ 486 h 708"/>
                <a:gd name="T28" fmla="*/ 120 w 728"/>
                <a:gd name="T29" fmla="*/ 420 h 708"/>
                <a:gd name="T30" fmla="*/ 110 w 728"/>
                <a:gd name="T31" fmla="*/ 344 h 708"/>
                <a:gd name="T32" fmla="*/ 112 w 728"/>
                <a:gd name="T33" fmla="*/ 308 h 708"/>
                <a:gd name="T34" fmla="*/ 124 w 728"/>
                <a:gd name="T35" fmla="*/ 256 h 708"/>
                <a:gd name="T36" fmla="*/ 168 w 728"/>
                <a:gd name="T37" fmla="*/ 182 h 708"/>
                <a:gd name="T38" fmla="*/ 246 w 728"/>
                <a:gd name="T39" fmla="*/ 118 h 708"/>
                <a:gd name="T40" fmla="*/ 220 w 728"/>
                <a:gd name="T41" fmla="*/ 10 h 708"/>
                <a:gd name="T42" fmla="*/ 148 w 728"/>
                <a:gd name="T43" fmla="*/ 52 h 708"/>
                <a:gd name="T44" fmla="*/ 86 w 728"/>
                <a:gd name="T45" fmla="*/ 108 h 708"/>
                <a:gd name="T46" fmla="*/ 40 w 728"/>
                <a:gd name="T47" fmla="*/ 178 h 708"/>
                <a:gd name="T48" fmla="*/ 10 w 728"/>
                <a:gd name="T49" fmla="*/ 258 h 708"/>
                <a:gd name="T50" fmla="*/ 0 w 728"/>
                <a:gd name="T51" fmla="*/ 344 h 708"/>
                <a:gd name="T52" fmla="*/ 8 w 728"/>
                <a:gd name="T53" fmla="*/ 418 h 708"/>
                <a:gd name="T54" fmla="*/ 44 w 728"/>
                <a:gd name="T55" fmla="*/ 518 h 708"/>
                <a:gd name="T56" fmla="*/ 106 w 728"/>
                <a:gd name="T57" fmla="*/ 602 h 708"/>
                <a:gd name="T58" fmla="*/ 190 w 728"/>
                <a:gd name="T59" fmla="*/ 664 h 708"/>
                <a:gd name="T60" fmla="*/ 290 w 728"/>
                <a:gd name="T61" fmla="*/ 700 h 708"/>
                <a:gd name="T62" fmla="*/ 364 w 728"/>
                <a:gd name="T63" fmla="*/ 708 h 708"/>
                <a:gd name="T64" fmla="*/ 472 w 728"/>
                <a:gd name="T65" fmla="*/ 692 h 708"/>
                <a:gd name="T66" fmla="*/ 568 w 728"/>
                <a:gd name="T67" fmla="*/ 646 h 708"/>
                <a:gd name="T68" fmla="*/ 644 w 728"/>
                <a:gd name="T69" fmla="*/ 576 h 708"/>
                <a:gd name="T70" fmla="*/ 698 w 728"/>
                <a:gd name="T71" fmla="*/ 486 h 708"/>
                <a:gd name="T72" fmla="*/ 726 w 728"/>
                <a:gd name="T73" fmla="*/ 382 h 708"/>
                <a:gd name="T74" fmla="*/ 726 w 728"/>
                <a:gd name="T75" fmla="*/ 314 h 708"/>
                <a:gd name="T76" fmla="*/ 710 w 728"/>
                <a:gd name="T77" fmla="*/ 230 h 708"/>
                <a:gd name="T78" fmla="*/ 674 w 728"/>
                <a:gd name="T79" fmla="*/ 154 h 708"/>
                <a:gd name="T80" fmla="*/ 622 w 728"/>
                <a:gd name="T81" fmla="*/ 88 h 708"/>
                <a:gd name="T82" fmla="*/ 558 w 728"/>
                <a:gd name="T83" fmla="*/ 36 h 708"/>
                <a:gd name="T84" fmla="*/ 482 w 728"/>
                <a:gd name="T85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8" h="708">
                  <a:moveTo>
                    <a:pt x="482" y="0"/>
                  </a:moveTo>
                  <a:lnTo>
                    <a:pt x="482" y="118"/>
                  </a:lnTo>
                  <a:lnTo>
                    <a:pt x="482" y="118"/>
                  </a:lnTo>
                  <a:lnTo>
                    <a:pt x="510" y="136"/>
                  </a:lnTo>
                  <a:lnTo>
                    <a:pt x="538" y="158"/>
                  </a:lnTo>
                  <a:lnTo>
                    <a:pt x="560" y="182"/>
                  </a:lnTo>
                  <a:lnTo>
                    <a:pt x="580" y="210"/>
                  </a:lnTo>
                  <a:lnTo>
                    <a:pt x="596" y="240"/>
                  </a:lnTo>
                  <a:lnTo>
                    <a:pt x="602" y="256"/>
                  </a:lnTo>
                  <a:lnTo>
                    <a:pt x="608" y="274"/>
                  </a:lnTo>
                  <a:lnTo>
                    <a:pt x="612" y="290"/>
                  </a:lnTo>
                  <a:lnTo>
                    <a:pt x="616" y="308"/>
                  </a:lnTo>
                  <a:lnTo>
                    <a:pt x="618" y="326"/>
                  </a:lnTo>
                  <a:lnTo>
                    <a:pt x="618" y="344"/>
                  </a:lnTo>
                  <a:lnTo>
                    <a:pt x="618" y="344"/>
                  </a:lnTo>
                  <a:lnTo>
                    <a:pt x="618" y="370"/>
                  </a:lnTo>
                  <a:lnTo>
                    <a:pt x="614" y="396"/>
                  </a:lnTo>
                  <a:lnTo>
                    <a:pt x="606" y="420"/>
                  </a:lnTo>
                  <a:lnTo>
                    <a:pt x="598" y="444"/>
                  </a:lnTo>
                  <a:lnTo>
                    <a:pt x="588" y="466"/>
                  </a:lnTo>
                  <a:lnTo>
                    <a:pt x="574" y="486"/>
                  </a:lnTo>
                  <a:lnTo>
                    <a:pt x="560" y="506"/>
                  </a:lnTo>
                  <a:lnTo>
                    <a:pt x="544" y="524"/>
                  </a:lnTo>
                  <a:lnTo>
                    <a:pt x="526" y="540"/>
                  </a:lnTo>
                  <a:lnTo>
                    <a:pt x="506" y="556"/>
                  </a:lnTo>
                  <a:lnTo>
                    <a:pt x="486" y="568"/>
                  </a:lnTo>
                  <a:lnTo>
                    <a:pt x="462" y="578"/>
                  </a:lnTo>
                  <a:lnTo>
                    <a:pt x="440" y="588"/>
                  </a:lnTo>
                  <a:lnTo>
                    <a:pt x="416" y="594"/>
                  </a:lnTo>
                  <a:lnTo>
                    <a:pt x="390" y="598"/>
                  </a:lnTo>
                  <a:lnTo>
                    <a:pt x="364" y="598"/>
                  </a:lnTo>
                  <a:lnTo>
                    <a:pt x="364" y="598"/>
                  </a:lnTo>
                  <a:lnTo>
                    <a:pt x="338" y="598"/>
                  </a:lnTo>
                  <a:lnTo>
                    <a:pt x="312" y="594"/>
                  </a:lnTo>
                  <a:lnTo>
                    <a:pt x="288" y="588"/>
                  </a:lnTo>
                  <a:lnTo>
                    <a:pt x="264" y="578"/>
                  </a:lnTo>
                  <a:lnTo>
                    <a:pt x="242" y="568"/>
                  </a:lnTo>
                  <a:lnTo>
                    <a:pt x="222" y="556"/>
                  </a:lnTo>
                  <a:lnTo>
                    <a:pt x="202" y="540"/>
                  </a:lnTo>
                  <a:lnTo>
                    <a:pt x="184" y="524"/>
                  </a:lnTo>
                  <a:lnTo>
                    <a:pt x="168" y="506"/>
                  </a:lnTo>
                  <a:lnTo>
                    <a:pt x="152" y="486"/>
                  </a:lnTo>
                  <a:lnTo>
                    <a:pt x="140" y="466"/>
                  </a:lnTo>
                  <a:lnTo>
                    <a:pt x="130" y="444"/>
                  </a:lnTo>
                  <a:lnTo>
                    <a:pt x="120" y="420"/>
                  </a:lnTo>
                  <a:lnTo>
                    <a:pt x="114" y="396"/>
                  </a:lnTo>
                  <a:lnTo>
                    <a:pt x="110" y="370"/>
                  </a:lnTo>
                  <a:lnTo>
                    <a:pt x="110" y="344"/>
                  </a:lnTo>
                  <a:lnTo>
                    <a:pt x="110" y="344"/>
                  </a:lnTo>
                  <a:lnTo>
                    <a:pt x="110" y="326"/>
                  </a:lnTo>
                  <a:lnTo>
                    <a:pt x="112" y="308"/>
                  </a:lnTo>
                  <a:lnTo>
                    <a:pt x="114" y="290"/>
                  </a:lnTo>
                  <a:lnTo>
                    <a:pt x="120" y="274"/>
                  </a:lnTo>
                  <a:lnTo>
                    <a:pt x="124" y="256"/>
                  </a:lnTo>
                  <a:lnTo>
                    <a:pt x="132" y="240"/>
                  </a:lnTo>
                  <a:lnTo>
                    <a:pt x="148" y="210"/>
                  </a:lnTo>
                  <a:lnTo>
                    <a:pt x="168" y="182"/>
                  </a:lnTo>
                  <a:lnTo>
                    <a:pt x="190" y="158"/>
                  </a:lnTo>
                  <a:lnTo>
                    <a:pt x="216" y="136"/>
                  </a:lnTo>
                  <a:lnTo>
                    <a:pt x="246" y="118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20" y="10"/>
                  </a:lnTo>
                  <a:lnTo>
                    <a:pt x="194" y="22"/>
                  </a:lnTo>
                  <a:lnTo>
                    <a:pt x="170" y="36"/>
                  </a:lnTo>
                  <a:lnTo>
                    <a:pt x="148" y="52"/>
                  </a:lnTo>
                  <a:lnTo>
                    <a:pt x="126" y="70"/>
                  </a:lnTo>
                  <a:lnTo>
                    <a:pt x="106" y="88"/>
                  </a:lnTo>
                  <a:lnTo>
                    <a:pt x="86" y="108"/>
                  </a:lnTo>
                  <a:lnTo>
                    <a:pt x="70" y="130"/>
                  </a:lnTo>
                  <a:lnTo>
                    <a:pt x="54" y="154"/>
                  </a:lnTo>
                  <a:lnTo>
                    <a:pt x="40" y="178"/>
                  </a:lnTo>
                  <a:lnTo>
                    <a:pt x="28" y="204"/>
                  </a:lnTo>
                  <a:lnTo>
                    <a:pt x="18" y="230"/>
                  </a:lnTo>
                  <a:lnTo>
                    <a:pt x="10" y="258"/>
                  </a:lnTo>
                  <a:lnTo>
                    <a:pt x="4" y="286"/>
                  </a:lnTo>
                  <a:lnTo>
                    <a:pt x="2" y="314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2" y="382"/>
                  </a:lnTo>
                  <a:lnTo>
                    <a:pt x="8" y="418"/>
                  </a:lnTo>
                  <a:lnTo>
                    <a:pt x="16" y="452"/>
                  </a:lnTo>
                  <a:lnTo>
                    <a:pt x="28" y="486"/>
                  </a:lnTo>
                  <a:lnTo>
                    <a:pt x="44" y="518"/>
                  </a:lnTo>
                  <a:lnTo>
                    <a:pt x="62" y="548"/>
                  </a:lnTo>
                  <a:lnTo>
                    <a:pt x="84" y="576"/>
                  </a:lnTo>
                  <a:lnTo>
                    <a:pt x="106" y="602"/>
                  </a:lnTo>
                  <a:lnTo>
                    <a:pt x="132" y="624"/>
                  </a:lnTo>
                  <a:lnTo>
                    <a:pt x="160" y="646"/>
                  </a:lnTo>
                  <a:lnTo>
                    <a:pt x="190" y="664"/>
                  </a:lnTo>
                  <a:lnTo>
                    <a:pt x="222" y="680"/>
                  </a:lnTo>
                  <a:lnTo>
                    <a:pt x="256" y="692"/>
                  </a:lnTo>
                  <a:lnTo>
                    <a:pt x="290" y="700"/>
                  </a:lnTo>
                  <a:lnTo>
                    <a:pt x="326" y="706"/>
                  </a:lnTo>
                  <a:lnTo>
                    <a:pt x="364" y="708"/>
                  </a:lnTo>
                  <a:lnTo>
                    <a:pt x="364" y="708"/>
                  </a:lnTo>
                  <a:lnTo>
                    <a:pt x="400" y="706"/>
                  </a:lnTo>
                  <a:lnTo>
                    <a:pt x="438" y="700"/>
                  </a:lnTo>
                  <a:lnTo>
                    <a:pt x="472" y="692"/>
                  </a:lnTo>
                  <a:lnTo>
                    <a:pt x="506" y="680"/>
                  </a:lnTo>
                  <a:lnTo>
                    <a:pt x="538" y="664"/>
                  </a:lnTo>
                  <a:lnTo>
                    <a:pt x="568" y="646"/>
                  </a:lnTo>
                  <a:lnTo>
                    <a:pt x="596" y="624"/>
                  </a:lnTo>
                  <a:lnTo>
                    <a:pt x="620" y="602"/>
                  </a:lnTo>
                  <a:lnTo>
                    <a:pt x="644" y="576"/>
                  </a:lnTo>
                  <a:lnTo>
                    <a:pt x="666" y="548"/>
                  </a:lnTo>
                  <a:lnTo>
                    <a:pt x="684" y="518"/>
                  </a:lnTo>
                  <a:lnTo>
                    <a:pt x="698" y="486"/>
                  </a:lnTo>
                  <a:lnTo>
                    <a:pt x="712" y="452"/>
                  </a:lnTo>
                  <a:lnTo>
                    <a:pt x="720" y="418"/>
                  </a:lnTo>
                  <a:lnTo>
                    <a:pt x="726" y="382"/>
                  </a:lnTo>
                  <a:lnTo>
                    <a:pt x="728" y="344"/>
                  </a:lnTo>
                  <a:lnTo>
                    <a:pt x="728" y="344"/>
                  </a:lnTo>
                  <a:lnTo>
                    <a:pt x="726" y="314"/>
                  </a:lnTo>
                  <a:lnTo>
                    <a:pt x="722" y="286"/>
                  </a:lnTo>
                  <a:lnTo>
                    <a:pt x="718" y="258"/>
                  </a:lnTo>
                  <a:lnTo>
                    <a:pt x="710" y="230"/>
                  </a:lnTo>
                  <a:lnTo>
                    <a:pt x="700" y="204"/>
                  </a:lnTo>
                  <a:lnTo>
                    <a:pt x="688" y="178"/>
                  </a:lnTo>
                  <a:lnTo>
                    <a:pt x="674" y="154"/>
                  </a:lnTo>
                  <a:lnTo>
                    <a:pt x="658" y="130"/>
                  </a:lnTo>
                  <a:lnTo>
                    <a:pt x="640" y="108"/>
                  </a:lnTo>
                  <a:lnTo>
                    <a:pt x="622" y="88"/>
                  </a:lnTo>
                  <a:lnTo>
                    <a:pt x="602" y="70"/>
                  </a:lnTo>
                  <a:lnTo>
                    <a:pt x="580" y="52"/>
                  </a:lnTo>
                  <a:lnTo>
                    <a:pt x="558" y="36"/>
                  </a:lnTo>
                  <a:lnTo>
                    <a:pt x="532" y="22"/>
                  </a:lnTo>
                  <a:lnTo>
                    <a:pt x="508" y="10"/>
                  </a:lnTo>
                  <a:lnTo>
                    <a:pt x="482" y="0"/>
                  </a:lnTo>
                  <a:lnTo>
                    <a:pt x="4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Freeform 54"/>
          <p:cNvSpPr/>
          <p:nvPr/>
        </p:nvSpPr>
        <p:spPr>
          <a:xfrm>
            <a:off x="10052372" y="3307177"/>
            <a:ext cx="586949" cy="755933"/>
          </a:xfrm>
          <a:custGeom>
            <a:avLst/>
            <a:gdLst>
              <a:gd name="connsiteX0" fmla="*/ 816740 w 2056277"/>
              <a:gd name="connsiteY0" fmla="*/ 0 h 2724471"/>
              <a:gd name="connsiteX1" fmla="*/ 991136 w 2056277"/>
              <a:gd name="connsiteY1" fmla="*/ 174396 h 2724471"/>
              <a:gd name="connsiteX2" fmla="*/ 991137 w 2056277"/>
              <a:gd name="connsiteY2" fmla="*/ 1178474 h 2724471"/>
              <a:gd name="connsiteX3" fmla="*/ 995176 w 2056277"/>
              <a:gd name="connsiteY3" fmla="*/ 1178474 h 2724471"/>
              <a:gd name="connsiteX4" fmla="*/ 995175 w 2056277"/>
              <a:gd name="connsiteY4" fmla="*/ 935226 h 2724471"/>
              <a:gd name="connsiteX5" fmla="*/ 1169571 w 2056277"/>
              <a:gd name="connsiteY5" fmla="*/ 760830 h 2724471"/>
              <a:gd name="connsiteX6" fmla="*/ 1343967 w 2056277"/>
              <a:gd name="connsiteY6" fmla="*/ 935226 h 2724471"/>
              <a:gd name="connsiteX7" fmla="*/ 1343967 w 2056277"/>
              <a:gd name="connsiteY7" fmla="*/ 1050681 h 2724471"/>
              <a:gd name="connsiteX8" fmla="*/ 1348073 w 2056277"/>
              <a:gd name="connsiteY8" fmla="*/ 1030344 h 2724471"/>
              <a:gd name="connsiteX9" fmla="*/ 1508764 w 2056277"/>
              <a:gd name="connsiteY9" fmla="*/ 923830 h 2724471"/>
              <a:gd name="connsiteX10" fmla="*/ 1683160 w 2056277"/>
              <a:gd name="connsiteY10" fmla="*/ 1098226 h 2724471"/>
              <a:gd name="connsiteX11" fmla="*/ 1683161 w 2056277"/>
              <a:gd name="connsiteY11" fmla="*/ 1178474 h 2724471"/>
              <a:gd name="connsiteX12" fmla="*/ 1692736 w 2056277"/>
              <a:gd name="connsiteY12" fmla="*/ 1178474 h 2724471"/>
              <a:gd name="connsiteX13" fmla="*/ 1692736 w 2056277"/>
              <a:gd name="connsiteY13" fmla="*/ 1164912 h 2724471"/>
              <a:gd name="connsiteX14" fmla="*/ 1867132 w 2056277"/>
              <a:gd name="connsiteY14" fmla="*/ 990516 h 2724471"/>
              <a:gd name="connsiteX15" fmla="*/ 2041527 w 2056277"/>
              <a:gd name="connsiteY15" fmla="*/ 1164912 h 2724471"/>
              <a:gd name="connsiteX16" fmla="*/ 2041527 w 2056277"/>
              <a:gd name="connsiteY16" fmla="*/ 1413848 h 2724471"/>
              <a:gd name="connsiteX17" fmla="*/ 2049625 w 2056277"/>
              <a:gd name="connsiteY17" fmla="*/ 1439932 h 2724471"/>
              <a:gd name="connsiteX18" fmla="*/ 2056277 w 2056277"/>
              <a:gd name="connsiteY18" fmla="*/ 1505925 h 2724471"/>
              <a:gd name="connsiteX19" fmla="*/ 2056277 w 2056277"/>
              <a:gd name="connsiteY19" fmla="*/ 2397020 h 2724471"/>
              <a:gd name="connsiteX20" fmla="*/ 1728826 w 2056277"/>
              <a:gd name="connsiteY20" fmla="*/ 2724471 h 2724471"/>
              <a:gd name="connsiteX21" fmla="*/ 874735 w 2056277"/>
              <a:gd name="connsiteY21" fmla="*/ 2724471 h 2724471"/>
              <a:gd name="connsiteX22" fmla="*/ 553937 w 2056277"/>
              <a:gd name="connsiteY22" fmla="*/ 2463013 h 2724471"/>
              <a:gd name="connsiteX23" fmla="*/ 549363 w 2056277"/>
              <a:gd name="connsiteY23" fmla="*/ 2417641 h 2724471"/>
              <a:gd name="connsiteX24" fmla="*/ 0 w 2056277"/>
              <a:gd name="connsiteY24" fmla="*/ 1205580 h 2724471"/>
              <a:gd name="connsiteX25" fmla="*/ 4672 w 2056277"/>
              <a:gd name="connsiteY25" fmla="*/ 1177974 h 2724471"/>
              <a:gd name="connsiteX26" fmla="*/ 95904 w 2056277"/>
              <a:gd name="connsiteY26" fmla="*/ 1080542 h 2724471"/>
              <a:gd name="connsiteX27" fmla="*/ 163390 w 2056277"/>
              <a:gd name="connsiteY27" fmla="*/ 1065001 h 2724471"/>
              <a:gd name="connsiteX28" fmla="*/ 326740 w 2056277"/>
              <a:gd name="connsiteY28" fmla="*/ 1167389 h 2724471"/>
              <a:gd name="connsiteX29" fmla="*/ 547284 w 2056277"/>
              <a:gd name="connsiteY29" fmla="*/ 1653976 h 2724471"/>
              <a:gd name="connsiteX30" fmla="*/ 547284 w 2056277"/>
              <a:gd name="connsiteY30" fmla="*/ 1505925 h 2724471"/>
              <a:gd name="connsiteX31" fmla="*/ 603208 w 2056277"/>
              <a:gd name="connsiteY31" fmla="*/ 1322844 h 2724471"/>
              <a:gd name="connsiteX32" fmla="*/ 642345 w 2056277"/>
              <a:gd name="connsiteY32" fmla="*/ 1275410 h 2724471"/>
              <a:gd name="connsiteX33" fmla="*/ 642344 w 2056277"/>
              <a:gd name="connsiteY33" fmla="*/ 174396 h 2724471"/>
              <a:gd name="connsiteX34" fmla="*/ 816740 w 2056277"/>
              <a:gd name="connsiteY34" fmla="*/ 0 h 2724471"/>
              <a:gd name="connsiteX0" fmla="*/ 816740 w 2056277"/>
              <a:gd name="connsiteY0" fmla="*/ 0 h 2724471"/>
              <a:gd name="connsiteX1" fmla="*/ 991136 w 2056277"/>
              <a:gd name="connsiteY1" fmla="*/ 174396 h 2724471"/>
              <a:gd name="connsiteX2" fmla="*/ 991137 w 2056277"/>
              <a:gd name="connsiteY2" fmla="*/ 1178474 h 2724471"/>
              <a:gd name="connsiteX3" fmla="*/ 995176 w 2056277"/>
              <a:gd name="connsiteY3" fmla="*/ 1178474 h 2724471"/>
              <a:gd name="connsiteX4" fmla="*/ 995175 w 2056277"/>
              <a:gd name="connsiteY4" fmla="*/ 935226 h 2724471"/>
              <a:gd name="connsiteX5" fmla="*/ 1169571 w 2056277"/>
              <a:gd name="connsiteY5" fmla="*/ 760830 h 2724471"/>
              <a:gd name="connsiteX6" fmla="*/ 1343967 w 2056277"/>
              <a:gd name="connsiteY6" fmla="*/ 935226 h 2724471"/>
              <a:gd name="connsiteX7" fmla="*/ 1343967 w 2056277"/>
              <a:gd name="connsiteY7" fmla="*/ 1050681 h 2724471"/>
              <a:gd name="connsiteX8" fmla="*/ 1348073 w 2056277"/>
              <a:gd name="connsiteY8" fmla="*/ 1030344 h 2724471"/>
              <a:gd name="connsiteX9" fmla="*/ 1508764 w 2056277"/>
              <a:gd name="connsiteY9" fmla="*/ 923830 h 2724471"/>
              <a:gd name="connsiteX10" fmla="*/ 1683160 w 2056277"/>
              <a:gd name="connsiteY10" fmla="*/ 1098226 h 2724471"/>
              <a:gd name="connsiteX11" fmla="*/ 1683161 w 2056277"/>
              <a:gd name="connsiteY11" fmla="*/ 1178474 h 2724471"/>
              <a:gd name="connsiteX12" fmla="*/ 1692736 w 2056277"/>
              <a:gd name="connsiteY12" fmla="*/ 1178474 h 2724471"/>
              <a:gd name="connsiteX13" fmla="*/ 1692736 w 2056277"/>
              <a:gd name="connsiteY13" fmla="*/ 1164912 h 2724471"/>
              <a:gd name="connsiteX14" fmla="*/ 1867132 w 2056277"/>
              <a:gd name="connsiteY14" fmla="*/ 990516 h 2724471"/>
              <a:gd name="connsiteX15" fmla="*/ 2041527 w 2056277"/>
              <a:gd name="connsiteY15" fmla="*/ 1164912 h 2724471"/>
              <a:gd name="connsiteX16" fmla="*/ 2041527 w 2056277"/>
              <a:gd name="connsiteY16" fmla="*/ 1413848 h 2724471"/>
              <a:gd name="connsiteX17" fmla="*/ 2049625 w 2056277"/>
              <a:gd name="connsiteY17" fmla="*/ 1439932 h 2724471"/>
              <a:gd name="connsiteX18" fmla="*/ 2056277 w 2056277"/>
              <a:gd name="connsiteY18" fmla="*/ 1505925 h 2724471"/>
              <a:gd name="connsiteX19" fmla="*/ 2056277 w 2056277"/>
              <a:gd name="connsiteY19" fmla="*/ 2397020 h 2724471"/>
              <a:gd name="connsiteX20" fmla="*/ 1728826 w 2056277"/>
              <a:gd name="connsiteY20" fmla="*/ 2724471 h 2724471"/>
              <a:gd name="connsiteX21" fmla="*/ 874735 w 2056277"/>
              <a:gd name="connsiteY21" fmla="*/ 2724471 h 2724471"/>
              <a:gd name="connsiteX22" fmla="*/ 553937 w 2056277"/>
              <a:gd name="connsiteY22" fmla="*/ 2463013 h 2724471"/>
              <a:gd name="connsiteX23" fmla="*/ 549363 w 2056277"/>
              <a:gd name="connsiteY23" fmla="*/ 2417641 h 2724471"/>
              <a:gd name="connsiteX24" fmla="*/ 0 w 2056277"/>
              <a:gd name="connsiteY24" fmla="*/ 1205580 h 2724471"/>
              <a:gd name="connsiteX25" fmla="*/ 4672 w 2056277"/>
              <a:gd name="connsiteY25" fmla="*/ 1177974 h 2724471"/>
              <a:gd name="connsiteX26" fmla="*/ 95904 w 2056277"/>
              <a:gd name="connsiteY26" fmla="*/ 1080542 h 2724471"/>
              <a:gd name="connsiteX27" fmla="*/ 163390 w 2056277"/>
              <a:gd name="connsiteY27" fmla="*/ 1065001 h 2724471"/>
              <a:gd name="connsiteX28" fmla="*/ 326740 w 2056277"/>
              <a:gd name="connsiteY28" fmla="*/ 1167389 h 2724471"/>
              <a:gd name="connsiteX29" fmla="*/ 547284 w 2056277"/>
              <a:gd name="connsiteY29" fmla="*/ 1653976 h 2724471"/>
              <a:gd name="connsiteX30" fmla="*/ 547284 w 2056277"/>
              <a:gd name="connsiteY30" fmla="*/ 1505925 h 2724471"/>
              <a:gd name="connsiteX31" fmla="*/ 603208 w 2056277"/>
              <a:gd name="connsiteY31" fmla="*/ 1322844 h 2724471"/>
              <a:gd name="connsiteX32" fmla="*/ 642344 w 2056277"/>
              <a:gd name="connsiteY32" fmla="*/ 174396 h 2724471"/>
              <a:gd name="connsiteX33" fmla="*/ 816740 w 2056277"/>
              <a:gd name="connsiteY33" fmla="*/ 0 h 2724471"/>
              <a:gd name="connsiteX0" fmla="*/ 816740 w 2056277"/>
              <a:gd name="connsiteY0" fmla="*/ 0 h 2724471"/>
              <a:gd name="connsiteX1" fmla="*/ 991136 w 2056277"/>
              <a:gd name="connsiteY1" fmla="*/ 174396 h 2724471"/>
              <a:gd name="connsiteX2" fmla="*/ 991137 w 2056277"/>
              <a:gd name="connsiteY2" fmla="*/ 1178474 h 2724471"/>
              <a:gd name="connsiteX3" fmla="*/ 995176 w 2056277"/>
              <a:gd name="connsiteY3" fmla="*/ 1178474 h 2724471"/>
              <a:gd name="connsiteX4" fmla="*/ 995175 w 2056277"/>
              <a:gd name="connsiteY4" fmla="*/ 935226 h 2724471"/>
              <a:gd name="connsiteX5" fmla="*/ 1169571 w 2056277"/>
              <a:gd name="connsiteY5" fmla="*/ 760830 h 2724471"/>
              <a:gd name="connsiteX6" fmla="*/ 1343967 w 2056277"/>
              <a:gd name="connsiteY6" fmla="*/ 935226 h 2724471"/>
              <a:gd name="connsiteX7" fmla="*/ 1343967 w 2056277"/>
              <a:gd name="connsiteY7" fmla="*/ 1050681 h 2724471"/>
              <a:gd name="connsiteX8" fmla="*/ 1348073 w 2056277"/>
              <a:gd name="connsiteY8" fmla="*/ 1030344 h 2724471"/>
              <a:gd name="connsiteX9" fmla="*/ 1508764 w 2056277"/>
              <a:gd name="connsiteY9" fmla="*/ 923830 h 2724471"/>
              <a:gd name="connsiteX10" fmla="*/ 1683160 w 2056277"/>
              <a:gd name="connsiteY10" fmla="*/ 1098226 h 2724471"/>
              <a:gd name="connsiteX11" fmla="*/ 1683161 w 2056277"/>
              <a:gd name="connsiteY11" fmla="*/ 1178474 h 2724471"/>
              <a:gd name="connsiteX12" fmla="*/ 1692736 w 2056277"/>
              <a:gd name="connsiteY12" fmla="*/ 1178474 h 2724471"/>
              <a:gd name="connsiteX13" fmla="*/ 1692736 w 2056277"/>
              <a:gd name="connsiteY13" fmla="*/ 1164912 h 2724471"/>
              <a:gd name="connsiteX14" fmla="*/ 1867132 w 2056277"/>
              <a:gd name="connsiteY14" fmla="*/ 990516 h 2724471"/>
              <a:gd name="connsiteX15" fmla="*/ 2041527 w 2056277"/>
              <a:gd name="connsiteY15" fmla="*/ 1164912 h 2724471"/>
              <a:gd name="connsiteX16" fmla="*/ 2041527 w 2056277"/>
              <a:gd name="connsiteY16" fmla="*/ 1413848 h 2724471"/>
              <a:gd name="connsiteX17" fmla="*/ 2049625 w 2056277"/>
              <a:gd name="connsiteY17" fmla="*/ 1439932 h 2724471"/>
              <a:gd name="connsiteX18" fmla="*/ 2056277 w 2056277"/>
              <a:gd name="connsiteY18" fmla="*/ 1505925 h 2724471"/>
              <a:gd name="connsiteX19" fmla="*/ 2056277 w 2056277"/>
              <a:gd name="connsiteY19" fmla="*/ 2397020 h 2724471"/>
              <a:gd name="connsiteX20" fmla="*/ 1728826 w 2056277"/>
              <a:gd name="connsiteY20" fmla="*/ 2724471 h 2724471"/>
              <a:gd name="connsiteX21" fmla="*/ 874735 w 2056277"/>
              <a:gd name="connsiteY21" fmla="*/ 2724471 h 2724471"/>
              <a:gd name="connsiteX22" fmla="*/ 553937 w 2056277"/>
              <a:gd name="connsiteY22" fmla="*/ 2463013 h 2724471"/>
              <a:gd name="connsiteX23" fmla="*/ 549363 w 2056277"/>
              <a:gd name="connsiteY23" fmla="*/ 2417641 h 2724471"/>
              <a:gd name="connsiteX24" fmla="*/ 0 w 2056277"/>
              <a:gd name="connsiteY24" fmla="*/ 1205580 h 2724471"/>
              <a:gd name="connsiteX25" fmla="*/ 4672 w 2056277"/>
              <a:gd name="connsiteY25" fmla="*/ 1177974 h 2724471"/>
              <a:gd name="connsiteX26" fmla="*/ 95904 w 2056277"/>
              <a:gd name="connsiteY26" fmla="*/ 1080542 h 2724471"/>
              <a:gd name="connsiteX27" fmla="*/ 163390 w 2056277"/>
              <a:gd name="connsiteY27" fmla="*/ 1065001 h 2724471"/>
              <a:gd name="connsiteX28" fmla="*/ 326740 w 2056277"/>
              <a:gd name="connsiteY28" fmla="*/ 1167389 h 2724471"/>
              <a:gd name="connsiteX29" fmla="*/ 547284 w 2056277"/>
              <a:gd name="connsiteY29" fmla="*/ 1653976 h 2724471"/>
              <a:gd name="connsiteX30" fmla="*/ 603208 w 2056277"/>
              <a:gd name="connsiteY30" fmla="*/ 1322844 h 2724471"/>
              <a:gd name="connsiteX31" fmla="*/ 642344 w 2056277"/>
              <a:gd name="connsiteY31" fmla="*/ 174396 h 2724471"/>
              <a:gd name="connsiteX32" fmla="*/ 816740 w 2056277"/>
              <a:gd name="connsiteY32" fmla="*/ 0 h 272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056277" h="2724471">
                <a:moveTo>
                  <a:pt x="816740" y="0"/>
                </a:moveTo>
                <a:cubicBezTo>
                  <a:pt x="913057" y="0"/>
                  <a:pt x="991137" y="78080"/>
                  <a:pt x="991136" y="174396"/>
                </a:cubicBezTo>
                <a:cubicBezTo>
                  <a:pt x="991136" y="509089"/>
                  <a:pt x="991137" y="843781"/>
                  <a:pt x="991137" y="1178474"/>
                </a:cubicBezTo>
                <a:lnTo>
                  <a:pt x="995176" y="1178474"/>
                </a:lnTo>
                <a:cubicBezTo>
                  <a:pt x="995176" y="1097391"/>
                  <a:pt x="995175" y="1016309"/>
                  <a:pt x="995175" y="935226"/>
                </a:cubicBezTo>
                <a:cubicBezTo>
                  <a:pt x="995176" y="838910"/>
                  <a:pt x="1073256" y="760830"/>
                  <a:pt x="1169571" y="760830"/>
                </a:cubicBezTo>
                <a:cubicBezTo>
                  <a:pt x="1265888" y="760830"/>
                  <a:pt x="1343968" y="838910"/>
                  <a:pt x="1343967" y="935226"/>
                </a:cubicBezTo>
                <a:lnTo>
                  <a:pt x="1343967" y="1050681"/>
                </a:lnTo>
                <a:lnTo>
                  <a:pt x="1348073" y="1030344"/>
                </a:lnTo>
                <a:cubicBezTo>
                  <a:pt x="1374548" y="967750"/>
                  <a:pt x="1436528" y="923830"/>
                  <a:pt x="1508764" y="923830"/>
                </a:cubicBezTo>
                <a:cubicBezTo>
                  <a:pt x="1605081" y="923830"/>
                  <a:pt x="1683161" y="1001910"/>
                  <a:pt x="1683160" y="1098226"/>
                </a:cubicBezTo>
                <a:cubicBezTo>
                  <a:pt x="1683160" y="1124975"/>
                  <a:pt x="1683161" y="1151725"/>
                  <a:pt x="1683161" y="1178474"/>
                </a:cubicBezTo>
                <a:lnTo>
                  <a:pt x="1692736" y="1178474"/>
                </a:lnTo>
                <a:lnTo>
                  <a:pt x="1692736" y="1164912"/>
                </a:lnTo>
                <a:cubicBezTo>
                  <a:pt x="1692736" y="1068596"/>
                  <a:pt x="1770816" y="990516"/>
                  <a:pt x="1867132" y="990516"/>
                </a:cubicBezTo>
                <a:cubicBezTo>
                  <a:pt x="1963448" y="990516"/>
                  <a:pt x="2041528" y="1068596"/>
                  <a:pt x="2041527" y="1164912"/>
                </a:cubicBezTo>
                <a:lnTo>
                  <a:pt x="2041527" y="1413848"/>
                </a:lnTo>
                <a:lnTo>
                  <a:pt x="2049625" y="1439932"/>
                </a:lnTo>
                <a:cubicBezTo>
                  <a:pt x="2053987" y="1461249"/>
                  <a:pt x="2056277" y="1483319"/>
                  <a:pt x="2056277" y="1505925"/>
                </a:cubicBezTo>
                <a:lnTo>
                  <a:pt x="2056277" y="2397020"/>
                </a:lnTo>
                <a:cubicBezTo>
                  <a:pt x="2056277" y="2577866"/>
                  <a:pt x="1909672" y="2724471"/>
                  <a:pt x="1728826" y="2724471"/>
                </a:cubicBezTo>
                <a:lnTo>
                  <a:pt x="874735" y="2724471"/>
                </a:lnTo>
                <a:cubicBezTo>
                  <a:pt x="716494" y="2724471"/>
                  <a:pt x="584470" y="2612227"/>
                  <a:pt x="553937" y="2463013"/>
                </a:cubicBezTo>
                <a:lnTo>
                  <a:pt x="549363" y="2417641"/>
                </a:lnTo>
                <a:lnTo>
                  <a:pt x="0" y="1205580"/>
                </a:lnTo>
                <a:lnTo>
                  <a:pt x="4672" y="1177974"/>
                </a:lnTo>
                <a:cubicBezTo>
                  <a:pt x="20389" y="1136200"/>
                  <a:pt x="52041" y="1100422"/>
                  <a:pt x="95904" y="1080542"/>
                </a:cubicBezTo>
                <a:cubicBezTo>
                  <a:pt x="117835" y="1070601"/>
                  <a:pt x="140743" y="1065576"/>
                  <a:pt x="163390" y="1065001"/>
                </a:cubicBezTo>
                <a:cubicBezTo>
                  <a:pt x="231330" y="1063275"/>
                  <a:pt x="296919" y="1101595"/>
                  <a:pt x="326740" y="1167389"/>
                </a:cubicBezTo>
                <a:lnTo>
                  <a:pt x="547284" y="1653976"/>
                </a:lnTo>
                <a:lnTo>
                  <a:pt x="603208" y="1322844"/>
                </a:lnTo>
                <a:lnTo>
                  <a:pt x="642344" y="174396"/>
                </a:lnTo>
                <a:cubicBezTo>
                  <a:pt x="642345" y="78080"/>
                  <a:pt x="720425" y="0"/>
                  <a:pt x="81674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9752329" y="1879367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Shut it off 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9385281" y="4480402"/>
            <a:ext cx="2394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lang="en-IN" dirty="0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Server 2003's demise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6440095" y="4480402"/>
            <a:ext cx="2492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Restrict all incoming connections and monitor the firewall log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04151" y="4480402"/>
            <a:ext cx="24339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Look </a:t>
            </a:r>
            <a:r>
              <a:rPr lang="en-IN" dirty="0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 data traffic originating from the outside</a:t>
            </a:r>
            <a:endParaRPr lang="en-IN" dirty="0"/>
          </a:p>
        </p:txBody>
      </p:sp>
      <p:sp>
        <p:nvSpPr>
          <p:cNvPr id="60" name="Rectangle 59"/>
          <p:cNvSpPr/>
          <p:nvPr/>
        </p:nvSpPr>
        <p:spPr>
          <a:xfrm>
            <a:off x="3494909" y="4480402"/>
            <a:ext cx="29451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Monitor activity through event </a:t>
            </a:r>
            <a:r>
              <a:rPr lang="en-IN" dirty="0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logs and common log files 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912682" y="2391086"/>
            <a:ext cx="1781666" cy="178166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3746305" y="2391086"/>
            <a:ext cx="1781666" cy="178166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6576315" y="2391086"/>
            <a:ext cx="1781666" cy="178166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9406325" y="2391086"/>
            <a:ext cx="1781666" cy="178166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73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Helpful Resources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055584" y="2869743"/>
            <a:ext cx="1838085" cy="1690266"/>
            <a:chOff x="1089983" y="6475988"/>
            <a:chExt cx="583929" cy="536969"/>
          </a:xfrm>
          <a:solidFill>
            <a:schemeClr val="tx1"/>
          </a:solidFill>
        </p:grpSpPr>
        <p:grpSp>
          <p:nvGrpSpPr>
            <p:cNvPr id="27" name="Group 26"/>
            <p:cNvGrpSpPr/>
            <p:nvPr/>
          </p:nvGrpSpPr>
          <p:grpSpPr>
            <a:xfrm>
              <a:off x="1182368" y="6475988"/>
              <a:ext cx="491544" cy="490171"/>
              <a:chOff x="3783013" y="5114925"/>
              <a:chExt cx="1136650" cy="1133475"/>
            </a:xfrm>
            <a:grpFill/>
          </p:grpSpPr>
          <p:sp>
            <p:nvSpPr>
              <p:cNvPr id="32" name="Freeform 66"/>
              <p:cNvSpPr>
                <a:spLocks noEditPoints="1"/>
              </p:cNvSpPr>
              <p:nvPr/>
            </p:nvSpPr>
            <p:spPr bwMode="auto">
              <a:xfrm>
                <a:off x="4198938" y="5114925"/>
                <a:ext cx="720725" cy="1133475"/>
              </a:xfrm>
              <a:custGeom>
                <a:avLst/>
                <a:gdLst>
                  <a:gd name="T0" fmla="*/ 426 w 454"/>
                  <a:gd name="T1" fmla="*/ 218 h 714"/>
                  <a:gd name="T2" fmla="*/ 304 w 454"/>
                  <a:gd name="T3" fmla="*/ 60 h 714"/>
                  <a:gd name="T4" fmla="*/ 116 w 454"/>
                  <a:gd name="T5" fmla="*/ 0 h 714"/>
                  <a:gd name="T6" fmla="*/ 108 w 454"/>
                  <a:gd name="T7" fmla="*/ 0 h 714"/>
                  <a:gd name="T8" fmla="*/ 108 w 454"/>
                  <a:gd name="T9" fmla="*/ 0 h 714"/>
                  <a:gd name="T10" fmla="*/ 52 w 454"/>
                  <a:gd name="T11" fmla="*/ 56 h 714"/>
                  <a:gd name="T12" fmla="*/ 2 w 454"/>
                  <a:gd name="T13" fmla="*/ 294 h 714"/>
                  <a:gd name="T14" fmla="*/ 22 w 454"/>
                  <a:gd name="T15" fmla="*/ 570 h 714"/>
                  <a:gd name="T16" fmla="*/ 74 w 454"/>
                  <a:gd name="T17" fmla="*/ 692 h 714"/>
                  <a:gd name="T18" fmla="*/ 112 w 454"/>
                  <a:gd name="T19" fmla="*/ 714 h 714"/>
                  <a:gd name="T20" fmla="*/ 248 w 454"/>
                  <a:gd name="T21" fmla="*/ 686 h 714"/>
                  <a:gd name="T22" fmla="*/ 396 w 454"/>
                  <a:gd name="T23" fmla="*/ 556 h 714"/>
                  <a:gd name="T24" fmla="*/ 454 w 454"/>
                  <a:gd name="T25" fmla="*/ 358 h 714"/>
                  <a:gd name="T26" fmla="*/ 422 w 454"/>
                  <a:gd name="T27" fmla="*/ 364 h 714"/>
                  <a:gd name="T28" fmla="*/ 366 w 454"/>
                  <a:gd name="T29" fmla="*/ 408 h 714"/>
                  <a:gd name="T30" fmla="*/ 366 w 454"/>
                  <a:gd name="T31" fmla="*/ 306 h 714"/>
                  <a:gd name="T32" fmla="*/ 424 w 454"/>
                  <a:gd name="T33" fmla="*/ 356 h 714"/>
                  <a:gd name="T34" fmla="*/ 340 w 454"/>
                  <a:gd name="T35" fmla="*/ 196 h 714"/>
                  <a:gd name="T36" fmla="*/ 390 w 454"/>
                  <a:gd name="T37" fmla="*/ 282 h 714"/>
                  <a:gd name="T38" fmla="*/ 352 w 454"/>
                  <a:gd name="T39" fmla="*/ 166 h 714"/>
                  <a:gd name="T40" fmla="*/ 284 w 454"/>
                  <a:gd name="T41" fmla="*/ 90 h 714"/>
                  <a:gd name="T42" fmla="*/ 334 w 454"/>
                  <a:gd name="T43" fmla="*/ 126 h 714"/>
                  <a:gd name="T44" fmla="*/ 226 w 454"/>
                  <a:gd name="T45" fmla="*/ 474 h 714"/>
                  <a:gd name="T46" fmla="*/ 316 w 454"/>
                  <a:gd name="T47" fmla="*/ 502 h 714"/>
                  <a:gd name="T48" fmla="*/ 232 w 454"/>
                  <a:gd name="T49" fmla="*/ 576 h 714"/>
                  <a:gd name="T50" fmla="*/ 208 w 454"/>
                  <a:gd name="T51" fmla="*/ 132 h 714"/>
                  <a:gd name="T52" fmla="*/ 296 w 454"/>
                  <a:gd name="T53" fmla="*/ 166 h 714"/>
                  <a:gd name="T54" fmla="*/ 280 w 454"/>
                  <a:gd name="T55" fmla="*/ 248 h 714"/>
                  <a:gd name="T56" fmla="*/ 230 w 454"/>
                  <a:gd name="T57" fmla="*/ 442 h 714"/>
                  <a:gd name="T58" fmla="*/ 230 w 454"/>
                  <a:gd name="T59" fmla="*/ 272 h 714"/>
                  <a:gd name="T60" fmla="*/ 334 w 454"/>
                  <a:gd name="T61" fmla="*/ 294 h 714"/>
                  <a:gd name="T62" fmla="*/ 334 w 454"/>
                  <a:gd name="T63" fmla="*/ 420 h 714"/>
                  <a:gd name="T64" fmla="*/ 268 w 454"/>
                  <a:gd name="T65" fmla="*/ 120 h 714"/>
                  <a:gd name="T66" fmla="*/ 174 w 454"/>
                  <a:gd name="T67" fmla="*/ 42 h 714"/>
                  <a:gd name="T68" fmla="*/ 268 w 454"/>
                  <a:gd name="T69" fmla="*/ 120 h 714"/>
                  <a:gd name="T70" fmla="*/ 134 w 454"/>
                  <a:gd name="T71" fmla="*/ 40 h 714"/>
                  <a:gd name="T72" fmla="*/ 116 w 454"/>
                  <a:gd name="T73" fmla="*/ 90 h 714"/>
                  <a:gd name="T74" fmla="*/ 92 w 454"/>
                  <a:gd name="T75" fmla="*/ 46 h 714"/>
                  <a:gd name="T76" fmla="*/ 58 w 454"/>
                  <a:gd name="T77" fmla="*/ 126 h 714"/>
                  <a:gd name="T78" fmla="*/ 176 w 454"/>
                  <a:gd name="T79" fmla="*/ 126 h 714"/>
                  <a:gd name="T80" fmla="*/ 116 w 454"/>
                  <a:gd name="T81" fmla="*/ 234 h 714"/>
                  <a:gd name="T82" fmla="*/ 58 w 454"/>
                  <a:gd name="T83" fmla="*/ 126 h 714"/>
                  <a:gd name="T84" fmla="*/ 34 w 454"/>
                  <a:gd name="T85" fmla="*/ 268 h 714"/>
                  <a:gd name="T86" fmla="*/ 200 w 454"/>
                  <a:gd name="T87" fmla="*/ 268 h 714"/>
                  <a:gd name="T88" fmla="*/ 200 w 454"/>
                  <a:gd name="T89" fmla="*/ 446 h 714"/>
                  <a:gd name="T90" fmla="*/ 34 w 454"/>
                  <a:gd name="T91" fmla="*/ 446 h 714"/>
                  <a:gd name="T92" fmla="*/ 76 w 454"/>
                  <a:gd name="T93" fmla="*/ 480 h 714"/>
                  <a:gd name="T94" fmla="*/ 188 w 454"/>
                  <a:gd name="T95" fmla="*/ 536 h 714"/>
                  <a:gd name="T96" fmla="*/ 86 w 454"/>
                  <a:gd name="T97" fmla="*/ 592 h 714"/>
                  <a:gd name="T98" fmla="*/ 36 w 454"/>
                  <a:gd name="T99" fmla="*/ 476 h 714"/>
                  <a:gd name="T100" fmla="*/ 92 w 454"/>
                  <a:gd name="T101" fmla="*/ 666 h 714"/>
                  <a:gd name="T102" fmla="*/ 116 w 454"/>
                  <a:gd name="T103" fmla="*/ 624 h 714"/>
                  <a:gd name="T104" fmla="*/ 134 w 454"/>
                  <a:gd name="T105" fmla="*/ 674 h 714"/>
                  <a:gd name="T106" fmla="*/ 174 w 454"/>
                  <a:gd name="T107" fmla="*/ 672 h 714"/>
                  <a:gd name="T108" fmla="*/ 268 w 454"/>
                  <a:gd name="T109" fmla="*/ 594 h 714"/>
                  <a:gd name="T110" fmla="*/ 174 w 454"/>
                  <a:gd name="T111" fmla="*/ 672 h 714"/>
                  <a:gd name="T112" fmla="*/ 318 w 454"/>
                  <a:gd name="T113" fmla="*/ 570 h 714"/>
                  <a:gd name="T114" fmla="*/ 382 w 454"/>
                  <a:gd name="T115" fmla="*/ 520 h 714"/>
                  <a:gd name="T116" fmla="*/ 304 w 454"/>
                  <a:gd name="T117" fmla="*/ 616 h 714"/>
                  <a:gd name="T118" fmla="*/ 352 w 454"/>
                  <a:gd name="T119" fmla="*/ 482 h 714"/>
                  <a:gd name="T120" fmla="*/ 402 w 454"/>
                  <a:gd name="T121" fmla="*/ 44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54" h="714">
                    <a:moveTo>
                      <a:pt x="454" y="356"/>
                    </a:moveTo>
                    <a:lnTo>
                      <a:pt x="454" y="356"/>
                    </a:lnTo>
                    <a:lnTo>
                      <a:pt x="452" y="320"/>
                    </a:lnTo>
                    <a:lnTo>
                      <a:pt x="446" y="284"/>
                    </a:lnTo>
                    <a:lnTo>
                      <a:pt x="438" y="250"/>
                    </a:lnTo>
                    <a:lnTo>
                      <a:pt x="426" y="218"/>
                    </a:lnTo>
                    <a:lnTo>
                      <a:pt x="412" y="186"/>
                    </a:lnTo>
                    <a:lnTo>
                      <a:pt x="396" y="156"/>
                    </a:lnTo>
                    <a:lnTo>
                      <a:pt x="376" y="130"/>
                    </a:lnTo>
                    <a:lnTo>
                      <a:pt x="354" y="104"/>
                    </a:lnTo>
                    <a:lnTo>
                      <a:pt x="330" y="82"/>
                    </a:lnTo>
                    <a:lnTo>
                      <a:pt x="304" y="60"/>
                    </a:lnTo>
                    <a:lnTo>
                      <a:pt x="276" y="42"/>
                    </a:lnTo>
                    <a:lnTo>
                      <a:pt x="248" y="28"/>
                    </a:lnTo>
                    <a:lnTo>
                      <a:pt x="216" y="16"/>
                    </a:lnTo>
                    <a:lnTo>
                      <a:pt x="184" y="6"/>
                    </a:lnTo>
                    <a:lnTo>
                      <a:pt x="152" y="2"/>
                    </a:lnTo>
                    <a:lnTo>
                      <a:pt x="116" y="0"/>
                    </a:lnTo>
                    <a:lnTo>
                      <a:pt x="116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08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10" y="0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96" y="6"/>
                    </a:lnTo>
                    <a:lnTo>
                      <a:pt x="84" y="14"/>
                    </a:lnTo>
                    <a:lnTo>
                      <a:pt x="72" y="24"/>
                    </a:lnTo>
                    <a:lnTo>
                      <a:pt x="62" y="38"/>
                    </a:lnTo>
                    <a:lnTo>
                      <a:pt x="52" y="56"/>
                    </a:lnTo>
                    <a:lnTo>
                      <a:pt x="44" y="76"/>
                    </a:lnTo>
                    <a:lnTo>
                      <a:pt x="36" y="98"/>
                    </a:lnTo>
                    <a:lnTo>
                      <a:pt x="28" y="122"/>
                    </a:lnTo>
                    <a:lnTo>
                      <a:pt x="16" y="174"/>
                    </a:lnTo>
                    <a:lnTo>
                      <a:pt x="8" y="232"/>
                    </a:lnTo>
                    <a:lnTo>
                      <a:pt x="2" y="29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2" y="420"/>
                    </a:lnTo>
                    <a:lnTo>
                      <a:pt x="8" y="482"/>
                    </a:lnTo>
                    <a:lnTo>
                      <a:pt x="16" y="542"/>
                    </a:lnTo>
                    <a:lnTo>
                      <a:pt x="22" y="570"/>
                    </a:lnTo>
                    <a:lnTo>
                      <a:pt x="30" y="596"/>
                    </a:lnTo>
                    <a:lnTo>
                      <a:pt x="36" y="620"/>
                    </a:lnTo>
                    <a:lnTo>
                      <a:pt x="44" y="642"/>
                    </a:lnTo>
                    <a:lnTo>
                      <a:pt x="54" y="660"/>
                    </a:lnTo>
                    <a:lnTo>
                      <a:pt x="64" y="678"/>
                    </a:lnTo>
                    <a:lnTo>
                      <a:pt x="74" y="692"/>
                    </a:lnTo>
                    <a:lnTo>
                      <a:pt x="86" y="702"/>
                    </a:lnTo>
                    <a:lnTo>
                      <a:pt x="98" y="710"/>
                    </a:lnTo>
                    <a:lnTo>
                      <a:pt x="112" y="714"/>
                    </a:lnTo>
                    <a:lnTo>
                      <a:pt x="112" y="714"/>
                    </a:lnTo>
                    <a:lnTo>
                      <a:pt x="112" y="714"/>
                    </a:lnTo>
                    <a:lnTo>
                      <a:pt x="112" y="714"/>
                    </a:lnTo>
                    <a:lnTo>
                      <a:pt x="116" y="714"/>
                    </a:lnTo>
                    <a:lnTo>
                      <a:pt x="116" y="714"/>
                    </a:lnTo>
                    <a:lnTo>
                      <a:pt x="152" y="712"/>
                    </a:lnTo>
                    <a:lnTo>
                      <a:pt x="184" y="706"/>
                    </a:lnTo>
                    <a:lnTo>
                      <a:pt x="216" y="698"/>
                    </a:lnTo>
                    <a:lnTo>
                      <a:pt x="248" y="686"/>
                    </a:lnTo>
                    <a:lnTo>
                      <a:pt x="276" y="672"/>
                    </a:lnTo>
                    <a:lnTo>
                      <a:pt x="304" y="654"/>
                    </a:lnTo>
                    <a:lnTo>
                      <a:pt x="330" y="632"/>
                    </a:lnTo>
                    <a:lnTo>
                      <a:pt x="354" y="610"/>
                    </a:lnTo>
                    <a:lnTo>
                      <a:pt x="376" y="584"/>
                    </a:lnTo>
                    <a:lnTo>
                      <a:pt x="396" y="556"/>
                    </a:lnTo>
                    <a:lnTo>
                      <a:pt x="412" y="528"/>
                    </a:lnTo>
                    <a:lnTo>
                      <a:pt x="426" y="496"/>
                    </a:lnTo>
                    <a:lnTo>
                      <a:pt x="438" y="464"/>
                    </a:lnTo>
                    <a:lnTo>
                      <a:pt x="446" y="430"/>
                    </a:lnTo>
                    <a:lnTo>
                      <a:pt x="452" y="394"/>
                    </a:lnTo>
                    <a:lnTo>
                      <a:pt x="454" y="358"/>
                    </a:lnTo>
                    <a:lnTo>
                      <a:pt x="454" y="356"/>
                    </a:lnTo>
                    <a:lnTo>
                      <a:pt x="454" y="356"/>
                    </a:lnTo>
                    <a:close/>
                    <a:moveTo>
                      <a:pt x="424" y="356"/>
                    </a:moveTo>
                    <a:lnTo>
                      <a:pt x="424" y="356"/>
                    </a:lnTo>
                    <a:lnTo>
                      <a:pt x="424" y="356"/>
                    </a:lnTo>
                    <a:lnTo>
                      <a:pt x="422" y="364"/>
                    </a:lnTo>
                    <a:lnTo>
                      <a:pt x="420" y="370"/>
                    </a:lnTo>
                    <a:lnTo>
                      <a:pt x="416" y="376"/>
                    </a:lnTo>
                    <a:lnTo>
                      <a:pt x="408" y="382"/>
                    </a:lnTo>
                    <a:lnTo>
                      <a:pt x="390" y="396"/>
                    </a:lnTo>
                    <a:lnTo>
                      <a:pt x="366" y="408"/>
                    </a:lnTo>
                    <a:lnTo>
                      <a:pt x="366" y="408"/>
                    </a:lnTo>
                    <a:lnTo>
                      <a:pt x="368" y="382"/>
                    </a:lnTo>
                    <a:lnTo>
                      <a:pt x="368" y="356"/>
                    </a:lnTo>
                    <a:lnTo>
                      <a:pt x="368" y="356"/>
                    </a:lnTo>
                    <a:lnTo>
                      <a:pt x="368" y="330"/>
                    </a:lnTo>
                    <a:lnTo>
                      <a:pt x="366" y="306"/>
                    </a:lnTo>
                    <a:lnTo>
                      <a:pt x="366" y="306"/>
                    </a:lnTo>
                    <a:lnTo>
                      <a:pt x="390" y="318"/>
                    </a:lnTo>
                    <a:lnTo>
                      <a:pt x="408" y="332"/>
                    </a:lnTo>
                    <a:lnTo>
                      <a:pt x="416" y="338"/>
                    </a:lnTo>
                    <a:lnTo>
                      <a:pt x="420" y="344"/>
                    </a:lnTo>
                    <a:lnTo>
                      <a:pt x="422" y="350"/>
                    </a:lnTo>
                    <a:lnTo>
                      <a:pt x="424" y="356"/>
                    </a:lnTo>
                    <a:lnTo>
                      <a:pt x="424" y="356"/>
                    </a:lnTo>
                    <a:close/>
                    <a:moveTo>
                      <a:pt x="360" y="270"/>
                    </a:moveTo>
                    <a:lnTo>
                      <a:pt x="360" y="270"/>
                    </a:lnTo>
                    <a:lnTo>
                      <a:pt x="352" y="232"/>
                    </a:lnTo>
                    <a:lnTo>
                      <a:pt x="340" y="196"/>
                    </a:lnTo>
                    <a:lnTo>
                      <a:pt x="340" y="196"/>
                    </a:lnTo>
                    <a:lnTo>
                      <a:pt x="364" y="218"/>
                    </a:lnTo>
                    <a:lnTo>
                      <a:pt x="386" y="242"/>
                    </a:lnTo>
                    <a:lnTo>
                      <a:pt x="402" y="268"/>
                    </a:lnTo>
                    <a:lnTo>
                      <a:pt x="414" y="296"/>
                    </a:lnTo>
                    <a:lnTo>
                      <a:pt x="414" y="296"/>
                    </a:lnTo>
                    <a:lnTo>
                      <a:pt x="390" y="282"/>
                    </a:lnTo>
                    <a:lnTo>
                      <a:pt x="360" y="270"/>
                    </a:lnTo>
                    <a:lnTo>
                      <a:pt x="360" y="270"/>
                    </a:lnTo>
                    <a:close/>
                    <a:moveTo>
                      <a:pt x="382" y="194"/>
                    </a:moveTo>
                    <a:lnTo>
                      <a:pt x="382" y="194"/>
                    </a:lnTo>
                    <a:lnTo>
                      <a:pt x="368" y="180"/>
                    </a:lnTo>
                    <a:lnTo>
                      <a:pt x="352" y="166"/>
                    </a:lnTo>
                    <a:lnTo>
                      <a:pt x="336" y="154"/>
                    </a:lnTo>
                    <a:lnTo>
                      <a:pt x="318" y="144"/>
                    </a:lnTo>
                    <a:lnTo>
                      <a:pt x="318" y="144"/>
                    </a:lnTo>
                    <a:lnTo>
                      <a:pt x="308" y="124"/>
                    </a:lnTo>
                    <a:lnTo>
                      <a:pt x="296" y="106"/>
                    </a:lnTo>
                    <a:lnTo>
                      <a:pt x="284" y="90"/>
                    </a:lnTo>
                    <a:lnTo>
                      <a:pt x="270" y="74"/>
                    </a:lnTo>
                    <a:lnTo>
                      <a:pt x="270" y="74"/>
                    </a:lnTo>
                    <a:lnTo>
                      <a:pt x="288" y="86"/>
                    </a:lnTo>
                    <a:lnTo>
                      <a:pt x="304" y="98"/>
                    </a:lnTo>
                    <a:lnTo>
                      <a:pt x="320" y="112"/>
                    </a:lnTo>
                    <a:lnTo>
                      <a:pt x="334" y="126"/>
                    </a:lnTo>
                    <a:lnTo>
                      <a:pt x="348" y="142"/>
                    </a:lnTo>
                    <a:lnTo>
                      <a:pt x="360" y="158"/>
                    </a:lnTo>
                    <a:lnTo>
                      <a:pt x="372" y="176"/>
                    </a:lnTo>
                    <a:lnTo>
                      <a:pt x="382" y="194"/>
                    </a:lnTo>
                    <a:lnTo>
                      <a:pt x="382" y="194"/>
                    </a:lnTo>
                    <a:close/>
                    <a:moveTo>
                      <a:pt x="226" y="474"/>
                    </a:moveTo>
                    <a:lnTo>
                      <a:pt x="226" y="474"/>
                    </a:lnTo>
                    <a:lnTo>
                      <a:pt x="280" y="466"/>
                    </a:lnTo>
                    <a:lnTo>
                      <a:pt x="328" y="454"/>
                    </a:lnTo>
                    <a:lnTo>
                      <a:pt x="328" y="454"/>
                    </a:lnTo>
                    <a:lnTo>
                      <a:pt x="322" y="478"/>
                    </a:lnTo>
                    <a:lnTo>
                      <a:pt x="316" y="502"/>
                    </a:lnTo>
                    <a:lnTo>
                      <a:pt x="306" y="526"/>
                    </a:lnTo>
                    <a:lnTo>
                      <a:pt x="296" y="548"/>
                    </a:lnTo>
                    <a:lnTo>
                      <a:pt x="296" y="548"/>
                    </a:lnTo>
                    <a:lnTo>
                      <a:pt x="276" y="558"/>
                    </a:lnTo>
                    <a:lnTo>
                      <a:pt x="254" y="568"/>
                    </a:lnTo>
                    <a:lnTo>
                      <a:pt x="232" y="576"/>
                    </a:lnTo>
                    <a:lnTo>
                      <a:pt x="208" y="582"/>
                    </a:lnTo>
                    <a:lnTo>
                      <a:pt x="208" y="582"/>
                    </a:lnTo>
                    <a:lnTo>
                      <a:pt x="218" y="530"/>
                    </a:lnTo>
                    <a:lnTo>
                      <a:pt x="226" y="474"/>
                    </a:lnTo>
                    <a:lnTo>
                      <a:pt x="226" y="474"/>
                    </a:lnTo>
                    <a:close/>
                    <a:moveTo>
                      <a:pt x="208" y="132"/>
                    </a:moveTo>
                    <a:lnTo>
                      <a:pt x="208" y="132"/>
                    </a:lnTo>
                    <a:lnTo>
                      <a:pt x="232" y="138"/>
                    </a:lnTo>
                    <a:lnTo>
                      <a:pt x="254" y="146"/>
                    </a:lnTo>
                    <a:lnTo>
                      <a:pt x="276" y="156"/>
                    </a:lnTo>
                    <a:lnTo>
                      <a:pt x="296" y="166"/>
                    </a:lnTo>
                    <a:lnTo>
                      <a:pt x="296" y="166"/>
                    </a:lnTo>
                    <a:lnTo>
                      <a:pt x="306" y="188"/>
                    </a:lnTo>
                    <a:lnTo>
                      <a:pt x="316" y="210"/>
                    </a:lnTo>
                    <a:lnTo>
                      <a:pt x="322" y="236"/>
                    </a:lnTo>
                    <a:lnTo>
                      <a:pt x="328" y="260"/>
                    </a:lnTo>
                    <a:lnTo>
                      <a:pt x="328" y="260"/>
                    </a:lnTo>
                    <a:lnTo>
                      <a:pt x="280" y="248"/>
                    </a:lnTo>
                    <a:lnTo>
                      <a:pt x="226" y="240"/>
                    </a:lnTo>
                    <a:lnTo>
                      <a:pt x="226" y="240"/>
                    </a:lnTo>
                    <a:lnTo>
                      <a:pt x="218" y="184"/>
                    </a:lnTo>
                    <a:lnTo>
                      <a:pt x="208" y="132"/>
                    </a:lnTo>
                    <a:lnTo>
                      <a:pt x="208" y="132"/>
                    </a:lnTo>
                    <a:close/>
                    <a:moveTo>
                      <a:pt x="230" y="442"/>
                    </a:moveTo>
                    <a:lnTo>
                      <a:pt x="230" y="442"/>
                    </a:lnTo>
                    <a:lnTo>
                      <a:pt x="232" y="400"/>
                    </a:lnTo>
                    <a:lnTo>
                      <a:pt x="232" y="356"/>
                    </a:lnTo>
                    <a:lnTo>
                      <a:pt x="232" y="356"/>
                    </a:lnTo>
                    <a:lnTo>
                      <a:pt x="232" y="314"/>
                    </a:lnTo>
                    <a:lnTo>
                      <a:pt x="230" y="272"/>
                    </a:lnTo>
                    <a:lnTo>
                      <a:pt x="230" y="272"/>
                    </a:lnTo>
                    <a:lnTo>
                      <a:pt x="258" y="276"/>
                    </a:lnTo>
                    <a:lnTo>
                      <a:pt x="286" y="282"/>
                    </a:lnTo>
                    <a:lnTo>
                      <a:pt x="312" y="288"/>
                    </a:lnTo>
                    <a:lnTo>
                      <a:pt x="334" y="294"/>
                    </a:lnTo>
                    <a:lnTo>
                      <a:pt x="334" y="294"/>
                    </a:lnTo>
                    <a:lnTo>
                      <a:pt x="338" y="326"/>
                    </a:lnTo>
                    <a:lnTo>
                      <a:pt x="338" y="356"/>
                    </a:lnTo>
                    <a:lnTo>
                      <a:pt x="338" y="356"/>
                    </a:lnTo>
                    <a:lnTo>
                      <a:pt x="338" y="388"/>
                    </a:lnTo>
                    <a:lnTo>
                      <a:pt x="334" y="420"/>
                    </a:lnTo>
                    <a:lnTo>
                      <a:pt x="334" y="420"/>
                    </a:lnTo>
                    <a:lnTo>
                      <a:pt x="312" y="426"/>
                    </a:lnTo>
                    <a:lnTo>
                      <a:pt x="286" y="432"/>
                    </a:lnTo>
                    <a:lnTo>
                      <a:pt x="258" y="438"/>
                    </a:lnTo>
                    <a:lnTo>
                      <a:pt x="230" y="442"/>
                    </a:lnTo>
                    <a:lnTo>
                      <a:pt x="230" y="442"/>
                    </a:lnTo>
                    <a:close/>
                    <a:moveTo>
                      <a:pt x="268" y="120"/>
                    </a:moveTo>
                    <a:lnTo>
                      <a:pt x="268" y="120"/>
                    </a:lnTo>
                    <a:lnTo>
                      <a:pt x="234" y="108"/>
                    </a:lnTo>
                    <a:lnTo>
                      <a:pt x="198" y="98"/>
                    </a:lnTo>
                    <a:lnTo>
                      <a:pt x="198" y="98"/>
                    </a:lnTo>
                    <a:lnTo>
                      <a:pt x="186" y="68"/>
                    </a:lnTo>
                    <a:lnTo>
                      <a:pt x="174" y="42"/>
                    </a:lnTo>
                    <a:lnTo>
                      <a:pt x="174" y="42"/>
                    </a:lnTo>
                    <a:lnTo>
                      <a:pt x="186" y="48"/>
                    </a:lnTo>
                    <a:lnTo>
                      <a:pt x="200" y="54"/>
                    </a:lnTo>
                    <a:lnTo>
                      <a:pt x="224" y="72"/>
                    </a:lnTo>
                    <a:lnTo>
                      <a:pt x="248" y="94"/>
                    </a:lnTo>
                    <a:lnTo>
                      <a:pt x="268" y="120"/>
                    </a:lnTo>
                    <a:lnTo>
                      <a:pt x="268" y="120"/>
                    </a:lnTo>
                    <a:close/>
                    <a:moveTo>
                      <a:pt x="116" y="30"/>
                    </a:moveTo>
                    <a:lnTo>
                      <a:pt x="116" y="30"/>
                    </a:lnTo>
                    <a:lnTo>
                      <a:pt x="122" y="32"/>
                    </a:lnTo>
                    <a:lnTo>
                      <a:pt x="128" y="34"/>
                    </a:lnTo>
                    <a:lnTo>
                      <a:pt x="134" y="40"/>
                    </a:lnTo>
                    <a:lnTo>
                      <a:pt x="140" y="46"/>
                    </a:lnTo>
                    <a:lnTo>
                      <a:pt x="154" y="66"/>
                    </a:lnTo>
                    <a:lnTo>
                      <a:pt x="166" y="94"/>
                    </a:lnTo>
                    <a:lnTo>
                      <a:pt x="166" y="94"/>
                    </a:lnTo>
                    <a:lnTo>
                      <a:pt x="142" y="92"/>
                    </a:lnTo>
                    <a:lnTo>
                      <a:pt x="116" y="90"/>
                    </a:lnTo>
                    <a:lnTo>
                      <a:pt x="116" y="90"/>
                    </a:lnTo>
                    <a:lnTo>
                      <a:pt x="92" y="92"/>
                    </a:lnTo>
                    <a:lnTo>
                      <a:pt x="68" y="94"/>
                    </a:lnTo>
                    <a:lnTo>
                      <a:pt x="68" y="94"/>
                    </a:lnTo>
                    <a:lnTo>
                      <a:pt x="80" y="66"/>
                    </a:lnTo>
                    <a:lnTo>
                      <a:pt x="92" y="46"/>
                    </a:lnTo>
                    <a:lnTo>
                      <a:pt x="98" y="40"/>
                    </a:lnTo>
                    <a:lnTo>
                      <a:pt x="106" y="34"/>
                    </a:lnTo>
                    <a:lnTo>
                      <a:pt x="112" y="32"/>
                    </a:lnTo>
                    <a:lnTo>
                      <a:pt x="116" y="30"/>
                    </a:lnTo>
                    <a:lnTo>
                      <a:pt x="116" y="30"/>
                    </a:lnTo>
                    <a:close/>
                    <a:moveTo>
                      <a:pt x="58" y="126"/>
                    </a:moveTo>
                    <a:lnTo>
                      <a:pt x="58" y="126"/>
                    </a:lnTo>
                    <a:lnTo>
                      <a:pt x="86" y="122"/>
                    </a:lnTo>
                    <a:lnTo>
                      <a:pt x="116" y="122"/>
                    </a:lnTo>
                    <a:lnTo>
                      <a:pt x="116" y="122"/>
                    </a:lnTo>
                    <a:lnTo>
                      <a:pt x="146" y="122"/>
                    </a:lnTo>
                    <a:lnTo>
                      <a:pt x="176" y="126"/>
                    </a:lnTo>
                    <a:lnTo>
                      <a:pt x="176" y="126"/>
                    </a:lnTo>
                    <a:lnTo>
                      <a:pt x="188" y="178"/>
                    </a:lnTo>
                    <a:lnTo>
                      <a:pt x="198" y="238"/>
                    </a:lnTo>
                    <a:lnTo>
                      <a:pt x="198" y="238"/>
                    </a:lnTo>
                    <a:lnTo>
                      <a:pt x="158" y="234"/>
                    </a:lnTo>
                    <a:lnTo>
                      <a:pt x="116" y="234"/>
                    </a:lnTo>
                    <a:lnTo>
                      <a:pt x="116" y="234"/>
                    </a:lnTo>
                    <a:lnTo>
                      <a:pt x="76" y="234"/>
                    </a:lnTo>
                    <a:lnTo>
                      <a:pt x="36" y="238"/>
                    </a:lnTo>
                    <a:lnTo>
                      <a:pt x="36" y="238"/>
                    </a:lnTo>
                    <a:lnTo>
                      <a:pt x="46" y="178"/>
                    </a:lnTo>
                    <a:lnTo>
                      <a:pt x="58" y="126"/>
                    </a:lnTo>
                    <a:lnTo>
                      <a:pt x="58" y="126"/>
                    </a:lnTo>
                    <a:close/>
                    <a:moveTo>
                      <a:pt x="30" y="356"/>
                    </a:moveTo>
                    <a:lnTo>
                      <a:pt x="30" y="356"/>
                    </a:lnTo>
                    <a:lnTo>
                      <a:pt x="32" y="312"/>
                    </a:lnTo>
                    <a:lnTo>
                      <a:pt x="34" y="268"/>
                    </a:lnTo>
                    <a:lnTo>
                      <a:pt x="34" y="268"/>
                    </a:lnTo>
                    <a:lnTo>
                      <a:pt x="74" y="266"/>
                    </a:lnTo>
                    <a:lnTo>
                      <a:pt x="116" y="264"/>
                    </a:lnTo>
                    <a:lnTo>
                      <a:pt x="116" y="264"/>
                    </a:lnTo>
                    <a:lnTo>
                      <a:pt x="160" y="266"/>
                    </a:lnTo>
                    <a:lnTo>
                      <a:pt x="200" y="268"/>
                    </a:lnTo>
                    <a:lnTo>
                      <a:pt x="200" y="268"/>
                    </a:lnTo>
                    <a:lnTo>
                      <a:pt x="202" y="312"/>
                    </a:lnTo>
                    <a:lnTo>
                      <a:pt x="204" y="356"/>
                    </a:lnTo>
                    <a:lnTo>
                      <a:pt x="204" y="356"/>
                    </a:lnTo>
                    <a:lnTo>
                      <a:pt x="202" y="402"/>
                    </a:lnTo>
                    <a:lnTo>
                      <a:pt x="200" y="446"/>
                    </a:lnTo>
                    <a:lnTo>
                      <a:pt x="200" y="446"/>
                    </a:lnTo>
                    <a:lnTo>
                      <a:pt x="160" y="448"/>
                    </a:lnTo>
                    <a:lnTo>
                      <a:pt x="116" y="448"/>
                    </a:lnTo>
                    <a:lnTo>
                      <a:pt x="116" y="448"/>
                    </a:lnTo>
                    <a:lnTo>
                      <a:pt x="74" y="448"/>
                    </a:lnTo>
                    <a:lnTo>
                      <a:pt x="34" y="446"/>
                    </a:lnTo>
                    <a:lnTo>
                      <a:pt x="34" y="446"/>
                    </a:lnTo>
                    <a:lnTo>
                      <a:pt x="32" y="402"/>
                    </a:lnTo>
                    <a:lnTo>
                      <a:pt x="30" y="356"/>
                    </a:lnTo>
                    <a:lnTo>
                      <a:pt x="30" y="356"/>
                    </a:lnTo>
                    <a:close/>
                    <a:moveTo>
                      <a:pt x="36" y="476"/>
                    </a:moveTo>
                    <a:lnTo>
                      <a:pt x="36" y="476"/>
                    </a:lnTo>
                    <a:lnTo>
                      <a:pt x="76" y="480"/>
                    </a:lnTo>
                    <a:lnTo>
                      <a:pt x="116" y="480"/>
                    </a:lnTo>
                    <a:lnTo>
                      <a:pt x="116" y="480"/>
                    </a:lnTo>
                    <a:lnTo>
                      <a:pt x="158" y="478"/>
                    </a:lnTo>
                    <a:lnTo>
                      <a:pt x="198" y="476"/>
                    </a:lnTo>
                    <a:lnTo>
                      <a:pt x="198" y="476"/>
                    </a:lnTo>
                    <a:lnTo>
                      <a:pt x="188" y="536"/>
                    </a:lnTo>
                    <a:lnTo>
                      <a:pt x="176" y="588"/>
                    </a:lnTo>
                    <a:lnTo>
                      <a:pt x="176" y="588"/>
                    </a:lnTo>
                    <a:lnTo>
                      <a:pt x="146" y="592"/>
                    </a:lnTo>
                    <a:lnTo>
                      <a:pt x="116" y="592"/>
                    </a:lnTo>
                    <a:lnTo>
                      <a:pt x="116" y="592"/>
                    </a:lnTo>
                    <a:lnTo>
                      <a:pt x="86" y="592"/>
                    </a:lnTo>
                    <a:lnTo>
                      <a:pt x="58" y="588"/>
                    </a:lnTo>
                    <a:lnTo>
                      <a:pt x="58" y="588"/>
                    </a:lnTo>
                    <a:lnTo>
                      <a:pt x="46" y="536"/>
                    </a:lnTo>
                    <a:lnTo>
                      <a:pt x="40" y="508"/>
                    </a:lnTo>
                    <a:lnTo>
                      <a:pt x="36" y="476"/>
                    </a:lnTo>
                    <a:lnTo>
                      <a:pt x="36" y="476"/>
                    </a:lnTo>
                    <a:close/>
                    <a:moveTo>
                      <a:pt x="116" y="682"/>
                    </a:moveTo>
                    <a:lnTo>
                      <a:pt x="116" y="682"/>
                    </a:lnTo>
                    <a:lnTo>
                      <a:pt x="112" y="682"/>
                    </a:lnTo>
                    <a:lnTo>
                      <a:pt x="106" y="678"/>
                    </a:lnTo>
                    <a:lnTo>
                      <a:pt x="98" y="674"/>
                    </a:lnTo>
                    <a:lnTo>
                      <a:pt x="92" y="666"/>
                    </a:lnTo>
                    <a:lnTo>
                      <a:pt x="80" y="648"/>
                    </a:lnTo>
                    <a:lnTo>
                      <a:pt x="68" y="620"/>
                    </a:lnTo>
                    <a:lnTo>
                      <a:pt x="68" y="620"/>
                    </a:lnTo>
                    <a:lnTo>
                      <a:pt x="92" y="622"/>
                    </a:lnTo>
                    <a:lnTo>
                      <a:pt x="116" y="624"/>
                    </a:lnTo>
                    <a:lnTo>
                      <a:pt x="116" y="624"/>
                    </a:lnTo>
                    <a:lnTo>
                      <a:pt x="142" y="622"/>
                    </a:lnTo>
                    <a:lnTo>
                      <a:pt x="166" y="620"/>
                    </a:lnTo>
                    <a:lnTo>
                      <a:pt x="166" y="620"/>
                    </a:lnTo>
                    <a:lnTo>
                      <a:pt x="154" y="648"/>
                    </a:lnTo>
                    <a:lnTo>
                      <a:pt x="140" y="666"/>
                    </a:lnTo>
                    <a:lnTo>
                      <a:pt x="134" y="674"/>
                    </a:lnTo>
                    <a:lnTo>
                      <a:pt x="128" y="678"/>
                    </a:lnTo>
                    <a:lnTo>
                      <a:pt x="122" y="682"/>
                    </a:lnTo>
                    <a:lnTo>
                      <a:pt x="116" y="682"/>
                    </a:lnTo>
                    <a:lnTo>
                      <a:pt x="116" y="682"/>
                    </a:lnTo>
                    <a:close/>
                    <a:moveTo>
                      <a:pt x="174" y="672"/>
                    </a:moveTo>
                    <a:lnTo>
                      <a:pt x="174" y="672"/>
                    </a:lnTo>
                    <a:lnTo>
                      <a:pt x="186" y="646"/>
                    </a:lnTo>
                    <a:lnTo>
                      <a:pt x="198" y="616"/>
                    </a:lnTo>
                    <a:lnTo>
                      <a:pt x="198" y="616"/>
                    </a:lnTo>
                    <a:lnTo>
                      <a:pt x="234" y="606"/>
                    </a:lnTo>
                    <a:lnTo>
                      <a:pt x="268" y="594"/>
                    </a:lnTo>
                    <a:lnTo>
                      <a:pt x="268" y="594"/>
                    </a:lnTo>
                    <a:lnTo>
                      <a:pt x="248" y="620"/>
                    </a:lnTo>
                    <a:lnTo>
                      <a:pt x="224" y="642"/>
                    </a:lnTo>
                    <a:lnTo>
                      <a:pt x="200" y="658"/>
                    </a:lnTo>
                    <a:lnTo>
                      <a:pt x="186" y="666"/>
                    </a:lnTo>
                    <a:lnTo>
                      <a:pt x="174" y="672"/>
                    </a:lnTo>
                    <a:lnTo>
                      <a:pt x="174" y="672"/>
                    </a:lnTo>
                    <a:close/>
                    <a:moveTo>
                      <a:pt x="270" y="638"/>
                    </a:moveTo>
                    <a:lnTo>
                      <a:pt x="270" y="638"/>
                    </a:lnTo>
                    <a:lnTo>
                      <a:pt x="284" y="624"/>
                    </a:lnTo>
                    <a:lnTo>
                      <a:pt x="296" y="606"/>
                    </a:lnTo>
                    <a:lnTo>
                      <a:pt x="308" y="590"/>
                    </a:lnTo>
                    <a:lnTo>
                      <a:pt x="318" y="570"/>
                    </a:lnTo>
                    <a:lnTo>
                      <a:pt x="318" y="570"/>
                    </a:lnTo>
                    <a:lnTo>
                      <a:pt x="336" y="558"/>
                    </a:lnTo>
                    <a:lnTo>
                      <a:pt x="352" y="546"/>
                    </a:lnTo>
                    <a:lnTo>
                      <a:pt x="368" y="534"/>
                    </a:lnTo>
                    <a:lnTo>
                      <a:pt x="382" y="520"/>
                    </a:lnTo>
                    <a:lnTo>
                      <a:pt x="382" y="520"/>
                    </a:lnTo>
                    <a:lnTo>
                      <a:pt x="372" y="538"/>
                    </a:lnTo>
                    <a:lnTo>
                      <a:pt x="360" y="556"/>
                    </a:lnTo>
                    <a:lnTo>
                      <a:pt x="348" y="572"/>
                    </a:lnTo>
                    <a:lnTo>
                      <a:pt x="334" y="588"/>
                    </a:lnTo>
                    <a:lnTo>
                      <a:pt x="320" y="602"/>
                    </a:lnTo>
                    <a:lnTo>
                      <a:pt x="304" y="616"/>
                    </a:lnTo>
                    <a:lnTo>
                      <a:pt x="288" y="628"/>
                    </a:lnTo>
                    <a:lnTo>
                      <a:pt x="270" y="638"/>
                    </a:lnTo>
                    <a:lnTo>
                      <a:pt x="270" y="638"/>
                    </a:lnTo>
                    <a:close/>
                    <a:moveTo>
                      <a:pt x="340" y="518"/>
                    </a:moveTo>
                    <a:lnTo>
                      <a:pt x="340" y="518"/>
                    </a:lnTo>
                    <a:lnTo>
                      <a:pt x="352" y="482"/>
                    </a:lnTo>
                    <a:lnTo>
                      <a:pt x="360" y="444"/>
                    </a:lnTo>
                    <a:lnTo>
                      <a:pt x="360" y="444"/>
                    </a:lnTo>
                    <a:lnTo>
                      <a:pt x="390" y="432"/>
                    </a:lnTo>
                    <a:lnTo>
                      <a:pt x="414" y="418"/>
                    </a:lnTo>
                    <a:lnTo>
                      <a:pt x="414" y="418"/>
                    </a:lnTo>
                    <a:lnTo>
                      <a:pt x="402" y="444"/>
                    </a:lnTo>
                    <a:lnTo>
                      <a:pt x="386" y="472"/>
                    </a:lnTo>
                    <a:lnTo>
                      <a:pt x="364" y="496"/>
                    </a:lnTo>
                    <a:lnTo>
                      <a:pt x="340" y="518"/>
                    </a:lnTo>
                    <a:lnTo>
                      <a:pt x="340" y="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7"/>
              <p:cNvSpPr>
                <a:spLocks noEditPoints="1"/>
              </p:cNvSpPr>
              <p:nvPr/>
            </p:nvSpPr>
            <p:spPr bwMode="auto">
              <a:xfrm>
                <a:off x="3783013" y="5114925"/>
                <a:ext cx="527050" cy="1133475"/>
              </a:xfrm>
              <a:custGeom>
                <a:avLst/>
                <a:gdLst>
                  <a:gd name="T0" fmla="*/ 320 w 332"/>
                  <a:gd name="T1" fmla="*/ 710 h 714"/>
                  <a:gd name="T2" fmla="*/ 294 w 332"/>
                  <a:gd name="T3" fmla="*/ 680 h 714"/>
                  <a:gd name="T4" fmla="*/ 262 w 332"/>
                  <a:gd name="T5" fmla="*/ 664 h 714"/>
                  <a:gd name="T6" fmla="*/ 208 w 332"/>
                  <a:gd name="T7" fmla="*/ 624 h 714"/>
                  <a:gd name="T8" fmla="*/ 226 w 332"/>
                  <a:gd name="T9" fmla="*/ 610 h 714"/>
                  <a:gd name="T10" fmla="*/ 258 w 332"/>
                  <a:gd name="T11" fmla="*/ 586 h 714"/>
                  <a:gd name="T12" fmla="*/ 180 w 332"/>
                  <a:gd name="T13" fmla="*/ 560 h 714"/>
                  <a:gd name="T14" fmla="*/ 138 w 332"/>
                  <a:gd name="T15" fmla="*/ 504 h 714"/>
                  <a:gd name="T16" fmla="*/ 152 w 332"/>
                  <a:gd name="T17" fmla="*/ 462 h 714"/>
                  <a:gd name="T18" fmla="*/ 238 w 332"/>
                  <a:gd name="T19" fmla="*/ 444 h 714"/>
                  <a:gd name="T20" fmla="*/ 144 w 332"/>
                  <a:gd name="T21" fmla="*/ 428 h 714"/>
                  <a:gd name="T22" fmla="*/ 114 w 332"/>
                  <a:gd name="T23" fmla="*/ 358 h 714"/>
                  <a:gd name="T24" fmla="*/ 118 w 332"/>
                  <a:gd name="T25" fmla="*/ 294 h 714"/>
                  <a:gd name="T26" fmla="*/ 238 w 332"/>
                  <a:gd name="T27" fmla="*/ 270 h 714"/>
                  <a:gd name="T28" fmla="*/ 210 w 332"/>
                  <a:gd name="T29" fmla="*/ 244 h 714"/>
                  <a:gd name="T30" fmla="*/ 124 w 332"/>
                  <a:gd name="T31" fmla="*/ 262 h 714"/>
                  <a:gd name="T32" fmla="*/ 156 w 332"/>
                  <a:gd name="T33" fmla="*/ 168 h 714"/>
                  <a:gd name="T34" fmla="*/ 232 w 332"/>
                  <a:gd name="T35" fmla="*/ 136 h 714"/>
                  <a:gd name="T36" fmla="*/ 268 w 332"/>
                  <a:gd name="T37" fmla="*/ 96 h 714"/>
                  <a:gd name="T38" fmla="*/ 186 w 332"/>
                  <a:gd name="T39" fmla="*/ 120 h 714"/>
                  <a:gd name="T40" fmla="*/ 234 w 332"/>
                  <a:gd name="T41" fmla="*/ 68 h 714"/>
                  <a:gd name="T42" fmla="*/ 292 w 332"/>
                  <a:gd name="T43" fmla="*/ 38 h 714"/>
                  <a:gd name="T44" fmla="*/ 302 w 332"/>
                  <a:gd name="T45" fmla="*/ 24 h 714"/>
                  <a:gd name="T46" fmla="*/ 330 w 332"/>
                  <a:gd name="T47" fmla="*/ 0 h 714"/>
                  <a:gd name="T48" fmla="*/ 262 w 332"/>
                  <a:gd name="T49" fmla="*/ 10 h 714"/>
                  <a:gd name="T50" fmla="*/ 146 w 332"/>
                  <a:gd name="T51" fmla="*/ 64 h 714"/>
                  <a:gd name="T52" fmla="*/ 56 w 332"/>
                  <a:gd name="T53" fmla="*/ 160 h 714"/>
                  <a:gd name="T54" fmla="*/ 6 w 332"/>
                  <a:gd name="T55" fmla="*/ 286 h 714"/>
                  <a:gd name="T56" fmla="*/ 0 w 332"/>
                  <a:gd name="T57" fmla="*/ 358 h 714"/>
                  <a:gd name="T58" fmla="*/ 26 w 332"/>
                  <a:gd name="T59" fmla="*/ 496 h 714"/>
                  <a:gd name="T60" fmla="*/ 98 w 332"/>
                  <a:gd name="T61" fmla="*/ 608 h 714"/>
                  <a:gd name="T62" fmla="*/ 202 w 332"/>
                  <a:gd name="T63" fmla="*/ 686 h 714"/>
                  <a:gd name="T64" fmla="*/ 332 w 332"/>
                  <a:gd name="T65" fmla="*/ 714 h 714"/>
                  <a:gd name="T66" fmla="*/ 170 w 332"/>
                  <a:gd name="T67" fmla="*/ 92 h 714"/>
                  <a:gd name="T68" fmla="*/ 136 w 332"/>
                  <a:gd name="T69" fmla="*/ 144 h 714"/>
                  <a:gd name="T70" fmla="*/ 70 w 332"/>
                  <a:gd name="T71" fmla="*/ 194 h 714"/>
                  <a:gd name="T72" fmla="*/ 106 w 332"/>
                  <a:gd name="T73" fmla="*/ 142 h 714"/>
                  <a:gd name="T74" fmla="*/ 166 w 332"/>
                  <a:gd name="T75" fmla="*/ 88 h 714"/>
                  <a:gd name="T76" fmla="*/ 112 w 332"/>
                  <a:gd name="T77" fmla="*/ 198 h 714"/>
                  <a:gd name="T78" fmla="*/ 64 w 332"/>
                  <a:gd name="T79" fmla="*/ 284 h 714"/>
                  <a:gd name="T80" fmla="*/ 68 w 332"/>
                  <a:gd name="T81" fmla="*/ 244 h 714"/>
                  <a:gd name="T82" fmla="*/ 30 w 332"/>
                  <a:gd name="T83" fmla="*/ 358 h 714"/>
                  <a:gd name="T84" fmla="*/ 38 w 332"/>
                  <a:gd name="T85" fmla="*/ 338 h 714"/>
                  <a:gd name="T86" fmla="*/ 88 w 332"/>
                  <a:gd name="T87" fmla="*/ 306 h 714"/>
                  <a:gd name="T88" fmla="*/ 86 w 332"/>
                  <a:gd name="T89" fmla="*/ 384 h 714"/>
                  <a:gd name="T90" fmla="*/ 44 w 332"/>
                  <a:gd name="T91" fmla="*/ 384 h 714"/>
                  <a:gd name="T92" fmla="*/ 30 w 332"/>
                  <a:gd name="T93" fmla="*/ 358 h 714"/>
                  <a:gd name="T94" fmla="*/ 102 w 332"/>
                  <a:gd name="T95" fmla="*/ 482 h 714"/>
                  <a:gd name="T96" fmla="*/ 68 w 332"/>
                  <a:gd name="T97" fmla="*/ 472 h 714"/>
                  <a:gd name="T98" fmla="*/ 64 w 332"/>
                  <a:gd name="T99" fmla="*/ 432 h 714"/>
                  <a:gd name="T100" fmla="*/ 70 w 332"/>
                  <a:gd name="T101" fmla="*/ 520 h 714"/>
                  <a:gd name="T102" fmla="*/ 136 w 332"/>
                  <a:gd name="T103" fmla="*/ 572 h 714"/>
                  <a:gd name="T104" fmla="*/ 170 w 332"/>
                  <a:gd name="T105" fmla="*/ 624 h 714"/>
                  <a:gd name="T106" fmla="*/ 150 w 332"/>
                  <a:gd name="T107" fmla="*/ 616 h 714"/>
                  <a:gd name="T108" fmla="*/ 94 w 332"/>
                  <a:gd name="T109" fmla="*/ 556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2" h="714">
                    <a:moveTo>
                      <a:pt x="332" y="714"/>
                    </a:moveTo>
                    <a:lnTo>
                      <a:pt x="330" y="714"/>
                    </a:lnTo>
                    <a:lnTo>
                      <a:pt x="330" y="714"/>
                    </a:lnTo>
                    <a:lnTo>
                      <a:pt x="320" y="710"/>
                    </a:lnTo>
                    <a:lnTo>
                      <a:pt x="312" y="704"/>
                    </a:lnTo>
                    <a:lnTo>
                      <a:pt x="302" y="694"/>
                    </a:lnTo>
                    <a:lnTo>
                      <a:pt x="294" y="680"/>
                    </a:lnTo>
                    <a:lnTo>
                      <a:pt x="294" y="680"/>
                    </a:lnTo>
                    <a:lnTo>
                      <a:pt x="292" y="678"/>
                    </a:lnTo>
                    <a:lnTo>
                      <a:pt x="292" y="678"/>
                    </a:lnTo>
                    <a:lnTo>
                      <a:pt x="276" y="672"/>
                    </a:lnTo>
                    <a:lnTo>
                      <a:pt x="262" y="664"/>
                    </a:lnTo>
                    <a:lnTo>
                      <a:pt x="248" y="656"/>
                    </a:lnTo>
                    <a:lnTo>
                      <a:pt x="234" y="646"/>
                    </a:lnTo>
                    <a:lnTo>
                      <a:pt x="220" y="636"/>
                    </a:lnTo>
                    <a:lnTo>
                      <a:pt x="208" y="624"/>
                    </a:lnTo>
                    <a:lnTo>
                      <a:pt x="196" y="610"/>
                    </a:lnTo>
                    <a:lnTo>
                      <a:pt x="186" y="596"/>
                    </a:lnTo>
                    <a:lnTo>
                      <a:pt x="186" y="596"/>
                    </a:lnTo>
                    <a:lnTo>
                      <a:pt x="226" y="610"/>
                    </a:lnTo>
                    <a:lnTo>
                      <a:pt x="246" y="614"/>
                    </a:lnTo>
                    <a:lnTo>
                      <a:pt x="268" y="618"/>
                    </a:lnTo>
                    <a:lnTo>
                      <a:pt x="268" y="618"/>
                    </a:lnTo>
                    <a:lnTo>
                      <a:pt x="258" y="586"/>
                    </a:lnTo>
                    <a:lnTo>
                      <a:pt x="258" y="586"/>
                    </a:lnTo>
                    <a:lnTo>
                      <a:pt x="232" y="578"/>
                    </a:lnTo>
                    <a:lnTo>
                      <a:pt x="206" y="570"/>
                    </a:lnTo>
                    <a:lnTo>
                      <a:pt x="180" y="560"/>
                    </a:lnTo>
                    <a:lnTo>
                      <a:pt x="156" y="548"/>
                    </a:lnTo>
                    <a:lnTo>
                      <a:pt x="156" y="548"/>
                    </a:lnTo>
                    <a:lnTo>
                      <a:pt x="146" y="526"/>
                    </a:lnTo>
                    <a:lnTo>
                      <a:pt x="138" y="504"/>
                    </a:lnTo>
                    <a:lnTo>
                      <a:pt x="130" y="480"/>
                    </a:lnTo>
                    <a:lnTo>
                      <a:pt x="124" y="454"/>
                    </a:lnTo>
                    <a:lnTo>
                      <a:pt x="124" y="454"/>
                    </a:lnTo>
                    <a:lnTo>
                      <a:pt x="152" y="462"/>
                    </a:lnTo>
                    <a:lnTo>
                      <a:pt x="180" y="468"/>
                    </a:lnTo>
                    <a:lnTo>
                      <a:pt x="240" y="476"/>
                    </a:lnTo>
                    <a:lnTo>
                      <a:pt x="240" y="476"/>
                    </a:lnTo>
                    <a:lnTo>
                      <a:pt x="238" y="444"/>
                    </a:lnTo>
                    <a:lnTo>
                      <a:pt x="238" y="444"/>
                    </a:lnTo>
                    <a:lnTo>
                      <a:pt x="204" y="440"/>
                    </a:lnTo>
                    <a:lnTo>
                      <a:pt x="172" y="434"/>
                    </a:lnTo>
                    <a:lnTo>
                      <a:pt x="144" y="428"/>
                    </a:lnTo>
                    <a:lnTo>
                      <a:pt x="118" y="420"/>
                    </a:lnTo>
                    <a:lnTo>
                      <a:pt x="118" y="420"/>
                    </a:lnTo>
                    <a:lnTo>
                      <a:pt x="116" y="390"/>
                    </a:lnTo>
                    <a:lnTo>
                      <a:pt x="114" y="358"/>
                    </a:lnTo>
                    <a:lnTo>
                      <a:pt x="114" y="358"/>
                    </a:lnTo>
                    <a:lnTo>
                      <a:pt x="116" y="326"/>
                    </a:lnTo>
                    <a:lnTo>
                      <a:pt x="118" y="294"/>
                    </a:lnTo>
                    <a:lnTo>
                      <a:pt x="118" y="294"/>
                    </a:lnTo>
                    <a:lnTo>
                      <a:pt x="144" y="288"/>
                    </a:lnTo>
                    <a:lnTo>
                      <a:pt x="172" y="280"/>
                    </a:lnTo>
                    <a:lnTo>
                      <a:pt x="204" y="276"/>
                    </a:lnTo>
                    <a:lnTo>
                      <a:pt x="238" y="270"/>
                    </a:lnTo>
                    <a:lnTo>
                      <a:pt x="238" y="270"/>
                    </a:lnTo>
                    <a:lnTo>
                      <a:pt x="240" y="240"/>
                    </a:lnTo>
                    <a:lnTo>
                      <a:pt x="240" y="240"/>
                    </a:lnTo>
                    <a:lnTo>
                      <a:pt x="210" y="244"/>
                    </a:lnTo>
                    <a:lnTo>
                      <a:pt x="180" y="248"/>
                    </a:lnTo>
                    <a:lnTo>
                      <a:pt x="152" y="254"/>
                    </a:lnTo>
                    <a:lnTo>
                      <a:pt x="124" y="262"/>
                    </a:lnTo>
                    <a:lnTo>
                      <a:pt x="124" y="262"/>
                    </a:lnTo>
                    <a:lnTo>
                      <a:pt x="130" y="236"/>
                    </a:lnTo>
                    <a:lnTo>
                      <a:pt x="138" y="212"/>
                    </a:lnTo>
                    <a:lnTo>
                      <a:pt x="146" y="188"/>
                    </a:lnTo>
                    <a:lnTo>
                      <a:pt x="156" y="168"/>
                    </a:lnTo>
                    <a:lnTo>
                      <a:pt x="156" y="168"/>
                    </a:lnTo>
                    <a:lnTo>
                      <a:pt x="180" y="156"/>
                    </a:lnTo>
                    <a:lnTo>
                      <a:pt x="206" y="146"/>
                    </a:lnTo>
                    <a:lnTo>
                      <a:pt x="232" y="136"/>
                    </a:lnTo>
                    <a:lnTo>
                      <a:pt x="258" y="130"/>
                    </a:lnTo>
                    <a:lnTo>
                      <a:pt x="258" y="130"/>
                    </a:lnTo>
                    <a:lnTo>
                      <a:pt x="268" y="96"/>
                    </a:lnTo>
                    <a:lnTo>
                      <a:pt x="268" y="96"/>
                    </a:lnTo>
                    <a:lnTo>
                      <a:pt x="246" y="102"/>
                    </a:lnTo>
                    <a:lnTo>
                      <a:pt x="226" y="106"/>
                    </a:lnTo>
                    <a:lnTo>
                      <a:pt x="186" y="120"/>
                    </a:lnTo>
                    <a:lnTo>
                      <a:pt x="186" y="120"/>
                    </a:lnTo>
                    <a:lnTo>
                      <a:pt x="196" y="106"/>
                    </a:lnTo>
                    <a:lnTo>
                      <a:pt x="208" y="92"/>
                    </a:lnTo>
                    <a:lnTo>
                      <a:pt x="220" y="80"/>
                    </a:lnTo>
                    <a:lnTo>
                      <a:pt x="234" y="68"/>
                    </a:lnTo>
                    <a:lnTo>
                      <a:pt x="248" y="60"/>
                    </a:lnTo>
                    <a:lnTo>
                      <a:pt x="262" y="50"/>
                    </a:lnTo>
                    <a:lnTo>
                      <a:pt x="276" y="44"/>
                    </a:lnTo>
                    <a:lnTo>
                      <a:pt x="292" y="38"/>
                    </a:lnTo>
                    <a:lnTo>
                      <a:pt x="292" y="38"/>
                    </a:lnTo>
                    <a:lnTo>
                      <a:pt x="294" y="36"/>
                    </a:lnTo>
                    <a:lnTo>
                      <a:pt x="294" y="36"/>
                    </a:lnTo>
                    <a:lnTo>
                      <a:pt x="302" y="24"/>
                    </a:lnTo>
                    <a:lnTo>
                      <a:pt x="310" y="14"/>
                    </a:lnTo>
                    <a:lnTo>
                      <a:pt x="318" y="6"/>
                    </a:lnTo>
                    <a:lnTo>
                      <a:pt x="328" y="2"/>
                    </a:lnTo>
                    <a:lnTo>
                      <a:pt x="330" y="0"/>
                    </a:lnTo>
                    <a:lnTo>
                      <a:pt x="330" y="0"/>
                    </a:lnTo>
                    <a:lnTo>
                      <a:pt x="330" y="0"/>
                    </a:lnTo>
                    <a:lnTo>
                      <a:pt x="296" y="4"/>
                    </a:lnTo>
                    <a:lnTo>
                      <a:pt x="262" y="10"/>
                    </a:lnTo>
                    <a:lnTo>
                      <a:pt x="232" y="18"/>
                    </a:lnTo>
                    <a:lnTo>
                      <a:pt x="202" y="32"/>
                    </a:lnTo>
                    <a:lnTo>
                      <a:pt x="172" y="46"/>
                    </a:lnTo>
                    <a:lnTo>
                      <a:pt x="146" y="64"/>
                    </a:lnTo>
                    <a:lnTo>
                      <a:pt x="120" y="84"/>
                    </a:lnTo>
                    <a:lnTo>
                      <a:pt x="96" y="108"/>
                    </a:lnTo>
                    <a:lnTo>
                      <a:pt x="76" y="134"/>
                    </a:lnTo>
                    <a:lnTo>
                      <a:pt x="56" y="160"/>
                    </a:lnTo>
                    <a:lnTo>
                      <a:pt x="40" y="190"/>
                    </a:lnTo>
                    <a:lnTo>
                      <a:pt x="26" y="220"/>
                    </a:lnTo>
                    <a:lnTo>
                      <a:pt x="14" y="254"/>
                    </a:lnTo>
                    <a:lnTo>
                      <a:pt x="6" y="286"/>
                    </a:lnTo>
                    <a:lnTo>
                      <a:pt x="2" y="322"/>
                    </a:lnTo>
                    <a:lnTo>
                      <a:pt x="0" y="358"/>
                    </a:lnTo>
                    <a:lnTo>
                      <a:pt x="0" y="358"/>
                    </a:lnTo>
                    <a:lnTo>
                      <a:pt x="0" y="358"/>
                    </a:lnTo>
                    <a:lnTo>
                      <a:pt x="2" y="394"/>
                    </a:lnTo>
                    <a:lnTo>
                      <a:pt x="6" y="430"/>
                    </a:lnTo>
                    <a:lnTo>
                      <a:pt x="16" y="464"/>
                    </a:lnTo>
                    <a:lnTo>
                      <a:pt x="26" y="496"/>
                    </a:lnTo>
                    <a:lnTo>
                      <a:pt x="40" y="526"/>
                    </a:lnTo>
                    <a:lnTo>
                      <a:pt x="56" y="556"/>
                    </a:lnTo>
                    <a:lnTo>
                      <a:pt x="76" y="584"/>
                    </a:lnTo>
                    <a:lnTo>
                      <a:pt x="98" y="608"/>
                    </a:lnTo>
                    <a:lnTo>
                      <a:pt x="120" y="632"/>
                    </a:lnTo>
                    <a:lnTo>
                      <a:pt x="146" y="652"/>
                    </a:lnTo>
                    <a:lnTo>
                      <a:pt x="174" y="670"/>
                    </a:lnTo>
                    <a:lnTo>
                      <a:pt x="202" y="686"/>
                    </a:lnTo>
                    <a:lnTo>
                      <a:pt x="234" y="698"/>
                    </a:lnTo>
                    <a:lnTo>
                      <a:pt x="264" y="706"/>
                    </a:lnTo>
                    <a:lnTo>
                      <a:pt x="298" y="712"/>
                    </a:lnTo>
                    <a:lnTo>
                      <a:pt x="332" y="714"/>
                    </a:lnTo>
                    <a:lnTo>
                      <a:pt x="332" y="714"/>
                    </a:lnTo>
                    <a:close/>
                    <a:moveTo>
                      <a:pt x="182" y="76"/>
                    </a:moveTo>
                    <a:lnTo>
                      <a:pt x="182" y="76"/>
                    </a:lnTo>
                    <a:lnTo>
                      <a:pt x="170" y="92"/>
                    </a:lnTo>
                    <a:lnTo>
                      <a:pt x="158" y="108"/>
                    </a:lnTo>
                    <a:lnTo>
                      <a:pt x="146" y="126"/>
                    </a:lnTo>
                    <a:lnTo>
                      <a:pt x="136" y="144"/>
                    </a:lnTo>
                    <a:lnTo>
                      <a:pt x="136" y="144"/>
                    </a:lnTo>
                    <a:lnTo>
                      <a:pt x="118" y="156"/>
                    </a:lnTo>
                    <a:lnTo>
                      <a:pt x="102" y="168"/>
                    </a:lnTo>
                    <a:lnTo>
                      <a:pt x="86" y="180"/>
                    </a:lnTo>
                    <a:lnTo>
                      <a:pt x="70" y="194"/>
                    </a:lnTo>
                    <a:lnTo>
                      <a:pt x="70" y="194"/>
                    </a:lnTo>
                    <a:lnTo>
                      <a:pt x="82" y="176"/>
                    </a:lnTo>
                    <a:lnTo>
                      <a:pt x="94" y="160"/>
                    </a:lnTo>
                    <a:lnTo>
                      <a:pt x="106" y="142"/>
                    </a:lnTo>
                    <a:lnTo>
                      <a:pt x="120" y="128"/>
                    </a:lnTo>
                    <a:lnTo>
                      <a:pt x="134" y="112"/>
                    </a:lnTo>
                    <a:lnTo>
                      <a:pt x="150" y="100"/>
                    </a:lnTo>
                    <a:lnTo>
                      <a:pt x="166" y="88"/>
                    </a:lnTo>
                    <a:lnTo>
                      <a:pt x="182" y="76"/>
                    </a:lnTo>
                    <a:lnTo>
                      <a:pt x="182" y="76"/>
                    </a:lnTo>
                    <a:close/>
                    <a:moveTo>
                      <a:pt x="112" y="198"/>
                    </a:moveTo>
                    <a:lnTo>
                      <a:pt x="112" y="198"/>
                    </a:lnTo>
                    <a:lnTo>
                      <a:pt x="102" y="234"/>
                    </a:lnTo>
                    <a:lnTo>
                      <a:pt x="94" y="272"/>
                    </a:lnTo>
                    <a:lnTo>
                      <a:pt x="94" y="272"/>
                    </a:lnTo>
                    <a:lnTo>
                      <a:pt x="64" y="284"/>
                    </a:lnTo>
                    <a:lnTo>
                      <a:pt x="40" y="298"/>
                    </a:lnTo>
                    <a:lnTo>
                      <a:pt x="40" y="298"/>
                    </a:lnTo>
                    <a:lnTo>
                      <a:pt x="52" y="270"/>
                    </a:lnTo>
                    <a:lnTo>
                      <a:pt x="68" y="244"/>
                    </a:lnTo>
                    <a:lnTo>
                      <a:pt x="88" y="220"/>
                    </a:lnTo>
                    <a:lnTo>
                      <a:pt x="112" y="198"/>
                    </a:lnTo>
                    <a:lnTo>
                      <a:pt x="112" y="198"/>
                    </a:lnTo>
                    <a:close/>
                    <a:moveTo>
                      <a:pt x="30" y="358"/>
                    </a:moveTo>
                    <a:lnTo>
                      <a:pt x="30" y="358"/>
                    </a:lnTo>
                    <a:lnTo>
                      <a:pt x="30" y="352"/>
                    </a:lnTo>
                    <a:lnTo>
                      <a:pt x="34" y="346"/>
                    </a:lnTo>
                    <a:lnTo>
                      <a:pt x="38" y="338"/>
                    </a:lnTo>
                    <a:lnTo>
                      <a:pt x="44" y="332"/>
                    </a:lnTo>
                    <a:lnTo>
                      <a:pt x="64" y="320"/>
                    </a:lnTo>
                    <a:lnTo>
                      <a:pt x="88" y="306"/>
                    </a:lnTo>
                    <a:lnTo>
                      <a:pt x="88" y="306"/>
                    </a:lnTo>
                    <a:lnTo>
                      <a:pt x="86" y="332"/>
                    </a:lnTo>
                    <a:lnTo>
                      <a:pt x="86" y="358"/>
                    </a:lnTo>
                    <a:lnTo>
                      <a:pt x="86" y="358"/>
                    </a:lnTo>
                    <a:lnTo>
                      <a:pt x="86" y="384"/>
                    </a:lnTo>
                    <a:lnTo>
                      <a:pt x="88" y="410"/>
                    </a:lnTo>
                    <a:lnTo>
                      <a:pt x="88" y="410"/>
                    </a:lnTo>
                    <a:lnTo>
                      <a:pt x="64" y="396"/>
                    </a:lnTo>
                    <a:lnTo>
                      <a:pt x="44" y="384"/>
                    </a:lnTo>
                    <a:lnTo>
                      <a:pt x="38" y="376"/>
                    </a:lnTo>
                    <a:lnTo>
                      <a:pt x="34" y="370"/>
                    </a:lnTo>
                    <a:lnTo>
                      <a:pt x="30" y="364"/>
                    </a:lnTo>
                    <a:lnTo>
                      <a:pt x="30" y="358"/>
                    </a:lnTo>
                    <a:lnTo>
                      <a:pt x="30" y="358"/>
                    </a:lnTo>
                    <a:close/>
                    <a:moveTo>
                      <a:pt x="94" y="444"/>
                    </a:moveTo>
                    <a:lnTo>
                      <a:pt x="94" y="444"/>
                    </a:lnTo>
                    <a:lnTo>
                      <a:pt x="102" y="482"/>
                    </a:lnTo>
                    <a:lnTo>
                      <a:pt x="112" y="518"/>
                    </a:lnTo>
                    <a:lnTo>
                      <a:pt x="112" y="518"/>
                    </a:lnTo>
                    <a:lnTo>
                      <a:pt x="88" y="496"/>
                    </a:lnTo>
                    <a:lnTo>
                      <a:pt x="68" y="472"/>
                    </a:lnTo>
                    <a:lnTo>
                      <a:pt x="52" y="446"/>
                    </a:lnTo>
                    <a:lnTo>
                      <a:pt x="40" y="418"/>
                    </a:lnTo>
                    <a:lnTo>
                      <a:pt x="40" y="418"/>
                    </a:lnTo>
                    <a:lnTo>
                      <a:pt x="64" y="432"/>
                    </a:lnTo>
                    <a:lnTo>
                      <a:pt x="94" y="444"/>
                    </a:lnTo>
                    <a:lnTo>
                      <a:pt x="94" y="444"/>
                    </a:lnTo>
                    <a:close/>
                    <a:moveTo>
                      <a:pt x="70" y="520"/>
                    </a:moveTo>
                    <a:lnTo>
                      <a:pt x="70" y="520"/>
                    </a:lnTo>
                    <a:lnTo>
                      <a:pt x="86" y="534"/>
                    </a:lnTo>
                    <a:lnTo>
                      <a:pt x="102" y="548"/>
                    </a:lnTo>
                    <a:lnTo>
                      <a:pt x="118" y="560"/>
                    </a:lnTo>
                    <a:lnTo>
                      <a:pt x="136" y="572"/>
                    </a:lnTo>
                    <a:lnTo>
                      <a:pt x="136" y="572"/>
                    </a:lnTo>
                    <a:lnTo>
                      <a:pt x="146" y="590"/>
                    </a:lnTo>
                    <a:lnTo>
                      <a:pt x="158" y="608"/>
                    </a:lnTo>
                    <a:lnTo>
                      <a:pt x="170" y="624"/>
                    </a:lnTo>
                    <a:lnTo>
                      <a:pt x="182" y="640"/>
                    </a:lnTo>
                    <a:lnTo>
                      <a:pt x="182" y="640"/>
                    </a:lnTo>
                    <a:lnTo>
                      <a:pt x="166" y="628"/>
                    </a:lnTo>
                    <a:lnTo>
                      <a:pt x="150" y="616"/>
                    </a:lnTo>
                    <a:lnTo>
                      <a:pt x="134" y="602"/>
                    </a:lnTo>
                    <a:lnTo>
                      <a:pt x="120" y="588"/>
                    </a:lnTo>
                    <a:lnTo>
                      <a:pt x="106" y="572"/>
                    </a:lnTo>
                    <a:lnTo>
                      <a:pt x="94" y="556"/>
                    </a:lnTo>
                    <a:lnTo>
                      <a:pt x="82" y="538"/>
                    </a:lnTo>
                    <a:lnTo>
                      <a:pt x="70" y="520"/>
                    </a:lnTo>
                    <a:lnTo>
                      <a:pt x="70" y="5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Right Arrow 28"/>
            <p:cNvSpPr/>
            <p:nvPr/>
          </p:nvSpPr>
          <p:spPr>
            <a:xfrm rot="17867350">
              <a:off x="1049746" y="6787950"/>
              <a:ext cx="265244" cy="184770"/>
            </a:xfrm>
            <a:prstGeom prst="rightArrow">
              <a:avLst>
                <a:gd name="adj1" fmla="val 35223"/>
                <a:gd name="adj2" fmla="val 81256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3725648" y="1614739"/>
            <a:ext cx="772803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dirty="0">
                <a:solidFill>
                  <a:schemeClr val="accent1"/>
                </a:solidFill>
              </a:rPr>
              <a:t>The Migration Planning Assistant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sz="1400" dirty="0"/>
              <a:t>http://migrationplanningassistant.azurewebsites.net/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dirty="0"/>
              <a:t>The Migration Planning PDF</a:t>
            </a:r>
            <a:br>
              <a:rPr lang="en-IN" dirty="0"/>
            </a:br>
            <a:r>
              <a:rPr lang="en-IN" sz="1400" dirty="0"/>
              <a:t>http://winmigrationproduction.blob.core.windows.net/windows2003migrationoverview/Windows%20Server%202003%20EOS%20Migration%20Overview.PDF</a:t>
            </a:r>
            <a:endParaRPr lang="en-IN" dirty="0"/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>
                <a:solidFill>
                  <a:schemeClr val="accent1"/>
                </a:solidFill>
              </a:rPr>
              <a:t>Microsoft </a:t>
            </a:r>
            <a:r>
              <a:rPr lang="en-IN" dirty="0">
                <a:solidFill>
                  <a:schemeClr val="accent1"/>
                </a:solidFill>
              </a:rPr>
              <a:t>Virtual Academy</a:t>
            </a:r>
            <a:r>
              <a:rPr lang="en-IN" dirty="0"/>
              <a:t/>
            </a:r>
            <a:br>
              <a:rPr lang="en-IN" dirty="0"/>
            </a:br>
            <a:r>
              <a:rPr lang="en-IN" sz="1400" dirty="0"/>
              <a:t>http://www.microsoftvirtualacademy.com/training-courses/migrate-legacy-windows-server-to-2012-r2-and-microsoft-azure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IN" dirty="0" smtClean="0"/>
          </a:p>
          <a:p>
            <a:pPr fontAlgn="base"/>
            <a:r>
              <a:rPr lang="en-IN" dirty="0" err="1" smtClean="0">
                <a:solidFill>
                  <a:schemeClr val="accent1"/>
                </a:solidFill>
              </a:rPr>
              <a:t>Veeam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dirty="0">
                <a:solidFill>
                  <a:schemeClr val="accent1"/>
                </a:solidFill>
              </a:rPr>
              <a:t>and the End of Windows Server 2003 Support Whitepaper</a:t>
            </a:r>
            <a:r>
              <a:rPr lang="en-IN" dirty="0"/>
              <a:t/>
            </a:r>
            <a:br>
              <a:rPr lang="en-IN" dirty="0"/>
            </a:br>
            <a:r>
              <a:rPr lang="en-IN" sz="1400" dirty="0"/>
              <a:t>http://hyperv.veeam.com/windows-server-2003-end-support-solutions-4791/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>
                <a:solidFill>
                  <a:schemeClr val="accent1"/>
                </a:solidFill>
              </a:rPr>
              <a:t>Top </a:t>
            </a:r>
            <a:r>
              <a:rPr lang="en-IN" dirty="0">
                <a:solidFill>
                  <a:schemeClr val="accent1"/>
                </a:solidFill>
              </a:rPr>
              <a:t>Cloud Computing Solutions</a:t>
            </a:r>
            <a:r>
              <a:rPr lang="en-IN" dirty="0"/>
              <a:t/>
            </a:r>
            <a:br>
              <a:rPr lang="en-IN" dirty="0"/>
            </a:br>
            <a:r>
              <a:rPr lang="en-IN" sz="1400" dirty="0"/>
              <a:t>http://www.tomsitpro.com/articles/cloud-computing-solutions,1-1755.html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>
                <a:solidFill>
                  <a:schemeClr val="accent1"/>
                </a:solidFill>
              </a:rPr>
              <a:t>SQL </a:t>
            </a:r>
            <a:r>
              <a:rPr lang="en-IN" dirty="0">
                <a:solidFill>
                  <a:schemeClr val="accent1"/>
                </a:solidFill>
              </a:rPr>
              <a:t>Server Migration Assistant</a:t>
            </a:r>
            <a:endParaRPr lang="en-IN" b="0" i="0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78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>
                <a:solidFill>
                  <a:prstClr val="white"/>
                </a:solidFill>
              </a:rPr>
              <a:pPr/>
              <a:t>28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912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8649" y="1108952"/>
            <a:ext cx="91980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400" dirty="0" smtClean="0">
                <a:solidFill>
                  <a:prstClr val="white"/>
                </a:solidFill>
              </a:rPr>
              <a:t>Thank you!</a:t>
            </a:r>
            <a:endParaRPr lang="en-IN" sz="36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6" y="5812546"/>
            <a:ext cx="1793281" cy="81476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059433" y="4565431"/>
            <a:ext cx="1529423" cy="1529423"/>
          </a:xfrm>
          <a:prstGeom prst="roundRect">
            <a:avLst>
              <a:gd name="adj" fmla="val 50000"/>
            </a:avLst>
          </a:prstGeom>
          <a:blipFill>
            <a:blip r:embed="rId3"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27753" y="5003923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95959">
                    <a:lumMod val="65000"/>
                    <a:lumOff val="35000"/>
                  </a:srgbClr>
                </a:solidFill>
                <a:cs typeface="Arial" panose="020B0604020202020204" pitchFamily="34" charset="0"/>
              </a:rPr>
              <a:t>Adam Bertram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27753" y="5346158"/>
            <a:ext cx="1796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54B948"/>
              </a:buClr>
            </a:pPr>
            <a:r>
              <a:rPr lang="en-IN" sz="1200" dirty="0">
                <a:solidFill>
                  <a:srgbClr val="54B948"/>
                </a:solidFill>
                <a:cs typeface="Arial" panose="020B0604020202020204" pitchFamily="34" charset="0"/>
              </a:rPr>
              <a:t>adamtheautomator.com</a:t>
            </a:r>
          </a:p>
        </p:txBody>
      </p:sp>
      <p:cxnSp>
        <p:nvCxnSpPr>
          <p:cNvPr id="12" name="Straight Connector 11"/>
          <p:cNvCxnSpPr>
            <a:stCxn id="9" idx="3"/>
          </p:cNvCxnSpPr>
          <p:nvPr/>
        </p:nvCxnSpPr>
        <p:spPr>
          <a:xfrm flipV="1">
            <a:off x="7588856" y="5330142"/>
            <a:ext cx="46031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39970" y="2384384"/>
            <a:ext cx="5903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5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Why Are You Still on Server 2003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Freeform 2"/>
          <p:cNvSpPr/>
          <p:nvPr/>
        </p:nvSpPr>
        <p:spPr>
          <a:xfrm flipH="1">
            <a:off x="1406321" y="1497707"/>
            <a:ext cx="1918514" cy="2527202"/>
          </a:xfrm>
          <a:custGeom>
            <a:avLst/>
            <a:gdLst>
              <a:gd name="connsiteX0" fmla="*/ 961791 w 1923582"/>
              <a:gd name="connsiteY0" fmla="*/ 0 h 2533880"/>
              <a:gd name="connsiteX1" fmla="*/ 1923582 w 1923582"/>
              <a:gd name="connsiteY1" fmla="*/ 961791 h 2533880"/>
              <a:gd name="connsiteX2" fmla="*/ 1499538 w 1923582"/>
              <a:gd name="connsiteY2" fmla="*/ 1759323 h 2533880"/>
              <a:gd name="connsiteX3" fmla="*/ 1343897 w 1923582"/>
              <a:gd name="connsiteY3" fmla="*/ 1843802 h 2533880"/>
              <a:gd name="connsiteX4" fmla="*/ 1301574 w 1923582"/>
              <a:gd name="connsiteY4" fmla="*/ 1943908 h 2533880"/>
              <a:gd name="connsiteX5" fmla="*/ 816705 w 1923582"/>
              <a:gd name="connsiteY5" fmla="*/ 2533880 h 2533880"/>
              <a:gd name="connsiteX6" fmla="*/ 914336 w 1923582"/>
              <a:gd name="connsiteY6" fmla="*/ 2049797 h 2533880"/>
              <a:gd name="connsiteX7" fmla="*/ 906254 w 1923582"/>
              <a:gd name="connsiteY7" fmla="*/ 1920778 h 2533880"/>
              <a:gd name="connsiteX8" fmla="*/ 863453 w 1923582"/>
              <a:gd name="connsiteY8" fmla="*/ 1918617 h 2533880"/>
              <a:gd name="connsiteX9" fmla="*/ 0 w 1923582"/>
              <a:gd name="connsiteY9" fmla="*/ 961791 h 2533880"/>
              <a:gd name="connsiteX10" fmla="*/ 961791 w 1923582"/>
              <a:gd name="connsiteY10" fmla="*/ 0 h 253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582" h="2533880">
                <a:moveTo>
                  <a:pt x="961791" y="0"/>
                </a:moveTo>
                <a:cubicBezTo>
                  <a:pt x="1492974" y="0"/>
                  <a:pt x="1923582" y="430608"/>
                  <a:pt x="1923582" y="961791"/>
                </a:cubicBezTo>
                <a:cubicBezTo>
                  <a:pt x="1923582" y="1293781"/>
                  <a:pt x="1755376" y="1586483"/>
                  <a:pt x="1499538" y="1759323"/>
                </a:cubicBezTo>
                <a:lnTo>
                  <a:pt x="1343897" y="1843802"/>
                </a:lnTo>
                <a:lnTo>
                  <a:pt x="1301574" y="1943908"/>
                </a:lnTo>
                <a:cubicBezTo>
                  <a:pt x="1149055" y="2264601"/>
                  <a:pt x="956708" y="2452724"/>
                  <a:pt x="816705" y="2533880"/>
                </a:cubicBezTo>
                <a:cubicBezTo>
                  <a:pt x="871502" y="2358358"/>
                  <a:pt x="914160" y="2218238"/>
                  <a:pt x="914336" y="2049797"/>
                </a:cubicBezTo>
                <a:lnTo>
                  <a:pt x="906254" y="1920778"/>
                </a:lnTo>
                <a:lnTo>
                  <a:pt x="863453" y="1918617"/>
                </a:lnTo>
                <a:cubicBezTo>
                  <a:pt x="378464" y="1869363"/>
                  <a:pt x="0" y="1459775"/>
                  <a:pt x="0" y="961791"/>
                </a:cubicBezTo>
                <a:cubicBezTo>
                  <a:pt x="0" y="430608"/>
                  <a:pt x="430608" y="0"/>
                  <a:pt x="96179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 3"/>
          <p:cNvSpPr/>
          <p:nvPr/>
        </p:nvSpPr>
        <p:spPr>
          <a:xfrm>
            <a:off x="6329365" y="1714398"/>
            <a:ext cx="1134116" cy="1493939"/>
          </a:xfrm>
          <a:custGeom>
            <a:avLst/>
            <a:gdLst>
              <a:gd name="connsiteX0" fmla="*/ 961791 w 1923582"/>
              <a:gd name="connsiteY0" fmla="*/ 0 h 2533880"/>
              <a:gd name="connsiteX1" fmla="*/ 1923582 w 1923582"/>
              <a:gd name="connsiteY1" fmla="*/ 961791 h 2533880"/>
              <a:gd name="connsiteX2" fmla="*/ 1499538 w 1923582"/>
              <a:gd name="connsiteY2" fmla="*/ 1759323 h 2533880"/>
              <a:gd name="connsiteX3" fmla="*/ 1343897 w 1923582"/>
              <a:gd name="connsiteY3" fmla="*/ 1843802 h 2533880"/>
              <a:gd name="connsiteX4" fmla="*/ 1301574 w 1923582"/>
              <a:gd name="connsiteY4" fmla="*/ 1943908 h 2533880"/>
              <a:gd name="connsiteX5" fmla="*/ 816705 w 1923582"/>
              <a:gd name="connsiteY5" fmla="*/ 2533880 h 2533880"/>
              <a:gd name="connsiteX6" fmla="*/ 914336 w 1923582"/>
              <a:gd name="connsiteY6" fmla="*/ 2049797 h 2533880"/>
              <a:gd name="connsiteX7" fmla="*/ 906254 w 1923582"/>
              <a:gd name="connsiteY7" fmla="*/ 1920778 h 2533880"/>
              <a:gd name="connsiteX8" fmla="*/ 863453 w 1923582"/>
              <a:gd name="connsiteY8" fmla="*/ 1918617 h 2533880"/>
              <a:gd name="connsiteX9" fmla="*/ 0 w 1923582"/>
              <a:gd name="connsiteY9" fmla="*/ 961791 h 2533880"/>
              <a:gd name="connsiteX10" fmla="*/ 961791 w 1923582"/>
              <a:gd name="connsiteY10" fmla="*/ 0 h 253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582" h="2533880">
                <a:moveTo>
                  <a:pt x="961791" y="0"/>
                </a:moveTo>
                <a:cubicBezTo>
                  <a:pt x="1492974" y="0"/>
                  <a:pt x="1923582" y="430608"/>
                  <a:pt x="1923582" y="961791"/>
                </a:cubicBezTo>
                <a:cubicBezTo>
                  <a:pt x="1923582" y="1293781"/>
                  <a:pt x="1755376" y="1586483"/>
                  <a:pt x="1499538" y="1759323"/>
                </a:cubicBezTo>
                <a:lnTo>
                  <a:pt x="1343897" y="1843802"/>
                </a:lnTo>
                <a:lnTo>
                  <a:pt x="1301574" y="1943908"/>
                </a:lnTo>
                <a:cubicBezTo>
                  <a:pt x="1149055" y="2264601"/>
                  <a:pt x="956708" y="2452724"/>
                  <a:pt x="816705" y="2533880"/>
                </a:cubicBezTo>
                <a:cubicBezTo>
                  <a:pt x="871502" y="2358358"/>
                  <a:pt x="914160" y="2218238"/>
                  <a:pt x="914336" y="2049797"/>
                </a:cubicBezTo>
                <a:lnTo>
                  <a:pt x="906254" y="1920778"/>
                </a:lnTo>
                <a:lnTo>
                  <a:pt x="863453" y="1918617"/>
                </a:lnTo>
                <a:cubicBezTo>
                  <a:pt x="378464" y="1869363"/>
                  <a:pt x="0" y="1459775"/>
                  <a:pt x="0" y="961791"/>
                </a:cubicBezTo>
                <a:cubicBezTo>
                  <a:pt x="0" y="430608"/>
                  <a:pt x="430608" y="0"/>
                  <a:pt x="96179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15" y="4107005"/>
            <a:ext cx="3849855" cy="1698465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5012386" y="1989888"/>
            <a:ext cx="1708631" cy="2250730"/>
          </a:xfrm>
          <a:custGeom>
            <a:avLst/>
            <a:gdLst>
              <a:gd name="connsiteX0" fmla="*/ 961791 w 1923582"/>
              <a:gd name="connsiteY0" fmla="*/ 0 h 2533880"/>
              <a:gd name="connsiteX1" fmla="*/ 1923582 w 1923582"/>
              <a:gd name="connsiteY1" fmla="*/ 961791 h 2533880"/>
              <a:gd name="connsiteX2" fmla="*/ 1499538 w 1923582"/>
              <a:gd name="connsiteY2" fmla="*/ 1759323 h 2533880"/>
              <a:gd name="connsiteX3" fmla="*/ 1343897 w 1923582"/>
              <a:gd name="connsiteY3" fmla="*/ 1843802 h 2533880"/>
              <a:gd name="connsiteX4" fmla="*/ 1301574 w 1923582"/>
              <a:gd name="connsiteY4" fmla="*/ 1943908 h 2533880"/>
              <a:gd name="connsiteX5" fmla="*/ 816705 w 1923582"/>
              <a:gd name="connsiteY5" fmla="*/ 2533880 h 2533880"/>
              <a:gd name="connsiteX6" fmla="*/ 914336 w 1923582"/>
              <a:gd name="connsiteY6" fmla="*/ 2049797 h 2533880"/>
              <a:gd name="connsiteX7" fmla="*/ 906254 w 1923582"/>
              <a:gd name="connsiteY7" fmla="*/ 1920778 h 2533880"/>
              <a:gd name="connsiteX8" fmla="*/ 863453 w 1923582"/>
              <a:gd name="connsiteY8" fmla="*/ 1918617 h 2533880"/>
              <a:gd name="connsiteX9" fmla="*/ 0 w 1923582"/>
              <a:gd name="connsiteY9" fmla="*/ 961791 h 2533880"/>
              <a:gd name="connsiteX10" fmla="*/ 961791 w 1923582"/>
              <a:gd name="connsiteY10" fmla="*/ 0 h 253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582" h="2533880">
                <a:moveTo>
                  <a:pt x="961791" y="0"/>
                </a:moveTo>
                <a:cubicBezTo>
                  <a:pt x="1492974" y="0"/>
                  <a:pt x="1923582" y="430608"/>
                  <a:pt x="1923582" y="961791"/>
                </a:cubicBezTo>
                <a:cubicBezTo>
                  <a:pt x="1923582" y="1293781"/>
                  <a:pt x="1755376" y="1586483"/>
                  <a:pt x="1499538" y="1759323"/>
                </a:cubicBezTo>
                <a:lnTo>
                  <a:pt x="1343897" y="1843802"/>
                </a:lnTo>
                <a:lnTo>
                  <a:pt x="1301574" y="1943908"/>
                </a:lnTo>
                <a:cubicBezTo>
                  <a:pt x="1149055" y="2264601"/>
                  <a:pt x="956708" y="2452724"/>
                  <a:pt x="816705" y="2533880"/>
                </a:cubicBezTo>
                <a:cubicBezTo>
                  <a:pt x="871502" y="2358358"/>
                  <a:pt x="914160" y="2218238"/>
                  <a:pt x="914336" y="2049797"/>
                </a:cubicBezTo>
                <a:lnTo>
                  <a:pt x="906254" y="1920778"/>
                </a:lnTo>
                <a:lnTo>
                  <a:pt x="863453" y="1918617"/>
                </a:lnTo>
                <a:cubicBezTo>
                  <a:pt x="378464" y="1869363"/>
                  <a:pt x="0" y="1459775"/>
                  <a:pt x="0" y="961791"/>
                </a:cubicBezTo>
                <a:cubicBezTo>
                  <a:pt x="0" y="430608"/>
                  <a:pt x="430608" y="0"/>
                  <a:pt x="961791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54B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 6"/>
          <p:cNvSpPr/>
          <p:nvPr/>
        </p:nvSpPr>
        <p:spPr>
          <a:xfrm flipH="1">
            <a:off x="667284" y="2293593"/>
            <a:ext cx="1478075" cy="1947025"/>
          </a:xfrm>
          <a:custGeom>
            <a:avLst/>
            <a:gdLst>
              <a:gd name="connsiteX0" fmla="*/ 961791 w 1923582"/>
              <a:gd name="connsiteY0" fmla="*/ 0 h 2533880"/>
              <a:gd name="connsiteX1" fmla="*/ 1923582 w 1923582"/>
              <a:gd name="connsiteY1" fmla="*/ 961791 h 2533880"/>
              <a:gd name="connsiteX2" fmla="*/ 1499538 w 1923582"/>
              <a:gd name="connsiteY2" fmla="*/ 1759323 h 2533880"/>
              <a:gd name="connsiteX3" fmla="*/ 1343897 w 1923582"/>
              <a:gd name="connsiteY3" fmla="*/ 1843802 h 2533880"/>
              <a:gd name="connsiteX4" fmla="*/ 1301574 w 1923582"/>
              <a:gd name="connsiteY4" fmla="*/ 1943908 h 2533880"/>
              <a:gd name="connsiteX5" fmla="*/ 816705 w 1923582"/>
              <a:gd name="connsiteY5" fmla="*/ 2533880 h 2533880"/>
              <a:gd name="connsiteX6" fmla="*/ 914336 w 1923582"/>
              <a:gd name="connsiteY6" fmla="*/ 2049797 h 2533880"/>
              <a:gd name="connsiteX7" fmla="*/ 906254 w 1923582"/>
              <a:gd name="connsiteY7" fmla="*/ 1920778 h 2533880"/>
              <a:gd name="connsiteX8" fmla="*/ 863453 w 1923582"/>
              <a:gd name="connsiteY8" fmla="*/ 1918617 h 2533880"/>
              <a:gd name="connsiteX9" fmla="*/ 0 w 1923582"/>
              <a:gd name="connsiteY9" fmla="*/ 961791 h 2533880"/>
              <a:gd name="connsiteX10" fmla="*/ 961791 w 1923582"/>
              <a:gd name="connsiteY10" fmla="*/ 0 h 253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582" h="2533880">
                <a:moveTo>
                  <a:pt x="961791" y="0"/>
                </a:moveTo>
                <a:cubicBezTo>
                  <a:pt x="1492974" y="0"/>
                  <a:pt x="1923582" y="430608"/>
                  <a:pt x="1923582" y="961791"/>
                </a:cubicBezTo>
                <a:cubicBezTo>
                  <a:pt x="1923582" y="1293781"/>
                  <a:pt x="1755376" y="1586483"/>
                  <a:pt x="1499538" y="1759323"/>
                </a:cubicBezTo>
                <a:lnTo>
                  <a:pt x="1343897" y="1843802"/>
                </a:lnTo>
                <a:lnTo>
                  <a:pt x="1301574" y="1943908"/>
                </a:lnTo>
                <a:cubicBezTo>
                  <a:pt x="1149055" y="2264601"/>
                  <a:pt x="956708" y="2452724"/>
                  <a:pt x="816705" y="2533880"/>
                </a:cubicBezTo>
                <a:cubicBezTo>
                  <a:pt x="871502" y="2358358"/>
                  <a:pt x="914160" y="2218238"/>
                  <a:pt x="914336" y="2049797"/>
                </a:cubicBezTo>
                <a:lnTo>
                  <a:pt x="906254" y="1920778"/>
                </a:lnTo>
                <a:lnTo>
                  <a:pt x="863453" y="1918617"/>
                </a:lnTo>
                <a:cubicBezTo>
                  <a:pt x="378464" y="1869363"/>
                  <a:pt x="0" y="1459775"/>
                  <a:pt x="0" y="961791"/>
                </a:cubicBezTo>
                <a:cubicBezTo>
                  <a:pt x="0" y="430608"/>
                  <a:pt x="430608" y="0"/>
                  <a:pt x="961791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54B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 7"/>
          <p:cNvSpPr/>
          <p:nvPr/>
        </p:nvSpPr>
        <p:spPr>
          <a:xfrm rot="10800000">
            <a:off x="2753974" y="1448726"/>
            <a:ext cx="2073126" cy="2494086"/>
          </a:xfrm>
          <a:custGeom>
            <a:avLst/>
            <a:gdLst>
              <a:gd name="connsiteX0" fmla="*/ 1166966 w 2333932"/>
              <a:gd name="connsiteY0" fmla="*/ 2807852 h 2807852"/>
              <a:gd name="connsiteX1" fmla="*/ 0 w 2333932"/>
              <a:gd name="connsiteY1" fmla="*/ 1640886 h 2807852"/>
              <a:gd name="connsiteX2" fmla="*/ 931782 w 2333932"/>
              <a:gd name="connsiteY2" fmla="*/ 497629 h 2807852"/>
              <a:gd name="connsiteX3" fmla="*/ 1013093 w 2333932"/>
              <a:gd name="connsiteY3" fmla="*/ 485219 h 2807852"/>
              <a:gd name="connsiteX4" fmla="*/ 1130260 w 2333932"/>
              <a:gd name="connsiteY4" fmla="*/ 0 h 2807852"/>
              <a:gd name="connsiteX5" fmla="*/ 1245658 w 2333932"/>
              <a:gd name="connsiteY5" fmla="*/ 477894 h 2807852"/>
              <a:gd name="connsiteX6" fmla="*/ 1286282 w 2333932"/>
              <a:gd name="connsiteY6" fmla="*/ 479945 h 2807852"/>
              <a:gd name="connsiteX7" fmla="*/ 2333932 w 2333932"/>
              <a:gd name="connsiteY7" fmla="*/ 1640886 h 2807852"/>
              <a:gd name="connsiteX8" fmla="*/ 1166966 w 2333932"/>
              <a:gd name="connsiteY8" fmla="*/ 2807852 h 2807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3932" h="2807852">
                <a:moveTo>
                  <a:pt x="1166966" y="2807852"/>
                </a:moveTo>
                <a:cubicBezTo>
                  <a:pt x="522468" y="2807852"/>
                  <a:pt x="0" y="2285384"/>
                  <a:pt x="0" y="1640886"/>
                </a:cubicBezTo>
                <a:cubicBezTo>
                  <a:pt x="0" y="1076950"/>
                  <a:pt x="400014" y="606444"/>
                  <a:pt x="931782" y="497629"/>
                </a:cubicBezTo>
                <a:lnTo>
                  <a:pt x="1013093" y="485219"/>
                </a:lnTo>
                <a:lnTo>
                  <a:pt x="1130260" y="0"/>
                </a:lnTo>
                <a:lnTo>
                  <a:pt x="1245658" y="477894"/>
                </a:lnTo>
                <a:lnTo>
                  <a:pt x="1286282" y="479945"/>
                </a:lnTo>
                <a:cubicBezTo>
                  <a:pt x="1874732" y="539705"/>
                  <a:pt x="2333932" y="1036669"/>
                  <a:pt x="2333932" y="1640886"/>
                </a:cubicBezTo>
                <a:cubicBezTo>
                  <a:pt x="2333932" y="2285384"/>
                  <a:pt x="1811464" y="2807852"/>
                  <a:pt x="1166966" y="2807852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54B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73539" y="2818310"/>
            <a:ext cx="1592274" cy="519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just can't find the time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18974" y="2241879"/>
            <a:ext cx="1343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it still just works!</a:t>
            </a:r>
            <a:endParaRPr lang="en-IN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12386" y="2607401"/>
            <a:ext cx="1755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I've got other things to do</a:t>
            </a:r>
            <a:endParaRPr lang="en-IN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1355" y="4188151"/>
            <a:ext cx="3933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smtClean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just 2 months, Microsoft is officially "end of </a:t>
            </a:r>
            <a:r>
              <a:rPr lang="en-IN" b="0" i="0" dirty="0" err="1" smtClean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lifeing</a:t>
            </a:r>
            <a:r>
              <a:rPr lang="en-IN" b="0" i="0" dirty="0" smtClean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Server 2003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38"/>
          <p:cNvSpPr>
            <a:spLocks noEditPoints="1"/>
          </p:cNvSpPr>
          <p:nvPr/>
        </p:nvSpPr>
        <p:spPr bwMode="auto">
          <a:xfrm>
            <a:off x="9196725" y="3036350"/>
            <a:ext cx="782638" cy="906463"/>
          </a:xfrm>
          <a:custGeom>
            <a:avLst/>
            <a:gdLst>
              <a:gd name="T0" fmla="*/ 431 w 493"/>
              <a:gd name="T1" fmla="*/ 27 h 571"/>
              <a:gd name="T2" fmla="*/ 395 w 493"/>
              <a:gd name="T3" fmla="*/ 0 h 571"/>
              <a:gd name="T4" fmla="*/ 353 w 493"/>
              <a:gd name="T5" fmla="*/ 7 h 571"/>
              <a:gd name="T6" fmla="*/ 333 w 493"/>
              <a:gd name="T7" fmla="*/ 48 h 571"/>
              <a:gd name="T8" fmla="*/ 297 w 493"/>
              <a:gd name="T9" fmla="*/ 37 h 571"/>
              <a:gd name="T10" fmla="*/ 269 w 493"/>
              <a:gd name="T11" fmla="*/ 3 h 571"/>
              <a:gd name="T12" fmla="*/ 226 w 493"/>
              <a:gd name="T13" fmla="*/ 3 h 571"/>
              <a:gd name="T14" fmla="*/ 196 w 493"/>
              <a:gd name="T15" fmla="*/ 37 h 571"/>
              <a:gd name="T16" fmla="*/ 161 w 493"/>
              <a:gd name="T17" fmla="*/ 48 h 571"/>
              <a:gd name="T18" fmla="*/ 140 w 493"/>
              <a:gd name="T19" fmla="*/ 7 h 571"/>
              <a:gd name="T20" fmla="*/ 99 w 493"/>
              <a:gd name="T21" fmla="*/ 0 h 571"/>
              <a:gd name="T22" fmla="*/ 62 w 493"/>
              <a:gd name="T23" fmla="*/ 27 h 571"/>
              <a:gd name="T24" fmla="*/ 0 w 493"/>
              <a:gd name="T25" fmla="*/ 571 h 571"/>
              <a:gd name="T26" fmla="*/ 130 w 493"/>
              <a:gd name="T27" fmla="*/ 369 h 571"/>
              <a:gd name="T28" fmla="*/ 363 w 493"/>
              <a:gd name="T29" fmla="*/ 356 h 571"/>
              <a:gd name="T30" fmla="*/ 254 w 493"/>
              <a:gd name="T31" fmla="*/ 356 h 571"/>
              <a:gd name="T32" fmla="*/ 143 w 493"/>
              <a:gd name="T33" fmla="*/ 356 h 571"/>
              <a:gd name="T34" fmla="*/ 42 w 493"/>
              <a:gd name="T35" fmla="*/ 356 h 571"/>
              <a:gd name="T36" fmla="*/ 239 w 493"/>
              <a:gd name="T37" fmla="*/ 369 h 571"/>
              <a:gd name="T38" fmla="*/ 239 w 493"/>
              <a:gd name="T39" fmla="*/ 531 h 571"/>
              <a:gd name="T40" fmla="*/ 350 w 493"/>
              <a:gd name="T41" fmla="*/ 458 h 571"/>
              <a:gd name="T42" fmla="*/ 254 w 493"/>
              <a:gd name="T43" fmla="*/ 369 h 571"/>
              <a:gd name="T44" fmla="*/ 453 w 493"/>
              <a:gd name="T45" fmla="*/ 369 h 571"/>
              <a:gd name="T46" fmla="*/ 453 w 493"/>
              <a:gd name="T47" fmla="*/ 260 h 571"/>
              <a:gd name="T48" fmla="*/ 360 w 493"/>
              <a:gd name="T49" fmla="*/ 48 h 571"/>
              <a:gd name="T50" fmla="*/ 369 w 493"/>
              <a:gd name="T51" fmla="*/ 30 h 571"/>
              <a:gd name="T52" fmla="*/ 389 w 493"/>
              <a:gd name="T53" fmla="*/ 27 h 571"/>
              <a:gd name="T54" fmla="*/ 406 w 493"/>
              <a:gd name="T55" fmla="*/ 39 h 571"/>
              <a:gd name="T56" fmla="*/ 407 w 493"/>
              <a:gd name="T57" fmla="*/ 136 h 571"/>
              <a:gd name="T58" fmla="*/ 395 w 493"/>
              <a:gd name="T59" fmla="*/ 150 h 571"/>
              <a:gd name="T60" fmla="*/ 374 w 493"/>
              <a:gd name="T61" fmla="*/ 150 h 571"/>
              <a:gd name="T62" fmla="*/ 360 w 493"/>
              <a:gd name="T63" fmla="*/ 136 h 571"/>
              <a:gd name="T64" fmla="*/ 254 w 493"/>
              <a:gd name="T65" fmla="*/ 260 h 571"/>
              <a:gd name="T66" fmla="*/ 223 w 493"/>
              <a:gd name="T67" fmla="*/ 43 h 571"/>
              <a:gd name="T68" fmla="*/ 236 w 493"/>
              <a:gd name="T69" fmla="*/ 28 h 571"/>
              <a:gd name="T70" fmla="*/ 258 w 493"/>
              <a:gd name="T71" fmla="*/ 28 h 571"/>
              <a:gd name="T72" fmla="*/ 271 w 493"/>
              <a:gd name="T73" fmla="*/ 43 h 571"/>
              <a:gd name="T74" fmla="*/ 270 w 493"/>
              <a:gd name="T75" fmla="*/ 140 h 571"/>
              <a:gd name="T76" fmla="*/ 253 w 493"/>
              <a:gd name="T77" fmla="*/ 151 h 571"/>
              <a:gd name="T78" fmla="*/ 233 w 493"/>
              <a:gd name="T79" fmla="*/ 149 h 571"/>
              <a:gd name="T80" fmla="*/ 223 w 493"/>
              <a:gd name="T81" fmla="*/ 130 h 571"/>
              <a:gd name="T82" fmla="*/ 143 w 493"/>
              <a:gd name="T83" fmla="*/ 189 h 571"/>
              <a:gd name="T84" fmla="*/ 88 w 493"/>
              <a:gd name="T85" fmla="*/ 39 h 571"/>
              <a:gd name="T86" fmla="*/ 104 w 493"/>
              <a:gd name="T87" fmla="*/ 27 h 571"/>
              <a:gd name="T88" fmla="*/ 125 w 493"/>
              <a:gd name="T89" fmla="*/ 30 h 571"/>
              <a:gd name="T90" fmla="*/ 134 w 493"/>
              <a:gd name="T91" fmla="*/ 48 h 571"/>
              <a:gd name="T92" fmla="*/ 131 w 493"/>
              <a:gd name="T93" fmla="*/ 144 h 571"/>
              <a:gd name="T94" fmla="*/ 111 w 493"/>
              <a:gd name="T95" fmla="*/ 151 h 571"/>
              <a:gd name="T96" fmla="*/ 93 w 493"/>
              <a:gd name="T97" fmla="*/ 147 h 571"/>
              <a:gd name="T98" fmla="*/ 87 w 493"/>
              <a:gd name="T99" fmla="*/ 48 h 571"/>
              <a:gd name="T100" fmla="*/ 130 w 493"/>
              <a:gd name="T101" fmla="*/ 189 h 571"/>
              <a:gd name="T102" fmla="*/ 42 w 493"/>
              <a:gd name="T103" fmla="*/ 458 h 571"/>
              <a:gd name="T104" fmla="*/ 363 w 493"/>
              <a:gd name="T105" fmla="*/ 531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3" h="571">
                <a:moveTo>
                  <a:pt x="436" y="79"/>
                </a:moveTo>
                <a:lnTo>
                  <a:pt x="436" y="48"/>
                </a:lnTo>
                <a:lnTo>
                  <a:pt x="436" y="48"/>
                </a:lnTo>
                <a:lnTo>
                  <a:pt x="435" y="37"/>
                </a:lnTo>
                <a:lnTo>
                  <a:pt x="431" y="27"/>
                </a:lnTo>
                <a:lnTo>
                  <a:pt x="428" y="19"/>
                </a:lnTo>
                <a:lnTo>
                  <a:pt x="421" y="13"/>
                </a:lnTo>
                <a:lnTo>
                  <a:pt x="414" y="7"/>
                </a:lnTo>
                <a:lnTo>
                  <a:pt x="405" y="3"/>
                </a:lnTo>
                <a:lnTo>
                  <a:pt x="395" y="0"/>
                </a:lnTo>
                <a:lnTo>
                  <a:pt x="384" y="0"/>
                </a:lnTo>
                <a:lnTo>
                  <a:pt x="384" y="0"/>
                </a:lnTo>
                <a:lnTo>
                  <a:pt x="372" y="0"/>
                </a:lnTo>
                <a:lnTo>
                  <a:pt x="362" y="3"/>
                </a:lnTo>
                <a:lnTo>
                  <a:pt x="353" y="7"/>
                </a:lnTo>
                <a:lnTo>
                  <a:pt x="347" y="13"/>
                </a:lnTo>
                <a:lnTo>
                  <a:pt x="341" y="19"/>
                </a:lnTo>
                <a:lnTo>
                  <a:pt x="336" y="27"/>
                </a:lnTo>
                <a:lnTo>
                  <a:pt x="334" y="37"/>
                </a:lnTo>
                <a:lnTo>
                  <a:pt x="333" y="48"/>
                </a:lnTo>
                <a:lnTo>
                  <a:pt x="333" y="79"/>
                </a:lnTo>
                <a:lnTo>
                  <a:pt x="298" y="79"/>
                </a:lnTo>
                <a:lnTo>
                  <a:pt x="298" y="48"/>
                </a:lnTo>
                <a:lnTo>
                  <a:pt x="298" y="48"/>
                </a:lnTo>
                <a:lnTo>
                  <a:pt x="297" y="37"/>
                </a:lnTo>
                <a:lnTo>
                  <a:pt x="295" y="27"/>
                </a:lnTo>
                <a:lnTo>
                  <a:pt x="290" y="19"/>
                </a:lnTo>
                <a:lnTo>
                  <a:pt x="284" y="13"/>
                </a:lnTo>
                <a:lnTo>
                  <a:pt x="278" y="7"/>
                </a:lnTo>
                <a:lnTo>
                  <a:pt x="269" y="3"/>
                </a:lnTo>
                <a:lnTo>
                  <a:pt x="258" y="0"/>
                </a:lnTo>
                <a:lnTo>
                  <a:pt x="247" y="0"/>
                </a:lnTo>
                <a:lnTo>
                  <a:pt x="247" y="0"/>
                </a:lnTo>
                <a:lnTo>
                  <a:pt x="236" y="0"/>
                </a:lnTo>
                <a:lnTo>
                  <a:pt x="226" y="3"/>
                </a:lnTo>
                <a:lnTo>
                  <a:pt x="217" y="7"/>
                </a:lnTo>
                <a:lnTo>
                  <a:pt x="210" y="13"/>
                </a:lnTo>
                <a:lnTo>
                  <a:pt x="203" y="19"/>
                </a:lnTo>
                <a:lnTo>
                  <a:pt x="200" y="27"/>
                </a:lnTo>
                <a:lnTo>
                  <a:pt x="196" y="37"/>
                </a:lnTo>
                <a:lnTo>
                  <a:pt x="196" y="48"/>
                </a:lnTo>
                <a:lnTo>
                  <a:pt x="196" y="79"/>
                </a:lnTo>
                <a:lnTo>
                  <a:pt x="161" y="79"/>
                </a:lnTo>
                <a:lnTo>
                  <a:pt x="161" y="48"/>
                </a:lnTo>
                <a:lnTo>
                  <a:pt x="161" y="48"/>
                </a:lnTo>
                <a:lnTo>
                  <a:pt x="160" y="37"/>
                </a:lnTo>
                <a:lnTo>
                  <a:pt x="158" y="27"/>
                </a:lnTo>
                <a:lnTo>
                  <a:pt x="154" y="19"/>
                </a:lnTo>
                <a:lnTo>
                  <a:pt x="148" y="13"/>
                </a:lnTo>
                <a:lnTo>
                  <a:pt x="140" y="7"/>
                </a:lnTo>
                <a:lnTo>
                  <a:pt x="132" y="3"/>
                </a:lnTo>
                <a:lnTo>
                  <a:pt x="122" y="0"/>
                </a:lnTo>
                <a:lnTo>
                  <a:pt x="111" y="0"/>
                </a:lnTo>
                <a:lnTo>
                  <a:pt x="111" y="0"/>
                </a:lnTo>
                <a:lnTo>
                  <a:pt x="99" y="0"/>
                </a:lnTo>
                <a:lnTo>
                  <a:pt x="89" y="3"/>
                </a:lnTo>
                <a:lnTo>
                  <a:pt x="80" y="7"/>
                </a:lnTo>
                <a:lnTo>
                  <a:pt x="72" y="13"/>
                </a:lnTo>
                <a:lnTo>
                  <a:pt x="67" y="19"/>
                </a:lnTo>
                <a:lnTo>
                  <a:pt x="62" y="27"/>
                </a:lnTo>
                <a:lnTo>
                  <a:pt x="60" y="37"/>
                </a:lnTo>
                <a:lnTo>
                  <a:pt x="59" y="48"/>
                </a:lnTo>
                <a:lnTo>
                  <a:pt x="59" y="79"/>
                </a:lnTo>
                <a:lnTo>
                  <a:pt x="0" y="79"/>
                </a:lnTo>
                <a:lnTo>
                  <a:pt x="0" y="571"/>
                </a:lnTo>
                <a:lnTo>
                  <a:pt x="493" y="571"/>
                </a:lnTo>
                <a:lnTo>
                  <a:pt x="493" y="79"/>
                </a:lnTo>
                <a:lnTo>
                  <a:pt x="436" y="79"/>
                </a:lnTo>
                <a:close/>
                <a:moveTo>
                  <a:pt x="42" y="369"/>
                </a:moveTo>
                <a:lnTo>
                  <a:pt x="130" y="369"/>
                </a:lnTo>
                <a:lnTo>
                  <a:pt x="130" y="445"/>
                </a:lnTo>
                <a:lnTo>
                  <a:pt x="42" y="445"/>
                </a:lnTo>
                <a:lnTo>
                  <a:pt x="42" y="369"/>
                </a:lnTo>
                <a:close/>
                <a:moveTo>
                  <a:pt x="453" y="356"/>
                </a:moveTo>
                <a:lnTo>
                  <a:pt x="363" y="356"/>
                </a:lnTo>
                <a:lnTo>
                  <a:pt x="363" y="273"/>
                </a:lnTo>
                <a:lnTo>
                  <a:pt x="453" y="273"/>
                </a:lnTo>
                <a:lnTo>
                  <a:pt x="453" y="356"/>
                </a:lnTo>
                <a:close/>
                <a:moveTo>
                  <a:pt x="350" y="356"/>
                </a:moveTo>
                <a:lnTo>
                  <a:pt x="254" y="356"/>
                </a:lnTo>
                <a:lnTo>
                  <a:pt x="254" y="273"/>
                </a:lnTo>
                <a:lnTo>
                  <a:pt x="350" y="273"/>
                </a:lnTo>
                <a:lnTo>
                  <a:pt x="350" y="356"/>
                </a:lnTo>
                <a:close/>
                <a:moveTo>
                  <a:pt x="239" y="356"/>
                </a:moveTo>
                <a:lnTo>
                  <a:pt x="143" y="356"/>
                </a:lnTo>
                <a:lnTo>
                  <a:pt x="143" y="273"/>
                </a:lnTo>
                <a:lnTo>
                  <a:pt x="239" y="273"/>
                </a:lnTo>
                <a:lnTo>
                  <a:pt x="239" y="356"/>
                </a:lnTo>
                <a:close/>
                <a:moveTo>
                  <a:pt x="130" y="356"/>
                </a:moveTo>
                <a:lnTo>
                  <a:pt x="42" y="356"/>
                </a:lnTo>
                <a:lnTo>
                  <a:pt x="42" y="273"/>
                </a:lnTo>
                <a:lnTo>
                  <a:pt x="130" y="273"/>
                </a:lnTo>
                <a:lnTo>
                  <a:pt x="130" y="356"/>
                </a:lnTo>
                <a:close/>
                <a:moveTo>
                  <a:pt x="143" y="369"/>
                </a:moveTo>
                <a:lnTo>
                  <a:pt x="239" y="369"/>
                </a:lnTo>
                <a:lnTo>
                  <a:pt x="239" y="445"/>
                </a:lnTo>
                <a:lnTo>
                  <a:pt x="143" y="445"/>
                </a:lnTo>
                <a:lnTo>
                  <a:pt x="143" y="369"/>
                </a:lnTo>
                <a:close/>
                <a:moveTo>
                  <a:pt x="239" y="458"/>
                </a:moveTo>
                <a:lnTo>
                  <a:pt x="239" y="531"/>
                </a:lnTo>
                <a:lnTo>
                  <a:pt x="143" y="531"/>
                </a:lnTo>
                <a:lnTo>
                  <a:pt x="143" y="458"/>
                </a:lnTo>
                <a:lnTo>
                  <a:pt x="239" y="458"/>
                </a:lnTo>
                <a:close/>
                <a:moveTo>
                  <a:pt x="254" y="458"/>
                </a:moveTo>
                <a:lnTo>
                  <a:pt x="350" y="458"/>
                </a:lnTo>
                <a:lnTo>
                  <a:pt x="350" y="531"/>
                </a:lnTo>
                <a:lnTo>
                  <a:pt x="254" y="531"/>
                </a:lnTo>
                <a:lnTo>
                  <a:pt x="254" y="458"/>
                </a:lnTo>
                <a:close/>
                <a:moveTo>
                  <a:pt x="254" y="445"/>
                </a:moveTo>
                <a:lnTo>
                  <a:pt x="254" y="369"/>
                </a:lnTo>
                <a:lnTo>
                  <a:pt x="350" y="369"/>
                </a:lnTo>
                <a:lnTo>
                  <a:pt x="350" y="445"/>
                </a:lnTo>
                <a:lnTo>
                  <a:pt x="254" y="445"/>
                </a:lnTo>
                <a:close/>
                <a:moveTo>
                  <a:pt x="363" y="369"/>
                </a:moveTo>
                <a:lnTo>
                  <a:pt x="453" y="369"/>
                </a:lnTo>
                <a:lnTo>
                  <a:pt x="453" y="445"/>
                </a:lnTo>
                <a:lnTo>
                  <a:pt x="363" y="445"/>
                </a:lnTo>
                <a:lnTo>
                  <a:pt x="363" y="369"/>
                </a:lnTo>
                <a:close/>
                <a:moveTo>
                  <a:pt x="453" y="189"/>
                </a:moveTo>
                <a:lnTo>
                  <a:pt x="453" y="260"/>
                </a:lnTo>
                <a:lnTo>
                  <a:pt x="363" y="260"/>
                </a:lnTo>
                <a:lnTo>
                  <a:pt x="363" y="189"/>
                </a:lnTo>
                <a:lnTo>
                  <a:pt x="453" y="189"/>
                </a:lnTo>
                <a:close/>
                <a:moveTo>
                  <a:pt x="360" y="48"/>
                </a:moveTo>
                <a:lnTo>
                  <a:pt x="360" y="48"/>
                </a:lnTo>
                <a:lnTo>
                  <a:pt x="360" y="43"/>
                </a:lnTo>
                <a:lnTo>
                  <a:pt x="361" y="39"/>
                </a:lnTo>
                <a:lnTo>
                  <a:pt x="363" y="35"/>
                </a:lnTo>
                <a:lnTo>
                  <a:pt x="366" y="32"/>
                </a:lnTo>
                <a:lnTo>
                  <a:pt x="369" y="30"/>
                </a:lnTo>
                <a:lnTo>
                  <a:pt x="374" y="28"/>
                </a:lnTo>
                <a:lnTo>
                  <a:pt x="378" y="27"/>
                </a:lnTo>
                <a:lnTo>
                  <a:pt x="384" y="27"/>
                </a:lnTo>
                <a:lnTo>
                  <a:pt x="384" y="27"/>
                </a:lnTo>
                <a:lnTo>
                  <a:pt x="389" y="27"/>
                </a:lnTo>
                <a:lnTo>
                  <a:pt x="395" y="28"/>
                </a:lnTo>
                <a:lnTo>
                  <a:pt x="398" y="30"/>
                </a:lnTo>
                <a:lnTo>
                  <a:pt x="402" y="32"/>
                </a:lnTo>
                <a:lnTo>
                  <a:pt x="405" y="35"/>
                </a:lnTo>
                <a:lnTo>
                  <a:pt x="406" y="39"/>
                </a:lnTo>
                <a:lnTo>
                  <a:pt x="407" y="43"/>
                </a:lnTo>
                <a:lnTo>
                  <a:pt x="407" y="48"/>
                </a:lnTo>
                <a:lnTo>
                  <a:pt x="407" y="130"/>
                </a:lnTo>
                <a:lnTo>
                  <a:pt x="407" y="130"/>
                </a:lnTo>
                <a:lnTo>
                  <a:pt x="407" y="136"/>
                </a:lnTo>
                <a:lnTo>
                  <a:pt x="406" y="140"/>
                </a:lnTo>
                <a:lnTo>
                  <a:pt x="405" y="144"/>
                </a:lnTo>
                <a:lnTo>
                  <a:pt x="402" y="147"/>
                </a:lnTo>
                <a:lnTo>
                  <a:pt x="398" y="149"/>
                </a:lnTo>
                <a:lnTo>
                  <a:pt x="395" y="150"/>
                </a:lnTo>
                <a:lnTo>
                  <a:pt x="389" y="151"/>
                </a:lnTo>
                <a:lnTo>
                  <a:pt x="384" y="151"/>
                </a:lnTo>
                <a:lnTo>
                  <a:pt x="384" y="151"/>
                </a:lnTo>
                <a:lnTo>
                  <a:pt x="378" y="151"/>
                </a:lnTo>
                <a:lnTo>
                  <a:pt x="374" y="150"/>
                </a:lnTo>
                <a:lnTo>
                  <a:pt x="369" y="149"/>
                </a:lnTo>
                <a:lnTo>
                  <a:pt x="366" y="147"/>
                </a:lnTo>
                <a:lnTo>
                  <a:pt x="363" y="144"/>
                </a:lnTo>
                <a:lnTo>
                  <a:pt x="361" y="140"/>
                </a:lnTo>
                <a:lnTo>
                  <a:pt x="360" y="136"/>
                </a:lnTo>
                <a:lnTo>
                  <a:pt x="360" y="130"/>
                </a:lnTo>
                <a:lnTo>
                  <a:pt x="360" y="48"/>
                </a:lnTo>
                <a:close/>
                <a:moveTo>
                  <a:pt x="350" y="189"/>
                </a:moveTo>
                <a:lnTo>
                  <a:pt x="350" y="260"/>
                </a:lnTo>
                <a:lnTo>
                  <a:pt x="254" y="260"/>
                </a:lnTo>
                <a:lnTo>
                  <a:pt x="254" y="189"/>
                </a:lnTo>
                <a:lnTo>
                  <a:pt x="350" y="189"/>
                </a:lnTo>
                <a:close/>
                <a:moveTo>
                  <a:pt x="223" y="48"/>
                </a:moveTo>
                <a:lnTo>
                  <a:pt x="223" y="48"/>
                </a:lnTo>
                <a:lnTo>
                  <a:pt x="223" y="43"/>
                </a:lnTo>
                <a:lnTo>
                  <a:pt x="225" y="39"/>
                </a:lnTo>
                <a:lnTo>
                  <a:pt x="227" y="35"/>
                </a:lnTo>
                <a:lnTo>
                  <a:pt x="229" y="32"/>
                </a:lnTo>
                <a:lnTo>
                  <a:pt x="233" y="30"/>
                </a:lnTo>
                <a:lnTo>
                  <a:pt x="236" y="28"/>
                </a:lnTo>
                <a:lnTo>
                  <a:pt x="242" y="27"/>
                </a:lnTo>
                <a:lnTo>
                  <a:pt x="247" y="27"/>
                </a:lnTo>
                <a:lnTo>
                  <a:pt x="247" y="27"/>
                </a:lnTo>
                <a:lnTo>
                  <a:pt x="253" y="27"/>
                </a:lnTo>
                <a:lnTo>
                  <a:pt x="258" y="28"/>
                </a:lnTo>
                <a:lnTo>
                  <a:pt x="262" y="30"/>
                </a:lnTo>
                <a:lnTo>
                  <a:pt x="265" y="32"/>
                </a:lnTo>
                <a:lnTo>
                  <a:pt x="268" y="35"/>
                </a:lnTo>
                <a:lnTo>
                  <a:pt x="270" y="39"/>
                </a:lnTo>
                <a:lnTo>
                  <a:pt x="271" y="43"/>
                </a:lnTo>
                <a:lnTo>
                  <a:pt x="271" y="48"/>
                </a:lnTo>
                <a:lnTo>
                  <a:pt x="271" y="130"/>
                </a:lnTo>
                <a:lnTo>
                  <a:pt x="271" y="130"/>
                </a:lnTo>
                <a:lnTo>
                  <a:pt x="271" y="136"/>
                </a:lnTo>
                <a:lnTo>
                  <a:pt x="270" y="140"/>
                </a:lnTo>
                <a:lnTo>
                  <a:pt x="268" y="144"/>
                </a:lnTo>
                <a:lnTo>
                  <a:pt x="265" y="147"/>
                </a:lnTo>
                <a:lnTo>
                  <a:pt x="262" y="149"/>
                </a:lnTo>
                <a:lnTo>
                  <a:pt x="258" y="150"/>
                </a:lnTo>
                <a:lnTo>
                  <a:pt x="253" y="151"/>
                </a:lnTo>
                <a:lnTo>
                  <a:pt x="247" y="151"/>
                </a:lnTo>
                <a:lnTo>
                  <a:pt x="247" y="151"/>
                </a:lnTo>
                <a:lnTo>
                  <a:pt x="242" y="151"/>
                </a:lnTo>
                <a:lnTo>
                  <a:pt x="236" y="150"/>
                </a:lnTo>
                <a:lnTo>
                  <a:pt x="233" y="149"/>
                </a:lnTo>
                <a:lnTo>
                  <a:pt x="229" y="147"/>
                </a:lnTo>
                <a:lnTo>
                  <a:pt x="227" y="144"/>
                </a:lnTo>
                <a:lnTo>
                  <a:pt x="225" y="140"/>
                </a:lnTo>
                <a:lnTo>
                  <a:pt x="223" y="136"/>
                </a:lnTo>
                <a:lnTo>
                  <a:pt x="223" y="130"/>
                </a:lnTo>
                <a:lnTo>
                  <a:pt x="223" y="48"/>
                </a:lnTo>
                <a:close/>
                <a:moveTo>
                  <a:pt x="239" y="189"/>
                </a:moveTo>
                <a:lnTo>
                  <a:pt x="239" y="260"/>
                </a:lnTo>
                <a:lnTo>
                  <a:pt x="143" y="260"/>
                </a:lnTo>
                <a:lnTo>
                  <a:pt x="143" y="189"/>
                </a:lnTo>
                <a:lnTo>
                  <a:pt x="239" y="189"/>
                </a:lnTo>
                <a:close/>
                <a:moveTo>
                  <a:pt x="87" y="48"/>
                </a:moveTo>
                <a:lnTo>
                  <a:pt x="87" y="48"/>
                </a:lnTo>
                <a:lnTo>
                  <a:pt x="87" y="43"/>
                </a:lnTo>
                <a:lnTo>
                  <a:pt x="88" y="39"/>
                </a:lnTo>
                <a:lnTo>
                  <a:pt x="89" y="35"/>
                </a:lnTo>
                <a:lnTo>
                  <a:pt x="93" y="32"/>
                </a:lnTo>
                <a:lnTo>
                  <a:pt x="95" y="30"/>
                </a:lnTo>
                <a:lnTo>
                  <a:pt x="99" y="28"/>
                </a:lnTo>
                <a:lnTo>
                  <a:pt x="104" y="27"/>
                </a:lnTo>
                <a:lnTo>
                  <a:pt x="111" y="27"/>
                </a:lnTo>
                <a:lnTo>
                  <a:pt x="111" y="27"/>
                </a:lnTo>
                <a:lnTo>
                  <a:pt x="116" y="27"/>
                </a:lnTo>
                <a:lnTo>
                  <a:pt x="121" y="28"/>
                </a:lnTo>
                <a:lnTo>
                  <a:pt x="125" y="30"/>
                </a:lnTo>
                <a:lnTo>
                  <a:pt x="129" y="32"/>
                </a:lnTo>
                <a:lnTo>
                  <a:pt x="131" y="35"/>
                </a:lnTo>
                <a:lnTo>
                  <a:pt x="132" y="39"/>
                </a:lnTo>
                <a:lnTo>
                  <a:pt x="133" y="43"/>
                </a:lnTo>
                <a:lnTo>
                  <a:pt x="134" y="48"/>
                </a:lnTo>
                <a:lnTo>
                  <a:pt x="134" y="130"/>
                </a:lnTo>
                <a:lnTo>
                  <a:pt x="134" y="130"/>
                </a:lnTo>
                <a:lnTo>
                  <a:pt x="133" y="136"/>
                </a:lnTo>
                <a:lnTo>
                  <a:pt x="132" y="140"/>
                </a:lnTo>
                <a:lnTo>
                  <a:pt x="131" y="144"/>
                </a:lnTo>
                <a:lnTo>
                  <a:pt x="129" y="147"/>
                </a:lnTo>
                <a:lnTo>
                  <a:pt x="125" y="149"/>
                </a:lnTo>
                <a:lnTo>
                  <a:pt x="121" y="150"/>
                </a:lnTo>
                <a:lnTo>
                  <a:pt x="116" y="151"/>
                </a:lnTo>
                <a:lnTo>
                  <a:pt x="111" y="151"/>
                </a:lnTo>
                <a:lnTo>
                  <a:pt x="111" y="151"/>
                </a:lnTo>
                <a:lnTo>
                  <a:pt x="104" y="151"/>
                </a:lnTo>
                <a:lnTo>
                  <a:pt x="99" y="150"/>
                </a:lnTo>
                <a:lnTo>
                  <a:pt x="95" y="149"/>
                </a:lnTo>
                <a:lnTo>
                  <a:pt x="93" y="147"/>
                </a:lnTo>
                <a:lnTo>
                  <a:pt x="89" y="144"/>
                </a:lnTo>
                <a:lnTo>
                  <a:pt x="88" y="140"/>
                </a:lnTo>
                <a:lnTo>
                  <a:pt x="87" y="136"/>
                </a:lnTo>
                <a:lnTo>
                  <a:pt x="87" y="130"/>
                </a:lnTo>
                <a:lnTo>
                  <a:pt x="87" y="48"/>
                </a:lnTo>
                <a:close/>
                <a:moveTo>
                  <a:pt x="130" y="189"/>
                </a:moveTo>
                <a:lnTo>
                  <a:pt x="130" y="260"/>
                </a:lnTo>
                <a:lnTo>
                  <a:pt x="42" y="260"/>
                </a:lnTo>
                <a:lnTo>
                  <a:pt x="42" y="189"/>
                </a:lnTo>
                <a:lnTo>
                  <a:pt x="130" y="189"/>
                </a:lnTo>
                <a:close/>
                <a:moveTo>
                  <a:pt x="42" y="458"/>
                </a:moveTo>
                <a:lnTo>
                  <a:pt x="130" y="458"/>
                </a:lnTo>
                <a:lnTo>
                  <a:pt x="130" y="531"/>
                </a:lnTo>
                <a:lnTo>
                  <a:pt x="42" y="531"/>
                </a:lnTo>
                <a:lnTo>
                  <a:pt x="42" y="458"/>
                </a:lnTo>
                <a:close/>
                <a:moveTo>
                  <a:pt x="363" y="531"/>
                </a:moveTo>
                <a:lnTo>
                  <a:pt x="363" y="458"/>
                </a:lnTo>
                <a:lnTo>
                  <a:pt x="453" y="458"/>
                </a:lnTo>
                <a:lnTo>
                  <a:pt x="453" y="531"/>
                </a:lnTo>
                <a:lnTo>
                  <a:pt x="363" y="531"/>
                </a:lnTo>
                <a:close/>
              </a:path>
            </a:pathLst>
          </a:custGeom>
          <a:solidFill>
            <a:srgbClr val="54B94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49103" y="3331831"/>
            <a:ext cx="665656" cy="546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rgbClr val="54B948"/>
                </a:solidFill>
                <a:latin typeface="Impact" panose="020B0806030902050204" pitchFamily="34" charset="0"/>
              </a:rPr>
              <a:t>2</a:t>
            </a:r>
            <a:endParaRPr lang="en-IN" sz="4000" dirty="0">
              <a:solidFill>
                <a:srgbClr val="54B948"/>
              </a:solidFill>
              <a:latin typeface="Impact" panose="020B0806030902050204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1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July 14, 2015: The </a:t>
            </a:r>
            <a:r>
              <a:rPr lang="en-IN" dirty="0" smtClean="0"/>
              <a:t>Day</a:t>
            </a:r>
            <a:endParaRPr lang="en-IN" dirty="0"/>
          </a:p>
        </p:txBody>
      </p:sp>
      <p:sp>
        <p:nvSpPr>
          <p:cNvPr id="3" name="Freeform 2"/>
          <p:cNvSpPr/>
          <p:nvPr/>
        </p:nvSpPr>
        <p:spPr>
          <a:xfrm rot="5400000">
            <a:off x="1625109" y="835037"/>
            <a:ext cx="1464406" cy="1734646"/>
          </a:xfrm>
          <a:custGeom>
            <a:avLst/>
            <a:gdLst>
              <a:gd name="connsiteX0" fmla="*/ 0 w 1143000"/>
              <a:gd name="connsiteY0" fmla="*/ 782429 h 1353929"/>
              <a:gd name="connsiteX1" fmla="*/ 456323 w 1143000"/>
              <a:gd name="connsiteY1" fmla="*/ 222540 h 1353929"/>
              <a:gd name="connsiteX2" fmla="*/ 467887 w 1143000"/>
              <a:gd name="connsiteY2" fmla="*/ 221374 h 1353929"/>
              <a:gd name="connsiteX3" fmla="*/ 571500 w 1143000"/>
              <a:gd name="connsiteY3" fmla="*/ 0 h 1353929"/>
              <a:gd name="connsiteX4" fmla="*/ 675113 w 1143000"/>
              <a:gd name="connsiteY4" fmla="*/ 221374 h 1353929"/>
              <a:gd name="connsiteX5" fmla="*/ 686677 w 1143000"/>
              <a:gd name="connsiteY5" fmla="*/ 222540 h 1353929"/>
              <a:gd name="connsiteX6" fmla="*/ 1143000 w 1143000"/>
              <a:gd name="connsiteY6" fmla="*/ 782429 h 1353929"/>
              <a:gd name="connsiteX7" fmla="*/ 571500 w 1143000"/>
              <a:gd name="connsiteY7" fmla="*/ 1353929 h 1353929"/>
              <a:gd name="connsiteX8" fmla="*/ 0 w 1143000"/>
              <a:gd name="connsiteY8" fmla="*/ 782429 h 1353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3000" h="1353929">
                <a:moveTo>
                  <a:pt x="0" y="782429"/>
                </a:moveTo>
                <a:cubicBezTo>
                  <a:pt x="0" y="506252"/>
                  <a:pt x="195900" y="275830"/>
                  <a:pt x="456323" y="222540"/>
                </a:cubicBezTo>
                <a:lnTo>
                  <a:pt x="467887" y="221374"/>
                </a:lnTo>
                <a:lnTo>
                  <a:pt x="571500" y="0"/>
                </a:lnTo>
                <a:lnTo>
                  <a:pt x="675113" y="221374"/>
                </a:lnTo>
                <a:lnTo>
                  <a:pt x="686677" y="222540"/>
                </a:lnTo>
                <a:cubicBezTo>
                  <a:pt x="947101" y="275830"/>
                  <a:pt x="1143000" y="506252"/>
                  <a:pt x="1143000" y="782429"/>
                </a:cubicBezTo>
                <a:cubicBezTo>
                  <a:pt x="1143000" y="1098060"/>
                  <a:pt x="887131" y="1353929"/>
                  <a:pt x="571500" y="1353929"/>
                </a:cubicBezTo>
                <a:cubicBezTo>
                  <a:pt x="255869" y="1353929"/>
                  <a:pt x="0" y="1098060"/>
                  <a:pt x="0" y="782429"/>
                </a:cubicBezTo>
                <a:close/>
              </a:path>
            </a:pathLst>
          </a:custGeom>
          <a:noFill/>
          <a:ln w="19050">
            <a:solidFill>
              <a:srgbClr val="54B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703" y="2810234"/>
            <a:ext cx="1557250" cy="15503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89989" y="1443222"/>
            <a:ext cx="1419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54B948"/>
                </a:solidFill>
                <a:latin typeface="Helvetica Neue" panose="02000503000000020004" pitchFamily="2"/>
              </a:rPr>
              <a:t>July 14th, 2015</a:t>
            </a:r>
            <a:endParaRPr lang="en-IN" b="1" dirty="0">
              <a:solidFill>
                <a:srgbClr val="54B94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73657" y="1517693"/>
            <a:ext cx="6590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officially proclaims Server 2003 as being dead.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62345" y="2518990"/>
            <a:ext cx="4003966" cy="3465106"/>
          </a:xfrm>
          <a:prstGeom prst="roundRect">
            <a:avLst>
              <a:gd name="adj" fmla="val 1031"/>
            </a:avLst>
          </a:prstGeom>
          <a:noFill/>
          <a:ln>
            <a:solidFill>
              <a:srgbClr val="54B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588198" y="4734738"/>
            <a:ext cx="3773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Homeland </a:t>
            </a:r>
            <a:r>
              <a:rPr lang="en-IN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issued an alert on Server 2003 back in late 2014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28182" y="5447468"/>
            <a:ext cx="3893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54B9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https://www.us-cert.gov/ncas/alerts/TA14-310A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6734" y="27641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170456" y="2641543"/>
            <a:ext cx="59356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54B948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666666"/>
                </a:solidFill>
              </a:rPr>
              <a:t>No new security patches</a:t>
            </a:r>
            <a:endParaRPr lang="en-IN" dirty="0"/>
          </a:p>
          <a:p>
            <a:pPr marL="285750" indent="-285750">
              <a:buClr>
                <a:srgbClr val="54B948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rgbClr val="666666"/>
              </a:solidFill>
            </a:endParaRPr>
          </a:p>
          <a:p>
            <a:pPr marL="285750" indent="-285750">
              <a:buClr>
                <a:srgbClr val="54B948"/>
              </a:buCl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666666"/>
                </a:solidFill>
              </a:rPr>
              <a:t>No </a:t>
            </a:r>
            <a:r>
              <a:rPr lang="en-IN" dirty="0">
                <a:solidFill>
                  <a:srgbClr val="666666"/>
                </a:solidFill>
              </a:rPr>
              <a:t>longer support the operating </a:t>
            </a:r>
            <a:r>
              <a:rPr lang="en-IN" dirty="0" smtClean="0">
                <a:solidFill>
                  <a:srgbClr val="666666"/>
                </a:solidFill>
              </a:rPr>
              <a:t>system</a:t>
            </a:r>
          </a:p>
          <a:p>
            <a:pPr marL="285750" indent="-285750">
              <a:buClr>
                <a:srgbClr val="54B948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rgbClr val="666666"/>
              </a:solidFill>
            </a:endParaRPr>
          </a:p>
          <a:p>
            <a:pPr marL="285750" indent="-285750">
              <a:buClr>
                <a:srgbClr val="54B948"/>
              </a:buClr>
              <a:buFont typeface="Arial" panose="020B0604020202020204" pitchFamily="34" charset="0"/>
              <a:buChar char="•"/>
            </a:pPr>
            <a:r>
              <a:rPr lang="en-IN" dirty="0" smtClean="0"/>
              <a:t>No support for </a:t>
            </a:r>
            <a:r>
              <a:rPr lang="en-IN" dirty="0"/>
              <a:t>applications such as Active Directory, SQL, </a:t>
            </a:r>
            <a:r>
              <a:rPr lang="en-IN" dirty="0" err="1"/>
              <a:t>Sharepoint</a:t>
            </a:r>
            <a:r>
              <a:rPr lang="en-IN" dirty="0"/>
              <a:t>, </a:t>
            </a:r>
            <a:r>
              <a:rPr lang="en-IN" dirty="0" err="1"/>
              <a:t>etc</a:t>
            </a:r>
            <a:r>
              <a:rPr lang="en-IN" dirty="0"/>
              <a:t> </a:t>
            </a:r>
            <a:endParaRPr lang="en-IN" dirty="0" smtClean="0"/>
          </a:p>
          <a:p>
            <a:pPr marL="285750" indent="-285750">
              <a:buClr>
                <a:srgbClr val="54B948"/>
              </a:buClr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Clr>
                <a:srgbClr val="54B948"/>
              </a:buClr>
              <a:buFont typeface="Arial" panose="020B0604020202020204" pitchFamily="34" charset="0"/>
              <a:buChar char="•"/>
            </a:pPr>
            <a:r>
              <a:rPr lang="en-IN" dirty="0" smtClean="0"/>
              <a:t>Audit issues for regulations like </a:t>
            </a:r>
            <a:r>
              <a:rPr lang="en-IN" dirty="0"/>
              <a:t>HIPPA, </a:t>
            </a:r>
            <a:r>
              <a:rPr lang="en-IN" dirty="0" err="1"/>
              <a:t>HiTech</a:t>
            </a:r>
            <a:r>
              <a:rPr lang="en-IN" dirty="0"/>
              <a:t>, GLBA, PCI, </a:t>
            </a:r>
            <a:r>
              <a:rPr lang="en-IN" dirty="0" err="1" smtClean="0"/>
              <a:t>etc</a:t>
            </a:r>
            <a:endParaRPr lang="en-IN" dirty="0" smtClean="0"/>
          </a:p>
          <a:p>
            <a:pPr marL="285750" indent="-285750">
              <a:buClr>
                <a:srgbClr val="54B948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Clr>
                <a:srgbClr val="54B948"/>
              </a:buClr>
              <a:buFont typeface="Arial" panose="020B0604020202020204" pitchFamily="34" charset="0"/>
              <a:buChar char="•"/>
            </a:pPr>
            <a:r>
              <a:rPr lang="en-IN" dirty="0" smtClean="0"/>
              <a:t>Limited support from other application vendors</a:t>
            </a:r>
            <a:endParaRPr lang="en-IN" dirty="0"/>
          </a:p>
          <a:p>
            <a:pPr marL="285750" indent="-285750">
              <a:buClr>
                <a:srgbClr val="54B948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5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about July 15th, 2015</a:t>
            </a:r>
            <a:r>
              <a:rPr lang="en-IN" dirty="0" smtClean="0"/>
              <a:t>?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6969468" y="2522767"/>
            <a:ext cx="4665688" cy="2973697"/>
            <a:chOff x="2593487" y="1915295"/>
            <a:chExt cx="4046695" cy="2579179"/>
          </a:xfrm>
        </p:grpSpPr>
        <p:grpSp>
          <p:nvGrpSpPr>
            <p:cNvPr id="4" name="Group 3"/>
            <p:cNvGrpSpPr/>
            <p:nvPr/>
          </p:nvGrpSpPr>
          <p:grpSpPr>
            <a:xfrm>
              <a:off x="2593487" y="2378938"/>
              <a:ext cx="1400447" cy="1825111"/>
              <a:chOff x="2593487" y="2378938"/>
              <a:chExt cx="1400447" cy="1825111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685937" y="2646311"/>
                <a:ext cx="1201895" cy="1296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593487" y="3905054"/>
                <a:ext cx="1400447" cy="298995"/>
              </a:xfrm>
              <a:prstGeom prst="roundRect">
                <a:avLst>
                  <a:gd name="adj" fmla="val 4501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2733868" y="2378938"/>
                <a:ext cx="1102546" cy="1538264"/>
              </a:xfrm>
              <a:custGeom>
                <a:avLst/>
                <a:gdLst>
                  <a:gd name="connsiteX0" fmla="*/ 277326 w 2425630"/>
                  <a:gd name="connsiteY0" fmla="*/ 2829203 h 3384223"/>
                  <a:gd name="connsiteX1" fmla="*/ 160256 w 2425630"/>
                  <a:gd name="connsiteY1" fmla="*/ 2946273 h 3384223"/>
                  <a:gd name="connsiteX2" fmla="*/ 160256 w 2425630"/>
                  <a:gd name="connsiteY2" fmla="*/ 3018614 h 3384223"/>
                  <a:gd name="connsiteX3" fmla="*/ 277326 w 2425630"/>
                  <a:gd name="connsiteY3" fmla="*/ 3135684 h 3384223"/>
                  <a:gd name="connsiteX4" fmla="*/ 2148305 w 2425630"/>
                  <a:gd name="connsiteY4" fmla="*/ 3135684 h 3384223"/>
                  <a:gd name="connsiteX5" fmla="*/ 2265375 w 2425630"/>
                  <a:gd name="connsiteY5" fmla="*/ 3018614 h 3384223"/>
                  <a:gd name="connsiteX6" fmla="*/ 2265375 w 2425630"/>
                  <a:gd name="connsiteY6" fmla="*/ 2946273 h 3384223"/>
                  <a:gd name="connsiteX7" fmla="*/ 2148305 w 2425630"/>
                  <a:gd name="connsiteY7" fmla="*/ 2829203 h 3384223"/>
                  <a:gd name="connsiteX8" fmla="*/ 277326 w 2425630"/>
                  <a:gd name="connsiteY8" fmla="*/ 2308916 h 3384223"/>
                  <a:gd name="connsiteX9" fmla="*/ 160256 w 2425630"/>
                  <a:gd name="connsiteY9" fmla="*/ 2425986 h 3384223"/>
                  <a:gd name="connsiteX10" fmla="*/ 160256 w 2425630"/>
                  <a:gd name="connsiteY10" fmla="*/ 2498327 h 3384223"/>
                  <a:gd name="connsiteX11" fmla="*/ 277326 w 2425630"/>
                  <a:gd name="connsiteY11" fmla="*/ 2615397 h 3384223"/>
                  <a:gd name="connsiteX12" fmla="*/ 2148305 w 2425630"/>
                  <a:gd name="connsiteY12" fmla="*/ 2615397 h 3384223"/>
                  <a:gd name="connsiteX13" fmla="*/ 2265375 w 2425630"/>
                  <a:gd name="connsiteY13" fmla="*/ 2498327 h 3384223"/>
                  <a:gd name="connsiteX14" fmla="*/ 2265375 w 2425630"/>
                  <a:gd name="connsiteY14" fmla="*/ 2425986 h 3384223"/>
                  <a:gd name="connsiteX15" fmla="*/ 2148305 w 2425630"/>
                  <a:gd name="connsiteY15" fmla="*/ 2308916 h 3384223"/>
                  <a:gd name="connsiteX16" fmla="*/ 277326 w 2425630"/>
                  <a:gd name="connsiteY16" fmla="*/ 1797234 h 3384223"/>
                  <a:gd name="connsiteX17" fmla="*/ 160256 w 2425630"/>
                  <a:gd name="connsiteY17" fmla="*/ 1914304 h 3384223"/>
                  <a:gd name="connsiteX18" fmla="*/ 160256 w 2425630"/>
                  <a:gd name="connsiteY18" fmla="*/ 1986645 h 3384223"/>
                  <a:gd name="connsiteX19" fmla="*/ 277326 w 2425630"/>
                  <a:gd name="connsiteY19" fmla="*/ 2103715 h 3384223"/>
                  <a:gd name="connsiteX20" fmla="*/ 2148305 w 2425630"/>
                  <a:gd name="connsiteY20" fmla="*/ 2103715 h 3384223"/>
                  <a:gd name="connsiteX21" fmla="*/ 2265375 w 2425630"/>
                  <a:gd name="connsiteY21" fmla="*/ 1986645 h 3384223"/>
                  <a:gd name="connsiteX22" fmla="*/ 2265375 w 2425630"/>
                  <a:gd name="connsiteY22" fmla="*/ 1914304 h 3384223"/>
                  <a:gd name="connsiteX23" fmla="*/ 2148305 w 2425630"/>
                  <a:gd name="connsiteY23" fmla="*/ 1797234 h 3384223"/>
                  <a:gd name="connsiteX24" fmla="*/ 277326 w 2425630"/>
                  <a:gd name="connsiteY24" fmla="*/ 1288391 h 3384223"/>
                  <a:gd name="connsiteX25" fmla="*/ 160256 w 2425630"/>
                  <a:gd name="connsiteY25" fmla="*/ 1405461 h 3384223"/>
                  <a:gd name="connsiteX26" fmla="*/ 160256 w 2425630"/>
                  <a:gd name="connsiteY26" fmla="*/ 1477802 h 3384223"/>
                  <a:gd name="connsiteX27" fmla="*/ 277326 w 2425630"/>
                  <a:gd name="connsiteY27" fmla="*/ 1594872 h 3384223"/>
                  <a:gd name="connsiteX28" fmla="*/ 2148305 w 2425630"/>
                  <a:gd name="connsiteY28" fmla="*/ 1594872 h 3384223"/>
                  <a:gd name="connsiteX29" fmla="*/ 2265375 w 2425630"/>
                  <a:gd name="connsiteY29" fmla="*/ 1477802 h 3384223"/>
                  <a:gd name="connsiteX30" fmla="*/ 2265375 w 2425630"/>
                  <a:gd name="connsiteY30" fmla="*/ 1405461 h 3384223"/>
                  <a:gd name="connsiteX31" fmla="*/ 2148305 w 2425630"/>
                  <a:gd name="connsiteY31" fmla="*/ 1288391 h 3384223"/>
                  <a:gd name="connsiteX32" fmla="*/ 277326 w 2425630"/>
                  <a:gd name="connsiteY32" fmla="*/ 768104 h 3384223"/>
                  <a:gd name="connsiteX33" fmla="*/ 160256 w 2425630"/>
                  <a:gd name="connsiteY33" fmla="*/ 885174 h 3384223"/>
                  <a:gd name="connsiteX34" fmla="*/ 160256 w 2425630"/>
                  <a:gd name="connsiteY34" fmla="*/ 957515 h 3384223"/>
                  <a:gd name="connsiteX35" fmla="*/ 277326 w 2425630"/>
                  <a:gd name="connsiteY35" fmla="*/ 1074585 h 3384223"/>
                  <a:gd name="connsiteX36" fmla="*/ 2148305 w 2425630"/>
                  <a:gd name="connsiteY36" fmla="*/ 1074585 h 3384223"/>
                  <a:gd name="connsiteX37" fmla="*/ 2265375 w 2425630"/>
                  <a:gd name="connsiteY37" fmla="*/ 957515 h 3384223"/>
                  <a:gd name="connsiteX38" fmla="*/ 2265375 w 2425630"/>
                  <a:gd name="connsiteY38" fmla="*/ 885174 h 3384223"/>
                  <a:gd name="connsiteX39" fmla="*/ 2148305 w 2425630"/>
                  <a:gd name="connsiteY39" fmla="*/ 768104 h 3384223"/>
                  <a:gd name="connsiteX40" fmla="*/ 277326 w 2425630"/>
                  <a:gd name="connsiteY40" fmla="*/ 256422 h 3384223"/>
                  <a:gd name="connsiteX41" fmla="*/ 160256 w 2425630"/>
                  <a:gd name="connsiteY41" fmla="*/ 373492 h 3384223"/>
                  <a:gd name="connsiteX42" fmla="*/ 160256 w 2425630"/>
                  <a:gd name="connsiteY42" fmla="*/ 445833 h 3384223"/>
                  <a:gd name="connsiteX43" fmla="*/ 277326 w 2425630"/>
                  <a:gd name="connsiteY43" fmla="*/ 562903 h 3384223"/>
                  <a:gd name="connsiteX44" fmla="*/ 2148305 w 2425630"/>
                  <a:gd name="connsiteY44" fmla="*/ 562903 h 3384223"/>
                  <a:gd name="connsiteX45" fmla="*/ 2265375 w 2425630"/>
                  <a:gd name="connsiteY45" fmla="*/ 445833 h 3384223"/>
                  <a:gd name="connsiteX46" fmla="*/ 2265375 w 2425630"/>
                  <a:gd name="connsiteY46" fmla="*/ 373492 h 3384223"/>
                  <a:gd name="connsiteX47" fmla="*/ 2148305 w 2425630"/>
                  <a:gd name="connsiteY47" fmla="*/ 256422 h 3384223"/>
                  <a:gd name="connsiteX48" fmla="*/ 168606 w 2425630"/>
                  <a:gd name="connsiteY48" fmla="*/ 0 h 3384223"/>
                  <a:gd name="connsiteX49" fmla="*/ 2257024 w 2425630"/>
                  <a:gd name="connsiteY49" fmla="*/ 0 h 3384223"/>
                  <a:gd name="connsiteX50" fmla="*/ 2425630 w 2425630"/>
                  <a:gd name="connsiteY50" fmla="*/ 168606 h 3384223"/>
                  <a:gd name="connsiteX51" fmla="*/ 2425630 w 2425630"/>
                  <a:gd name="connsiteY51" fmla="*/ 3366445 h 3384223"/>
                  <a:gd name="connsiteX52" fmla="*/ 2422041 w 2425630"/>
                  <a:gd name="connsiteY52" fmla="*/ 3384223 h 3384223"/>
                  <a:gd name="connsiteX53" fmla="*/ 3589 w 2425630"/>
                  <a:gd name="connsiteY53" fmla="*/ 3384223 h 3384223"/>
                  <a:gd name="connsiteX54" fmla="*/ 0 w 2425630"/>
                  <a:gd name="connsiteY54" fmla="*/ 3366445 h 3384223"/>
                  <a:gd name="connsiteX55" fmla="*/ 0 w 2425630"/>
                  <a:gd name="connsiteY55" fmla="*/ 168606 h 3384223"/>
                  <a:gd name="connsiteX56" fmla="*/ 168606 w 2425630"/>
                  <a:gd name="connsiteY56" fmla="*/ 0 h 338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425630" h="3384223">
                    <a:moveTo>
                      <a:pt x="277326" y="2829203"/>
                    </a:moveTo>
                    <a:cubicBezTo>
                      <a:pt x="212670" y="2829203"/>
                      <a:pt x="160256" y="2881617"/>
                      <a:pt x="160256" y="2946273"/>
                    </a:cubicBezTo>
                    <a:lnTo>
                      <a:pt x="160256" y="3018614"/>
                    </a:lnTo>
                    <a:cubicBezTo>
                      <a:pt x="160256" y="3083270"/>
                      <a:pt x="212670" y="3135684"/>
                      <a:pt x="277326" y="3135684"/>
                    </a:cubicBezTo>
                    <a:lnTo>
                      <a:pt x="2148305" y="3135684"/>
                    </a:lnTo>
                    <a:cubicBezTo>
                      <a:pt x="2212961" y="3135684"/>
                      <a:pt x="2265375" y="3083270"/>
                      <a:pt x="2265375" y="3018614"/>
                    </a:cubicBezTo>
                    <a:lnTo>
                      <a:pt x="2265375" y="2946273"/>
                    </a:lnTo>
                    <a:cubicBezTo>
                      <a:pt x="2265375" y="2881617"/>
                      <a:pt x="2212961" y="2829203"/>
                      <a:pt x="2148305" y="2829203"/>
                    </a:cubicBezTo>
                    <a:close/>
                    <a:moveTo>
                      <a:pt x="277326" y="2308916"/>
                    </a:moveTo>
                    <a:cubicBezTo>
                      <a:pt x="212670" y="2308916"/>
                      <a:pt x="160256" y="2361330"/>
                      <a:pt x="160256" y="2425986"/>
                    </a:cubicBezTo>
                    <a:lnTo>
                      <a:pt x="160256" y="2498327"/>
                    </a:lnTo>
                    <a:cubicBezTo>
                      <a:pt x="160256" y="2562983"/>
                      <a:pt x="212670" y="2615397"/>
                      <a:pt x="277326" y="2615397"/>
                    </a:cubicBezTo>
                    <a:lnTo>
                      <a:pt x="2148305" y="2615397"/>
                    </a:lnTo>
                    <a:cubicBezTo>
                      <a:pt x="2212961" y="2615397"/>
                      <a:pt x="2265375" y="2562983"/>
                      <a:pt x="2265375" y="2498327"/>
                    </a:cubicBezTo>
                    <a:lnTo>
                      <a:pt x="2265375" y="2425986"/>
                    </a:lnTo>
                    <a:cubicBezTo>
                      <a:pt x="2265375" y="2361330"/>
                      <a:pt x="2212961" y="2308916"/>
                      <a:pt x="2148305" y="2308916"/>
                    </a:cubicBezTo>
                    <a:close/>
                    <a:moveTo>
                      <a:pt x="277326" y="1797234"/>
                    </a:moveTo>
                    <a:cubicBezTo>
                      <a:pt x="212670" y="1797234"/>
                      <a:pt x="160256" y="1849648"/>
                      <a:pt x="160256" y="1914304"/>
                    </a:cubicBezTo>
                    <a:lnTo>
                      <a:pt x="160256" y="1986645"/>
                    </a:lnTo>
                    <a:cubicBezTo>
                      <a:pt x="160256" y="2051301"/>
                      <a:pt x="212670" y="2103715"/>
                      <a:pt x="277326" y="2103715"/>
                    </a:cubicBezTo>
                    <a:lnTo>
                      <a:pt x="2148305" y="2103715"/>
                    </a:lnTo>
                    <a:cubicBezTo>
                      <a:pt x="2212961" y="2103715"/>
                      <a:pt x="2265375" y="2051301"/>
                      <a:pt x="2265375" y="1986645"/>
                    </a:cubicBezTo>
                    <a:lnTo>
                      <a:pt x="2265375" y="1914304"/>
                    </a:lnTo>
                    <a:cubicBezTo>
                      <a:pt x="2265375" y="1849648"/>
                      <a:pt x="2212961" y="1797234"/>
                      <a:pt x="2148305" y="1797234"/>
                    </a:cubicBezTo>
                    <a:close/>
                    <a:moveTo>
                      <a:pt x="277326" y="1288391"/>
                    </a:moveTo>
                    <a:cubicBezTo>
                      <a:pt x="212670" y="1288391"/>
                      <a:pt x="160256" y="1340805"/>
                      <a:pt x="160256" y="1405461"/>
                    </a:cubicBezTo>
                    <a:lnTo>
                      <a:pt x="160256" y="1477802"/>
                    </a:lnTo>
                    <a:cubicBezTo>
                      <a:pt x="160256" y="1542458"/>
                      <a:pt x="212670" y="1594872"/>
                      <a:pt x="277326" y="1594872"/>
                    </a:cubicBezTo>
                    <a:lnTo>
                      <a:pt x="2148305" y="1594872"/>
                    </a:lnTo>
                    <a:cubicBezTo>
                      <a:pt x="2212961" y="1594872"/>
                      <a:pt x="2265375" y="1542458"/>
                      <a:pt x="2265375" y="1477802"/>
                    </a:cubicBezTo>
                    <a:lnTo>
                      <a:pt x="2265375" y="1405461"/>
                    </a:lnTo>
                    <a:cubicBezTo>
                      <a:pt x="2265375" y="1340805"/>
                      <a:pt x="2212961" y="1288391"/>
                      <a:pt x="2148305" y="1288391"/>
                    </a:cubicBezTo>
                    <a:close/>
                    <a:moveTo>
                      <a:pt x="277326" y="768104"/>
                    </a:moveTo>
                    <a:cubicBezTo>
                      <a:pt x="212670" y="768104"/>
                      <a:pt x="160256" y="820518"/>
                      <a:pt x="160256" y="885174"/>
                    </a:cubicBezTo>
                    <a:lnTo>
                      <a:pt x="160256" y="957515"/>
                    </a:lnTo>
                    <a:cubicBezTo>
                      <a:pt x="160256" y="1022171"/>
                      <a:pt x="212670" y="1074585"/>
                      <a:pt x="277326" y="1074585"/>
                    </a:cubicBezTo>
                    <a:lnTo>
                      <a:pt x="2148305" y="1074585"/>
                    </a:lnTo>
                    <a:cubicBezTo>
                      <a:pt x="2212961" y="1074585"/>
                      <a:pt x="2265375" y="1022171"/>
                      <a:pt x="2265375" y="957515"/>
                    </a:cubicBezTo>
                    <a:lnTo>
                      <a:pt x="2265375" y="885174"/>
                    </a:lnTo>
                    <a:cubicBezTo>
                      <a:pt x="2265375" y="820518"/>
                      <a:pt x="2212961" y="768104"/>
                      <a:pt x="2148305" y="768104"/>
                    </a:cubicBezTo>
                    <a:close/>
                    <a:moveTo>
                      <a:pt x="277326" y="256422"/>
                    </a:moveTo>
                    <a:cubicBezTo>
                      <a:pt x="212670" y="256422"/>
                      <a:pt x="160256" y="308836"/>
                      <a:pt x="160256" y="373492"/>
                    </a:cubicBezTo>
                    <a:lnTo>
                      <a:pt x="160256" y="445833"/>
                    </a:lnTo>
                    <a:cubicBezTo>
                      <a:pt x="160256" y="510489"/>
                      <a:pt x="212670" y="562903"/>
                      <a:pt x="277326" y="562903"/>
                    </a:cubicBezTo>
                    <a:lnTo>
                      <a:pt x="2148305" y="562903"/>
                    </a:lnTo>
                    <a:cubicBezTo>
                      <a:pt x="2212961" y="562903"/>
                      <a:pt x="2265375" y="510489"/>
                      <a:pt x="2265375" y="445833"/>
                    </a:cubicBezTo>
                    <a:lnTo>
                      <a:pt x="2265375" y="373492"/>
                    </a:lnTo>
                    <a:cubicBezTo>
                      <a:pt x="2265375" y="308836"/>
                      <a:pt x="2212961" y="256422"/>
                      <a:pt x="2148305" y="256422"/>
                    </a:cubicBezTo>
                    <a:close/>
                    <a:moveTo>
                      <a:pt x="168606" y="0"/>
                    </a:moveTo>
                    <a:lnTo>
                      <a:pt x="2257024" y="0"/>
                    </a:lnTo>
                    <a:cubicBezTo>
                      <a:pt x="2350143" y="0"/>
                      <a:pt x="2425630" y="75487"/>
                      <a:pt x="2425630" y="168606"/>
                    </a:cubicBezTo>
                    <a:lnTo>
                      <a:pt x="2425630" y="3366445"/>
                    </a:lnTo>
                    <a:lnTo>
                      <a:pt x="2422041" y="3384223"/>
                    </a:lnTo>
                    <a:lnTo>
                      <a:pt x="3589" y="3384223"/>
                    </a:lnTo>
                    <a:lnTo>
                      <a:pt x="0" y="3366445"/>
                    </a:lnTo>
                    <a:lnTo>
                      <a:pt x="0" y="168606"/>
                    </a:lnTo>
                    <a:cubicBezTo>
                      <a:pt x="0" y="75487"/>
                      <a:pt x="75487" y="0"/>
                      <a:pt x="168606" y="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594835" y="2522441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803" y="2522441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342772" y="2522441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89296" y="2522441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594835" y="2755335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468803" y="2755335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342772" y="2755335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889296" y="2755335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594835" y="2992444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468803" y="2992444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3342772" y="2992444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889296" y="2992444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594835" y="3225338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468803" y="3225338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342772" y="3225338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889296" y="3225338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594835" y="3458176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3468803" y="3458176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342772" y="3458176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889296" y="3458176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594835" y="3691069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468803" y="3691069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342772" y="3691069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889296" y="3691069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2644149" y="3942911"/>
                <a:ext cx="1290816" cy="205673"/>
              </a:xfrm>
              <a:prstGeom prst="roundRect">
                <a:avLst>
                  <a:gd name="adj" fmla="val 35417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239735" y="2378938"/>
              <a:ext cx="1400447" cy="1825111"/>
              <a:chOff x="2593487" y="2378938"/>
              <a:chExt cx="1400447" cy="182511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685937" y="2646311"/>
                <a:ext cx="1201895" cy="1296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593487" y="3905054"/>
                <a:ext cx="1400447" cy="298995"/>
              </a:xfrm>
              <a:prstGeom prst="roundRect">
                <a:avLst>
                  <a:gd name="adj" fmla="val 4501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2733868" y="2378938"/>
                <a:ext cx="1102546" cy="1538264"/>
              </a:xfrm>
              <a:custGeom>
                <a:avLst/>
                <a:gdLst>
                  <a:gd name="connsiteX0" fmla="*/ 277326 w 2425630"/>
                  <a:gd name="connsiteY0" fmla="*/ 2829203 h 3384223"/>
                  <a:gd name="connsiteX1" fmla="*/ 160256 w 2425630"/>
                  <a:gd name="connsiteY1" fmla="*/ 2946273 h 3384223"/>
                  <a:gd name="connsiteX2" fmla="*/ 160256 w 2425630"/>
                  <a:gd name="connsiteY2" fmla="*/ 3018614 h 3384223"/>
                  <a:gd name="connsiteX3" fmla="*/ 277326 w 2425630"/>
                  <a:gd name="connsiteY3" fmla="*/ 3135684 h 3384223"/>
                  <a:gd name="connsiteX4" fmla="*/ 2148305 w 2425630"/>
                  <a:gd name="connsiteY4" fmla="*/ 3135684 h 3384223"/>
                  <a:gd name="connsiteX5" fmla="*/ 2265375 w 2425630"/>
                  <a:gd name="connsiteY5" fmla="*/ 3018614 h 3384223"/>
                  <a:gd name="connsiteX6" fmla="*/ 2265375 w 2425630"/>
                  <a:gd name="connsiteY6" fmla="*/ 2946273 h 3384223"/>
                  <a:gd name="connsiteX7" fmla="*/ 2148305 w 2425630"/>
                  <a:gd name="connsiteY7" fmla="*/ 2829203 h 3384223"/>
                  <a:gd name="connsiteX8" fmla="*/ 277326 w 2425630"/>
                  <a:gd name="connsiteY8" fmla="*/ 2308916 h 3384223"/>
                  <a:gd name="connsiteX9" fmla="*/ 160256 w 2425630"/>
                  <a:gd name="connsiteY9" fmla="*/ 2425986 h 3384223"/>
                  <a:gd name="connsiteX10" fmla="*/ 160256 w 2425630"/>
                  <a:gd name="connsiteY10" fmla="*/ 2498327 h 3384223"/>
                  <a:gd name="connsiteX11" fmla="*/ 277326 w 2425630"/>
                  <a:gd name="connsiteY11" fmla="*/ 2615397 h 3384223"/>
                  <a:gd name="connsiteX12" fmla="*/ 2148305 w 2425630"/>
                  <a:gd name="connsiteY12" fmla="*/ 2615397 h 3384223"/>
                  <a:gd name="connsiteX13" fmla="*/ 2265375 w 2425630"/>
                  <a:gd name="connsiteY13" fmla="*/ 2498327 h 3384223"/>
                  <a:gd name="connsiteX14" fmla="*/ 2265375 w 2425630"/>
                  <a:gd name="connsiteY14" fmla="*/ 2425986 h 3384223"/>
                  <a:gd name="connsiteX15" fmla="*/ 2148305 w 2425630"/>
                  <a:gd name="connsiteY15" fmla="*/ 2308916 h 3384223"/>
                  <a:gd name="connsiteX16" fmla="*/ 277326 w 2425630"/>
                  <a:gd name="connsiteY16" fmla="*/ 1797234 h 3384223"/>
                  <a:gd name="connsiteX17" fmla="*/ 160256 w 2425630"/>
                  <a:gd name="connsiteY17" fmla="*/ 1914304 h 3384223"/>
                  <a:gd name="connsiteX18" fmla="*/ 160256 w 2425630"/>
                  <a:gd name="connsiteY18" fmla="*/ 1986645 h 3384223"/>
                  <a:gd name="connsiteX19" fmla="*/ 277326 w 2425630"/>
                  <a:gd name="connsiteY19" fmla="*/ 2103715 h 3384223"/>
                  <a:gd name="connsiteX20" fmla="*/ 2148305 w 2425630"/>
                  <a:gd name="connsiteY20" fmla="*/ 2103715 h 3384223"/>
                  <a:gd name="connsiteX21" fmla="*/ 2265375 w 2425630"/>
                  <a:gd name="connsiteY21" fmla="*/ 1986645 h 3384223"/>
                  <a:gd name="connsiteX22" fmla="*/ 2265375 w 2425630"/>
                  <a:gd name="connsiteY22" fmla="*/ 1914304 h 3384223"/>
                  <a:gd name="connsiteX23" fmla="*/ 2148305 w 2425630"/>
                  <a:gd name="connsiteY23" fmla="*/ 1797234 h 3384223"/>
                  <a:gd name="connsiteX24" fmla="*/ 277326 w 2425630"/>
                  <a:gd name="connsiteY24" fmla="*/ 1288391 h 3384223"/>
                  <a:gd name="connsiteX25" fmla="*/ 160256 w 2425630"/>
                  <a:gd name="connsiteY25" fmla="*/ 1405461 h 3384223"/>
                  <a:gd name="connsiteX26" fmla="*/ 160256 w 2425630"/>
                  <a:gd name="connsiteY26" fmla="*/ 1477802 h 3384223"/>
                  <a:gd name="connsiteX27" fmla="*/ 277326 w 2425630"/>
                  <a:gd name="connsiteY27" fmla="*/ 1594872 h 3384223"/>
                  <a:gd name="connsiteX28" fmla="*/ 2148305 w 2425630"/>
                  <a:gd name="connsiteY28" fmla="*/ 1594872 h 3384223"/>
                  <a:gd name="connsiteX29" fmla="*/ 2265375 w 2425630"/>
                  <a:gd name="connsiteY29" fmla="*/ 1477802 h 3384223"/>
                  <a:gd name="connsiteX30" fmla="*/ 2265375 w 2425630"/>
                  <a:gd name="connsiteY30" fmla="*/ 1405461 h 3384223"/>
                  <a:gd name="connsiteX31" fmla="*/ 2148305 w 2425630"/>
                  <a:gd name="connsiteY31" fmla="*/ 1288391 h 3384223"/>
                  <a:gd name="connsiteX32" fmla="*/ 277326 w 2425630"/>
                  <a:gd name="connsiteY32" fmla="*/ 768104 h 3384223"/>
                  <a:gd name="connsiteX33" fmla="*/ 160256 w 2425630"/>
                  <a:gd name="connsiteY33" fmla="*/ 885174 h 3384223"/>
                  <a:gd name="connsiteX34" fmla="*/ 160256 w 2425630"/>
                  <a:gd name="connsiteY34" fmla="*/ 957515 h 3384223"/>
                  <a:gd name="connsiteX35" fmla="*/ 277326 w 2425630"/>
                  <a:gd name="connsiteY35" fmla="*/ 1074585 h 3384223"/>
                  <a:gd name="connsiteX36" fmla="*/ 2148305 w 2425630"/>
                  <a:gd name="connsiteY36" fmla="*/ 1074585 h 3384223"/>
                  <a:gd name="connsiteX37" fmla="*/ 2265375 w 2425630"/>
                  <a:gd name="connsiteY37" fmla="*/ 957515 h 3384223"/>
                  <a:gd name="connsiteX38" fmla="*/ 2265375 w 2425630"/>
                  <a:gd name="connsiteY38" fmla="*/ 885174 h 3384223"/>
                  <a:gd name="connsiteX39" fmla="*/ 2148305 w 2425630"/>
                  <a:gd name="connsiteY39" fmla="*/ 768104 h 3384223"/>
                  <a:gd name="connsiteX40" fmla="*/ 277326 w 2425630"/>
                  <a:gd name="connsiteY40" fmla="*/ 256422 h 3384223"/>
                  <a:gd name="connsiteX41" fmla="*/ 160256 w 2425630"/>
                  <a:gd name="connsiteY41" fmla="*/ 373492 h 3384223"/>
                  <a:gd name="connsiteX42" fmla="*/ 160256 w 2425630"/>
                  <a:gd name="connsiteY42" fmla="*/ 445833 h 3384223"/>
                  <a:gd name="connsiteX43" fmla="*/ 277326 w 2425630"/>
                  <a:gd name="connsiteY43" fmla="*/ 562903 h 3384223"/>
                  <a:gd name="connsiteX44" fmla="*/ 2148305 w 2425630"/>
                  <a:gd name="connsiteY44" fmla="*/ 562903 h 3384223"/>
                  <a:gd name="connsiteX45" fmla="*/ 2265375 w 2425630"/>
                  <a:gd name="connsiteY45" fmla="*/ 445833 h 3384223"/>
                  <a:gd name="connsiteX46" fmla="*/ 2265375 w 2425630"/>
                  <a:gd name="connsiteY46" fmla="*/ 373492 h 3384223"/>
                  <a:gd name="connsiteX47" fmla="*/ 2148305 w 2425630"/>
                  <a:gd name="connsiteY47" fmla="*/ 256422 h 3384223"/>
                  <a:gd name="connsiteX48" fmla="*/ 168606 w 2425630"/>
                  <a:gd name="connsiteY48" fmla="*/ 0 h 3384223"/>
                  <a:gd name="connsiteX49" fmla="*/ 2257024 w 2425630"/>
                  <a:gd name="connsiteY49" fmla="*/ 0 h 3384223"/>
                  <a:gd name="connsiteX50" fmla="*/ 2425630 w 2425630"/>
                  <a:gd name="connsiteY50" fmla="*/ 168606 h 3384223"/>
                  <a:gd name="connsiteX51" fmla="*/ 2425630 w 2425630"/>
                  <a:gd name="connsiteY51" fmla="*/ 3366445 h 3384223"/>
                  <a:gd name="connsiteX52" fmla="*/ 2422041 w 2425630"/>
                  <a:gd name="connsiteY52" fmla="*/ 3384223 h 3384223"/>
                  <a:gd name="connsiteX53" fmla="*/ 3589 w 2425630"/>
                  <a:gd name="connsiteY53" fmla="*/ 3384223 h 3384223"/>
                  <a:gd name="connsiteX54" fmla="*/ 0 w 2425630"/>
                  <a:gd name="connsiteY54" fmla="*/ 3366445 h 3384223"/>
                  <a:gd name="connsiteX55" fmla="*/ 0 w 2425630"/>
                  <a:gd name="connsiteY55" fmla="*/ 168606 h 3384223"/>
                  <a:gd name="connsiteX56" fmla="*/ 168606 w 2425630"/>
                  <a:gd name="connsiteY56" fmla="*/ 0 h 338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425630" h="3384223">
                    <a:moveTo>
                      <a:pt x="277326" y="2829203"/>
                    </a:moveTo>
                    <a:cubicBezTo>
                      <a:pt x="212670" y="2829203"/>
                      <a:pt x="160256" y="2881617"/>
                      <a:pt x="160256" y="2946273"/>
                    </a:cubicBezTo>
                    <a:lnTo>
                      <a:pt x="160256" y="3018614"/>
                    </a:lnTo>
                    <a:cubicBezTo>
                      <a:pt x="160256" y="3083270"/>
                      <a:pt x="212670" y="3135684"/>
                      <a:pt x="277326" y="3135684"/>
                    </a:cubicBezTo>
                    <a:lnTo>
                      <a:pt x="2148305" y="3135684"/>
                    </a:lnTo>
                    <a:cubicBezTo>
                      <a:pt x="2212961" y="3135684"/>
                      <a:pt x="2265375" y="3083270"/>
                      <a:pt x="2265375" y="3018614"/>
                    </a:cubicBezTo>
                    <a:lnTo>
                      <a:pt x="2265375" y="2946273"/>
                    </a:lnTo>
                    <a:cubicBezTo>
                      <a:pt x="2265375" y="2881617"/>
                      <a:pt x="2212961" y="2829203"/>
                      <a:pt x="2148305" y="2829203"/>
                    </a:cubicBezTo>
                    <a:close/>
                    <a:moveTo>
                      <a:pt x="277326" y="2308916"/>
                    </a:moveTo>
                    <a:cubicBezTo>
                      <a:pt x="212670" y="2308916"/>
                      <a:pt x="160256" y="2361330"/>
                      <a:pt x="160256" y="2425986"/>
                    </a:cubicBezTo>
                    <a:lnTo>
                      <a:pt x="160256" y="2498327"/>
                    </a:lnTo>
                    <a:cubicBezTo>
                      <a:pt x="160256" y="2562983"/>
                      <a:pt x="212670" y="2615397"/>
                      <a:pt x="277326" y="2615397"/>
                    </a:cubicBezTo>
                    <a:lnTo>
                      <a:pt x="2148305" y="2615397"/>
                    </a:lnTo>
                    <a:cubicBezTo>
                      <a:pt x="2212961" y="2615397"/>
                      <a:pt x="2265375" y="2562983"/>
                      <a:pt x="2265375" y="2498327"/>
                    </a:cubicBezTo>
                    <a:lnTo>
                      <a:pt x="2265375" y="2425986"/>
                    </a:lnTo>
                    <a:cubicBezTo>
                      <a:pt x="2265375" y="2361330"/>
                      <a:pt x="2212961" y="2308916"/>
                      <a:pt x="2148305" y="2308916"/>
                    </a:cubicBezTo>
                    <a:close/>
                    <a:moveTo>
                      <a:pt x="277326" y="1797234"/>
                    </a:moveTo>
                    <a:cubicBezTo>
                      <a:pt x="212670" y="1797234"/>
                      <a:pt x="160256" y="1849648"/>
                      <a:pt x="160256" y="1914304"/>
                    </a:cubicBezTo>
                    <a:lnTo>
                      <a:pt x="160256" y="1986645"/>
                    </a:lnTo>
                    <a:cubicBezTo>
                      <a:pt x="160256" y="2051301"/>
                      <a:pt x="212670" y="2103715"/>
                      <a:pt x="277326" y="2103715"/>
                    </a:cubicBezTo>
                    <a:lnTo>
                      <a:pt x="2148305" y="2103715"/>
                    </a:lnTo>
                    <a:cubicBezTo>
                      <a:pt x="2212961" y="2103715"/>
                      <a:pt x="2265375" y="2051301"/>
                      <a:pt x="2265375" y="1986645"/>
                    </a:cubicBezTo>
                    <a:lnTo>
                      <a:pt x="2265375" y="1914304"/>
                    </a:lnTo>
                    <a:cubicBezTo>
                      <a:pt x="2265375" y="1849648"/>
                      <a:pt x="2212961" y="1797234"/>
                      <a:pt x="2148305" y="1797234"/>
                    </a:cubicBezTo>
                    <a:close/>
                    <a:moveTo>
                      <a:pt x="277326" y="1288391"/>
                    </a:moveTo>
                    <a:cubicBezTo>
                      <a:pt x="212670" y="1288391"/>
                      <a:pt x="160256" y="1340805"/>
                      <a:pt x="160256" y="1405461"/>
                    </a:cubicBezTo>
                    <a:lnTo>
                      <a:pt x="160256" y="1477802"/>
                    </a:lnTo>
                    <a:cubicBezTo>
                      <a:pt x="160256" y="1542458"/>
                      <a:pt x="212670" y="1594872"/>
                      <a:pt x="277326" y="1594872"/>
                    </a:cubicBezTo>
                    <a:lnTo>
                      <a:pt x="2148305" y="1594872"/>
                    </a:lnTo>
                    <a:cubicBezTo>
                      <a:pt x="2212961" y="1594872"/>
                      <a:pt x="2265375" y="1542458"/>
                      <a:pt x="2265375" y="1477802"/>
                    </a:cubicBezTo>
                    <a:lnTo>
                      <a:pt x="2265375" y="1405461"/>
                    </a:lnTo>
                    <a:cubicBezTo>
                      <a:pt x="2265375" y="1340805"/>
                      <a:pt x="2212961" y="1288391"/>
                      <a:pt x="2148305" y="1288391"/>
                    </a:cubicBezTo>
                    <a:close/>
                    <a:moveTo>
                      <a:pt x="277326" y="768104"/>
                    </a:moveTo>
                    <a:cubicBezTo>
                      <a:pt x="212670" y="768104"/>
                      <a:pt x="160256" y="820518"/>
                      <a:pt x="160256" y="885174"/>
                    </a:cubicBezTo>
                    <a:lnTo>
                      <a:pt x="160256" y="957515"/>
                    </a:lnTo>
                    <a:cubicBezTo>
                      <a:pt x="160256" y="1022171"/>
                      <a:pt x="212670" y="1074585"/>
                      <a:pt x="277326" y="1074585"/>
                    </a:cubicBezTo>
                    <a:lnTo>
                      <a:pt x="2148305" y="1074585"/>
                    </a:lnTo>
                    <a:cubicBezTo>
                      <a:pt x="2212961" y="1074585"/>
                      <a:pt x="2265375" y="1022171"/>
                      <a:pt x="2265375" y="957515"/>
                    </a:cubicBezTo>
                    <a:lnTo>
                      <a:pt x="2265375" y="885174"/>
                    </a:lnTo>
                    <a:cubicBezTo>
                      <a:pt x="2265375" y="820518"/>
                      <a:pt x="2212961" y="768104"/>
                      <a:pt x="2148305" y="768104"/>
                    </a:cubicBezTo>
                    <a:close/>
                    <a:moveTo>
                      <a:pt x="277326" y="256422"/>
                    </a:moveTo>
                    <a:cubicBezTo>
                      <a:pt x="212670" y="256422"/>
                      <a:pt x="160256" y="308836"/>
                      <a:pt x="160256" y="373492"/>
                    </a:cubicBezTo>
                    <a:lnTo>
                      <a:pt x="160256" y="445833"/>
                    </a:lnTo>
                    <a:cubicBezTo>
                      <a:pt x="160256" y="510489"/>
                      <a:pt x="212670" y="562903"/>
                      <a:pt x="277326" y="562903"/>
                    </a:cubicBezTo>
                    <a:lnTo>
                      <a:pt x="2148305" y="562903"/>
                    </a:lnTo>
                    <a:cubicBezTo>
                      <a:pt x="2212961" y="562903"/>
                      <a:pt x="2265375" y="510489"/>
                      <a:pt x="2265375" y="445833"/>
                    </a:cubicBezTo>
                    <a:lnTo>
                      <a:pt x="2265375" y="373492"/>
                    </a:lnTo>
                    <a:cubicBezTo>
                      <a:pt x="2265375" y="308836"/>
                      <a:pt x="2212961" y="256422"/>
                      <a:pt x="2148305" y="256422"/>
                    </a:cubicBezTo>
                    <a:close/>
                    <a:moveTo>
                      <a:pt x="168606" y="0"/>
                    </a:moveTo>
                    <a:lnTo>
                      <a:pt x="2257024" y="0"/>
                    </a:lnTo>
                    <a:cubicBezTo>
                      <a:pt x="2350143" y="0"/>
                      <a:pt x="2425630" y="75487"/>
                      <a:pt x="2425630" y="168606"/>
                    </a:cubicBezTo>
                    <a:lnTo>
                      <a:pt x="2425630" y="3366445"/>
                    </a:lnTo>
                    <a:lnTo>
                      <a:pt x="2422041" y="3384223"/>
                    </a:lnTo>
                    <a:lnTo>
                      <a:pt x="3589" y="3384223"/>
                    </a:lnTo>
                    <a:lnTo>
                      <a:pt x="0" y="3366445"/>
                    </a:lnTo>
                    <a:lnTo>
                      <a:pt x="0" y="168606"/>
                    </a:lnTo>
                    <a:cubicBezTo>
                      <a:pt x="0" y="75487"/>
                      <a:pt x="75487" y="0"/>
                      <a:pt x="168606" y="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594835" y="2522441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468803" y="2522441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342772" y="2522441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889296" y="2522441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594835" y="2755335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468803" y="2755335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342772" y="2755335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889296" y="2755335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94835" y="2992444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468803" y="2992444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342772" y="2992444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89296" y="2992444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594835" y="3225338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468803" y="3225338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342772" y="3225338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89296" y="3225338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594835" y="3458176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468803" y="3458176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342772" y="3458176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889296" y="3458176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594835" y="3691069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468803" y="3691069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342772" y="3691069"/>
                <a:ext cx="85409" cy="854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889296" y="3691069"/>
                <a:ext cx="85409" cy="85409"/>
              </a:xfrm>
              <a:prstGeom prst="ellips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644149" y="3942911"/>
                <a:ext cx="1290816" cy="205673"/>
              </a:xfrm>
              <a:prstGeom prst="roundRect">
                <a:avLst>
                  <a:gd name="adj" fmla="val 35417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648571" y="1915295"/>
              <a:ext cx="1979059" cy="2579179"/>
              <a:chOff x="5014362" y="1366886"/>
              <a:chExt cx="3081020" cy="401529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217754" y="1955114"/>
                <a:ext cx="2644201" cy="28525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014362" y="4724383"/>
                <a:ext cx="3081020" cy="657797"/>
              </a:xfrm>
              <a:prstGeom prst="roundRect">
                <a:avLst>
                  <a:gd name="adj" fmla="val 4501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323203" y="1366886"/>
                <a:ext cx="2425630" cy="3384223"/>
              </a:xfrm>
              <a:custGeom>
                <a:avLst/>
                <a:gdLst>
                  <a:gd name="connsiteX0" fmla="*/ 277326 w 2425630"/>
                  <a:gd name="connsiteY0" fmla="*/ 2829203 h 3384223"/>
                  <a:gd name="connsiteX1" fmla="*/ 160256 w 2425630"/>
                  <a:gd name="connsiteY1" fmla="*/ 2946273 h 3384223"/>
                  <a:gd name="connsiteX2" fmla="*/ 160256 w 2425630"/>
                  <a:gd name="connsiteY2" fmla="*/ 3018614 h 3384223"/>
                  <a:gd name="connsiteX3" fmla="*/ 277326 w 2425630"/>
                  <a:gd name="connsiteY3" fmla="*/ 3135684 h 3384223"/>
                  <a:gd name="connsiteX4" fmla="*/ 2148305 w 2425630"/>
                  <a:gd name="connsiteY4" fmla="*/ 3135684 h 3384223"/>
                  <a:gd name="connsiteX5" fmla="*/ 2265375 w 2425630"/>
                  <a:gd name="connsiteY5" fmla="*/ 3018614 h 3384223"/>
                  <a:gd name="connsiteX6" fmla="*/ 2265375 w 2425630"/>
                  <a:gd name="connsiteY6" fmla="*/ 2946273 h 3384223"/>
                  <a:gd name="connsiteX7" fmla="*/ 2148305 w 2425630"/>
                  <a:gd name="connsiteY7" fmla="*/ 2829203 h 3384223"/>
                  <a:gd name="connsiteX8" fmla="*/ 277326 w 2425630"/>
                  <a:gd name="connsiteY8" fmla="*/ 2308916 h 3384223"/>
                  <a:gd name="connsiteX9" fmla="*/ 160256 w 2425630"/>
                  <a:gd name="connsiteY9" fmla="*/ 2425986 h 3384223"/>
                  <a:gd name="connsiteX10" fmla="*/ 160256 w 2425630"/>
                  <a:gd name="connsiteY10" fmla="*/ 2498327 h 3384223"/>
                  <a:gd name="connsiteX11" fmla="*/ 277326 w 2425630"/>
                  <a:gd name="connsiteY11" fmla="*/ 2615397 h 3384223"/>
                  <a:gd name="connsiteX12" fmla="*/ 2148305 w 2425630"/>
                  <a:gd name="connsiteY12" fmla="*/ 2615397 h 3384223"/>
                  <a:gd name="connsiteX13" fmla="*/ 2265375 w 2425630"/>
                  <a:gd name="connsiteY13" fmla="*/ 2498327 h 3384223"/>
                  <a:gd name="connsiteX14" fmla="*/ 2265375 w 2425630"/>
                  <a:gd name="connsiteY14" fmla="*/ 2425986 h 3384223"/>
                  <a:gd name="connsiteX15" fmla="*/ 2148305 w 2425630"/>
                  <a:gd name="connsiteY15" fmla="*/ 2308916 h 3384223"/>
                  <a:gd name="connsiteX16" fmla="*/ 277326 w 2425630"/>
                  <a:gd name="connsiteY16" fmla="*/ 1797234 h 3384223"/>
                  <a:gd name="connsiteX17" fmla="*/ 160256 w 2425630"/>
                  <a:gd name="connsiteY17" fmla="*/ 1914304 h 3384223"/>
                  <a:gd name="connsiteX18" fmla="*/ 160256 w 2425630"/>
                  <a:gd name="connsiteY18" fmla="*/ 1986645 h 3384223"/>
                  <a:gd name="connsiteX19" fmla="*/ 277326 w 2425630"/>
                  <a:gd name="connsiteY19" fmla="*/ 2103715 h 3384223"/>
                  <a:gd name="connsiteX20" fmla="*/ 2148305 w 2425630"/>
                  <a:gd name="connsiteY20" fmla="*/ 2103715 h 3384223"/>
                  <a:gd name="connsiteX21" fmla="*/ 2265375 w 2425630"/>
                  <a:gd name="connsiteY21" fmla="*/ 1986645 h 3384223"/>
                  <a:gd name="connsiteX22" fmla="*/ 2265375 w 2425630"/>
                  <a:gd name="connsiteY22" fmla="*/ 1914304 h 3384223"/>
                  <a:gd name="connsiteX23" fmla="*/ 2148305 w 2425630"/>
                  <a:gd name="connsiteY23" fmla="*/ 1797234 h 3384223"/>
                  <a:gd name="connsiteX24" fmla="*/ 277326 w 2425630"/>
                  <a:gd name="connsiteY24" fmla="*/ 1288391 h 3384223"/>
                  <a:gd name="connsiteX25" fmla="*/ 160256 w 2425630"/>
                  <a:gd name="connsiteY25" fmla="*/ 1405461 h 3384223"/>
                  <a:gd name="connsiteX26" fmla="*/ 160256 w 2425630"/>
                  <a:gd name="connsiteY26" fmla="*/ 1477802 h 3384223"/>
                  <a:gd name="connsiteX27" fmla="*/ 277326 w 2425630"/>
                  <a:gd name="connsiteY27" fmla="*/ 1594872 h 3384223"/>
                  <a:gd name="connsiteX28" fmla="*/ 2148305 w 2425630"/>
                  <a:gd name="connsiteY28" fmla="*/ 1594872 h 3384223"/>
                  <a:gd name="connsiteX29" fmla="*/ 2265375 w 2425630"/>
                  <a:gd name="connsiteY29" fmla="*/ 1477802 h 3384223"/>
                  <a:gd name="connsiteX30" fmla="*/ 2265375 w 2425630"/>
                  <a:gd name="connsiteY30" fmla="*/ 1405461 h 3384223"/>
                  <a:gd name="connsiteX31" fmla="*/ 2148305 w 2425630"/>
                  <a:gd name="connsiteY31" fmla="*/ 1288391 h 3384223"/>
                  <a:gd name="connsiteX32" fmla="*/ 277326 w 2425630"/>
                  <a:gd name="connsiteY32" fmla="*/ 768104 h 3384223"/>
                  <a:gd name="connsiteX33" fmla="*/ 160256 w 2425630"/>
                  <a:gd name="connsiteY33" fmla="*/ 885174 h 3384223"/>
                  <a:gd name="connsiteX34" fmla="*/ 160256 w 2425630"/>
                  <a:gd name="connsiteY34" fmla="*/ 957515 h 3384223"/>
                  <a:gd name="connsiteX35" fmla="*/ 277326 w 2425630"/>
                  <a:gd name="connsiteY35" fmla="*/ 1074585 h 3384223"/>
                  <a:gd name="connsiteX36" fmla="*/ 2148305 w 2425630"/>
                  <a:gd name="connsiteY36" fmla="*/ 1074585 h 3384223"/>
                  <a:gd name="connsiteX37" fmla="*/ 2265375 w 2425630"/>
                  <a:gd name="connsiteY37" fmla="*/ 957515 h 3384223"/>
                  <a:gd name="connsiteX38" fmla="*/ 2265375 w 2425630"/>
                  <a:gd name="connsiteY38" fmla="*/ 885174 h 3384223"/>
                  <a:gd name="connsiteX39" fmla="*/ 2148305 w 2425630"/>
                  <a:gd name="connsiteY39" fmla="*/ 768104 h 3384223"/>
                  <a:gd name="connsiteX40" fmla="*/ 277326 w 2425630"/>
                  <a:gd name="connsiteY40" fmla="*/ 256422 h 3384223"/>
                  <a:gd name="connsiteX41" fmla="*/ 160256 w 2425630"/>
                  <a:gd name="connsiteY41" fmla="*/ 373492 h 3384223"/>
                  <a:gd name="connsiteX42" fmla="*/ 160256 w 2425630"/>
                  <a:gd name="connsiteY42" fmla="*/ 445833 h 3384223"/>
                  <a:gd name="connsiteX43" fmla="*/ 277326 w 2425630"/>
                  <a:gd name="connsiteY43" fmla="*/ 562903 h 3384223"/>
                  <a:gd name="connsiteX44" fmla="*/ 2148305 w 2425630"/>
                  <a:gd name="connsiteY44" fmla="*/ 562903 h 3384223"/>
                  <a:gd name="connsiteX45" fmla="*/ 2265375 w 2425630"/>
                  <a:gd name="connsiteY45" fmla="*/ 445833 h 3384223"/>
                  <a:gd name="connsiteX46" fmla="*/ 2265375 w 2425630"/>
                  <a:gd name="connsiteY46" fmla="*/ 373492 h 3384223"/>
                  <a:gd name="connsiteX47" fmla="*/ 2148305 w 2425630"/>
                  <a:gd name="connsiteY47" fmla="*/ 256422 h 3384223"/>
                  <a:gd name="connsiteX48" fmla="*/ 168606 w 2425630"/>
                  <a:gd name="connsiteY48" fmla="*/ 0 h 3384223"/>
                  <a:gd name="connsiteX49" fmla="*/ 2257024 w 2425630"/>
                  <a:gd name="connsiteY49" fmla="*/ 0 h 3384223"/>
                  <a:gd name="connsiteX50" fmla="*/ 2425630 w 2425630"/>
                  <a:gd name="connsiteY50" fmla="*/ 168606 h 3384223"/>
                  <a:gd name="connsiteX51" fmla="*/ 2425630 w 2425630"/>
                  <a:gd name="connsiteY51" fmla="*/ 3366445 h 3384223"/>
                  <a:gd name="connsiteX52" fmla="*/ 2422041 w 2425630"/>
                  <a:gd name="connsiteY52" fmla="*/ 3384223 h 3384223"/>
                  <a:gd name="connsiteX53" fmla="*/ 3589 w 2425630"/>
                  <a:gd name="connsiteY53" fmla="*/ 3384223 h 3384223"/>
                  <a:gd name="connsiteX54" fmla="*/ 0 w 2425630"/>
                  <a:gd name="connsiteY54" fmla="*/ 3366445 h 3384223"/>
                  <a:gd name="connsiteX55" fmla="*/ 0 w 2425630"/>
                  <a:gd name="connsiteY55" fmla="*/ 168606 h 3384223"/>
                  <a:gd name="connsiteX56" fmla="*/ 168606 w 2425630"/>
                  <a:gd name="connsiteY56" fmla="*/ 0 h 338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425630" h="3384223">
                    <a:moveTo>
                      <a:pt x="277326" y="2829203"/>
                    </a:moveTo>
                    <a:cubicBezTo>
                      <a:pt x="212670" y="2829203"/>
                      <a:pt x="160256" y="2881617"/>
                      <a:pt x="160256" y="2946273"/>
                    </a:cubicBezTo>
                    <a:lnTo>
                      <a:pt x="160256" y="3018614"/>
                    </a:lnTo>
                    <a:cubicBezTo>
                      <a:pt x="160256" y="3083270"/>
                      <a:pt x="212670" y="3135684"/>
                      <a:pt x="277326" y="3135684"/>
                    </a:cubicBezTo>
                    <a:lnTo>
                      <a:pt x="2148305" y="3135684"/>
                    </a:lnTo>
                    <a:cubicBezTo>
                      <a:pt x="2212961" y="3135684"/>
                      <a:pt x="2265375" y="3083270"/>
                      <a:pt x="2265375" y="3018614"/>
                    </a:cubicBezTo>
                    <a:lnTo>
                      <a:pt x="2265375" y="2946273"/>
                    </a:lnTo>
                    <a:cubicBezTo>
                      <a:pt x="2265375" y="2881617"/>
                      <a:pt x="2212961" y="2829203"/>
                      <a:pt x="2148305" y="2829203"/>
                    </a:cubicBezTo>
                    <a:close/>
                    <a:moveTo>
                      <a:pt x="277326" y="2308916"/>
                    </a:moveTo>
                    <a:cubicBezTo>
                      <a:pt x="212670" y="2308916"/>
                      <a:pt x="160256" y="2361330"/>
                      <a:pt x="160256" y="2425986"/>
                    </a:cubicBezTo>
                    <a:lnTo>
                      <a:pt x="160256" y="2498327"/>
                    </a:lnTo>
                    <a:cubicBezTo>
                      <a:pt x="160256" y="2562983"/>
                      <a:pt x="212670" y="2615397"/>
                      <a:pt x="277326" y="2615397"/>
                    </a:cubicBezTo>
                    <a:lnTo>
                      <a:pt x="2148305" y="2615397"/>
                    </a:lnTo>
                    <a:cubicBezTo>
                      <a:pt x="2212961" y="2615397"/>
                      <a:pt x="2265375" y="2562983"/>
                      <a:pt x="2265375" y="2498327"/>
                    </a:cubicBezTo>
                    <a:lnTo>
                      <a:pt x="2265375" y="2425986"/>
                    </a:lnTo>
                    <a:cubicBezTo>
                      <a:pt x="2265375" y="2361330"/>
                      <a:pt x="2212961" y="2308916"/>
                      <a:pt x="2148305" y="2308916"/>
                    </a:cubicBezTo>
                    <a:close/>
                    <a:moveTo>
                      <a:pt x="277326" y="1797234"/>
                    </a:moveTo>
                    <a:cubicBezTo>
                      <a:pt x="212670" y="1797234"/>
                      <a:pt x="160256" y="1849648"/>
                      <a:pt x="160256" y="1914304"/>
                    </a:cubicBezTo>
                    <a:lnTo>
                      <a:pt x="160256" y="1986645"/>
                    </a:lnTo>
                    <a:cubicBezTo>
                      <a:pt x="160256" y="2051301"/>
                      <a:pt x="212670" y="2103715"/>
                      <a:pt x="277326" y="2103715"/>
                    </a:cubicBezTo>
                    <a:lnTo>
                      <a:pt x="2148305" y="2103715"/>
                    </a:lnTo>
                    <a:cubicBezTo>
                      <a:pt x="2212961" y="2103715"/>
                      <a:pt x="2265375" y="2051301"/>
                      <a:pt x="2265375" y="1986645"/>
                    </a:cubicBezTo>
                    <a:lnTo>
                      <a:pt x="2265375" y="1914304"/>
                    </a:lnTo>
                    <a:cubicBezTo>
                      <a:pt x="2265375" y="1849648"/>
                      <a:pt x="2212961" y="1797234"/>
                      <a:pt x="2148305" y="1797234"/>
                    </a:cubicBezTo>
                    <a:close/>
                    <a:moveTo>
                      <a:pt x="277326" y="1288391"/>
                    </a:moveTo>
                    <a:cubicBezTo>
                      <a:pt x="212670" y="1288391"/>
                      <a:pt x="160256" y="1340805"/>
                      <a:pt x="160256" y="1405461"/>
                    </a:cubicBezTo>
                    <a:lnTo>
                      <a:pt x="160256" y="1477802"/>
                    </a:lnTo>
                    <a:cubicBezTo>
                      <a:pt x="160256" y="1542458"/>
                      <a:pt x="212670" y="1594872"/>
                      <a:pt x="277326" y="1594872"/>
                    </a:cubicBezTo>
                    <a:lnTo>
                      <a:pt x="2148305" y="1594872"/>
                    </a:lnTo>
                    <a:cubicBezTo>
                      <a:pt x="2212961" y="1594872"/>
                      <a:pt x="2265375" y="1542458"/>
                      <a:pt x="2265375" y="1477802"/>
                    </a:cubicBezTo>
                    <a:lnTo>
                      <a:pt x="2265375" y="1405461"/>
                    </a:lnTo>
                    <a:cubicBezTo>
                      <a:pt x="2265375" y="1340805"/>
                      <a:pt x="2212961" y="1288391"/>
                      <a:pt x="2148305" y="1288391"/>
                    </a:cubicBezTo>
                    <a:close/>
                    <a:moveTo>
                      <a:pt x="277326" y="768104"/>
                    </a:moveTo>
                    <a:cubicBezTo>
                      <a:pt x="212670" y="768104"/>
                      <a:pt x="160256" y="820518"/>
                      <a:pt x="160256" y="885174"/>
                    </a:cubicBezTo>
                    <a:lnTo>
                      <a:pt x="160256" y="957515"/>
                    </a:lnTo>
                    <a:cubicBezTo>
                      <a:pt x="160256" y="1022171"/>
                      <a:pt x="212670" y="1074585"/>
                      <a:pt x="277326" y="1074585"/>
                    </a:cubicBezTo>
                    <a:lnTo>
                      <a:pt x="2148305" y="1074585"/>
                    </a:lnTo>
                    <a:cubicBezTo>
                      <a:pt x="2212961" y="1074585"/>
                      <a:pt x="2265375" y="1022171"/>
                      <a:pt x="2265375" y="957515"/>
                    </a:cubicBezTo>
                    <a:lnTo>
                      <a:pt x="2265375" y="885174"/>
                    </a:lnTo>
                    <a:cubicBezTo>
                      <a:pt x="2265375" y="820518"/>
                      <a:pt x="2212961" y="768104"/>
                      <a:pt x="2148305" y="768104"/>
                    </a:cubicBezTo>
                    <a:close/>
                    <a:moveTo>
                      <a:pt x="277326" y="256422"/>
                    </a:moveTo>
                    <a:cubicBezTo>
                      <a:pt x="212670" y="256422"/>
                      <a:pt x="160256" y="308836"/>
                      <a:pt x="160256" y="373492"/>
                    </a:cubicBezTo>
                    <a:lnTo>
                      <a:pt x="160256" y="445833"/>
                    </a:lnTo>
                    <a:cubicBezTo>
                      <a:pt x="160256" y="510489"/>
                      <a:pt x="212670" y="562903"/>
                      <a:pt x="277326" y="562903"/>
                    </a:cubicBezTo>
                    <a:lnTo>
                      <a:pt x="2148305" y="562903"/>
                    </a:lnTo>
                    <a:cubicBezTo>
                      <a:pt x="2212961" y="562903"/>
                      <a:pt x="2265375" y="510489"/>
                      <a:pt x="2265375" y="445833"/>
                    </a:cubicBezTo>
                    <a:lnTo>
                      <a:pt x="2265375" y="373492"/>
                    </a:lnTo>
                    <a:cubicBezTo>
                      <a:pt x="2265375" y="308836"/>
                      <a:pt x="2212961" y="256422"/>
                      <a:pt x="2148305" y="256422"/>
                    </a:cubicBezTo>
                    <a:close/>
                    <a:moveTo>
                      <a:pt x="168606" y="0"/>
                    </a:moveTo>
                    <a:lnTo>
                      <a:pt x="2257024" y="0"/>
                    </a:lnTo>
                    <a:cubicBezTo>
                      <a:pt x="2350143" y="0"/>
                      <a:pt x="2425630" y="75487"/>
                      <a:pt x="2425630" y="168606"/>
                    </a:cubicBezTo>
                    <a:lnTo>
                      <a:pt x="2425630" y="3366445"/>
                    </a:lnTo>
                    <a:lnTo>
                      <a:pt x="2422041" y="3384223"/>
                    </a:lnTo>
                    <a:lnTo>
                      <a:pt x="3589" y="3384223"/>
                    </a:lnTo>
                    <a:lnTo>
                      <a:pt x="0" y="3366445"/>
                    </a:lnTo>
                    <a:lnTo>
                      <a:pt x="0" y="168606"/>
                    </a:lnTo>
                    <a:cubicBezTo>
                      <a:pt x="0" y="75487"/>
                      <a:pt x="75487" y="0"/>
                      <a:pt x="16860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217354" y="1682597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940081" y="1682597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662808" y="1682597"/>
                <a:ext cx="187902" cy="18790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665150" y="1682597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217354" y="2194969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940081" y="2194969"/>
                <a:ext cx="187902" cy="18790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662808" y="2194969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665150" y="2194969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217354" y="2716616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40081" y="2716616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662808" y="2716616"/>
                <a:ext cx="187902" cy="18790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665150" y="2716616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217354" y="3228988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940081" y="3228988"/>
                <a:ext cx="187902" cy="18790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62808" y="3228988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665150" y="3228988"/>
                <a:ext cx="187902" cy="18790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217354" y="3741238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940081" y="3741238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662808" y="3741238"/>
                <a:ext cx="187902" cy="18790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665150" y="3741238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217354" y="4253610"/>
                <a:ext cx="187902" cy="18790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940081" y="4253610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62808" y="4253610"/>
                <a:ext cx="187902" cy="18790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665150" y="4253610"/>
                <a:ext cx="187902" cy="18790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5125820" y="4807669"/>
                <a:ext cx="2839829" cy="452487"/>
              </a:xfrm>
              <a:prstGeom prst="roundRect">
                <a:avLst>
                  <a:gd name="adj" fmla="val 35417"/>
                </a:avLst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5998043" y="1589888"/>
            <a:ext cx="1657127" cy="4437837"/>
            <a:chOff x="5087453" y="1301018"/>
            <a:chExt cx="2036554" cy="5453953"/>
          </a:xfrm>
        </p:grpSpPr>
        <p:grpSp>
          <p:nvGrpSpPr>
            <p:cNvPr id="92" name="Group 91"/>
            <p:cNvGrpSpPr/>
            <p:nvPr/>
          </p:nvGrpSpPr>
          <p:grpSpPr>
            <a:xfrm>
              <a:off x="5087453" y="1301018"/>
              <a:ext cx="2016281" cy="4866114"/>
              <a:chOff x="5414849" y="2051021"/>
              <a:chExt cx="2016281" cy="4866114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5869812" y="3999678"/>
                <a:ext cx="1084143" cy="790434"/>
                <a:chOff x="1927476" y="3999678"/>
                <a:chExt cx="782832" cy="790434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1927476" y="3999678"/>
                  <a:ext cx="782832" cy="82230"/>
                </a:xfrm>
                <a:prstGeom prst="rect">
                  <a:avLst/>
                </a:prstGeom>
                <a:solidFill>
                  <a:srgbClr val="F794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1927476" y="4136161"/>
                  <a:ext cx="782832" cy="82230"/>
                </a:xfrm>
                <a:prstGeom prst="rect">
                  <a:avLst/>
                </a:prstGeom>
                <a:solidFill>
                  <a:srgbClr val="F794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1927476" y="4297312"/>
                  <a:ext cx="782832" cy="82230"/>
                </a:xfrm>
                <a:prstGeom prst="rect">
                  <a:avLst/>
                </a:prstGeom>
                <a:solidFill>
                  <a:srgbClr val="F794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1927476" y="4433795"/>
                  <a:ext cx="782832" cy="82230"/>
                </a:xfrm>
                <a:prstGeom prst="rect">
                  <a:avLst/>
                </a:prstGeom>
                <a:solidFill>
                  <a:srgbClr val="F794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1927476" y="4571399"/>
                  <a:ext cx="782832" cy="82230"/>
                </a:xfrm>
                <a:prstGeom prst="rect">
                  <a:avLst/>
                </a:prstGeom>
                <a:solidFill>
                  <a:srgbClr val="F794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1927476" y="4707882"/>
                  <a:ext cx="782832" cy="82230"/>
                </a:xfrm>
                <a:prstGeom prst="rect">
                  <a:avLst/>
                </a:prstGeom>
                <a:solidFill>
                  <a:srgbClr val="F794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5765731" y="2051021"/>
                <a:ext cx="1404074" cy="1282369"/>
                <a:chOff x="2501615" y="841294"/>
                <a:chExt cx="1404074" cy="1282369"/>
              </a:xfrm>
            </p:grpSpPr>
            <p:sp>
              <p:nvSpPr>
                <p:cNvPr id="126" name="Freeform 125"/>
                <p:cNvSpPr/>
                <p:nvPr/>
              </p:nvSpPr>
              <p:spPr>
                <a:xfrm>
                  <a:off x="2501615" y="1024759"/>
                  <a:ext cx="1296541" cy="1098904"/>
                </a:xfrm>
                <a:custGeom>
                  <a:avLst/>
                  <a:gdLst>
                    <a:gd name="connsiteX0" fmla="*/ 15765 w 1288831"/>
                    <a:gd name="connsiteY0" fmla="*/ 457200 h 1143000"/>
                    <a:gd name="connsiteX1" fmla="*/ 0 w 1288831"/>
                    <a:gd name="connsiteY1" fmla="*/ 528144 h 1143000"/>
                    <a:gd name="connsiteX2" fmla="*/ 67003 w 1288831"/>
                    <a:gd name="connsiteY2" fmla="*/ 579382 h 1143000"/>
                    <a:gd name="connsiteX3" fmla="*/ 571500 w 1288831"/>
                    <a:gd name="connsiteY3" fmla="*/ 1099644 h 1143000"/>
                    <a:gd name="connsiteX4" fmla="*/ 567558 w 1288831"/>
                    <a:gd name="connsiteY4" fmla="*/ 1143000 h 1143000"/>
                    <a:gd name="connsiteX5" fmla="*/ 768569 w 1288831"/>
                    <a:gd name="connsiteY5" fmla="*/ 1091762 h 1143000"/>
                    <a:gd name="connsiteX6" fmla="*/ 1221827 w 1288831"/>
                    <a:gd name="connsiteY6" fmla="*/ 551793 h 1143000"/>
                    <a:gd name="connsiteX7" fmla="*/ 1288831 w 1288831"/>
                    <a:gd name="connsiteY7" fmla="*/ 476907 h 1143000"/>
                    <a:gd name="connsiteX8" fmla="*/ 1245476 w 1288831"/>
                    <a:gd name="connsiteY8" fmla="*/ 425669 h 1143000"/>
                    <a:gd name="connsiteX9" fmla="*/ 1170589 w 1288831"/>
                    <a:gd name="connsiteY9" fmla="*/ 260131 h 1143000"/>
                    <a:gd name="connsiteX10" fmla="*/ 563617 w 1288831"/>
                    <a:gd name="connsiteY10" fmla="*/ 82769 h 1143000"/>
                    <a:gd name="connsiteX11" fmla="*/ 208893 w 1288831"/>
                    <a:gd name="connsiteY11" fmla="*/ 0 h 1143000"/>
                    <a:gd name="connsiteX12" fmla="*/ 15765 w 1288831"/>
                    <a:gd name="connsiteY12" fmla="*/ 457200 h 1143000"/>
                    <a:gd name="connsiteX0" fmla="*/ 15765 w 1288831"/>
                    <a:gd name="connsiteY0" fmla="*/ 457200 h 1143000"/>
                    <a:gd name="connsiteX1" fmla="*/ 0 w 1288831"/>
                    <a:gd name="connsiteY1" fmla="*/ 528144 h 1143000"/>
                    <a:gd name="connsiteX2" fmla="*/ 67003 w 1288831"/>
                    <a:gd name="connsiteY2" fmla="*/ 579382 h 1143000"/>
                    <a:gd name="connsiteX3" fmla="*/ 571500 w 1288831"/>
                    <a:gd name="connsiteY3" fmla="*/ 1099644 h 1143000"/>
                    <a:gd name="connsiteX4" fmla="*/ 567558 w 1288831"/>
                    <a:gd name="connsiteY4" fmla="*/ 1143000 h 1143000"/>
                    <a:gd name="connsiteX5" fmla="*/ 768569 w 1288831"/>
                    <a:gd name="connsiteY5" fmla="*/ 1091762 h 1143000"/>
                    <a:gd name="connsiteX6" fmla="*/ 1221827 w 1288831"/>
                    <a:gd name="connsiteY6" fmla="*/ 551793 h 1143000"/>
                    <a:gd name="connsiteX7" fmla="*/ 1288831 w 1288831"/>
                    <a:gd name="connsiteY7" fmla="*/ 476907 h 1143000"/>
                    <a:gd name="connsiteX8" fmla="*/ 1245476 w 1288831"/>
                    <a:gd name="connsiteY8" fmla="*/ 425669 h 1143000"/>
                    <a:gd name="connsiteX9" fmla="*/ 1170589 w 1288831"/>
                    <a:gd name="connsiteY9" fmla="*/ 260131 h 1143000"/>
                    <a:gd name="connsiteX10" fmla="*/ 563617 w 1288831"/>
                    <a:gd name="connsiteY10" fmla="*/ 82769 h 1143000"/>
                    <a:gd name="connsiteX11" fmla="*/ 208893 w 1288831"/>
                    <a:gd name="connsiteY11" fmla="*/ 0 h 1143000"/>
                    <a:gd name="connsiteX12" fmla="*/ 15765 w 1288831"/>
                    <a:gd name="connsiteY12" fmla="*/ 457200 h 1143000"/>
                    <a:gd name="connsiteX0" fmla="*/ 15765 w 1288831"/>
                    <a:gd name="connsiteY0" fmla="*/ 457200 h 1143000"/>
                    <a:gd name="connsiteX1" fmla="*/ 0 w 1288831"/>
                    <a:gd name="connsiteY1" fmla="*/ 528144 h 1143000"/>
                    <a:gd name="connsiteX2" fmla="*/ 67003 w 1288831"/>
                    <a:gd name="connsiteY2" fmla="*/ 579382 h 1143000"/>
                    <a:gd name="connsiteX3" fmla="*/ 571500 w 1288831"/>
                    <a:gd name="connsiteY3" fmla="*/ 1099644 h 1143000"/>
                    <a:gd name="connsiteX4" fmla="*/ 567558 w 1288831"/>
                    <a:gd name="connsiteY4" fmla="*/ 1143000 h 1143000"/>
                    <a:gd name="connsiteX5" fmla="*/ 768569 w 1288831"/>
                    <a:gd name="connsiteY5" fmla="*/ 1091762 h 1143000"/>
                    <a:gd name="connsiteX6" fmla="*/ 1221827 w 1288831"/>
                    <a:gd name="connsiteY6" fmla="*/ 551793 h 1143000"/>
                    <a:gd name="connsiteX7" fmla="*/ 1288831 w 1288831"/>
                    <a:gd name="connsiteY7" fmla="*/ 476907 h 1143000"/>
                    <a:gd name="connsiteX8" fmla="*/ 1245476 w 1288831"/>
                    <a:gd name="connsiteY8" fmla="*/ 425669 h 1143000"/>
                    <a:gd name="connsiteX9" fmla="*/ 1170589 w 1288831"/>
                    <a:gd name="connsiteY9" fmla="*/ 260131 h 1143000"/>
                    <a:gd name="connsiteX10" fmla="*/ 563617 w 1288831"/>
                    <a:gd name="connsiteY10" fmla="*/ 82769 h 1143000"/>
                    <a:gd name="connsiteX11" fmla="*/ 208893 w 1288831"/>
                    <a:gd name="connsiteY11" fmla="*/ 0 h 1143000"/>
                    <a:gd name="connsiteX12" fmla="*/ 15765 w 1288831"/>
                    <a:gd name="connsiteY12" fmla="*/ 457200 h 1143000"/>
                    <a:gd name="connsiteX0" fmla="*/ 15765 w 1288831"/>
                    <a:gd name="connsiteY0" fmla="*/ 457200 h 1143000"/>
                    <a:gd name="connsiteX1" fmla="*/ 0 w 1288831"/>
                    <a:gd name="connsiteY1" fmla="*/ 528144 h 1143000"/>
                    <a:gd name="connsiteX2" fmla="*/ 67003 w 1288831"/>
                    <a:gd name="connsiteY2" fmla="*/ 579382 h 1143000"/>
                    <a:gd name="connsiteX3" fmla="*/ 571500 w 1288831"/>
                    <a:gd name="connsiteY3" fmla="*/ 1099644 h 1143000"/>
                    <a:gd name="connsiteX4" fmla="*/ 567558 w 1288831"/>
                    <a:gd name="connsiteY4" fmla="*/ 1143000 h 1143000"/>
                    <a:gd name="connsiteX5" fmla="*/ 768569 w 1288831"/>
                    <a:gd name="connsiteY5" fmla="*/ 1091762 h 1143000"/>
                    <a:gd name="connsiteX6" fmla="*/ 1221827 w 1288831"/>
                    <a:gd name="connsiteY6" fmla="*/ 551793 h 1143000"/>
                    <a:gd name="connsiteX7" fmla="*/ 1288831 w 1288831"/>
                    <a:gd name="connsiteY7" fmla="*/ 476907 h 1143000"/>
                    <a:gd name="connsiteX8" fmla="*/ 1245476 w 1288831"/>
                    <a:gd name="connsiteY8" fmla="*/ 425669 h 1143000"/>
                    <a:gd name="connsiteX9" fmla="*/ 1170589 w 1288831"/>
                    <a:gd name="connsiteY9" fmla="*/ 260131 h 1143000"/>
                    <a:gd name="connsiteX10" fmla="*/ 563617 w 1288831"/>
                    <a:gd name="connsiteY10" fmla="*/ 82769 h 1143000"/>
                    <a:gd name="connsiteX11" fmla="*/ 208893 w 1288831"/>
                    <a:gd name="connsiteY11" fmla="*/ 0 h 1143000"/>
                    <a:gd name="connsiteX12" fmla="*/ 15765 w 1288831"/>
                    <a:gd name="connsiteY12" fmla="*/ 457200 h 1143000"/>
                    <a:gd name="connsiteX0" fmla="*/ 15765 w 1288831"/>
                    <a:gd name="connsiteY0" fmla="*/ 457200 h 1143000"/>
                    <a:gd name="connsiteX1" fmla="*/ 0 w 1288831"/>
                    <a:gd name="connsiteY1" fmla="*/ 528144 h 1143000"/>
                    <a:gd name="connsiteX2" fmla="*/ 67003 w 1288831"/>
                    <a:gd name="connsiteY2" fmla="*/ 579382 h 1143000"/>
                    <a:gd name="connsiteX3" fmla="*/ 571500 w 1288831"/>
                    <a:gd name="connsiteY3" fmla="*/ 1099644 h 1143000"/>
                    <a:gd name="connsiteX4" fmla="*/ 567558 w 1288831"/>
                    <a:gd name="connsiteY4" fmla="*/ 1143000 h 1143000"/>
                    <a:gd name="connsiteX5" fmla="*/ 768569 w 1288831"/>
                    <a:gd name="connsiteY5" fmla="*/ 1091762 h 1143000"/>
                    <a:gd name="connsiteX6" fmla="*/ 1221827 w 1288831"/>
                    <a:gd name="connsiteY6" fmla="*/ 551793 h 1143000"/>
                    <a:gd name="connsiteX7" fmla="*/ 1288831 w 1288831"/>
                    <a:gd name="connsiteY7" fmla="*/ 476907 h 1143000"/>
                    <a:gd name="connsiteX8" fmla="*/ 1245476 w 1288831"/>
                    <a:gd name="connsiteY8" fmla="*/ 425669 h 1143000"/>
                    <a:gd name="connsiteX9" fmla="*/ 1170589 w 1288831"/>
                    <a:gd name="connsiteY9" fmla="*/ 260131 h 1143000"/>
                    <a:gd name="connsiteX10" fmla="*/ 563617 w 1288831"/>
                    <a:gd name="connsiteY10" fmla="*/ 82769 h 1143000"/>
                    <a:gd name="connsiteX11" fmla="*/ 208893 w 1288831"/>
                    <a:gd name="connsiteY11" fmla="*/ 0 h 1143000"/>
                    <a:gd name="connsiteX12" fmla="*/ 15765 w 1288831"/>
                    <a:gd name="connsiteY12" fmla="*/ 457200 h 1143000"/>
                    <a:gd name="connsiteX0" fmla="*/ 15765 w 1288831"/>
                    <a:gd name="connsiteY0" fmla="*/ 457200 h 1143000"/>
                    <a:gd name="connsiteX1" fmla="*/ 0 w 1288831"/>
                    <a:gd name="connsiteY1" fmla="*/ 528144 h 1143000"/>
                    <a:gd name="connsiteX2" fmla="*/ 67003 w 1288831"/>
                    <a:gd name="connsiteY2" fmla="*/ 579382 h 1143000"/>
                    <a:gd name="connsiteX3" fmla="*/ 571500 w 1288831"/>
                    <a:gd name="connsiteY3" fmla="*/ 1099644 h 1143000"/>
                    <a:gd name="connsiteX4" fmla="*/ 567558 w 1288831"/>
                    <a:gd name="connsiteY4" fmla="*/ 1143000 h 1143000"/>
                    <a:gd name="connsiteX5" fmla="*/ 768569 w 1288831"/>
                    <a:gd name="connsiteY5" fmla="*/ 1091762 h 1143000"/>
                    <a:gd name="connsiteX6" fmla="*/ 1221827 w 1288831"/>
                    <a:gd name="connsiteY6" fmla="*/ 551793 h 1143000"/>
                    <a:gd name="connsiteX7" fmla="*/ 1288831 w 1288831"/>
                    <a:gd name="connsiteY7" fmla="*/ 476907 h 1143000"/>
                    <a:gd name="connsiteX8" fmla="*/ 1245476 w 1288831"/>
                    <a:gd name="connsiteY8" fmla="*/ 425669 h 1143000"/>
                    <a:gd name="connsiteX9" fmla="*/ 1170589 w 1288831"/>
                    <a:gd name="connsiteY9" fmla="*/ 260131 h 1143000"/>
                    <a:gd name="connsiteX10" fmla="*/ 563617 w 1288831"/>
                    <a:gd name="connsiteY10" fmla="*/ 82769 h 1143000"/>
                    <a:gd name="connsiteX11" fmla="*/ 208893 w 1288831"/>
                    <a:gd name="connsiteY11" fmla="*/ 0 h 1143000"/>
                    <a:gd name="connsiteX12" fmla="*/ 15765 w 1288831"/>
                    <a:gd name="connsiteY12" fmla="*/ 457200 h 1143000"/>
                    <a:gd name="connsiteX0" fmla="*/ 15765 w 1288831"/>
                    <a:gd name="connsiteY0" fmla="*/ 457200 h 1143000"/>
                    <a:gd name="connsiteX1" fmla="*/ 0 w 1288831"/>
                    <a:gd name="connsiteY1" fmla="*/ 528144 h 1143000"/>
                    <a:gd name="connsiteX2" fmla="*/ 67003 w 1288831"/>
                    <a:gd name="connsiteY2" fmla="*/ 579382 h 1143000"/>
                    <a:gd name="connsiteX3" fmla="*/ 571500 w 1288831"/>
                    <a:gd name="connsiteY3" fmla="*/ 1099644 h 1143000"/>
                    <a:gd name="connsiteX4" fmla="*/ 567558 w 1288831"/>
                    <a:gd name="connsiteY4" fmla="*/ 1143000 h 1143000"/>
                    <a:gd name="connsiteX5" fmla="*/ 768569 w 1288831"/>
                    <a:gd name="connsiteY5" fmla="*/ 1091762 h 1143000"/>
                    <a:gd name="connsiteX6" fmla="*/ 1221827 w 1288831"/>
                    <a:gd name="connsiteY6" fmla="*/ 551793 h 1143000"/>
                    <a:gd name="connsiteX7" fmla="*/ 1288831 w 1288831"/>
                    <a:gd name="connsiteY7" fmla="*/ 476907 h 1143000"/>
                    <a:gd name="connsiteX8" fmla="*/ 1245476 w 1288831"/>
                    <a:gd name="connsiteY8" fmla="*/ 425669 h 1143000"/>
                    <a:gd name="connsiteX9" fmla="*/ 1170589 w 1288831"/>
                    <a:gd name="connsiteY9" fmla="*/ 260131 h 1143000"/>
                    <a:gd name="connsiteX10" fmla="*/ 563617 w 1288831"/>
                    <a:gd name="connsiteY10" fmla="*/ 82769 h 1143000"/>
                    <a:gd name="connsiteX11" fmla="*/ 208893 w 1288831"/>
                    <a:gd name="connsiteY11" fmla="*/ 0 h 1143000"/>
                    <a:gd name="connsiteX12" fmla="*/ 15765 w 1288831"/>
                    <a:gd name="connsiteY12" fmla="*/ 457200 h 1143000"/>
                    <a:gd name="connsiteX0" fmla="*/ 15765 w 1288831"/>
                    <a:gd name="connsiteY0" fmla="*/ 457200 h 1143000"/>
                    <a:gd name="connsiteX1" fmla="*/ 0 w 1288831"/>
                    <a:gd name="connsiteY1" fmla="*/ 528144 h 1143000"/>
                    <a:gd name="connsiteX2" fmla="*/ 67003 w 1288831"/>
                    <a:gd name="connsiteY2" fmla="*/ 579382 h 1143000"/>
                    <a:gd name="connsiteX3" fmla="*/ 571500 w 1288831"/>
                    <a:gd name="connsiteY3" fmla="*/ 1099644 h 1143000"/>
                    <a:gd name="connsiteX4" fmla="*/ 567558 w 1288831"/>
                    <a:gd name="connsiteY4" fmla="*/ 1143000 h 1143000"/>
                    <a:gd name="connsiteX5" fmla="*/ 768569 w 1288831"/>
                    <a:gd name="connsiteY5" fmla="*/ 1091762 h 1143000"/>
                    <a:gd name="connsiteX6" fmla="*/ 1221827 w 1288831"/>
                    <a:gd name="connsiteY6" fmla="*/ 551793 h 1143000"/>
                    <a:gd name="connsiteX7" fmla="*/ 1288831 w 1288831"/>
                    <a:gd name="connsiteY7" fmla="*/ 476907 h 1143000"/>
                    <a:gd name="connsiteX8" fmla="*/ 1245476 w 1288831"/>
                    <a:gd name="connsiteY8" fmla="*/ 425669 h 1143000"/>
                    <a:gd name="connsiteX9" fmla="*/ 1170589 w 1288831"/>
                    <a:gd name="connsiteY9" fmla="*/ 260131 h 1143000"/>
                    <a:gd name="connsiteX10" fmla="*/ 563617 w 1288831"/>
                    <a:gd name="connsiteY10" fmla="*/ 82769 h 1143000"/>
                    <a:gd name="connsiteX11" fmla="*/ 208893 w 1288831"/>
                    <a:gd name="connsiteY11" fmla="*/ 0 h 1143000"/>
                    <a:gd name="connsiteX12" fmla="*/ 15765 w 1288831"/>
                    <a:gd name="connsiteY12" fmla="*/ 457200 h 1143000"/>
                    <a:gd name="connsiteX0" fmla="*/ 15765 w 1288831"/>
                    <a:gd name="connsiteY0" fmla="*/ 457200 h 1099644"/>
                    <a:gd name="connsiteX1" fmla="*/ 0 w 1288831"/>
                    <a:gd name="connsiteY1" fmla="*/ 528144 h 1099644"/>
                    <a:gd name="connsiteX2" fmla="*/ 67003 w 1288831"/>
                    <a:gd name="connsiteY2" fmla="*/ 579382 h 1099644"/>
                    <a:gd name="connsiteX3" fmla="*/ 571500 w 1288831"/>
                    <a:gd name="connsiteY3" fmla="*/ 1099644 h 1099644"/>
                    <a:gd name="connsiteX4" fmla="*/ 768569 w 1288831"/>
                    <a:gd name="connsiteY4" fmla="*/ 1091762 h 1099644"/>
                    <a:gd name="connsiteX5" fmla="*/ 1221827 w 1288831"/>
                    <a:gd name="connsiteY5" fmla="*/ 551793 h 1099644"/>
                    <a:gd name="connsiteX6" fmla="*/ 1288831 w 1288831"/>
                    <a:gd name="connsiteY6" fmla="*/ 476907 h 1099644"/>
                    <a:gd name="connsiteX7" fmla="*/ 1245476 w 1288831"/>
                    <a:gd name="connsiteY7" fmla="*/ 425669 h 1099644"/>
                    <a:gd name="connsiteX8" fmla="*/ 1170589 w 1288831"/>
                    <a:gd name="connsiteY8" fmla="*/ 260131 h 1099644"/>
                    <a:gd name="connsiteX9" fmla="*/ 563617 w 1288831"/>
                    <a:gd name="connsiteY9" fmla="*/ 82769 h 1099644"/>
                    <a:gd name="connsiteX10" fmla="*/ 208893 w 1288831"/>
                    <a:gd name="connsiteY10" fmla="*/ 0 h 1099644"/>
                    <a:gd name="connsiteX11" fmla="*/ 15765 w 1288831"/>
                    <a:gd name="connsiteY11" fmla="*/ 457200 h 1099644"/>
                    <a:gd name="connsiteX0" fmla="*/ 15765 w 1288831"/>
                    <a:gd name="connsiteY0" fmla="*/ 457200 h 1099644"/>
                    <a:gd name="connsiteX1" fmla="*/ 0 w 1288831"/>
                    <a:gd name="connsiteY1" fmla="*/ 528144 h 1099644"/>
                    <a:gd name="connsiteX2" fmla="*/ 67003 w 1288831"/>
                    <a:gd name="connsiteY2" fmla="*/ 579382 h 1099644"/>
                    <a:gd name="connsiteX3" fmla="*/ 571500 w 1288831"/>
                    <a:gd name="connsiteY3" fmla="*/ 1099644 h 1099644"/>
                    <a:gd name="connsiteX4" fmla="*/ 768569 w 1288831"/>
                    <a:gd name="connsiteY4" fmla="*/ 1091762 h 1099644"/>
                    <a:gd name="connsiteX5" fmla="*/ 1221827 w 1288831"/>
                    <a:gd name="connsiteY5" fmla="*/ 551793 h 1099644"/>
                    <a:gd name="connsiteX6" fmla="*/ 1288831 w 1288831"/>
                    <a:gd name="connsiteY6" fmla="*/ 476907 h 1099644"/>
                    <a:gd name="connsiteX7" fmla="*/ 1245476 w 1288831"/>
                    <a:gd name="connsiteY7" fmla="*/ 425669 h 1099644"/>
                    <a:gd name="connsiteX8" fmla="*/ 1170589 w 1288831"/>
                    <a:gd name="connsiteY8" fmla="*/ 260131 h 1099644"/>
                    <a:gd name="connsiteX9" fmla="*/ 563617 w 1288831"/>
                    <a:gd name="connsiteY9" fmla="*/ 82769 h 1099644"/>
                    <a:gd name="connsiteX10" fmla="*/ 208893 w 1288831"/>
                    <a:gd name="connsiteY10" fmla="*/ 0 h 1099644"/>
                    <a:gd name="connsiteX11" fmla="*/ 15765 w 1288831"/>
                    <a:gd name="connsiteY11" fmla="*/ 457200 h 1099644"/>
                    <a:gd name="connsiteX0" fmla="*/ 15765 w 1288831"/>
                    <a:gd name="connsiteY0" fmla="*/ 457200 h 1091799"/>
                    <a:gd name="connsiteX1" fmla="*/ 0 w 1288831"/>
                    <a:gd name="connsiteY1" fmla="*/ 528144 h 1091799"/>
                    <a:gd name="connsiteX2" fmla="*/ 67003 w 1288831"/>
                    <a:gd name="connsiteY2" fmla="*/ 579382 h 1091799"/>
                    <a:gd name="connsiteX3" fmla="*/ 768569 w 1288831"/>
                    <a:gd name="connsiteY3" fmla="*/ 1091762 h 1091799"/>
                    <a:gd name="connsiteX4" fmla="*/ 1221827 w 1288831"/>
                    <a:gd name="connsiteY4" fmla="*/ 551793 h 1091799"/>
                    <a:gd name="connsiteX5" fmla="*/ 1288831 w 1288831"/>
                    <a:gd name="connsiteY5" fmla="*/ 476907 h 1091799"/>
                    <a:gd name="connsiteX6" fmla="*/ 1245476 w 1288831"/>
                    <a:gd name="connsiteY6" fmla="*/ 425669 h 1091799"/>
                    <a:gd name="connsiteX7" fmla="*/ 1170589 w 1288831"/>
                    <a:gd name="connsiteY7" fmla="*/ 260131 h 1091799"/>
                    <a:gd name="connsiteX8" fmla="*/ 563617 w 1288831"/>
                    <a:gd name="connsiteY8" fmla="*/ 82769 h 1091799"/>
                    <a:gd name="connsiteX9" fmla="*/ 208893 w 1288831"/>
                    <a:gd name="connsiteY9" fmla="*/ 0 h 1091799"/>
                    <a:gd name="connsiteX10" fmla="*/ 15765 w 1288831"/>
                    <a:gd name="connsiteY10" fmla="*/ 457200 h 1091799"/>
                    <a:gd name="connsiteX0" fmla="*/ 15765 w 1288831"/>
                    <a:gd name="connsiteY0" fmla="*/ 457200 h 1091892"/>
                    <a:gd name="connsiteX1" fmla="*/ 0 w 1288831"/>
                    <a:gd name="connsiteY1" fmla="*/ 528144 h 1091892"/>
                    <a:gd name="connsiteX2" fmla="*/ 67003 w 1288831"/>
                    <a:gd name="connsiteY2" fmla="*/ 579382 h 1091892"/>
                    <a:gd name="connsiteX3" fmla="*/ 768569 w 1288831"/>
                    <a:gd name="connsiteY3" fmla="*/ 1091762 h 1091892"/>
                    <a:gd name="connsiteX4" fmla="*/ 1221827 w 1288831"/>
                    <a:gd name="connsiteY4" fmla="*/ 551793 h 1091892"/>
                    <a:gd name="connsiteX5" fmla="*/ 1288831 w 1288831"/>
                    <a:gd name="connsiteY5" fmla="*/ 476907 h 1091892"/>
                    <a:gd name="connsiteX6" fmla="*/ 1245476 w 1288831"/>
                    <a:gd name="connsiteY6" fmla="*/ 425669 h 1091892"/>
                    <a:gd name="connsiteX7" fmla="*/ 1170589 w 1288831"/>
                    <a:gd name="connsiteY7" fmla="*/ 260131 h 1091892"/>
                    <a:gd name="connsiteX8" fmla="*/ 563617 w 1288831"/>
                    <a:gd name="connsiteY8" fmla="*/ 82769 h 1091892"/>
                    <a:gd name="connsiteX9" fmla="*/ 208893 w 1288831"/>
                    <a:gd name="connsiteY9" fmla="*/ 0 h 1091892"/>
                    <a:gd name="connsiteX10" fmla="*/ 15765 w 1288831"/>
                    <a:gd name="connsiteY10" fmla="*/ 457200 h 1091892"/>
                    <a:gd name="connsiteX0" fmla="*/ 15765 w 1288831"/>
                    <a:gd name="connsiteY0" fmla="*/ 457200 h 1098760"/>
                    <a:gd name="connsiteX1" fmla="*/ 0 w 1288831"/>
                    <a:gd name="connsiteY1" fmla="*/ 528144 h 1098760"/>
                    <a:gd name="connsiteX2" fmla="*/ 67003 w 1288831"/>
                    <a:gd name="connsiteY2" fmla="*/ 579382 h 1098760"/>
                    <a:gd name="connsiteX3" fmla="*/ 665441 w 1288831"/>
                    <a:gd name="connsiteY3" fmla="*/ 1098637 h 1098760"/>
                    <a:gd name="connsiteX4" fmla="*/ 1221827 w 1288831"/>
                    <a:gd name="connsiteY4" fmla="*/ 551793 h 1098760"/>
                    <a:gd name="connsiteX5" fmla="*/ 1288831 w 1288831"/>
                    <a:gd name="connsiteY5" fmla="*/ 476907 h 1098760"/>
                    <a:gd name="connsiteX6" fmla="*/ 1245476 w 1288831"/>
                    <a:gd name="connsiteY6" fmla="*/ 425669 h 1098760"/>
                    <a:gd name="connsiteX7" fmla="*/ 1170589 w 1288831"/>
                    <a:gd name="connsiteY7" fmla="*/ 260131 h 1098760"/>
                    <a:gd name="connsiteX8" fmla="*/ 563617 w 1288831"/>
                    <a:gd name="connsiteY8" fmla="*/ 82769 h 1098760"/>
                    <a:gd name="connsiteX9" fmla="*/ 208893 w 1288831"/>
                    <a:gd name="connsiteY9" fmla="*/ 0 h 1098760"/>
                    <a:gd name="connsiteX10" fmla="*/ 15765 w 1288831"/>
                    <a:gd name="connsiteY10" fmla="*/ 457200 h 1098760"/>
                    <a:gd name="connsiteX0" fmla="*/ 15765 w 1288831"/>
                    <a:gd name="connsiteY0" fmla="*/ 457200 h 1098802"/>
                    <a:gd name="connsiteX1" fmla="*/ 0 w 1288831"/>
                    <a:gd name="connsiteY1" fmla="*/ 528144 h 1098802"/>
                    <a:gd name="connsiteX2" fmla="*/ 67003 w 1288831"/>
                    <a:gd name="connsiteY2" fmla="*/ 579382 h 1098802"/>
                    <a:gd name="connsiteX3" fmla="*/ 665441 w 1288831"/>
                    <a:gd name="connsiteY3" fmla="*/ 1098637 h 1098802"/>
                    <a:gd name="connsiteX4" fmla="*/ 1221827 w 1288831"/>
                    <a:gd name="connsiteY4" fmla="*/ 551793 h 1098802"/>
                    <a:gd name="connsiteX5" fmla="*/ 1288831 w 1288831"/>
                    <a:gd name="connsiteY5" fmla="*/ 476907 h 1098802"/>
                    <a:gd name="connsiteX6" fmla="*/ 1245476 w 1288831"/>
                    <a:gd name="connsiteY6" fmla="*/ 425669 h 1098802"/>
                    <a:gd name="connsiteX7" fmla="*/ 1170589 w 1288831"/>
                    <a:gd name="connsiteY7" fmla="*/ 260131 h 1098802"/>
                    <a:gd name="connsiteX8" fmla="*/ 563617 w 1288831"/>
                    <a:gd name="connsiteY8" fmla="*/ 82769 h 1098802"/>
                    <a:gd name="connsiteX9" fmla="*/ 208893 w 1288831"/>
                    <a:gd name="connsiteY9" fmla="*/ 0 h 1098802"/>
                    <a:gd name="connsiteX10" fmla="*/ 15765 w 1288831"/>
                    <a:gd name="connsiteY10" fmla="*/ 457200 h 1098802"/>
                    <a:gd name="connsiteX0" fmla="*/ 15765 w 1288831"/>
                    <a:gd name="connsiteY0" fmla="*/ 457200 h 1099327"/>
                    <a:gd name="connsiteX1" fmla="*/ 0 w 1288831"/>
                    <a:gd name="connsiteY1" fmla="*/ 528144 h 1099327"/>
                    <a:gd name="connsiteX2" fmla="*/ 67003 w 1288831"/>
                    <a:gd name="connsiteY2" fmla="*/ 579382 h 1099327"/>
                    <a:gd name="connsiteX3" fmla="*/ 665441 w 1288831"/>
                    <a:gd name="connsiteY3" fmla="*/ 1098637 h 1099327"/>
                    <a:gd name="connsiteX4" fmla="*/ 1221827 w 1288831"/>
                    <a:gd name="connsiteY4" fmla="*/ 551793 h 1099327"/>
                    <a:gd name="connsiteX5" fmla="*/ 1288831 w 1288831"/>
                    <a:gd name="connsiteY5" fmla="*/ 476907 h 1099327"/>
                    <a:gd name="connsiteX6" fmla="*/ 1245476 w 1288831"/>
                    <a:gd name="connsiteY6" fmla="*/ 425669 h 1099327"/>
                    <a:gd name="connsiteX7" fmla="*/ 1170589 w 1288831"/>
                    <a:gd name="connsiteY7" fmla="*/ 260131 h 1099327"/>
                    <a:gd name="connsiteX8" fmla="*/ 563617 w 1288831"/>
                    <a:gd name="connsiteY8" fmla="*/ 82769 h 1099327"/>
                    <a:gd name="connsiteX9" fmla="*/ 208893 w 1288831"/>
                    <a:gd name="connsiteY9" fmla="*/ 0 h 1099327"/>
                    <a:gd name="connsiteX10" fmla="*/ 15765 w 1288831"/>
                    <a:gd name="connsiteY10" fmla="*/ 457200 h 1099327"/>
                    <a:gd name="connsiteX0" fmla="*/ 15765 w 1288831"/>
                    <a:gd name="connsiteY0" fmla="*/ 457200 h 1099327"/>
                    <a:gd name="connsiteX1" fmla="*/ 0 w 1288831"/>
                    <a:gd name="connsiteY1" fmla="*/ 528144 h 1099327"/>
                    <a:gd name="connsiteX2" fmla="*/ 67003 w 1288831"/>
                    <a:gd name="connsiteY2" fmla="*/ 579382 h 1099327"/>
                    <a:gd name="connsiteX3" fmla="*/ 665441 w 1288831"/>
                    <a:gd name="connsiteY3" fmla="*/ 1098637 h 1099327"/>
                    <a:gd name="connsiteX4" fmla="*/ 1221827 w 1288831"/>
                    <a:gd name="connsiteY4" fmla="*/ 551793 h 1099327"/>
                    <a:gd name="connsiteX5" fmla="*/ 1288831 w 1288831"/>
                    <a:gd name="connsiteY5" fmla="*/ 476907 h 1099327"/>
                    <a:gd name="connsiteX6" fmla="*/ 1245476 w 1288831"/>
                    <a:gd name="connsiteY6" fmla="*/ 425669 h 1099327"/>
                    <a:gd name="connsiteX7" fmla="*/ 1170589 w 1288831"/>
                    <a:gd name="connsiteY7" fmla="*/ 260131 h 1099327"/>
                    <a:gd name="connsiteX8" fmla="*/ 563617 w 1288831"/>
                    <a:gd name="connsiteY8" fmla="*/ 82769 h 1099327"/>
                    <a:gd name="connsiteX9" fmla="*/ 208893 w 1288831"/>
                    <a:gd name="connsiteY9" fmla="*/ 0 h 1099327"/>
                    <a:gd name="connsiteX10" fmla="*/ 15765 w 1288831"/>
                    <a:gd name="connsiteY10" fmla="*/ 457200 h 1099327"/>
                    <a:gd name="connsiteX0" fmla="*/ 15765 w 1288831"/>
                    <a:gd name="connsiteY0" fmla="*/ 457200 h 1098904"/>
                    <a:gd name="connsiteX1" fmla="*/ 0 w 1288831"/>
                    <a:gd name="connsiteY1" fmla="*/ 528144 h 1098904"/>
                    <a:gd name="connsiteX2" fmla="*/ 67003 w 1288831"/>
                    <a:gd name="connsiteY2" fmla="*/ 579382 h 1098904"/>
                    <a:gd name="connsiteX3" fmla="*/ 665441 w 1288831"/>
                    <a:gd name="connsiteY3" fmla="*/ 1098637 h 1098904"/>
                    <a:gd name="connsiteX4" fmla="*/ 1221827 w 1288831"/>
                    <a:gd name="connsiteY4" fmla="*/ 551793 h 1098904"/>
                    <a:gd name="connsiteX5" fmla="*/ 1288831 w 1288831"/>
                    <a:gd name="connsiteY5" fmla="*/ 476907 h 1098904"/>
                    <a:gd name="connsiteX6" fmla="*/ 1245476 w 1288831"/>
                    <a:gd name="connsiteY6" fmla="*/ 425669 h 1098904"/>
                    <a:gd name="connsiteX7" fmla="*/ 1170589 w 1288831"/>
                    <a:gd name="connsiteY7" fmla="*/ 260131 h 1098904"/>
                    <a:gd name="connsiteX8" fmla="*/ 563617 w 1288831"/>
                    <a:gd name="connsiteY8" fmla="*/ 82769 h 1098904"/>
                    <a:gd name="connsiteX9" fmla="*/ 208893 w 1288831"/>
                    <a:gd name="connsiteY9" fmla="*/ 0 h 1098904"/>
                    <a:gd name="connsiteX10" fmla="*/ 15765 w 1288831"/>
                    <a:gd name="connsiteY10" fmla="*/ 457200 h 1098904"/>
                    <a:gd name="connsiteX0" fmla="*/ 15765 w 1288831"/>
                    <a:gd name="connsiteY0" fmla="*/ 457200 h 1098904"/>
                    <a:gd name="connsiteX1" fmla="*/ 0 w 1288831"/>
                    <a:gd name="connsiteY1" fmla="*/ 528144 h 1098904"/>
                    <a:gd name="connsiteX2" fmla="*/ 67003 w 1288831"/>
                    <a:gd name="connsiteY2" fmla="*/ 579382 h 1098904"/>
                    <a:gd name="connsiteX3" fmla="*/ 665441 w 1288831"/>
                    <a:gd name="connsiteY3" fmla="*/ 1098637 h 1098904"/>
                    <a:gd name="connsiteX4" fmla="*/ 1221827 w 1288831"/>
                    <a:gd name="connsiteY4" fmla="*/ 551793 h 1098904"/>
                    <a:gd name="connsiteX5" fmla="*/ 1288831 w 1288831"/>
                    <a:gd name="connsiteY5" fmla="*/ 476907 h 1098904"/>
                    <a:gd name="connsiteX6" fmla="*/ 1245476 w 1288831"/>
                    <a:gd name="connsiteY6" fmla="*/ 425669 h 1098904"/>
                    <a:gd name="connsiteX7" fmla="*/ 1170589 w 1288831"/>
                    <a:gd name="connsiteY7" fmla="*/ 260131 h 1098904"/>
                    <a:gd name="connsiteX8" fmla="*/ 563617 w 1288831"/>
                    <a:gd name="connsiteY8" fmla="*/ 82769 h 1098904"/>
                    <a:gd name="connsiteX9" fmla="*/ 208893 w 1288831"/>
                    <a:gd name="connsiteY9" fmla="*/ 0 h 1098904"/>
                    <a:gd name="connsiteX10" fmla="*/ 15765 w 1288831"/>
                    <a:gd name="connsiteY10" fmla="*/ 457200 h 1098904"/>
                    <a:gd name="connsiteX0" fmla="*/ 18325 w 1291391"/>
                    <a:gd name="connsiteY0" fmla="*/ 457200 h 1098904"/>
                    <a:gd name="connsiteX1" fmla="*/ 2560 w 1291391"/>
                    <a:gd name="connsiteY1" fmla="*/ 528144 h 1098904"/>
                    <a:gd name="connsiteX2" fmla="*/ 69563 w 1291391"/>
                    <a:gd name="connsiteY2" fmla="*/ 579382 h 1098904"/>
                    <a:gd name="connsiteX3" fmla="*/ 668001 w 1291391"/>
                    <a:gd name="connsiteY3" fmla="*/ 1098637 h 1098904"/>
                    <a:gd name="connsiteX4" fmla="*/ 1224387 w 1291391"/>
                    <a:gd name="connsiteY4" fmla="*/ 551793 h 1098904"/>
                    <a:gd name="connsiteX5" fmla="*/ 1291391 w 1291391"/>
                    <a:gd name="connsiteY5" fmla="*/ 476907 h 1098904"/>
                    <a:gd name="connsiteX6" fmla="*/ 1248036 w 1291391"/>
                    <a:gd name="connsiteY6" fmla="*/ 425669 h 1098904"/>
                    <a:gd name="connsiteX7" fmla="*/ 1173149 w 1291391"/>
                    <a:gd name="connsiteY7" fmla="*/ 260131 h 1098904"/>
                    <a:gd name="connsiteX8" fmla="*/ 566177 w 1291391"/>
                    <a:gd name="connsiteY8" fmla="*/ 82769 h 1098904"/>
                    <a:gd name="connsiteX9" fmla="*/ 211453 w 1291391"/>
                    <a:gd name="connsiteY9" fmla="*/ 0 h 1098904"/>
                    <a:gd name="connsiteX10" fmla="*/ 18325 w 1291391"/>
                    <a:gd name="connsiteY10" fmla="*/ 457200 h 1098904"/>
                    <a:gd name="connsiteX0" fmla="*/ 23475 w 1296541"/>
                    <a:gd name="connsiteY0" fmla="*/ 457200 h 1098904"/>
                    <a:gd name="connsiteX1" fmla="*/ 7710 w 1296541"/>
                    <a:gd name="connsiteY1" fmla="*/ 528144 h 1098904"/>
                    <a:gd name="connsiteX2" fmla="*/ 74713 w 1296541"/>
                    <a:gd name="connsiteY2" fmla="*/ 579382 h 1098904"/>
                    <a:gd name="connsiteX3" fmla="*/ 673151 w 1296541"/>
                    <a:gd name="connsiteY3" fmla="*/ 1098637 h 1098904"/>
                    <a:gd name="connsiteX4" fmla="*/ 1229537 w 1296541"/>
                    <a:gd name="connsiteY4" fmla="*/ 551793 h 1098904"/>
                    <a:gd name="connsiteX5" fmla="*/ 1296541 w 1296541"/>
                    <a:gd name="connsiteY5" fmla="*/ 476907 h 1098904"/>
                    <a:gd name="connsiteX6" fmla="*/ 1253186 w 1296541"/>
                    <a:gd name="connsiteY6" fmla="*/ 425669 h 1098904"/>
                    <a:gd name="connsiteX7" fmla="*/ 1178299 w 1296541"/>
                    <a:gd name="connsiteY7" fmla="*/ 260131 h 1098904"/>
                    <a:gd name="connsiteX8" fmla="*/ 571327 w 1296541"/>
                    <a:gd name="connsiteY8" fmla="*/ 82769 h 1098904"/>
                    <a:gd name="connsiteX9" fmla="*/ 216603 w 1296541"/>
                    <a:gd name="connsiteY9" fmla="*/ 0 h 1098904"/>
                    <a:gd name="connsiteX10" fmla="*/ 23475 w 1296541"/>
                    <a:gd name="connsiteY10" fmla="*/ 457200 h 1098904"/>
                    <a:gd name="connsiteX0" fmla="*/ 23475 w 1296541"/>
                    <a:gd name="connsiteY0" fmla="*/ 457200 h 1098904"/>
                    <a:gd name="connsiteX1" fmla="*/ 7710 w 1296541"/>
                    <a:gd name="connsiteY1" fmla="*/ 528144 h 1098904"/>
                    <a:gd name="connsiteX2" fmla="*/ 74713 w 1296541"/>
                    <a:gd name="connsiteY2" fmla="*/ 579382 h 1098904"/>
                    <a:gd name="connsiteX3" fmla="*/ 673151 w 1296541"/>
                    <a:gd name="connsiteY3" fmla="*/ 1098637 h 1098904"/>
                    <a:gd name="connsiteX4" fmla="*/ 1229537 w 1296541"/>
                    <a:gd name="connsiteY4" fmla="*/ 551793 h 1098904"/>
                    <a:gd name="connsiteX5" fmla="*/ 1296541 w 1296541"/>
                    <a:gd name="connsiteY5" fmla="*/ 476907 h 1098904"/>
                    <a:gd name="connsiteX6" fmla="*/ 1253186 w 1296541"/>
                    <a:gd name="connsiteY6" fmla="*/ 425669 h 1098904"/>
                    <a:gd name="connsiteX7" fmla="*/ 1178299 w 1296541"/>
                    <a:gd name="connsiteY7" fmla="*/ 260131 h 1098904"/>
                    <a:gd name="connsiteX8" fmla="*/ 571327 w 1296541"/>
                    <a:gd name="connsiteY8" fmla="*/ 82769 h 1098904"/>
                    <a:gd name="connsiteX9" fmla="*/ 216603 w 1296541"/>
                    <a:gd name="connsiteY9" fmla="*/ 0 h 1098904"/>
                    <a:gd name="connsiteX10" fmla="*/ 23475 w 1296541"/>
                    <a:gd name="connsiteY10" fmla="*/ 457200 h 1098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96541" h="1098904">
                      <a:moveTo>
                        <a:pt x="23475" y="457200"/>
                      </a:moveTo>
                      <a:cubicBezTo>
                        <a:pt x="-9281" y="476264"/>
                        <a:pt x="-786" y="506787"/>
                        <a:pt x="7710" y="528144"/>
                      </a:cubicBezTo>
                      <a:cubicBezTo>
                        <a:pt x="27752" y="565849"/>
                        <a:pt x="52379" y="562303"/>
                        <a:pt x="74713" y="579382"/>
                      </a:cubicBezTo>
                      <a:cubicBezTo>
                        <a:pt x="140931" y="980410"/>
                        <a:pt x="437137" y="1105526"/>
                        <a:pt x="673151" y="1098637"/>
                      </a:cubicBezTo>
                      <a:cubicBezTo>
                        <a:pt x="922782" y="1090527"/>
                        <a:pt x="1218247" y="885330"/>
                        <a:pt x="1229537" y="551793"/>
                      </a:cubicBezTo>
                      <a:cubicBezTo>
                        <a:pt x="1267914" y="554332"/>
                        <a:pt x="1292540" y="540829"/>
                        <a:pt x="1296541" y="476907"/>
                      </a:cubicBezTo>
                      <a:cubicBezTo>
                        <a:pt x="1295839" y="443785"/>
                        <a:pt x="1281388" y="435873"/>
                        <a:pt x="1253186" y="425669"/>
                      </a:cubicBezTo>
                      <a:lnTo>
                        <a:pt x="1178299" y="260131"/>
                      </a:lnTo>
                      <a:lnTo>
                        <a:pt x="571327" y="82769"/>
                      </a:lnTo>
                      <a:lnTo>
                        <a:pt x="216603" y="0"/>
                      </a:lnTo>
                      <a:lnTo>
                        <a:pt x="23475" y="457200"/>
                      </a:lnTo>
                      <a:close/>
                    </a:path>
                  </a:pathLst>
                </a:custGeom>
                <a:solidFill>
                  <a:srgbClr val="FEDF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>
                  <a:off x="2502455" y="841294"/>
                  <a:ext cx="1403234" cy="796772"/>
                </a:xfrm>
                <a:custGeom>
                  <a:avLst/>
                  <a:gdLst>
                    <a:gd name="connsiteX0" fmla="*/ 89757 w 1335137"/>
                    <a:gd name="connsiteY0" fmla="*/ 796594 h 796594"/>
                    <a:gd name="connsiteX1" fmla="*/ 78538 w 1335137"/>
                    <a:gd name="connsiteY1" fmla="*/ 650739 h 796594"/>
                    <a:gd name="connsiteX2" fmla="*/ 134636 w 1335137"/>
                    <a:gd name="connsiteY2" fmla="*/ 757326 h 796594"/>
                    <a:gd name="connsiteX3" fmla="*/ 258052 w 1335137"/>
                    <a:gd name="connsiteY3" fmla="*/ 302930 h 796594"/>
                    <a:gd name="connsiteX4" fmla="*/ 824643 w 1335137"/>
                    <a:gd name="connsiteY4" fmla="*/ 504884 h 796594"/>
                    <a:gd name="connsiteX5" fmla="*/ 667568 w 1335137"/>
                    <a:gd name="connsiteY5" fmla="*/ 387078 h 796594"/>
                    <a:gd name="connsiteX6" fmla="*/ 1166842 w 1335137"/>
                    <a:gd name="connsiteY6" fmla="*/ 499274 h 796594"/>
                    <a:gd name="connsiteX7" fmla="*/ 1189281 w 1335137"/>
                    <a:gd name="connsiteY7" fmla="*/ 695618 h 796594"/>
                    <a:gd name="connsiteX8" fmla="*/ 1256599 w 1335137"/>
                    <a:gd name="connsiteY8" fmla="*/ 482445 h 796594"/>
                    <a:gd name="connsiteX9" fmla="*/ 1335137 w 1335137"/>
                    <a:gd name="connsiteY9" fmla="*/ 16830 h 796594"/>
                    <a:gd name="connsiteX10" fmla="*/ 1217330 w 1335137"/>
                    <a:gd name="connsiteY10" fmla="*/ 235613 h 796594"/>
                    <a:gd name="connsiteX11" fmla="*/ 1239770 w 1335137"/>
                    <a:gd name="connsiteY11" fmla="*/ 50489 h 796594"/>
                    <a:gd name="connsiteX12" fmla="*/ 1144403 w 1335137"/>
                    <a:gd name="connsiteY12" fmla="*/ 168295 h 796594"/>
                    <a:gd name="connsiteX13" fmla="*/ 1144403 w 1335137"/>
                    <a:gd name="connsiteY13" fmla="*/ 22440 h 796594"/>
                    <a:gd name="connsiteX14" fmla="*/ 443176 w 1335137"/>
                    <a:gd name="connsiteY14" fmla="*/ 0 h 796594"/>
                    <a:gd name="connsiteX15" fmla="*/ 0 w 1335137"/>
                    <a:gd name="connsiteY15" fmla="*/ 398297 h 796594"/>
                    <a:gd name="connsiteX16" fmla="*/ 89757 w 1335137"/>
                    <a:gd name="connsiteY16" fmla="*/ 796594 h 796594"/>
                    <a:gd name="connsiteX0" fmla="*/ 89757 w 1335137"/>
                    <a:gd name="connsiteY0" fmla="*/ 796594 h 796594"/>
                    <a:gd name="connsiteX1" fmla="*/ 78538 w 1335137"/>
                    <a:gd name="connsiteY1" fmla="*/ 650739 h 796594"/>
                    <a:gd name="connsiteX2" fmla="*/ 134636 w 1335137"/>
                    <a:gd name="connsiteY2" fmla="*/ 757326 h 796594"/>
                    <a:gd name="connsiteX3" fmla="*/ 258052 w 1335137"/>
                    <a:gd name="connsiteY3" fmla="*/ 302930 h 796594"/>
                    <a:gd name="connsiteX4" fmla="*/ 824643 w 1335137"/>
                    <a:gd name="connsiteY4" fmla="*/ 504884 h 796594"/>
                    <a:gd name="connsiteX5" fmla="*/ 667568 w 1335137"/>
                    <a:gd name="connsiteY5" fmla="*/ 387078 h 796594"/>
                    <a:gd name="connsiteX6" fmla="*/ 1166842 w 1335137"/>
                    <a:gd name="connsiteY6" fmla="*/ 499274 h 796594"/>
                    <a:gd name="connsiteX7" fmla="*/ 1189281 w 1335137"/>
                    <a:gd name="connsiteY7" fmla="*/ 695618 h 796594"/>
                    <a:gd name="connsiteX8" fmla="*/ 1256599 w 1335137"/>
                    <a:gd name="connsiteY8" fmla="*/ 482445 h 796594"/>
                    <a:gd name="connsiteX9" fmla="*/ 1335137 w 1335137"/>
                    <a:gd name="connsiteY9" fmla="*/ 16830 h 796594"/>
                    <a:gd name="connsiteX10" fmla="*/ 1217330 w 1335137"/>
                    <a:gd name="connsiteY10" fmla="*/ 235613 h 796594"/>
                    <a:gd name="connsiteX11" fmla="*/ 1239770 w 1335137"/>
                    <a:gd name="connsiteY11" fmla="*/ 50489 h 796594"/>
                    <a:gd name="connsiteX12" fmla="*/ 1144403 w 1335137"/>
                    <a:gd name="connsiteY12" fmla="*/ 168295 h 796594"/>
                    <a:gd name="connsiteX13" fmla="*/ 1144403 w 1335137"/>
                    <a:gd name="connsiteY13" fmla="*/ 22440 h 796594"/>
                    <a:gd name="connsiteX14" fmla="*/ 443176 w 1335137"/>
                    <a:gd name="connsiteY14" fmla="*/ 0 h 796594"/>
                    <a:gd name="connsiteX15" fmla="*/ 0 w 1335137"/>
                    <a:gd name="connsiteY15" fmla="*/ 398297 h 796594"/>
                    <a:gd name="connsiteX16" fmla="*/ 89757 w 1335137"/>
                    <a:gd name="connsiteY16" fmla="*/ 796594 h 796594"/>
                    <a:gd name="connsiteX0" fmla="*/ 89757 w 1335137"/>
                    <a:gd name="connsiteY0" fmla="*/ 796594 h 796594"/>
                    <a:gd name="connsiteX1" fmla="*/ 78538 w 1335137"/>
                    <a:gd name="connsiteY1" fmla="*/ 650739 h 796594"/>
                    <a:gd name="connsiteX2" fmla="*/ 134636 w 1335137"/>
                    <a:gd name="connsiteY2" fmla="*/ 757326 h 796594"/>
                    <a:gd name="connsiteX3" fmla="*/ 258052 w 1335137"/>
                    <a:gd name="connsiteY3" fmla="*/ 302930 h 796594"/>
                    <a:gd name="connsiteX4" fmla="*/ 824643 w 1335137"/>
                    <a:gd name="connsiteY4" fmla="*/ 504884 h 796594"/>
                    <a:gd name="connsiteX5" fmla="*/ 667568 w 1335137"/>
                    <a:gd name="connsiteY5" fmla="*/ 387078 h 796594"/>
                    <a:gd name="connsiteX6" fmla="*/ 1166842 w 1335137"/>
                    <a:gd name="connsiteY6" fmla="*/ 499274 h 796594"/>
                    <a:gd name="connsiteX7" fmla="*/ 1189281 w 1335137"/>
                    <a:gd name="connsiteY7" fmla="*/ 695618 h 796594"/>
                    <a:gd name="connsiteX8" fmla="*/ 1256599 w 1335137"/>
                    <a:gd name="connsiteY8" fmla="*/ 482445 h 796594"/>
                    <a:gd name="connsiteX9" fmla="*/ 1335137 w 1335137"/>
                    <a:gd name="connsiteY9" fmla="*/ 16830 h 796594"/>
                    <a:gd name="connsiteX10" fmla="*/ 1217330 w 1335137"/>
                    <a:gd name="connsiteY10" fmla="*/ 235613 h 796594"/>
                    <a:gd name="connsiteX11" fmla="*/ 1239770 w 1335137"/>
                    <a:gd name="connsiteY11" fmla="*/ 50489 h 796594"/>
                    <a:gd name="connsiteX12" fmla="*/ 1144403 w 1335137"/>
                    <a:gd name="connsiteY12" fmla="*/ 168295 h 796594"/>
                    <a:gd name="connsiteX13" fmla="*/ 1144403 w 1335137"/>
                    <a:gd name="connsiteY13" fmla="*/ 22440 h 796594"/>
                    <a:gd name="connsiteX14" fmla="*/ 443176 w 1335137"/>
                    <a:gd name="connsiteY14" fmla="*/ 0 h 796594"/>
                    <a:gd name="connsiteX15" fmla="*/ 0 w 1335137"/>
                    <a:gd name="connsiteY15" fmla="*/ 398297 h 796594"/>
                    <a:gd name="connsiteX16" fmla="*/ 89757 w 1335137"/>
                    <a:gd name="connsiteY16" fmla="*/ 796594 h 796594"/>
                    <a:gd name="connsiteX0" fmla="*/ 89757 w 1335137"/>
                    <a:gd name="connsiteY0" fmla="*/ 796594 h 796594"/>
                    <a:gd name="connsiteX1" fmla="*/ 78538 w 1335137"/>
                    <a:gd name="connsiteY1" fmla="*/ 650739 h 796594"/>
                    <a:gd name="connsiteX2" fmla="*/ 134636 w 1335137"/>
                    <a:gd name="connsiteY2" fmla="*/ 757326 h 796594"/>
                    <a:gd name="connsiteX3" fmla="*/ 258052 w 1335137"/>
                    <a:gd name="connsiteY3" fmla="*/ 302930 h 796594"/>
                    <a:gd name="connsiteX4" fmla="*/ 824643 w 1335137"/>
                    <a:gd name="connsiteY4" fmla="*/ 504884 h 796594"/>
                    <a:gd name="connsiteX5" fmla="*/ 667568 w 1335137"/>
                    <a:gd name="connsiteY5" fmla="*/ 387078 h 796594"/>
                    <a:gd name="connsiteX6" fmla="*/ 1166842 w 1335137"/>
                    <a:gd name="connsiteY6" fmla="*/ 499274 h 796594"/>
                    <a:gd name="connsiteX7" fmla="*/ 1189281 w 1335137"/>
                    <a:gd name="connsiteY7" fmla="*/ 695618 h 796594"/>
                    <a:gd name="connsiteX8" fmla="*/ 1256599 w 1335137"/>
                    <a:gd name="connsiteY8" fmla="*/ 482445 h 796594"/>
                    <a:gd name="connsiteX9" fmla="*/ 1335137 w 1335137"/>
                    <a:gd name="connsiteY9" fmla="*/ 16830 h 796594"/>
                    <a:gd name="connsiteX10" fmla="*/ 1217330 w 1335137"/>
                    <a:gd name="connsiteY10" fmla="*/ 235613 h 796594"/>
                    <a:gd name="connsiteX11" fmla="*/ 1239770 w 1335137"/>
                    <a:gd name="connsiteY11" fmla="*/ 50489 h 796594"/>
                    <a:gd name="connsiteX12" fmla="*/ 1144403 w 1335137"/>
                    <a:gd name="connsiteY12" fmla="*/ 168295 h 796594"/>
                    <a:gd name="connsiteX13" fmla="*/ 1144403 w 1335137"/>
                    <a:gd name="connsiteY13" fmla="*/ 22440 h 796594"/>
                    <a:gd name="connsiteX14" fmla="*/ 443176 w 1335137"/>
                    <a:gd name="connsiteY14" fmla="*/ 0 h 796594"/>
                    <a:gd name="connsiteX15" fmla="*/ 0 w 1335137"/>
                    <a:gd name="connsiteY15" fmla="*/ 398297 h 796594"/>
                    <a:gd name="connsiteX16" fmla="*/ 89757 w 1335137"/>
                    <a:gd name="connsiteY16" fmla="*/ 796594 h 796594"/>
                    <a:gd name="connsiteX0" fmla="*/ 89757 w 1335137"/>
                    <a:gd name="connsiteY0" fmla="*/ 796594 h 796594"/>
                    <a:gd name="connsiteX1" fmla="*/ 78538 w 1335137"/>
                    <a:gd name="connsiteY1" fmla="*/ 650739 h 796594"/>
                    <a:gd name="connsiteX2" fmla="*/ 134636 w 1335137"/>
                    <a:gd name="connsiteY2" fmla="*/ 757326 h 796594"/>
                    <a:gd name="connsiteX3" fmla="*/ 258052 w 1335137"/>
                    <a:gd name="connsiteY3" fmla="*/ 302930 h 796594"/>
                    <a:gd name="connsiteX4" fmla="*/ 824643 w 1335137"/>
                    <a:gd name="connsiteY4" fmla="*/ 504884 h 796594"/>
                    <a:gd name="connsiteX5" fmla="*/ 667568 w 1335137"/>
                    <a:gd name="connsiteY5" fmla="*/ 387078 h 796594"/>
                    <a:gd name="connsiteX6" fmla="*/ 1166842 w 1335137"/>
                    <a:gd name="connsiteY6" fmla="*/ 499274 h 796594"/>
                    <a:gd name="connsiteX7" fmla="*/ 1189281 w 1335137"/>
                    <a:gd name="connsiteY7" fmla="*/ 695618 h 796594"/>
                    <a:gd name="connsiteX8" fmla="*/ 1256599 w 1335137"/>
                    <a:gd name="connsiteY8" fmla="*/ 482445 h 796594"/>
                    <a:gd name="connsiteX9" fmla="*/ 1335137 w 1335137"/>
                    <a:gd name="connsiteY9" fmla="*/ 16830 h 796594"/>
                    <a:gd name="connsiteX10" fmla="*/ 1217330 w 1335137"/>
                    <a:gd name="connsiteY10" fmla="*/ 235613 h 796594"/>
                    <a:gd name="connsiteX11" fmla="*/ 1239770 w 1335137"/>
                    <a:gd name="connsiteY11" fmla="*/ 50489 h 796594"/>
                    <a:gd name="connsiteX12" fmla="*/ 1144403 w 1335137"/>
                    <a:gd name="connsiteY12" fmla="*/ 168295 h 796594"/>
                    <a:gd name="connsiteX13" fmla="*/ 1144403 w 1335137"/>
                    <a:gd name="connsiteY13" fmla="*/ 22440 h 796594"/>
                    <a:gd name="connsiteX14" fmla="*/ 443176 w 1335137"/>
                    <a:gd name="connsiteY14" fmla="*/ 0 h 796594"/>
                    <a:gd name="connsiteX15" fmla="*/ 0 w 1335137"/>
                    <a:gd name="connsiteY15" fmla="*/ 398297 h 796594"/>
                    <a:gd name="connsiteX16" fmla="*/ 89757 w 1335137"/>
                    <a:gd name="connsiteY16" fmla="*/ 796594 h 796594"/>
                    <a:gd name="connsiteX0" fmla="*/ 89757 w 1335137"/>
                    <a:gd name="connsiteY0" fmla="*/ 796744 h 796744"/>
                    <a:gd name="connsiteX1" fmla="*/ 78538 w 1335137"/>
                    <a:gd name="connsiteY1" fmla="*/ 650889 h 796744"/>
                    <a:gd name="connsiteX2" fmla="*/ 134636 w 1335137"/>
                    <a:gd name="connsiteY2" fmla="*/ 757476 h 796744"/>
                    <a:gd name="connsiteX3" fmla="*/ 258052 w 1335137"/>
                    <a:gd name="connsiteY3" fmla="*/ 303080 h 796744"/>
                    <a:gd name="connsiteX4" fmla="*/ 824643 w 1335137"/>
                    <a:gd name="connsiteY4" fmla="*/ 505034 h 796744"/>
                    <a:gd name="connsiteX5" fmla="*/ 667568 w 1335137"/>
                    <a:gd name="connsiteY5" fmla="*/ 387228 h 796744"/>
                    <a:gd name="connsiteX6" fmla="*/ 1166842 w 1335137"/>
                    <a:gd name="connsiteY6" fmla="*/ 499424 h 796744"/>
                    <a:gd name="connsiteX7" fmla="*/ 1189281 w 1335137"/>
                    <a:gd name="connsiteY7" fmla="*/ 695768 h 796744"/>
                    <a:gd name="connsiteX8" fmla="*/ 1256599 w 1335137"/>
                    <a:gd name="connsiteY8" fmla="*/ 482595 h 796744"/>
                    <a:gd name="connsiteX9" fmla="*/ 1335137 w 1335137"/>
                    <a:gd name="connsiteY9" fmla="*/ 16980 h 796744"/>
                    <a:gd name="connsiteX10" fmla="*/ 1217330 w 1335137"/>
                    <a:gd name="connsiteY10" fmla="*/ 235763 h 796744"/>
                    <a:gd name="connsiteX11" fmla="*/ 1239770 w 1335137"/>
                    <a:gd name="connsiteY11" fmla="*/ 50639 h 796744"/>
                    <a:gd name="connsiteX12" fmla="*/ 1144403 w 1335137"/>
                    <a:gd name="connsiteY12" fmla="*/ 168445 h 796744"/>
                    <a:gd name="connsiteX13" fmla="*/ 1144403 w 1335137"/>
                    <a:gd name="connsiteY13" fmla="*/ 22590 h 796744"/>
                    <a:gd name="connsiteX14" fmla="*/ 443176 w 1335137"/>
                    <a:gd name="connsiteY14" fmla="*/ 150 h 796744"/>
                    <a:gd name="connsiteX15" fmla="*/ 0 w 1335137"/>
                    <a:gd name="connsiteY15" fmla="*/ 398447 h 796744"/>
                    <a:gd name="connsiteX16" fmla="*/ 89757 w 1335137"/>
                    <a:gd name="connsiteY16" fmla="*/ 796744 h 796744"/>
                    <a:gd name="connsiteX0" fmla="*/ 89757 w 1335137"/>
                    <a:gd name="connsiteY0" fmla="*/ 796772 h 796772"/>
                    <a:gd name="connsiteX1" fmla="*/ 78538 w 1335137"/>
                    <a:gd name="connsiteY1" fmla="*/ 650917 h 796772"/>
                    <a:gd name="connsiteX2" fmla="*/ 134636 w 1335137"/>
                    <a:gd name="connsiteY2" fmla="*/ 757504 h 796772"/>
                    <a:gd name="connsiteX3" fmla="*/ 258052 w 1335137"/>
                    <a:gd name="connsiteY3" fmla="*/ 303108 h 796772"/>
                    <a:gd name="connsiteX4" fmla="*/ 824643 w 1335137"/>
                    <a:gd name="connsiteY4" fmla="*/ 505062 h 796772"/>
                    <a:gd name="connsiteX5" fmla="*/ 667568 w 1335137"/>
                    <a:gd name="connsiteY5" fmla="*/ 387256 h 796772"/>
                    <a:gd name="connsiteX6" fmla="*/ 1166842 w 1335137"/>
                    <a:gd name="connsiteY6" fmla="*/ 499452 h 796772"/>
                    <a:gd name="connsiteX7" fmla="*/ 1189281 w 1335137"/>
                    <a:gd name="connsiteY7" fmla="*/ 695796 h 796772"/>
                    <a:gd name="connsiteX8" fmla="*/ 1256599 w 1335137"/>
                    <a:gd name="connsiteY8" fmla="*/ 482623 h 796772"/>
                    <a:gd name="connsiteX9" fmla="*/ 1335137 w 1335137"/>
                    <a:gd name="connsiteY9" fmla="*/ 17008 h 796772"/>
                    <a:gd name="connsiteX10" fmla="*/ 1217330 w 1335137"/>
                    <a:gd name="connsiteY10" fmla="*/ 235791 h 796772"/>
                    <a:gd name="connsiteX11" fmla="*/ 1239770 w 1335137"/>
                    <a:gd name="connsiteY11" fmla="*/ 50667 h 796772"/>
                    <a:gd name="connsiteX12" fmla="*/ 1144403 w 1335137"/>
                    <a:gd name="connsiteY12" fmla="*/ 168473 h 796772"/>
                    <a:gd name="connsiteX13" fmla="*/ 1144403 w 1335137"/>
                    <a:gd name="connsiteY13" fmla="*/ 22618 h 796772"/>
                    <a:gd name="connsiteX14" fmla="*/ 443176 w 1335137"/>
                    <a:gd name="connsiteY14" fmla="*/ 178 h 796772"/>
                    <a:gd name="connsiteX15" fmla="*/ 0 w 1335137"/>
                    <a:gd name="connsiteY15" fmla="*/ 398475 h 796772"/>
                    <a:gd name="connsiteX16" fmla="*/ 89757 w 1335137"/>
                    <a:gd name="connsiteY16" fmla="*/ 796772 h 796772"/>
                    <a:gd name="connsiteX0" fmla="*/ 89757 w 1335137"/>
                    <a:gd name="connsiteY0" fmla="*/ 796772 h 796772"/>
                    <a:gd name="connsiteX1" fmla="*/ 78538 w 1335137"/>
                    <a:gd name="connsiteY1" fmla="*/ 650917 h 796772"/>
                    <a:gd name="connsiteX2" fmla="*/ 134636 w 1335137"/>
                    <a:gd name="connsiteY2" fmla="*/ 757504 h 796772"/>
                    <a:gd name="connsiteX3" fmla="*/ 258052 w 1335137"/>
                    <a:gd name="connsiteY3" fmla="*/ 303108 h 796772"/>
                    <a:gd name="connsiteX4" fmla="*/ 824643 w 1335137"/>
                    <a:gd name="connsiteY4" fmla="*/ 505062 h 796772"/>
                    <a:gd name="connsiteX5" fmla="*/ 667568 w 1335137"/>
                    <a:gd name="connsiteY5" fmla="*/ 387256 h 796772"/>
                    <a:gd name="connsiteX6" fmla="*/ 1166842 w 1335137"/>
                    <a:gd name="connsiteY6" fmla="*/ 499452 h 796772"/>
                    <a:gd name="connsiteX7" fmla="*/ 1189281 w 1335137"/>
                    <a:gd name="connsiteY7" fmla="*/ 695796 h 796772"/>
                    <a:gd name="connsiteX8" fmla="*/ 1256599 w 1335137"/>
                    <a:gd name="connsiteY8" fmla="*/ 482623 h 796772"/>
                    <a:gd name="connsiteX9" fmla="*/ 1335137 w 1335137"/>
                    <a:gd name="connsiteY9" fmla="*/ 17008 h 796772"/>
                    <a:gd name="connsiteX10" fmla="*/ 1217330 w 1335137"/>
                    <a:gd name="connsiteY10" fmla="*/ 235791 h 796772"/>
                    <a:gd name="connsiteX11" fmla="*/ 1239770 w 1335137"/>
                    <a:gd name="connsiteY11" fmla="*/ 50667 h 796772"/>
                    <a:gd name="connsiteX12" fmla="*/ 1144403 w 1335137"/>
                    <a:gd name="connsiteY12" fmla="*/ 168473 h 796772"/>
                    <a:gd name="connsiteX13" fmla="*/ 1144403 w 1335137"/>
                    <a:gd name="connsiteY13" fmla="*/ 22618 h 796772"/>
                    <a:gd name="connsiteX14" fmla="*/ 443176 w 1335137"/>
                    <a:gd name="connsiteY14" fmla="*/ 178 h 796772"/>
                    <a:gd name="connsiteX15" fmla="*/ 0 w 1335137"/>
                    <a:gd name="connsiteY15" fmla="*/ 398475 h 796772"/>
                    <a:gd name="connsiteX16" fmla="*/ 89757 w 1335137"/>
                    <a:gd name="connsiteY16" fmla="*/ 796772 h 796772"/>
                    <a:gd name="connsiteX0" fmla="*/ 89757 w 1335137"/>
                    <a:gd name="connsiteY0" fmla="*/ 796772 h 796772"/>
                    <a:gd name="connsiteX1" fmla="*/ 78538 w 1335137"/>
                    <a:gd name="connsiteY1" fmla="*/ 650917 h 796772"/>
                    <a:gd name="connsiteX2" fmla="*/ 134636 w 1335137"/>
                    <a:gd name="connsiteY2" fmla="*/ 757504 h 796772"/>
                    <a:gd name="connsiteX3" fmla="*/ 258052 w 1335137"/>
                    <a:gd name="connsiteY3" fmla="*/ 303108 h 796772"/>
                    <a:gd name="connsiteX4" fmla="*/ 824643 w 1335137"/>
                    <a:gd name="connsiteY4" fmla="*/ 505062 h 796772"/>
                    <a:gd name="connsiteX5" fmla="*/ 667568 w 1335137"/>
                    <a:gd name="connsiteY5" fmla="*/ 387256 h 796772"/>
                    <a:gd name="connsiteX6" fmla="*/ 1166842 w 1335137"/>
                    <a:gd name="connsiteY6" fmla="*/ 499452 h 796772"/>
                    <a:gd name="connsiteX7" fmla="*/ 1189281 w 1335137"/>
                    <a:gd name="connsiteY7" fmla="*/ 695796 h 796772"/>
                    <a:gd name="connsiteX8" fmla="*/ 1256599 w 1335137"/>
                    <a:gd name="connsiteY8" fmla="*/ 482623 h 796772"/>
                    <a:gd name="connsiteX9" fmla="*/ 1335137 w 1335137"/>
                    <a:gd name="connsiteY9" fmla="*/ 17008 h 796772"/>
                    <a:gd name="connsiteX10" fmla="*/ 1217330 w 1335137"/>
                    <a:gd name="connsiteY10" fmla="*/ 235791 h 796772"/>
                    <a:gd name="connsiteX11" fmla="*/ 1239770 w 1335137"/>
                    <a:gd name="connsiteY11" fmla="*/ 50667 h 796772"/>
                    <a:gd name="connsiteX12" fmla="*/ 1144403 w 1335137"/>
                    <a:gd name="connsiteY12" fmla="*/ 168473 h 796772"/>
                    <a:gd name="connsiteX13" fmla="*/ 1144403 w 1335137"/>
                    <a:gd name="connsiteY13" fmla="*/ 22618 h 796772"/>
                    <a:gd name="connsiteX14" fmla="*/ 443176 w 1335137"/>
                    <a:gd name="connsiteY14" fmla="*/ 178 h 796772"/>
                    <a:gd name="connsiteX15" fmla="*/ 0 w 1335137"/>
                    <a:gd name="connsiteY15" fmla="*/ 398475 h 796772"/>
                    <a:gd name="connsiteX16" fmla="*/ 89757 w 1335137"/>
                    <a:gd name="connsiteY16" fmla="*/ 796772 h 796772"/>
                    <a:gd name="connsiteX0" fmla="*/ 89757 w 1335137"/>
                    <a:gd name="connsiteY0" fmla="*/ 796772 h 796772"/>
                    <a:gd name="connsiteX1" fmla="*/ 78538 w 1335137"/>
                    <a:gd name="connsiteY1" fmla="*/ 650917 h 796772"/>
                    <a:gd name="connsiteX2" fmla="*/ 134636 w 1335137"/>
                    <a:gd name="connsiteY2" fmla="*/ 757504 h 796772"/>
                    <a:gd name="connsiteX3" fmla="*/ 258052 w 1335137"/>
                    <a:gd name="connsiteY3" fmla="*/ 303108 h 796772"/>
                    <a:gd name="connsiteX4" fmla="*/ 824643 w 1335137"/>
                    <a:gd name="connsiteY4" fmla="*/ 505062 h 796772"/>
                    <a:gd name="connsiteX5" fmla="*/ 667568 w 1335137"/>
                    <a:gd name="connsiteY5" fmla="*/ 387256 h 796772"/>
                    <a:gd name="connsiteX6" fmla="*/ 1166842 w 1335137"/>
                    <a:gd name="connsiteY6" fmla="*/ 499452 h 796772"/>
                    <a:gd name="connsiteX7" fmla="*/ 1189281 w 1335137"/>
                    <a:gd name="connsiteY7" fmla="*/ 695796 h 796772"/>
                    <a:gd name="connsiteX8" fmla="*/ 1256599 w 1335137"/>
                    <a:gd name="connsiteY8" fmla="*/ 482623 h 796772"/>
                    <a:gd name="connsiteX9" fmla="*/ 1335137 w 1335137"/>
                    <a:gd name="connsiteY9" fmla="*/ 17008 h 796772"/>
                    <a:gd name="connsiteX10" fmla="*/ 1217330 w 1335137"/>
                    <a:gd name="connsiteY10" fmla="*/ 235791 h 796772"/>
                    <a:gd name="connsiteX11" fmla="*/ 1239770 w 1335137"/>
                    <a:gd name="connsiteY11" fmla="*/ 50667 h 796772"/>
                    <a:gd name="connsiteX12" fmla="*/ 1144403 w 1335137"/>
                    <a:gd name="connsiteY12" fmla="*/ 168473 h 796772"/>
                    <a:gd name="connsiteX13" fmla="*/ 1144403 w 1335137"/>
                    <a:gd name="connsiteY13" fmla="*/ 22618 h 796772"/>
                    <a:gd name="connsiteX14" fmla="*/ 443176 w 1335137"/>
                    <a:gd name="connsiteY14" fmla="*/ 178 h 796772"/>
                    <a:gd name="connsiteX15" fmla="*/ 0 w 1335137"/>
                    <a:gd name="connsiteY15" fmla="*/ 398475 h 796772"/>
                    <a:gd name="connsiteX16" fmla="*/ 89757 w 1335137"/>
                    <a:gd name="connsiteY16" fmla="*/ 796772 h 796772"/>
                    <a:gd name="connsiteX0" fmla="*/ 89757 w 1335137"/>
                    <a:gd name="connsiteY0" fmla="*/ 796772 h 796772"/>
                    <a:gd name="connsiteX1" fmla="*/ 78538 w 1335137"/>
                    <a:gd name="connsiteY1" fmla="*/ 650917 h 796772"/>
                    <a:gd name="connsiteX2" fmla="*/ 134636 w 1335137"/>
                    <a:gd name="connsiteY2" fmla="*/ 757504 h 796772"/>
                    <a:gd name="connsiteX3" fmla="*/ 258052 w 1335137"/>
                    <a:gd name="connsiteY3" fmla="*/ 303108 h 796772"/>
                    <a:gd name="connsiteX4" fmla="*/ 824643 w 1335137"/>
                    <a:gd name="connsiteY4" fmla="*/ 505062 h 796772"/>
                    <a:gd name="connsiteX5" fmla="*/ 667568 w 1335137"/>
                    <a:gd name="connsiteY5" fmla="*/ 387256 h 796772"/>
                    <a:gd name="connsiteX6" fmla="*/ 1166842 w 1335137"/>
                    <a:gd name="connsiteY6" fmla="*/ 499452 h 796772"/>
                    <a:gd name="connsiteX7" fmla="*/ 1189281 w 1335137"/>
                    <a:gd name="connsiteY7" fmla="*/ 695796 h 796772"/>
                    <a:gd name="connsiteX8" fmla="*/ 1256599 w 1335137"/>
                    <a:gd name="connsiteY8" fmla="*/ 482623 h 796772"/>
                    <a:gd name="connsiteX9" fmla="*/ 1335137 w 1335137"/>
                    <a:gd name="connsiteY9" fmla="*/ 17008 h 796772"/>
                    <a:gd name="connsiteX10" fmla="*/ 1217330 w 1335137"/>
                    <a:gd name="connsiteY10" fmla="*/ 235791 h 796772"/>
                    <a:gd name="connsiteX11" fmla="*/ 1239770 w 1335137"/>
                    <a:gd name="connsiteY11" fmla="*/ 50667 h 796772"/>
                    <a:gd name="connsiteX12" fmla="*/ 1144403 w 1335137"/>
                    <a:gd name="connsiteY12" fmla="*/ 168473 h 796772"/>
                    <a:gd name="connsiteX13" fmla="*/ 1144403 w 1335137"/>
                    <a:gd name="connsiteY13" fmla="*/ 22618 h 796772"/>
                    <a:gd name="connsiteX14" fmla="*/ 443176 w 1335137"/>
                    <a:gd name="connsiteY14" fmla="*/ 178 h 796772"/>
                    <a:gd name="connsiteX15" fmla="*/ 0 w 1335137"/>
                    <a:gd name="connsiteY15" fmla="*/ 398475 h 796772"/>
                    <a:gd name="connsiteX16" fmla="*/ 89757 w 1335137"/>
                    <a:gd name="connsiteY16" fmla="*/ 796772 h 796772"/>
                    <a:gd name="connsiteX0" fmla="*/ 89757 w 1335137"/>
                    <a:gd name="connsiteY0" fmla="*/ 796772 h 796772"/>
                    <a:gd name="connsiteX1" fmla="*/ 78538 w 1335137"/>
                    <a:gd name="connsiteY1" fmla="*/ 650917 h 796772"/>
                    <a:gd name="connsiteX2" fmla="*/ 134636 w 1335137"/>
                    <a:gd name="connsiteY2" fmla="*/ 757504 h 796772"/>
                    <a:gd name="connsiteX3" fmla="*/ 258052 w 1335137"/>
                    <a:gd name="connsiteY3" fmla="*/ 303108 h 796772"/>
                    <a:gd name="connsiteX4" fmla="*/ 824643 w 1335137"/>
                    <a:gd name="connsiteY4" fmla="*/ 505062 h 796772"/>
                    <a:gd name="connsiteX5" fmla="*/ 667568 w 1335137"/>
                    <a:gd name="connsiteY5" fmla="*/ 387256 h 796772"/>
                    <a:gd name="connsiteX6" fmla="*/ 1166842 w 1335137"/>
                    <a:gd name="connsiteY6" fmla="*/ 499452 h 796772"/>
                    <a:gd name="connsiteX7" fmla="*/ 1189281 w 1335137"/>
                    <a:gd name="connsiteY7" fmla="*/ 695796 h 796772"/>
                    <a:gd name="connsiteX8" fmla="*/ 1256599 w 1335137"/>
                    <a:gd name="connsiteY8" fmla="*/ 482623 h 796772"/>
                    <a:gd name="connsiteX9" fmla="*/ 1335137 w 1335137"/>
                    <a:gd name="connsiteY9" fmla="*/ 17008 h 796772"/>
                    <a:gd name="connsiteX10" fmla="*/ 1217330 w 1335137"/>
                    <a:gd name="connsiteY10" fmla="*/ 235791 h 796772"/>
                    <a:gd name="connsiteX11" fmla="*/ 1239770 w 1335137"/>
                    <a:gd name="connsiteY11" fmla="*/ 50667 h 796772"/>
                    <a:gd name="connsiteX12" fmla="*/ 1144403 w 1335137"/>
                    <a:gd name="connsiteY12" fmla="*/ 168473 h 796772"/>
                    <a:gd name="connsiteX13" fmla="*/ 1144403 w 1335137"/>
                    <a:gd name="connsiteY13" fmla="*/ 22618 h 796772"/>
                    <a:gd name="connsiteX14" fmla="*/ 443176 w 1335137"/>
                    <a:gd name="connsiteY14" fmla="*/ 178 h 796772"/>
                    <a:gd name="connsiteX15" fmla="*/ 0 w 1335137"/>
                    <a:gd name="connsiteY15" fmla="*/ 398475 h 796772"/>
                    <a:gd name="connsiteX16" fmla="*/ 89757 w 1335137"/>
                    <a:gd name="connsiteY16" fmla="*/ 796772 h 796772"/>
                    <a:gd name="connsiteX0" fmla="*/ 89757 w 1335137"/>
                    <a:gd name="connsiteY0" fmla="*/ 796772 h 796772"/>
                    <a:gd name="connsiteX1" fmla="*/ 78538 w 1335137"/>
                    <a:gd name="connsiteY1" fmla="*/ 650917 h 796772"/>
                    <a:gd name="connsiteX2" fmla="*/ 134636 w 1335137"/>
                    <a:gd name="connsiteY2" fmla="*/ 757504 h 796772"/>
                    <a:gd name="connsiteX3" fmla="*/ 258052 w 1335137"/>
                    <a:gd name="connsiteY3" fmla="*/ 303108 h 796772"/>
                    <a:gd name="connsiteX4" fmla="*/ 824643 w 1335137"/>
                    <a:gd name="connsiteY4" fmla="*/ 505062 h 796772"/>
                    <a:gd name="connsiteX5" fmla="*/ 667568 w 1335137"/>
                    <a:gd name="connsiteY5" fmla="*/ 387256 h 796772"/>
                    <a:gd name="connsiteX6" fmla="*/ 1166842 w 1335137"/>
                    <a:gd name="connsiteY6" fmla="*/ 499452 h 796772"/>
                    <a:gd name="connsiteX7" fmla="*/ 1189281 w 1335137"/>
                    <a:gd name="connsiteY7" fmla="*/ 695796 h 796772"/>
                    <a:gd name="connsiteX8" fmla="*/ 1256599 w 1335137"/>
                    <a:gd name="connsiteY8" fmla="*/ 482623 h 796772"/>
                    <a:gd name="connsiteX9" fmla="*/ 1335137 w 1335137"/>
                    <a:gd name="connsiteY9" fmla="*/ 17008 h 796772"/>
                    <a:gd name="connsiteX10" fmla="*/ 1217330 w 1335137"/>
                    <a:gd name="connsiteY10" fmla="*/ 235791 h 796772"/>
                    <a:gd name="connsiteX11" fmla="*/ 1239770 w 1335137"/>
                    <a:gd name="connsiteY11" fmla="*/ 50667 h 796772"/>
                    <a:gd name="connsiteX12" fmla="*/ 1144403 w 1335137"/>
                    <a:gd name="connsiteY12" fmla="*/ 168473 h 796772"/>
                    <a:gd name="connsiteX13" fmla="*/ 1144403 w 1335137"/>
                    <a:gd name="connsiteY13" fmla="*/ 22618 h 796772"/>
                    <a:gd name="connsiteX14" fmla="*/ 443176 w 1335137"/>
                    <a:gd name="connsiteY14" fmla="*/ 178 h 796772"/>
                    <a:gd name="connsiteX15" fmla="*/ 0 w 1335137"/>
                    <a:gd name="connsiteY15" fmla="*/ 398475 h 796772"/>
                    <a:gd name="connsiteX16" fmla="*/ 89757 w 1335137"/>
                    <a:gd name="connsiteY16" fmla="*/ 796772 h 796772"/>
                    <a:gd name="connsiteX0" fmla="*/ 89757 w 1383739"/>
                    <a:gd name="connsiteY0" fmla="*/ 796772 h 796772"/>
                    <a:gd name="connsiteX1" fmla="*/ 78538 w 1383739"/>
                    <a:gd name="connsiteY1" fmla="*/ 650917 h 796772"/>
                    <a:gd name="connsiteX2" fmla="*/ 134636 w 1383739"/>
                    <a:gd name="connsiteY2" fmla="*/ 757504 h 796772"/>
                    <a:gd name="connsiteX3" fmla="*/ 258052 w 1383739"/>
                    <a:gd name="connsiteY3" fmla="*/ 303108 h 796772"/>
                    <a:gd name="connsiteX4" fmla="*/ 824643 w 1383739"/>
                    <a:gd name="connsiteY4" fmla="*/ 505062 h 796772"/>
                    <a:gd name="connsiteX5" fmla="*/ 667568 w 1383739"/>
                    <a:gd name="connsiteY5" fmla="*/ 387256 h 796772"/>
                    <a:gd name="connsiteX6" fmla="*/ 1166842 w 1383739"/>
                    <a:gd name="connsiteY6" fmla="*/ 499452 h 796772"/>
                    <a:gd name="connsiteX7" fmla="*/ 1189281 w 1383739"/>
                    <a:gd name="connsiteY7" fmla="*/ 695796 h 796772"/>
                    <a:gd name="connsiteX8" fmla="*/ 1256599 w 1383739"/>
                    <a:gd name="connsiteY8" fmla="*/ 482623 h 796772"/>
                    <a:gd name="connsiteX9" fmla="*/ 1335137 w 1383739"/>
                    <a:gd name="connsiteY9" fmla="*/ 17008 h 796772"/>
                    <a:gd name="connsiteX10" fmla="*/ 1217330 w 1383739"/>
                    <a:gd name="connsiteY10" fmla="*/ 235791 h 796772"/>
                    <a:gd name="connsiteX11" fmla="*/ 1239770 w 1383739"/>
                    <a:gd name="connsiteY11" fmla="*/ 50667 h 796772"/>
                    <a:gd name="connsiteX12" fmla="*/ 1144403 w 1383739"/>
                    <a:gd name="connsiteY12" fmla="*/ 168473 h 796772"/>
                    <a:gd name="connsiteX13" fmla="*/ 1144403 w 1383739"/>
                    <a:gd name="connsiteY13" fmla="*/ 22618 h 796772"/>
                    <a:gd name="connsiteX14" fmla="*/ 443176 w 1383739"/>
                    <a:gd name="connsiteY14" fmla="*/ 178 h 796772"/>
                    <a:gd name="connsiteX15" fmla="*/ 0 w 1383739"/>
                    <a:gd name="connsiteY15" fmla="*/ 398475 h 796772"/>
                    <a:gd name="connsiteX16" fmla="*/ 89757 w 1383739"/>
                    <a:gd name="connsiteY16" fmla="*/ 796772 h 796772"/>
                    <a:gd name="connsiteX0" fmla="*/ 89757 w 1383739"/>
                    <a:gd name="connsiteY0" fmla="*/ 796772 h 796772"/>
                    <a:gd name="connsiteX1" fmla="*/ 78538 w 1383739"/>
                    <a:gd name="connsiteY1" fmla="*/ 650917 h 796772"/>
                    <a:gd name="connsiteX2" fmla="*/ 134636 w 1383739"/>
                    <a:gd name="connsiteY2" fmla="*/ 757504 h 796772"/>
                    <a:gd name="connsiteX3" fmla="*/ 258052 w 1383739"/>
                    <a:gd name="connsiteY3" fmla="*/ 303108 h 796772"/>
                    <a:gd name="connsiteX4" fmla="*/ 824643 w 1383739"/>
                    <a:gd name="connsiteY4" fmla="*/ 505062 h 796772"/>
                    <a:gd name="connsiteX5" fmla="*/ 667568 w 1383739"/>
                    <a:gd name="connsiteY5" fmla="*/ 387256 h 796772"/>
                    <a:gd name="connsiteX6" fmla="*/ 1166842 w 1383739"/>
                    <a:gd name="connsiteY6" fmla="*/ 499452 h 796772"/>
                    <a:gd name="connsiteX7" fmla="*/ 1189281 w 1383739"/>
                    <a:gd name="connsiteY7" fmla="*/ 695796 h 796772"/>
                    <a:gd name="connsiteX8" fmla="*/ 1256599 w 1383739"/>
                    <a:gd name="connsiteY8" fmla="*/ 482623 h 796772"/>
                    <a:gd name="connsiteX9" fmla="*/ 1335137 w 1383739"/>
                    <a:gd name="connsiteY9" fmla="*/ 17008 h 796772"/>
                    <a:gd name="connsiteX10" fmla="*/ 1217330 w 1383739"/>
                    <a:gd name="connsiteY10" fmla="*/ 235791 h 796772"/>
                    <a:gd name="connsiteX11" fmla="*/ 1239770 w 1383739"/>
                    <a:gd name="connsiteY11" fmla="*/ 50667 h 796772"/>
                    <a:gd name="connsiteX12" fmla="*/ 1144403 w 1383739"/>
                    <a:gd name="connsiteY12" fmla="*/ 168473 h 796772"/>
                    <a:gd name="connsiteX13" fmla="*/ 1144403 w 1383739"/>
                    <a:gd name="connsiteY13" fmla="*/ 22618 h 796772"/>
                    <a:gd name="connsiteX14" fmla="*/ 443176 w 1383739"/>
                    <a:gd name="connsiteY14" fmla="*/ 178 h 796772"/>
                    <a:gd name="connsiteX15" fmla="*/ 0 w 1383739"/>
                    <a:gd name="connsiteY15" fmla="*/ 398475 h 796772"/>
                    <a:gd name="connsiteX16" fmla="*/ 89757 w 1383739"/>
                    <a:gd name="connsiteY16" fmla="*/ 796772 h 796772"/>
                    <a:gd name="connsiteX0" fmla="*/ 89757 w 1383739"/>
                    <a:gd name="connsiteY0" fmla="*/ 796772 h 796772"/>
                    <a:gd name="connsiteX1" fmla="*/ 78538 w 1383739"/>
                    <a:gd name="connsiteY1" fmla="*/ 650917 h 796772"/>
                    <a:gd name="connsiteX2" fmla="*/ 134636 w 1383739"/>
                    <a:gd name="connsiteY2" fmla="*/ 757504 h 796772"/>
                    <a:gd name="connsiteX3" fmla="*/ 258052 w 1383739"/>
                    <a:gd name="connsiteY3" fmla="*/ 303108 h 796772"/>
                    <a:gd name="connsiteX4" fmla="*/ 824643 w 1383739"/>
                    <a:gd name="connsiteY4" fmla="*/ 505062 h 796772"/>
                    <a:gd name="connsiteX5" fmla="*/ 667568 w 1383739"/>
                    <a:gd name="connsiteY5" fmla="*/ 387256 h 796772"/>
                    <a:gd name="connsiteX6" fmla="*/ 1166842 w 1383739"/>
                    <a:gd name="connsiteY6" fmla="*/ 499452 h 796772"/>
                    <a:gd name="connsiteX7" fmla="*/ 1189281 w 1383739"/>
                    <a:gd name="connsiteY7" fmla="*/ 695796 h 796772"/>
                    <a:gd name="connsiteX8" fmla="*/ 1256599 w 1383739"/>
                    <a:gd name="connsiteY8" fmla="*/ 482623 h 796772"/>
                    <a:gd name="connsiteX9" fmla="*/ 1335137 w 1383739"/>
                    <a:gd name="connsiteY9" fmla="*/ 17008 h 796772"/>
                    <a:gd name="connsiteX10" fmla="*/ 1217330 w 1383739"/>
                    <a:gd name="connsiteY10" fmla="*/ 235791 h 796772"/>
                    <a:gd name="connsiteX11" fmla="*/ 1239770 w 1383739"/>
                    <a:gd name="connsiteY11" fmla="*/ 50667 h 796772"/>
                    <a:gd name="connsiteX12" fmla="*/ 1144403 w 1383739"/>
                    <a:gd name="connsiteY12" fmla="*/ 168473 h 796772"/>
                    <a:gd name="connsiteX13" fmla="*/ 1144403 w 1383739"/>
                    <a:gd name="connsiteY13" fmla="*/ 22618 h 796772"/>
                    <a:gd name="connsiteX14" fmla="*/ 443176 w 1383739"/>
                    <a:gd name="connsiteY14" fmla="*/ 178 h 796772"/>
                    <a:gd name="connsiteX15" fmla="*/ 0 w 1383739"/>
                    <a:gd name="connsiteY15" fmla="*/ 398475 h 796772"/>
                    <a:gd name="connsiteX16" fmla="*/ 89757 w 1383739"/>
                    <a:gd name="connsiteY16" fmla="*/ 796772 h 796772"/>
                    <a:gd name="connsiteX0" fmla="*/ 89757 w 1383739"/>
                    <a:gd name="connsiteY0" fmla="*/ 796772 h 796772"/>
                    <a:gd name="connsiteX1" fmla="*/ 78538 w 1383739"/>
                    <a:gd name="connsiteY1" fmla="*/ 650917 h 796772"/>
                    <a:gd name="connsiteX2" fmla="*/ 134636 w 1383739"/>
                    <a:gd name="connsiteY2" fmla="*/ 757504 h 796772"/>
                    <a:gd name="connsiteX3" fmla="*/ 258052 w 1383739"/>
                    <a:gd name="connsiteY3" fmla="*/ 303108 h 796772"/>
                    <a:gd name="connsiteX4" fmla="*/ 824643 w 1383739"/>
                    <a:gd name="connsiteY4" fmla="*/ 505062 h 796772"/>
                    <a:gd name="connsiteX5" fmla="*/ 667568 w 1383739"/>
                    <a:gd name="connsiteY5" fmla="*/ 387256 h 796772"/>
                    <a:gd name="connsiteX6" fmla="*/ 1166842 w 1383739"/>
                    <a:gd name="connsiteY6" fmla="*/ 499452 h 796772"/>
                    <a:gd name="connsiteX7" fmla="*/ 1189281 w 1383739"/>
                    <a:gd name="connsiteY7" fmla="*/ 695796 h 796772"/>
                    <a:gd name="connsiteX8" fmla="*/ 1256599 w 1383739"/>
                    <a:gd name="connsiteY8" fmla="*/ 482623 h 796772"/>
                    <a:gd name="connsiteX9" fmla="*/ 1335137 w 1383739"/>
                    <a:gd name="connsiteY9" fmla="*/ 17008 h 796772"/>
                    <a:gd name="connsiteX10" fmla="*/ 1217330 w 1383739"/>
                    <a:gd name="connsiteY10" fmla="*/ 235791 h 796772"/>
                    <a:gd name="connsiteX11" fmla="*/ 1239770 w 1383739"/>
                    <a:gd name="connsiteY11" fmla="*/ 50667 h 796772"/>
                    <a:gd name="connsiteX12" fmla="*/ 1144403 w 1383739"/>
                    <a:gd name="connsiteY12" fmla="*/ 168473 h 796772"/>
                    <a:gd name="connsiteX13" fmla="*/ 1144403 w 1383739"/>
                    <a:gd name="connsiteY13" fmla="*/ 22618 h 796772"/>
                    <a:gd name="connsiteX14" fmla="*/ 443176 w 1383739"/>
                    <a:gd name="connsiteY14" fmla="*/ 178 h 796772"/>
                    <a:gd name="connsiteX15" fmla="*/ 0 w 1383739"/>
                    <a:gd name="connsiteY15" fmla="*/ 398475 h 796772"/>
                    <a:gd name="connsiteX16" fmla="*/ 89757 w 1383739"/>
                    <a:gd name="connsiteY16" fmla="*/ 796772 h 796772"/>
                    <a:gd name="connsiteX0" fmla="*/ 89757 w 1383739"/>
                    <a:gd name="connsiteY0" fmla="*/ 796772 h 796772"/>
                    <a:gd name="connsiteX1" fmla="*/ 78538 w 1383739"/>
                    <a:gd name="connsiteY1" fmla="*/ 650917 h 796772"/>
                    <a:gd name="connsiteX2" fmla="*/ 134636 w 1383739"/>
                    <a:gd name="connsiteY2" fmla="*/ 757504 h 796772"/>
                    <a:gd name="connsiteX3" fmla="*/ 258052 w 1383739"/>
                    <a:gd name="connsiteY3" fmla="*/ 303108 h 796772"/>
                    <a:gd name="connsiteX4" fmla="*/ 824643 w 1383739"/>
                    <a:gd name="connsiteY4" fmla="*/ 505062 h 796772"/>
                    <a:gd name="connsiteX5" fmla="*/ 667568 w 1383739"/>
                    <a:gd name="connsiteY5" fmla="*/ 387256 h 796772"/>
                    <a:gd name="connsiteX6" fmla="*/ 1166842 w 1383739"/>
                    <a:gd name="connsiteY6" fmla="*/ 499452 h 796772"/>
                    <a:gd name="connsiteX7" fmla="*/ 1189281 w 1383739"/>
                    <a:gd name="connsiteY7" fmla="*/ 695796 h 796772"/>
                    <a:gd name="connsiteX8" fmla="*/ 1256599 w 1383739"/>
                    <a:gd name="connsiteY8" fmla="*/ 482623 h 796772"/>
                    <a:gd name="connsiteX9" fmla="*/ 1335137 w 1383739"/>
                    <a:gd name="connsiteY9" fmla="*/ 17008 h 796772"/>
                    <a:gd name="connsiteX10" fmla="*/ 1217330 w 1383739"/>
                    <a:gd name="connsiteY10" fmla="*/ 235791 h 796772"/>
                    <a:gd name="connsiteX11" fmla="*/ 1239770 w 1383739"/>
                    <a:gd name="connsiteY11" fmla="*/ 50667 h 796772"/>
                    <a:gd name="connsiteX12" fmla="*/ 1144403 w 1383739"/>
                    <a:gd name="connsiteY12" fmla="*/ 168473 h 796772"/>
                    <a:gd name="connsiteX13" fmla="*/ 1144403 w 1383739"/>
                    <a:gd name="connsiteY13" fmla="*/ 22618 h 796772"/>
                    <a:gd name="connsiteX14" fmla="*/ 443176 w 1383739"/>
                    <a:gd name="connsiteY14" fmla="*/ 178 h 796772"/>
                    <a:gd name="connsiteX15" fmla="*/ 0 w 1383739"/>
                    <a:gd name="connsiteY15" fmla="*/ 398475 h 796772"/>
                    <a:gd name="connsiteX16" fmla="*/ 89757 w 1383739"/>
                    <a:gd name="connsiteY16" fmla="*/ 796772 h 796772"/>
                    <a:gd name="connsiteX0" fmla="*/ 89757 w 1383739"/>
                    <a:gd name="connsiteY0" fmla="*/ 796772 h 796772"/>
                    <a:gd name="connsiteX1" fmla="*/ 78538 w 1383739"/>
                    <a:gd name="connsiteY1" fmla="*/ 650917 h 796772"/>
                    <a:gd name="connsiteX2" fmla="*/ 134636 w 1383739"/>
                    <a:gd name="connsiteY2" fmla="*/ 757504 h 796772"/>
                    <a:gd name="connsiteX3" fmla="*/ 258052 w 1383739"/>
                    <a:gd name="connsiteY3" fmla="*/ 303108 h 796772"/>
                    <a:gd name="connsiteX4" fmla="*/ 824643 w 1383739"/>
                    <a:gd name="connsiteY4" fmla="*/ 505062 h 796772"/>
                    <a:gd name="connsiteX5" fmla="*/ 667568 w 1383739"/>
                    <a:gd name="connsiteY5" fmla="*/ 387256 h 796772"/>
                    <a:gd name="connsiteX6" fmla="*/ 1166842 w 1383739"/>
                    <a:gd name="connsiteY6" fmla="*/ 499452 h 796772"/>
                    <a:gd name="connsiteX7" fmla="*/ 1189281 w 1383739"/>
                    <a:gd name="connsiteY7" fmla="*/ 695796 h 796772"/>
                    <a:gd name="connsiteX8" fmla="*/ 1256599 w 1383739"/>
                    <a:gd name="connsiteY8" fmla="*/ 482623 h 796772"/>
                    <a:gd name="connsiteX9" fmla="*/ 1335137 w 1383739"/>
                    <a:gd name="connsiteY9" fmla="*/ 17008 h 796772"/>
                    <a:gd name="connsiteX10" fmla="*/ 1217330 w 1383739"/>
                    <a:gd name="connsiteY10" fmla="*/ 235791 h 796772"/>
                    <a:gd name="connsiteX11" fmla="*/ 1239770 w 1383739"/>
                    <a:gd name="connsiteY11" fmla="*/ 50667 h 796772"/>
                    <a:gd name="connsiteX12" fmla="*/ 1144403 w 1383739"/>
                    <a:gd name="connsiteY12" fmla="*/ 168473 h 796772"/>
                    <a:gd name="connsiteX13" fmla="*/ 1144403 w 1383739"/>
                    <a:gd name="connsiteY13" fmla="*/ 22618 h 796772"/>
                    <a:gd name="connsiteX14" fmla="*/ 443176 w 1383739"/>
                    <a:gd name="connsiteY14" fmla="*/ 178 h 796772"/>
                    <a:gd name="connsiteX15" fmla="*/ 0 w 1383739"/>
                    <a:gd name="connsiteY15" fmla="*/ 398475 h 796772"/>
                    <a:gd name="connsiteX16" fmla="*/ 89757 w 1383739"/>
                    <a:gd name="connsiteY16" fmla="*/ 796772 h 796772"/>
                    <a:gd name="connsiteX0" fmla="*/ 89757 w 1393893"/>
                    <a:gd name="connsiteY0" fmla="*/ 796772 h 796772"/>
                    <a:gd name="connsiteX1" fmla="*/ 78538 w 1393893"/>
                    <a:gd name="connsiteY1" fmla="*/ 650917 h 796772"/>
                    <a:gd name="connsiteX2" fmla="*/ 134636 w 1393893"/>
                    <a:gd name="connsiteY2" fmla="*/ 757504 h 796772"/>
                    <a:gd name="connsiteX3" fmla="*/ 258052 w 1393893"/>
                    <a:gd name="connsiteY3" fmla="*/ 303108 h 796772"/>
                    <a:gd name="connsiteX4" fmla="*/ 824643 w 1393893"/>
                    <a:gd name="connsiteY4" fmla="*/ 505062 h 796772"/>
                    <a:gd name="connsiteX5" fmla="*/ 667568 w 1393893"/>
                    <a:gd name="connsiteY5" fmla="*/ 387256 h 796772"/>
                    <a:gd name="connsiteX6" fmla="*/ 1166842 w 1393893"/>
                    <a:gd name="connsiteY6" fmla="*/ 499452 h 796772"/>
                    <a:gd name="connsiteX7" fmla="*/ 1189281 w 1393893"/>
                    <a:gd name="connsiteY7" fmla="*/ 695796 h 796772"/>
                    <a:gd name="connsiteX8" fmla="*/ 1256599 w 1393893"/>
                    <a:gd name="connsiteY8" fmla="*/ 482623 h 796772"/>
                    <a:gd name="connsiteX9" fmla="*/ 1335137 w 1393893"/>
                    <a:gd name="connsiteY9" fmla="*/ 17008 h 796772"/>
                    <a:gd name="connsiteX10" fmla="*/ 1217330 w 1393893"/>
                    <a:gd name="connsiteY10" fmla="*/ 235791 h 796772"/>
                    <a:gd name="connsiteX11" fmla="*/ 1239770 w 1393893"/>
                    <a:gd name="connsiteY11" fmla="*/ 50667 h 796772"/>
                    <a:gd name="connsiteX12" fmla="*/ 1144403 w 1393893"/>
                    <a:gd name="connsiteY12" fmla="*/ 168473 h 796772"/>
                    <a:gd name="connsiteX13" fmla="*/ 1144403 w 1393893"/>
                    <a:gd name="connsiteY13" fmla="*/ 22618 h 796772"/>
                    <a:gd name="connsiteX14" fmla="*/ 443176 w 1393893"/>
                    <a:gd name="connsiteY14" fmla="*/ 178 h 796772"/>
                    <a:gd name="connsiteX15" fmla="*/ 0 w 1393893"/>
                    <a:gd name="connsiteY15" fmla="*/ 398475 h 796772"/>
                    <a:gd name="connsiteX16" fmla="*/ 89757 w 1393893"/>
                    <a:gd name="connsiteY16" fmla="*/ 796772 h 796772"/>
                    <a:gd name="connsiteX0" fmla="*/ 89757 w 1400717"/>
                    <a:gd name="connsiteY0" fmla="*/ 796772 h 796772"/>
                    <a:gd name="connsiteX1" fmla="*/ 78538 w 1400717"/>
                    <a:gd name="connsiteY1" fmla="*/ 650917 h 796772"/>
                    <a:gd name="connsiteX2" fmla="*/ 134636 w 1400717"/>
                    <a:gd name="connsiteY2" fmla="*/ 757504 h 796772"/>
                    <a:gd name="connsiteX3" fmla="*/ 258052 w 1400717"/>
                    <a:gd name="connsiteY3" fmla="*/ 303108 h 796772"/>
                    <a:gd name="connsiteX4" fmla="*/ 824643 w 1400717"/>
                    <a:gd name="connsiteY4" fmla="*/ 505062 h 796772"/>
                    <a:gd name="connsiteX5" fmla="*/ 667568 w 1400717"/>
                    <a:gd name="connsiteY5" fmla="*/ 387256 h 796772"/>
                    <a:gd name="connsiteX6" fmla="*/ 1166842 w 1400717"/>
                    <a:gd name="connsiteY6" fmla="*/ 499452 h 796772"/>
                    <a:gd name="connsiteX7" fmla="*/ 1189281 w 1400717"/>
                    <a:gd name="connsiteY7" fmla="*/ 695796 h 796772"/>
                    <a:gd name="connsiteX8" fmla="*/ 1256599 w 1400717"/>
                    <a:gd name="connsiteY8" fmla="*/ 482623 h 796772"/>
                    <a:gd name="connsiteX9" fmla="*/ 1335137 w 1400717"/>
                    <a:gd name="connsiteY9" fmla="*/ 17008 h 796772"/>
                    <a:gd name="connsiteX10" fmla="*/ 1217330 w 1400717"/>
                    <a:gd name="connsiteY10" fmla="*/ 235791 h 796772"/>
                    <a:gd name="connsiteX11" fmla="*/ 1239770 w 1400717"/>
                    <a:gd name="connsiteY11" fmla="*/ 50667 h 796772"/>
                    <a:gd name="connsiteX12" fmla="*/ 1144403 w 1400717"/>
                    <a:gd name="connsiteY12" fmla="*/ 168473 h 796772"/>
                    <a:gd name="connsiteX13" fmla="*/ 1144403 w 1400717"/>
                    <a:gd name="connsiteY13" fmla="*/ 22618 h 796772"/>
                    <a:gd name="connsiteX14" fmla="*/ 443176 w 1400717"/>
                    <a:gd name="connsiteY14" fmla="*/ 178 h 796772"/>
                    <a:gd name="connsiteX15" fmla="*/ 0 w 1400717"/>
                    <a:gd name="connsiteY15" fmla="*/ 398475 h 796772"/>
                    <a:gd name="connsiteX16" fmla="*/ 89757 w 1400717"/>
                    <a:gd name="connsiteY16" fmla="*/ 796772 h 796772"/>
                    <a:gd name="connsiteX0" fmla="*/ 89757 w 1400717"/>
                    <a:gd name="connsiteY0" fmla="*/ 796772 h 796772"/>
                    <a:gd name="connsiteX1" fmla="*/ 78538 w 1400717"/>
                    <a:gd name="connsiteY1" fmla="*/ 650917 h 796772"/>
                    <a:gd name="connsiteX2" fmla="*/ 134636 w 1400717"/>
                    <a:gd name="connsiteY2" fmla="*/ 757504 h 796772"/>
                    <a:gd name="connsiteX3" fmla="*/ 258052 w 1400717"/>
                    <a:gd name="connsiteY3" fmla="*/ 303108 h 796772"/>
                    <a:gd name="connsiteX4" fmla="*/ 824643 w 1400717"/>
                    <a:gd name="connsiteY4" fmla="*/ 505062 h 796772"/>
                    <a:gd name="connsiteX5" fmla="*/ 667568 w 1400717"/>
                    <a:gd name="connsiteY5" fmla="*/ 387256 h 796772"/>
                    <a:gd name="connsiteX6" fmla="*/ 1166842 w 1400717"/>
                    <a:gd name="connsiteY6" fmla="*/ 499452 h 796772"/>
                    <a:gd name="connsiteX7" fmla="*/ 1189281 w 1400717"/>
                    <a:gd name="connsiteY7" fmla="*/ 695796 h 796772"/>
                    <a:gd name="connsiteX8" fmla="*/ 1256599 w 1400717"/>
                    <a:gd name="connsiteY8" fmla="*/ 482623 h 796772"/>
                    <a:gd name="connsiteX9" fmla="*/ 1335137 w 1400717"/>
                    <a:gd name="connsiteY9" fmla="*/ 17008 h 796772"/>
                    <a:gd name="connsiteX10" fmla="*/ 1217330 w 1400717"/>
                    <a:gd name="connsiteY10" fmla="*/ 235791 h 796772"/>
                    <a:gd name="connsiteX11" fmla="*/ 1239770 w 1400717"/>
                    <a:gd name="connsiteY11" fmla="*/ 50667 h 796772"/>
                    <a:gd name="connsiteX12" fmla="*/ 1144403 w 1400717"/>
                    <a:gd name="connsiteY12" fmla="*/ 168473 h 796772"/>
                    <a:gd name="connsiteX13" fmla="*/ 1144403 w 1400717"/>
                    <a:gd name="connsiteY13" fmla="*/ 22618 h 796772"/>
                    <a:gd name="connsiteX14" fmla="*/ 443176 w 1400717"/>
                    <a:gd name="connsiteY14" fmla="*/ 178 h 796772"/>
                    <a:gd name="connsiteX15" fmla="*/ 0 w 1400717"/>
                    <a:gd name="connsiteY15" fmla="*/ 398475 h 796772"/>
                    <a:gd name="connsiteX16" fmla="*/ 89757 w 1400717"/>
                    <a:gd name="connsiteY16" fmla="*/ 796772 h 796772"/>
                    <a:gd name="connsiteX0" fmla="*/ 89757 w 1400717"/>
                    <a:gd name="connsiteY0" fmla="*/ 796772 h 796772"/>
                    <a:gd name="connsiteX1" fmla="*/ 78538 w 1400717"/>
                    <a:gd name="connsiteY1" fmla="*/ 650917 h 796772"/>
                    <a:gd name="connsiteX2" fmla="*/ 134636 w 1400717"/>
                    <a:gd name="connsiteY2" fmla="*/ 757504 h 796772"/>
                    <a:gd name="connsiteX3" fmla="*/ 258052 w 1400717"/>
                    <a:gd name="connsiteY3" fmla="*/ 303108 h 796772"/>
                    <a:gd name="connsiteX4" fmla="*/ 824643 w 1400717"/>
                    <a:gd name="connsiteY4" fmla="*/ 505062 h 796772"/>
                    <a:gd name="connsiteX5" fmla="*/ 667568 w 1400717"/>
                    <a:gd name="connsiteY5" fmla="*/ 387256 h 796772"/>
                    <a:gd name="connsiteX6" fmla="*/ 1166842 w 1400717"/>
                    <a:gd name="connsiteY6" fmla="*/ 499452 h 796772"/>
                    <a:gd name="connsiteX7" fmla="*/ 1189281 w 1400717"/>
                    <a:gd name="connsiteY7" fmla="*/ 695796 h 796772"/>
                    <a:gd name="connsiteX8" fmla="*/ 1256599 w 1400717"/>
                    <a:gd name="connsiteY8" fmla="*/ 482623 h 796772"/>
                    <a:gd name="connsiteX9" fmla="*/ 1335137 w 1400717"/>
                    <a:gd name="connsiteY9" fmla="*/ 17008 h 796772"/>
                    <a:gd name="connsiteX10" fmla="*/ 1217330 w 1400717"/>
                    <a:gd name="connsiteY10" fmla="*/ 235791 h 796772"/>
                    <a:gd name="connsiteX11" fmla="*/ 1239770 w 1400717"/>
                    <a:gd name="connsiteY11" fmla="*/ 50667 h 796772"/>
                    <a:gd name="connsiteX12" fmla="*/ 1144403 w 1400717"/>
                    <a:gd name="connsiteY12" fmla="*/ 168473 h 796772"/>
                    <a:gd name="connsiteX13" fmla="*/ 1144403 w 1400717"/>
                    <a:gd name="connsiteY13" fmla="*/ 22618 h 796772"/>
                    <a:gd name="connsiteX14" fmla="*/ 443176 w 1400717"/>
                    <a:gd name="connsiteY14" fmla="*/ 178 h 796772"/>
                    <a:gd name="connsiteX15" fmla="*/ 0 w 1400717"/>
                    <a:gd name="connsiteY15" fmla="*/ 398475 h 796772"/>
                    <a:gd name="connsiteX16" fmla="*/ 89757 w 1400717"/>
                    <a:gd name="connsiteY16" fmla="*/ 796772 h 796772"/>
                    <a:gd name="connsiteX0" fmla="*/ 89757 w 1400717"/>
                    <a:gd name="connsiteY0" fmla="*/ 796772 h 796772"/>
                    <a:gd name="connsiteX1" fmla="*/ 78538 w 1400717"/>
                    <a:gd name="connsiteY1" fmla="*/ 650917 h 796772"/>
                    <a:gd name="connsiteX2" fmla="*/ 134636 w 1400717"/>
                    <a:gd name="connsiteY2" fmla="*/ 757504 h 796772"/>
                    <a:gd name="connsiteX3" fmla="*/ 258052 w 1400717"/>
                    <a:gd name="connsiteY3" fmla="*/ 303108 h 796772"/>
                    <a:gd name="connsiteX4" fmla="*/ 824643 w 1400717"/>
                    <a:gd name="connsiteY4" fmla="*/ 505062 h 796772"/>
                    <a:gd name="connsiteX5" fmla="*/ 667568 w 1400717"/>
                    <a:gd name="connsiteY5" fmla="*/ 387256 h 796772"/>
                    <a:gd name="connsiteX6" fmla="*/ 1166842 w 1400717"/>
                    <a:gd name="connsiteY6" fmla="*/ 499452 h 796772"/>
                    <a:gd name="connsiteX7" fmla="*/ 1189281 w 1400717"/>
                    <a:gd name="connsiteY7" fmla="*/ 695796 h 796772"/>
                    <a:gd name="connsiteX8" fmla="*/ 1256599 w 1400717"/>
                    <a:gd name="connsiteY8" fmla="*/ 482623 h 796772"/>
                    <a:gd name="connsiteX9" fmla="*/ 1335137 w 1400717"/>
                    <a:gd name="connsiteY9" fmla="*/ 17008 h 796772"/>
                    <a:gd name="connsiteX10" fmla="*/ 1217330 w 1400717"/>
                    <a:gd name="connsiteY10" fmla="*/ 235791 h 796772"/>
                    <a:gd name="connsiteX11" fmla="*/ 1239770 w 1400717"/>
                    <a:gd name="connsiteY11" fmla="*/ 50667 h 796772"/>
                    <a:gd name="connsiteX12" fmla="*/ 1144403 w 1400717"/>
                    <a:gd name="connsiteY12" fmla="*/ 168473 h 796772"/>
                    <a:gd name="connsiteX13" fmla="*/ 1144403 w 1400717"/>
                    <a:gd name="connsiteY13" fmla="*/ 22618 h 796772"/>
                    <a:gd name="connsiteX14" fmla="*/ 443176 w 1400717"/>
                    <a:gd name="connsiteY14" fmla="*/ 178 h 796772"/>
                    <a:gd name="connsiteX15" fmla="*/ 0 w 1400717"/>
                    <a:gd name="connsiteY15" fmla="*/ 398475 h 796772"/>
                    <a:gd name="connsiteX16" fmla="*/ 89757 w 1400717"/>
                    <a:gd name="connsiteY16" fmla="*/ 796772 h 796772"/>
                    <a:gd name="connsiteX0" fmla="*/ 89757 w 1400717"/>
                    <a:gd name="connsiteY0" fmla="*/ 796772 h 796772"/>
                    <a:gd name="connsiteX1" fmla="*/ 78538 w 1400717"/>
                    <a:gd name="connsiteY1" fmla="*/ 650917 h 796772"/>
                    <a:gd name="connsiteX2" fmla="*/ 134636 w 1400717"/>
                    <a:gd name="connsiteY2" fmla="*/ 757504 h 796772"/>
                    <a:gd name="connsiteX3" fmla="*/ 258052 w 1400717"/>
                    <a:gd name="connsiteY3" fmla="*/ 303108 h 796772"/>
                    <a:gd name="connsiteX4" fmla="*/ 824643 w 1400717"/>
                    <a:gd name="connsiteY4" fmla="*/ 505062 h 796772"/>
                    <a:gd name="connsiteX5" fmla="*/ 667568 w 1400717"/>
                    <a:gd name="connsiteY5" fmla="*/ 387256 h 796772"/>
                    <a:gd name="connsiteX6" fmla="*/ 1166842 w 1400717"/>
                    <a:gd name="connsiteY6" fmla="*/ 499452 h 796772"/>
                    <a:gd name="connsiteX7" fmla="*/ 1189281 w 1400717"/>
                    <a:gd name="connsiteY7" fmla="*/ 695796 h 796772"/>
                    <a:gd name="connsiteX8" fmla="*/ 1256599 w 1400717"/>
                    <a:gd name="connsiteY8" fmla="*/ 482623 h 796772"/>
                    <a:gd name="connsiteX9" fmla="*/ 1335137 w 1400717"/>
                    <a:gd name="connsiteY9" fmla="*/ 17008 h 796772"/>
                    <a:gd name="connsiteX10" fmla="*/ 1217330 w 1400717"/>
                    <a:gd name="connsiteY10" fmla="*/ 235791 h 796772"/>
                    <a:gd name="connsiteX11" fmla="*/ 1239770 w 1400717"/>
                    <a:gd name="connsiteY11" fmla="*/ 50667 h 796772"/>
                    <a:gd name="connsiteX12" fmla="*/ 1144403 w 1400717"/>
                    <a:gd name="connsiteY12" fmla="*/ 168473 h 796772"/>
                    <a:gd name="connsiteX13" fmla="*/ 1144403 w 1400717"/>
                    <a:gd name="connsiteY13" fmla="*/ 22618 h 796772"/>
                    <a:gd name="connsiteX14" fmla="*/ 443176 w 1400717"/>
                    <a:gd name="connsiteY14" fmla="*/ 178 h 796772"/>
                    <a:gd name="connsiteX15" fmla="*/ 0 w 1400717"/>
                    <a:gd name="connsiteY15" fmla="*/ 398475 h 796772"/>
                    <a:gd name="connsiteX16" fmla="*/ 89757 w 1400717"/>
                    <a:gd name="connsiteY16" fmla="*/ 796772 h 796772"/>
                    <a:gd name="connsiteX0" fmla="*/ 89757 w 1400717"/>
                    <a:gd name="connsiteY0" fmla="*/ 796772 h 796772"/>
                    <a:gd name="connsiteX1" fmla="*/ 78538 w 1400717"/>
                    <a:gd name="connsiteY1" fmla="*/ 650917 h 796772"/>
                    <a:gd name="connsiteX2" fmla="*/ 134636 w 1400717"/>
                    <a:gd name="connsiteY2" fmla="*/ 757504 h 796772"/>
                    <a:gd name="connsiteX3" fmla="*/ 258052 w 1400717"/>
                    <a:gd name="connsiteY3" fmla="*/ 303108 h 796772"/>
                    <a:gd name="connsiteX4" fmla="*/ 824643 w 1400717"/>
                    <a:gd name="connsiteY4" fmla="*/ 505062 h 796772"/>
                    <a:gd name="connsiteX5" fmla="*/ 667568 w 1400717"/>
                    <a:gd name="connsiteY5" fmla="*/ 387256 h 796772"/>
                    <a:gd name="connsiteX6" fmla="*/ 1166842 w 1400717"/>
                    <a:gd name="connsiteY6" fmla="*/ 499452 h 796772"/>
                    <a:gd name="connsiteX7" fmla="*/ 1189281 w 1400717"/>
                    <a:gd name="connsiteY7" fmla="*/ 695796 h 796772"/>
                    <a:gd name="connsiteX8" fmla="*/ 1256599 w 1400717"/>
                    <a:gd name="connsiteY8" fmla="*/ 482623 h 796772"/>
                    <a:gd name="connsiteX9" fmla="*/ 1335137 w 1400717"/>
                    <a:gd name="connsiteY9" fmla="*/ 17008 h 796772"/>
                    <a:gd name="connsiteX10" fmla="*/ 1217330 w 1400717"/>
                    <a:gd name="connsiteY10" fmla="*/ 235791 h 796772"/>
                    <a:gd name="connsiteX11" fmla="*/ 1239770 w 1400717"/>
                    <a:gd name="connsiteY11" fmla="*/ 50667 h 796772"/>
                    <a:gd name="connsiteX12" fmla="*/ 1144403 w 1400717"/>
                    <a:gd name="connsiteY12" fmla="*/ 168473 h 796772"/>
                    <a:gd name="connsiteX13" fmla="*/ 1144403 w 1400717"/>
                    <a:gd name="connsiteY13" fmla="*/ 22618 h 796772"/>
                    <a:gd name="connsiteX14" fmla="*/ 443176 w 1400717"/>
                    <a:gd name="connsiteY14" fmla="*/ 178 h 796772"/>
                    <a:gd name="connsiteX15" fmla="*/ 0 w 1400717"/>
                    <a:gd name="connsiteY15" fmla="*/ 398475 h 796772"/>
                    <a:gd name="connsiteX16" fmla="*/ 89757 w 1400717"/>
                    <a:gd name="connsiteY16" fmla="*/ 796772 h 796772"/>
                    <a:gd name="connsiteX0" fmla="*/ 89757 w 1400717"/>
                    <a:gd name="connsiteY0" fmla="*/ 796772 h 796772"/>
                    <a:gd name="connsiteX1" fmla="*/ 78538 w 1400717"/>
                    <a:gd name="connsiteY1" fmla="*/ 650917 h 796772"/>
                    <a:gd name="connsiteX2" fmla="*/ 134636 w 1400717"/>
                    <a:gd name="connsiteY2" fmla="*/ 757504 h 796772"/>
                    <a:gd name="connsiteX3" fmla="*/ 258052 w 1400717"/>
                    <a:gd name="connsiteY3" fmla="*/ 303108 h 796772"/>
                    <a:gd name="connsiteX4" fmla="*/ 824643 w 1400717"/>
                    <a:gd name="connsiteY4" fmla="*/ 505062 h 796772"/>
                    <a:gd name="connsiteX5" fmla="*/ 667568 w 1400717"/>
                    <a:gd name="connsiteY5" fmla="*/ 387256 h 796772"/>
                    <a:gd name="connsiteX6" fmla="*/ 1166842 w 1400717"/>
                    <a:gd name="connsiteY6" fmla="*/ 499452 h 796772"/>
                    <a:gd name="connsiteX7" fmla="*/ 1189281 w 1400717"/>
                    <a:gd name="connsiteY7" fmla="*/ 695796 h 796772"/>
                    <a:gd name="connsiteX8" fmla="*/ 1256599 w 1400717"/>
                    <a:gd name="connsiteY8" fmla="*/ 482623 h 796772"/>
                    <a:gd name="connsiteX9" fmla="*/ 1335137 w 1400717"/>
                    <a:gd name="connsiteY9" fmla="*/ 17008 h 796772"/>
                    <a:gd name="connsiteX10" fmla="*/ 1217330 w 1400717"/>
                    <a:gd name="connsiteY10" fmla="*/ 235791 h 796772"/>
                    <a:gd name="connsiteX11" fmla="*/ 1239770 w 1400717"/>
                    <a:gd name="connsiteY11" fmla="*/ 50667 h 796772"/>
                    <a:gd name="connsiteX12" fmla="*/ 1144403 w 1400717"/>
                    <a:gd name="connsiteY12" fmla="*/ 168473 h 796772"/>
                    <a:gd name="connsiteX13" fmla="*/ 1144403 w 1400717"/>
                    <a:gd name="connsiteY13" fmla="*/ 22618 h 796772"/>
                    <a:gd name="connsiteX14" fmla="*/ 443176 w 1400717"/>
                    <a:gd name="connsiteY14" fmla="*/ 178 h 796772"/>
                    <a:gd name="connsiteX15" fmla="*/ 0 w 1400717"/>
                    <a:gd name="connsiteY15" fmla="*/ 398475 h 796772"/>
                    <a:gd name="connsiteX16" fmla="*/ 89757 w 1400717"/>
                    <a:gd name="connsiteY16" fmla="*/ 796772 h 796772"/>
                    <a:gd name="connsiteX0" fmla="*/ 89757 w 1400717"/>
                    <a:gd name="connsiteY0" fmla="*/ 796772 h 796772"/>
                    <a:gd name="connsiteX1" fmla="*/ 78538 w 1400717"/>
                    <a:gd name="connsiteY1" fmla="*/ 650917 h 796772"/>
                    <a:gd name="connsiteX2" fmla="*/ 134636 w 1400717"/>
                    <a:gd name="connsiteY2" fmla="*/ 757504 h 796772"/>
                    <a:gd name="connsiteX3" fmla="*/ 258052 w 1400717"/>
                    <a:gd name="connsiteY3" fmla="*/ 303108 h 796772"/>
                    <a:gd name="connsiteX4" fmla="*/ 824643 w 1400717"/>
                    <a:gd name="connsiteY4" fmla="*/ 505062 h 796772"/>
                    <a:gd name="connsiteX5" fmla="*/ 667568 w 1400717"/>
                    <a:gd name="connsiteY5" fmla="*/ 387256 h 796772"/>
                    <a:gd name="connsiteX6" fmla="*/ 1166842 w 1400717"/>
                    <a:gd name="connsiteY6" fmla="*/ 499452 h 796772"/>
                    <a:gd name="connsiteX7" fmla="*/ 1189281 w 1400717"/>
                    <a:gd name="connsiteY7" fmla="*/ 695796 h 796772"/>
                    <a:gd name="connsiteX8" fmla="*/ 1256599 w 1400717"/>
                    <a:gd name="connsiteY8" fmla="*/ 482623 h 796772"/>
                    <a:gd name="connsiteX9" fmla="*/ 1335137 w 1400717"/>
                    <a:gd name="connsiteY9" fmla="*/ 17008 h 796772"/>
                    <a:gd name="connsiteX10" fmla="*/ 1217330 w 1400717"/>
                    <a:gd name="connsiteY10" fmla="*/ 235791 h 796772"/>
                    <a:gd name="connsiteX11" fmla="*/ 1239770 w 1400717"/>
                    <a:gd name="connsiteY11" fmla="*/ 50667 h 796772"/>
                    <a:gd name="connsiteX12" fmla="*/ 1144403 w 1400717"/>
                    <a:gd name="connsiteY12" fmla="*/ 168473 h 796772"/>
                    <a:gd name="connsiteX13" fmla="*/ 1144403 w 1400717"/>
                    <a:gd name="connsiteY13" fmla="*/ 22618 h 796772"/>
                    <a:gd name="connsiteX14" fmla="*/ 443176 w 1400717"/>
                    <a:gd name="connsiteY14" fmla="*/ 178 h 796772"/>
                    <a:gd name="connsiteX15" fmla="*/ 0 w 1400717"/>
                    <a:gd name="connsiteY15" fmla="*/ 398475 h 796772"/>
                    <a:gd name="connsiteX16" fmla="*/ 89757 w 1400717"/>
                    <a:gd name="connsiteY16" fmla="*/ 796772 h 796772"/>
                    <a:gd name="connsiteX0" fmla="*/ 92274 w 1403234"/>
                    <a:gd name="connsiteY0" fmla="*/ 796772 h 796772"/>
                    <a:gd name="connsiteX1" fmla="*/ 81055 w 1403234"/>
                    <a:gd name="connsiteY1" fmla="*/ 650917 h 796772"/>
                    <a:gd name="connsiteX2" fmla="*/ 137153 w 1403234"/>
                    <a:gd name="connsiteY2" fmla="*/ 757504 h 796772"/>
                    <a:gd name="connsiteX3" fmla="*/ 260569 w 1403234"/>
                    <a:gd name="connsiteY3" fmla="*/ 303108 h 796772"/>
                    <a:gd name="connsiteX4" fmla="*/ 827160 w 1403234"/>
                    <a:gd name="connsiteY4" fmla="*/ 505062 h 796772"/>
                    <a:gd name="connsiteX5" fmla="*/ 670085 w 1403234"/>
                    <a:gd name="connsiteY5" fmla="*/ 387256 h 796772"/>
                    <a:gd name="connsiteX6" fmla="*/ 1169359 w 1403234"/>
                    <a:gd name="connsiteY6" fmla="*/ 499452 h 796772"/>
                    <a:gd name="connsiteX7" fmla="*/ 1191798 w 1403234"/>
                    <a:gd name="connsiteY7" fmla="*/ 695796 h 796772"/>
                    <a:gd name="connsiteX8" fmla="*/ 1259116 w 1403234"/>
                    <a:gd name="connsiteY8" fmla="*/ 482623 h 796772"/>
                    <a:gd name="connsiteX9" fmla="*/ 1337654 w 1403234"/>
                    <a:gd name="connsiteY9" fmla="*/ 17008 h 796772"/>
                    <a:gd name="connsiteX10" fmla="*/ 1219847 w 1403234"/>
                    <a:gd name="connsiteY10" fmla="*/ 235791 h 796772"/>
                    <a:gd name="connsiteX11" fmla="*/ 1242287 w 1403234"/>
                    <a:gd name="connsiteY11" fmla="*/ 50667 h 796772"/>
                    <a:gd name="connsiteX12" fmla="*/ 1146920 w 1403234"/>
                    <a:gd name="connsiteY12" fmla="*/ 168473 h 796772"/>
                    <a:gd name="connsiteX13" fmla="*/ 1146920 w 1403234"/>
                    <a:gd name="connsiteY13" fmla="*/ 22618 h 796772"/>
                    <a:gd name="connsiteX14" fmla="*/ 445693 w 1403234"/>
                    <a:gd name="connsiteY14" fmla="*/ 178 h 796772"/>
                    <a:gd name="connsiteX15" fmla="*/ 2517 w 1403234"/>
                    <a:gd name="connsiteY15" fmla="*/ 398475 h 796772"/>
                    <a:gd name="connsiteX16" fmla="*/ 92274 w 1403234"/>
                    <a:gd name="connsiteY16" fmla="*/ 796772 h 796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03234" h="796772">
                      <a:moveTo>
                        <a:pt x="92274" y="796772"/>
                      </a:moveTo>
                      <a:lnTo>
                        <a:pt x="81055" y="650917"/>
                      </a:lnTo>
                      <a:lnTo>
                        <a:pt x="137153" y="757504"/>
                      </a:lnTo>
                      <a:lnTo>
                        <a:pt x="260569" y="303108"/>
                      </a:lnTo>
                      <a:cubicBezTo>
                        <a:pt x="394254" y="441371"/>
                        <a:pt x="543703" y="508689"/>
                        <a:pt x="827160" y="505062"/>
                      </a:cubicBezTo>
                      <a:lnTo>
                        <a:pt x="670085" y="387256"/>
                      </a:lnTo>
                      <a:cubicBezTo>
                        <a:pt x="836510" y="440420"/>
                        <a:pt x="971403" y="521173"/>
                        <a:pt x="1169359" y="499452"/>
                      </a:cubicBezTo>
                      <a:cubicBezTo>
                        <a:pt x="1220194" y="564900"/>
                        <a:pt x="1184318" y="630348"/>
                        <a:pt x="1191798" y="695796"/>
                      </a:cubicBezTo>
                      <a:cubicBezTo>
                        <a:pt x="1241827" y="640504"/>
                        <a:pt x="1256384" y="597036"/>
                        <a:pt x="1259116" y="482623"/>
                      </a:cubicBezTo>
                      <a:cubicBezTo>
                        <a:pt x="1324708" y="433835"/>
                        <a:pt x="1496720" y="345633"/>
                        <a:pt x="1337654" y="17008"/>
                      </a:cubicBezTo>
                      <a:cubicBezTo>
                        <a:pt x="1361447" y="192412"/>
                        <a:pt x="1286706" y="206218"/>
                        <a:pt x="1219847" y="235791"/>
                      </a:cubicBezTo>
                      <a:cubicBezTo>
                        <a:pt x="1227327" y="174083"/>
                        <a:pt x="1262397" y="136023"/>
                        <a:pt x="1242287" y="50667"/>
                      </a:cubicBezTo>
                      <a:cubicBezTo>
                        <a:pt x="1210498" y="141174"/>
                        <a:pt x="1202357" y="141028"/>
                        <a:pt x="1146920" y="168473"/>
                      </a:cubicBezTo>
                      <a:cubicBezTo>
                        <a:pt x="1166627" y="108031"/>
                        <a:pt x="1166627" y="71236"/>
                        <a:pt x="1146920" y="22618"/>
                      </a:cubicBezTo>
                      <a:cubicBezTo>
                        <a:pt x="1082657" y="275269"/>
                        <a:pt x="825266" y="-8107"/>
                        <a:pt x="445693" y="178"/>
                      </a:cubicBezTo>
                      <a:cubicBezTo>
                        <a:pt x="49661" y="18644"/>
                        <a:pt x="4411" y="297240"/>
                        <a:pt x="2517" y="398475"/>
                      </a:cubicBezTo>
                      <a:cubicBezTo>
                        <a:pt x="-14860" y="610069"/>
                        <a:pt x="62355" y="664006"/>
                        <a:pt x="92274" y="796772"/>
                      </a:cubicBezTo>
                      <a:close/>
                    </a:path>
                  </a:pathLst>
                </a:custGeom>
                <a:solidFill>
                  <a:srgbClr val="180A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8" name="Freeform 127"/>
                <p:cNvSpPr/>
                <p:nvPr/>
              </p:nvSpPr>
              <p:spPr>
                <a:xfrm>
                  <a:off x="3252874" y="1331004"/>
                  <a:ext cx="242767" cy="108590"/>
                </a:xfrm>
                <a:custGeom>
                  <a:avLst/>
                  <a:gdLst>
                    <a:gd name="connsiteX0" fmla="*/ 0 w 211997"/>
                    <a:gd name="connsiteY0" fmla="*/ 0 h 63855"/>
                    <a:gd name="connsiteX1" fmla="*/ 211997 w 211997"/>
                    <a:gd name="connsiteY1" fmla="*/ 43421 h 63855"/>
                    <a:gd name="connsiteX2" fmla="*/ 183901 w 211997"/>
                    <a:gd name="connsiteY2" fmla="*/ 63855 h 63855"/>
                    <a:gd name="connsiteX3" fmla="*/ 0 w 211997"/>
                    <a:gd name="connsiteY3" fmla="*/ 0 h 63855"/>
                    <a:gd name="connsiteX0" fmla="*/ 0 w 211997"/>
                    <a:gd name="connsiteY0" fmla="*/ 0 h 63855"/>
                    <a:gd name="connsiteX1" fmla="*/ 211997 w 211997"/>
                    <a:gd name="connsiteY1" fmla="*/ 43421 h 63855"/>
                    <a:gd name="connsiteX2" fmla="*/ 183901 w 211997"/>
                    <a:gd name="connsiteY2" fmla="*/ 63855 h 63855"/>
                    <a:gd name="connsiteX3" fmla="*/ 0 w 211997"/>
                    <a:gd name="connsiteY3" fmla="*/ 0 h 63855"/>
                    <a:gd name="connsiteX0" fmla="*/ 0 w 211997"/>
                    <a:gd name="connsiteY0" fmla="*/ 0 h 63855"/>
                    <a:gd name="connsiteX1" fmla="*/ 211997 w 211997"/>
                    <a:gd name="connsiteY1" fmla="*/ 43421 h 63855"/>
                    <a:gd name="connsiteX2" fmla="*/ 183901 w 211997"/>
                    <a:gd name="connsiteY2" fmla="*/ 63855 h 63855"/>
                    <a:gd name="connsiteX3" fmla="*/ 0 w 211997"/>
                    <a:gd name="connsiteY3" fmla="*/ 0 h 63855"/>
                    <a:gd name="connsiteX0" fmla="*/ 12533 w 224530"/>
                    <a:gd name="connsiteY0" fmla="*/ 30562 h 94417"/>
                    <a:gd name="connsiteX1" fmla="*/ 224530 w 224530"/>
                    <a:gd name="connsiteY1" fmla="*/ 73983 h 94417"/>
                    <a:gd name="connsiteX2" fmla="*/ 196434 w 224530"/>
                    <a:gd name="connsiteY2" fmla="*/ 94417 h 94417"/>
                    <a:gd name="connsiteX3" fmla="*/ 12533 w 224530"/>
                    <a:gd name="connsiteY3" fmla="*/ 30562 h 94417"/>
                    <a:gd name="connsiteX0" fmla="*/ 12533 w 224530"/>
                    <a:gd name="connsiteY0" fmla="*/ 30562 h 94417"/>
                    <a:gd name="connsiteX1" fmla="*/ 224530 w 224530"/>
                    <a:gd name="connsiteY1" fmla="*/ 73983 h 94417"/>
                    <a:gd name="connsiteX2" fmla="*/ 196434 w 224530"/>
                    <a:gd name="connsiteY2" fmla="*/ 94417 h 94417"/>
                    <a:gd name="connsiteX3" fmla="*/ 12533 w 224530"/>
                    <a:gd name="connsiteY3" fmla="*/ 30562 h 94417"/>
                    <a:gd name="connsiteX0" fmla="*/ 11696 w 241278"/>
                    <a:gd name="connsiteY0" fmla="*/ 23854 h 95850"/>
                    <a:gd name="connsiteX1" fmla="*/ 241278 w 241278"/>
                    <a:gd name="connsiteY1" fmla="*/ 95850 h 95850"/>
                    <a:gd name="connsiteX2" fmla="*/ 195597 w 241278"/>
                    <a:gd name="connsiteY2" fmla="*/ 87709 h 95850"/>
                    <a:gd name="connsiteX3" fmla="*/ 11696 w 241278"/>
                    <a:gd name="connsiteY3" fmla="*/ 23854 h 95850"/>
                    <a:gd name="connsiteX0" fmla="*/ 11696 w 241278"/>
                    <a:gd name="connsiteY0" fmla="*/ 23854 h 95850"/>
                    <a:gd name="connsiteX1" fmla="*/ 241278 w 241278"/>
                    <a:gd name="connsiteY1" fmla="*/ 95850 h 95850"/>
                    <a:gd name="connsiteX2" fmla="*/ 11696 w 241278"/>
                    <a:gd name="connsiteY2" fmla="*/ 23854 h 95850"/>
                    <a:gd name="connsiteX0" fmla="*/ 11696 w 241278"/>
                    <a:gd name="connsiteY0" fmla="*/ 23854 h 103694"/>
                    <a:gd name="connsiteX1" fmla="*/ 241278 w 241278"/>
                    <a:gd name="connsiteY1" fmla="*/ 95850 h 103694"/>
                    <a:gd name="connsiteX2" fmla="*/ 11696 w 241278"/>
                    <a:gd name="connsiteY2" fmla="*/ 23854 h 103694"/>
                    <a:gd name="connsiteX0" fmla="*/ 11696 w 241278"/>
                    <a:gd name="connsiteY0" fmla="*/ 23854 h 103403"/>
                    <a:gd name="connsiteX1" fmla="*/ 241278 w 241278"/>
                    <a:gd name="connsiteY1" fmla="*/ 95850 h 103403"/>
                    <a:gd name="connsiteX2" fmla="*/ 11696 w 241278"/>
                    <a:gd name="connsiteY2" fmla="*/ 23854 h 103403"/>
                    <a:gd name="connsiteX0" fmla="*/ 11075 w 240657"/>
                    <a:gd name="connsiteY0" fmla="*/ 29406 h 108955"/>
                    <a:gd name="connsiteX1" fmla="*/ 240657 w 240657"/>
                    <a:gd name="connsiteY1" fmla="*/ 101402 h 108955"/>
                    <a:gd name="connsiteX2" fmla="*/ 11075 w 240657"/>
                    <a:gd name="connsiteY2" fmla="*/ 29406 h 108955"/>
                    <a:gd name="connsiteX0" fmla="*/ 11075 w 240657"/>
                    <a:gd name="connsiteY0" fmla="*/ 29406 h 115291"/>
                    <a:gd name="connsiteX1" fmla="*/ 240657 w 240657"/>
                    <a:gd name="connsiteY1" fmla="*/ 101402 h 115291"/>
                    <a:gd name="connsiteX2" fmla="*/ 11075 w 240657"/>
                    <a:gd name="connsiteY2" fmla="*/ 29406 h 115291"/>
                    <a:gd name="connsiteX0" fmla="*/ 10987 w 242767"/>
                    <a:gd name="connsiteY0" fmla="*/ 31192 h 111161"/>
                    <a:gd name="connsiteX1" fmla="*/ 242767 w 242767"/>
                    <a:gd name="connsiteY1" fmla="*/ 96594 h 111161"/>
                    <a:gd name="connsiteX2" fmla="*/ 10987 w 242767"/>
                    <a:gd name="connsiteY2" fmla="*/ 31192 h 111161"/>
                    <a:gd name="connsiteX0" fmla="*/ 10987 w 242767"/>
                    <a:gd name="connsiteY0" fmla="*/ 31192 h 108590"/>
                    <a:gd name="connsiteX1" fmla="*/ 242767 w 242767"/>
                    <a:gd name="connsiteY1" fmla="*/ 96594 h 108590"/>
                    <a:gd name="connsiteX2" fmla="*/ 10987 w 242767"/>
                    <a:gd name="connsiteY2" fmla="*/ 31192 h 108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2767" h="108590">
                      <a:moveTo>
                        <a:pt x="10987" y="31192"/>
                      </a:moveTo>
                      <a:cubicBezTo>
                        <a:pt x="-52430" y="-29069"/>
                        <a:pt x="176496" y="792"/>
                        <a:pt x="242767" y="96594"/>
                      </a:cubicBezTo>
                      <a:cubicBezTo>
                        <a:pt x="236578" y="147330"/>
                        <a:pt x="155655" y="20022"/>
                        <a:pt x="10987" y="31192"/>
                      </a:cubicBezTo>
                      <a:close/>
                    </a:path>
                  </a:pathLst>
                </a:custGeom>
                <a:solidFill>
                  <a:srgbClr val="3617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9" name="Freeform 128"/>
                <p:cNvSpPr/>
                <p:nvPr/>
              </p:nvSpPr>
              <p:spPr>
                <a:xfrm flipH="1">
                  <a:off x="2858505" y="1331004"/>
                  <a:ext cx="242768" cy="108590"/>
                </a:xfrm>
                <a:custGeom>
                  <a:avLst/>
                  <a:gdLst>
                    <a:gd name="connsiteX0" fmla="*/ 0 w 211997"/>
                    <a:gd name="connsiteY0" fmla="*/ 0 h 63855"/>
                    <a:gd name="connsiteX1" fmla="*/ 211997 w 211997"/>
                    <a:gd name="connsiteY1" fmla="*/ 43421 h 63855"/>
                    <a:gd name="connsiteX2" fmla="*/ 183901 w 211997"/>
                    <a:gd name="connsiteY2" fmla="*/ 63855 h 63855"/>
                    <a:gd name="connsiteX3" fmla="*/ 0 w 211997"/>
                    <a:gd name="connsiteY3" fmla="*/ 0 h 63855"/>
                    <a:gd name="connsiteX0" fmla="*/ 0 w 211997"/>
                    <a:gd name="connsiteY0" fmla="*/ 0 h 63855"/>
                    <a:gd name="connsiteX1" fmla="*/ 211997 w 211997"/>
                    <a:gd name="connsiteY1" fmla="*/ 43421 h 63855"/>
                    <a:gd name="connsiteX2" fmla="*/ 183901 w 211997"/>
                    <a:gd name="connsiteY2" fmla="*/ 63855 h 63855"/>
                    <a:gd name="connsiteX3" fmla="*/ 0 w 211997"/>
                    <a:gd name="connsiteY3" fmla="*/ 0 h 63855"/>
                    <a:gd name="connsiteX0" fmla="*/ 0 w 211997"/>
                    <a:gd name="connsiteY0" fmla="*/ 0 h 63855"/>
                    <a:gd name="connsiteX1" fmla="*/ 211997 w 211997"/>
                    <a:gd name="connsiteY1" fmla="*/ 43421 h 63855"/>
                    <a:gd name="connsiteX2" fmla="*/ 183901 w 211997"/>
                    <a:gd name="connsiteY2" fmla="*/ 63855 h 63855"/>
                    <a:gd name="connsiteX3" fmla="*/ 0 w 211997"/>
                    <a:gd name="connsiteY3" fmla="*/ 0 h 63855"/>
                    <a:gd name="connsiteX0" fmla="*/ 12533 w 224530"/>
                    <a:gd name="connsiteY0" fmla="*/ 30562 h 94417"/>
                    <a:gd name="connsiteX1" fmla="*/ 224530 w 224530"/>
                    <a:gd name="connsiteY1" fmla="*/ 73983 h 94417"/>
                    <a:gd name="connsiteX2" fmla="*/ 196434 w 224530"/>
                    <a:gd name="connsiteY2" fmla="*/ 94417 h 94417"/>
                    <a:gd name="connsiteX3" fmla="*/ 12533 w 224530"/>
                    <a:gd name="connsiteY3" fmla="*/ 30562 h 94417"/>
                    <a:gd name="connsiteX0" fmla="*/ 12533 w 224530"/>
                    <a:gd name="connsiteY0" fmla="*/ 30562 h 94417"/>
                    <a:gd name="connsiteX1" fmla="*/ 224530 w 224530"/>
                    <a:gd name="connsiteY1" fmla="*/ 73983 h 94417"/>
                    <a:gd name="connsiteX2" fmla="*/ 196434 w 224530"/>
                    <a:gd name="connsiteY2" fmla="*/ 94417 h 94417"/>
                    <a:gd name="connsiteX3" fmla="*/ 12533 w 224530"/>
                    <a:gd name="connsiteY3" fmla="*/ 30562 h 94417"/>
                    <a:gd name="connsiteX0" fmla="*/ 11696 w 241278"/>
                    <a:gd name="connsiteY0" fmla="*/ 23854 h 95850"/>
                    <a:gd name="connsiteX1" fmla="*/ 241278 w 241278"/>
                    <a:gd name="connsiteY1" fmla="*/ 95850 h 95850"/>
                    <a:gd name="connsiteX2" fmla="*/ 195597 w 241278"/>
                    <a:gd name="connsiteY2" fmla="*/ 87709 h 95850"/>
                    <a:gd name="connsiteX3" fmla="*/ 11696 w 241278"/>
                    <a:gd name="connsiteY3" fmla="*/ 23854 h 95850"/>
                    <a:gd name="connsiteX0" fmla="*/ 11696 w 241278"/>
                    <a:gd name="connsiteY0" fmla="*/ 23854 h 95850"/>
                    <a:gd name="connsiteX1" fmla="*/ 241278 w 241278"/>
                    <a:gd name="connsiteY1" fmla="*/ 95850 h 95850"/>
                    <a:gd name="connsiteX2" fmla="*/ 11696 w 241278"/>
                    <a:gd name="connsiteY2" fmla="*/ 23854 h 95850"/>
                    <a:gd name="connsiteX0" fmla="*/ 11696 w 241278"/>
                    <a:gd name="connsiteY0" fmla="*/ 23854 h 103694"/>
                    <a:gd name="connsiteX1" fmla="*/ 241278 w 241278"/>
                    <a:gd name="connsiteY1" fmla="*/ 95850 h 103694"/>
                    <a:gd name="connsiteX2" fmla="*/ 11696 w 241278"/>
                    <a:gd name="connsiteY2" fmla="*/ 23854 h 103694"/>
                    <a:gd name="connsiteX0" fmla="*/ 11696 w 241278"/>
                    <a:gd name="connsiteY0" fmla="*/ 23854 h 103403"/>
                    <a:gd name="connsiteX1" fmla="*/ 241278 w 241278"/>
                    <a:gd name="connsiteY1" fmla="*/ 95850 h 103403"/>
                    <a:gd name="connsiteX2" fmla="*/ 11696 w 241278"/>
                    <a:gd name="connsiteY2" fmla="*/ 23854 h 103403"/>
                    <a:gd name="connsiteX0" fmla="*/ 11075 w 240657"/>
                    <a:gd name="connsiteY0" fmla="*/ 29406 h 108955"/>
                    <a:gd name="connsiteX1" fmla="*/ 240657 w 240657"/>
                    <a:gd name="connsiteY1" fmla="*/ 101402 h 108955"/>
                    <a:gd name="connsiteX2" fmla="*/ 11075 w 240657"/>
                    <a:gd name="connsiteY2" fmla="*/ 29406 h 108955"/>
                    <a:gd name="connsiteX0" fmla="*/ 11075 w 240657"/>
                    <a:gd name="connsiteY0" fmla="*/ 29406 h 115291"/>
                    <a:gd name="connsiteX1" fmla="*/ 240657 w 240657"/>
                    <a:gd name="connsiteY1" fmla="*/ 101402 h 115291"/>
                    <a:gd name="connsiteX2" fmla="*/ 11075 w 240657"/>
                    <a:gd name="connsiteY2" fmla="*/ 29406 h 115291"/>
                    <a:gd name="connsiteX0" fmla="*/ 10987 w 242767"/>
                    <a:gd name="connsiteY0" fmla="*/ 31192 h 111161"/>
                    <a:gd name="connsiteX1" fmla="*/ 242767 w 242767"/>
                    <a:gd name="connsiteY1" fmla="*/ 96594 h 111161"/>
                    <a:gd name="connsiteX2" fmla="*/ 10987 w 242767"/>
                    <a:gd name="connsiteY2" fmla="*/ 31192 h 111161"/>
                    <a:gd name="connsiteX0" fmla="*/ 10987 w 242767"/>
                    <a:gd name="connsiteY0" fmla="*/ 31192 h 108590"/>
                    <a:gd name="connsiteX1" fmla="*/ 242767 w 242767"/>
                    <a:gd name="connsiteY1" fmla="*/ 96594 h 108590"/>
                    <a:gd name="connsiteX2" fmla="*/ 10987 w 242767"/>
                    <a:gd name="connsiteY2" fmla="*/ 31192 h 108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2767" h="108590">
                      <a:moveTo>
                        <a:pt x="10987" y="31192"/>
                      </a:moveTo>
                      <a:cubicBezTo>
                        <a:pt x="-52430" y="-29069"/>
                        <a:pt x="176496" y="792"/>
                        <a:pt x="242767" y="96594"/>
                      </a:cubicBezTo>
                      <a:cubicBezTo>
                        <a:pt x="236578" y="147330"/>
                        <a:pt x="155655" y="20022"/>
                        <a:pt x="10987" y="31192"/>
                      </a:cubicBezTo>
                      <a:close/>
                    </a:path>
                  </a:pathLst>
                </a:custGeom>
                <a:solidFill>
                  <a:srgbClr val="3617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30" name="Group 129"/>
                <p:cNvGrpSpPr/>
                <p:nvPr/>
              </p:nvGrpSpPr>
              <p:grpSpPr>
                <a:xfrm>
                  <a:off x="2871567" y="1441272"/>
                  <a:ext cx="244328" cy="244328"/>
                  <a:chOff x="3571875" y="3674843"/>
                  <a:chExt cx="244328" cy="244328"/>
                </a:xfrm>
              </p:grpSpPr>
              <p:sp>
                <p:nvSpPr>
                  <p:cNvPr id="138" name="Oval 137"/>
                  <p:cNvSpPr/>
                  <p:nvPr/>
                </p:nvSpPr>
                <p:spPr>
                  <a:xfrm>
                    <a:off x="3571875" y="3674843"/>
                    <a:ext cx="244328" cy="24432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3A24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9" name="Oval 138"/>
                  <p:cNvSpPr/>
                  <p:nvPr/>
                </p:nvSpPr>
                <p:spPr>
                  <a:xfrm>
                    <a:off x="3621991" y="3728867"/>
                    <a:ext cx="136280" cy="136280"/>
                  </a:xfrm>
                  <a:prstGeom prst="ellipse">
                    <a:avLst/>
                  </a:prstGeom>
                  <a:solidFill>
                    <a:srgbClr val="36172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3694527" y="3737659"/>
                    <a:ext cx="45720" cy="457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 flipH="1">
                  <a:off x="3244266" y="1441272"/>
                  <a:ext cx="239836" cy="244328"/>
                  <a:chOff x="3571875" y="3674843"/>
                  <a:chExt cx="244328" cy="244328"/>
                </a:xfrm>
              </p:grpSpPr>
              <p:sp>
                <p:nvSpPr>
                  <p:cNvPr id="135" name="Oval 134"/>
                  <p:cNvSpPr/>
                  <p:nvPr/>
                </p:nvSpPr>
                <p:spPr>
                  <a:xfrm>
                    <a:off x="3571875" y="3674843"/>
                    <a:ext cx="244328" cy="24432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3A24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3621991" y="3728867"/>
                    <a:ext cx="136280" cy="136280"/>
                  </a:xfrm>
                  <a:prstGeom prst="ellipse">
                    <a:avLst/>
                  </a:prstGeom>
                  <a:solidFill>
                    <a:srgbClr val="36172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694527" y="3737659"/>
                    <a:ext cx="45720" cy="457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32" name="Freeform 131"/>
                <p:cNvSpPr/>
                <p:nvPr/>
              </p:nvSpPr>
              <p:spPr>
                <a:xfrm>
                  <a:off x="2975181" y="1746989"/>
                  <a:ext cx="431657" cy="192162"/>
                </a:xfrm>
                <a:custGeom>
                  <a:avLst/>
                  <a:gdLst>
                    <a:gd name="connsiteX0" fmla="*/ 303712 w 607424"/>
                    <a:gd name="connsiteY0" fmla="*/ 0 h 270409"/>
                    <a:gd name="connsiteX1" fmla="*/ 607424 w 607424"/>
                    <a:gd name="connsiteY1" fmla="*/ 207051 h 270409"/>
                    <a:gd name="connsiteX2" fmla="*/ 588661 w 607424"/>
                    <a:gd name="connsiteY2" fmla="*/ 270409 h 270409"/>
                    <a:gd name="connsiteX3" fmla="*/ 18763 w 607424"/>
                    <a:gd name="connsiteY3" fmla="*/ 270409 h 270409"/>
                    <a:gd name="connsiteX4" fmla="*/ 0 w 607424"/>
                    <a:gd name="connsiteY4" fmla="*/ 207051 h 270409"/>
                    <a:gd name="connsiteX5" fmla="*/ 303712 w 607424"/>
                    <a:gd name="connsiteY5" fmla="*/ 0 h 270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7424" h="270409">
                      <a:moveTo>
                        <a:pt x="303712" y="0"/>
                      </a:moveTo>
                      <a:cubicBezTo>
                        <a:pt x="471448" y="0"/>
                        <a:pt x="607424" y="92700"/>
                        <a:pt x="607424" y="207051"/>
                      </a:cubicBezTo>
                      <a:lnTo>
                        <a:pt x="588661" y="270409"/>
                      </a:lnTo>
                      <a:lnTo>
                        <a:pt x="18763" y="270409"/>
                      </a:lnTo>
                      <a:lnTo>
                        <a:pt x="0" y="207051"/>
                      </a:lnTo>
                      <a:cubicBezTo>
                        <a:pt x="0" y="92700"/>
                        <a:pt x="135976" y="0"/>
                        <a:pt x="30371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DDB88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3" name="Teardrop 132"/>
                <p:cNvSpPr/>
                <p:nvPr/>
              </p:nvSpPr>
              <p:spPr>
                <a:xfrm rot="18900000">
                  <a:off x="2693831" y="1463308"/>
                  <a:ext cx="89714" cy="89714"/>
                </a:xfrm>
                <a:prstGeom prst="teardrop">
                  <a:avLst>
                    <a:gd name="adj" fmla="val 150912"/>
                  </a:avLst>
                </a:prstGeom>
                <a:solidFill>
                  <a:schemeClr val="bg1"/>
                </a:solidFill>
                <a:ln w="9525">
                  <a:solidFill>
                    <a:srgbClr val="DDB88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4" name="Teardrop 133"/>
                <p:cNvSpPr/>
                <p:nvPr/>
              </p:nvSpPr>
              <p:spPr>
                <a:xfrm rot="18900000">
                  <a:off x="3570181" y="1459230"/>
                  <a:ext cx="89714" cy="89714"/>
                </a:xfrm>
                <a:prstGeom prst="teardrop">
                  <a:avLst>
                    <a:gd name="adj" fmla="val 150912"/>
                  </a:avLst>
                </a:prstGeom>
                <a:solidFill>
                  <a:schemeClr val="bg1"/>
                </a:solidFill>
                <a:ln w="9525">
                  <a:solidFill>
                    <a:srgbClr val="DDB88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15" name="Freeform 114"/>
              <p:cNvSpPr/>
              <p:nvPr/>
            </p:nvSpPr>
            <p:spPr>
              <a:xfrm>
                <a:off x="6154159" y="3313912"/>
                <a:ext cx="520262" cy="570711"/>
              </a:xfrm>
              <a:custGeom>
                <a:avLst/>
                <a:gdLst>
                  <a:gd name="connsiteX0" fmla="*/ 151349 w 520262"/>
                  <a:gd name="connsiteY0" fmla="*/ 9459 h 570711"/>
                  <a:gd name="connsiteX1" fmla="*/ 151349 w 520262"/>
                  <a:gd name="connsiteY1" fmla="*/ 59909 h 570711"/>
                  <a:gd name="connsiteX2" fmla="*/ 0 w 520262"/>
                  <a:gd name="connsiteY2" fmla="*/ 53602 h 570711"/>
                  <a:gd name="connsiteX3" fmla="*/ 271167 w 520262"/>
                  <a:gd name="connsiteY3" fmla="*/ 570711 h 570711"/>
                  <a:gd name="connsiteX4" fmla="*/ 520262 w 520262"/>
                  <a:gd name="connsiteY4" fmla="*/ 63062 h 570711"/>
                  <a:gd name="connsiteX5" fmla="*/ 353148 w 520262"/>
                  <a:gd name="connsiteY5" fmla="*/ 59909 h 570711"/>
                  <a:gd name="connsiteX6" fmla="*/ 359454 w 520262"/>
                  <a:gd name="connsiteY6" fmla="*/ 0 h 570711"/>
                  <a:gd name="connsiteX7" fmla="*/ 151349 w 520262"/>
                  <a:gd name="connsiteY7" fmla="*/ 9459 h 570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0262" h="570711">
                    <a:moveTo>
                      <a:pt x="151349" y="9459"/>
                    </a:moveTo>
                    <a:lnTo>
                      <a:pt x="151349" y="59909"/>
                    </a:lnTo>
                    <a:lnTo>
                      <a:pt x="0" y="53602"/>
                    </a:lnTo>
                    <a:lnTo>
                      <a:pt x="271167" y="570711"/>
                    </a:lnTo>
                    <a:lnTo>
                      <a:pt x="520262" y="63062"/>
                    </a:lnTo>
                    <a:lnTo>
                      <a:pt x="353148" y="59909"/>
                    </a:lnTo>
                    <a:lnTo>
                      <a:pt x="359454" y="0"/>
                    </a:lnTo>
                    <a:lnTo>
                      <a:pt x="151349" y="9459"/>
                    </a:lnTo>
                    <a:close/>
                  </a:path>
                </a:pathLst>
              </a:custGeom>
              <a:solidFill>
                <a:srgbClr val="EFD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5871957" y="4974823"/>
                <a:ext cx="1084667" cy="1942312"/>
                <a:chOff x="2667673" y="4962985"/>
                <a:chExt cx="1084667" cy="1942312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2667673" y="4962985"/>
                  <a:ext cx="1084667" cy="1841412"/>
                </a:xfrm>
                <a:custGeom>
                  <a:avLst/>
                  <a:gdLst>
                    <a:gd name="connsiteX0" fmla="*/ 25224 w 1084667"/>
                    <a:gd name="connsiteY0" fmla="*/ 0 h 1841412"/>
                    <a:gd name="connsiteX1" fmla="*/ 1015299 w 1084667"/>
                    <a:gd name="connsiteY1" fmla="*/ 0 h 1841412"/>
                    <a:gd name="connsiteX2" fmla="*/ 1084667 w 1084667"/>
                    <a:gd name="connsiteY2" fmla="*/ 586477 h 1841412"/>
                    <a:gd name="connsiteX3" fmla="*/ 983768 w 1084667"/>
                    <a:gd name="connsiteY3" fmla="*/ 1831953 h 1841412"/>
                    <a:gd name="connsiteX4" fmla="*/ 709448 w 1084667"/>
                    <a:gd name="connsiteY4" fmla="*/ 1828800 h 1841412"/>
                    <a:gd name="connsiteX5" fmla="*/ 608549 w 1084667"/>
                    <a:gd name="connsiteY5" fmla="*/ 709448 h 1841412"/>
                    <a:gd name="connsiteX6" fmla="*/ 447740 w 1084667"/>
                    <a:gd name="connsiteY6" fmla="*/ 718907 h 1841412"/>
                    <a:gd name="connsiteX7" fmla="*/ 372066 w 1084667"/>
                    <a:gd name="connsiteY7" fmla="*/ 1841412 h 1841412"/>
                    <a:gd name="connsiteX8" fmla="*/ 85133 w 1084667"/>
                    <a:gd name="connsiteY8" fmla="*/ 1838259 h 1841412"/>
                    <a:gd name="connsiteX9" fmla="*/ 0 w 1084667"/>
                    <a:gd name="connsiteY9" fmla="*/ 602243 h 1841412"/>
                    <a:gd name="connsiteX10" fmla="*/ 25224 w 1084667"/>
                    <a:gd name="connsiteY10" fmla="*/ 0 h 1841412"/>
                    <a:gd name="connsiteX0" fmla="*/ 25224 w 1084667"/>
                    <a:gd name="connsiteY0" fmla="*/ 0 h 1841412"/>
                    <a:gd name="connsiteX1" fmla="*/ 1015299 w 1084667"/>
                    <a:gd name="connsiteY1" fmla="*/ 0 h 1841412"/>
                    <a:gd name="connsiteX2" fmla="*/ 1084667 w 1084667"/>
                    <a:gd name="connsiteY2" fmla="*/ 586477 h 1841412"/>
                    <a:gd name="connsiteX3" fmla="*/ 983768 w 1084667"/>
                    <a:gd name="connsiteY3" fmla="*/ 1831953 h 1841412"/>
                    <a:gd name="connsiteX4" fmla="*/ 709448 w 1084667"/>
                    <a:gd name="connsiteY4" fmla="*/ 1828800 h 1841412"/>
                    <a:gd name="connsiteX5" fmla="*/ 608549 w 1084667"/>
                    <a:gd name="connsiteY5" fmla="*/ 709448 h 1841412"/>
                    <a:gd name="connsiteX6" fmla="*/ 447740 w 1084667"/>
                    <a:gd name="connsiteY6" fmla="*/ 718907 h 1841412"/>
                    <a:gd name="connsiteX7" fmla="*/ 372066 w 1084667"/>
                    <a:gd name="connsiteY7" fmla="*/ 1841412 h 1841412"/>
                    <a:gd name="connsiteX8" fmla="*/ 85133 w 1084667"/>
                    <a:gd name="connsiteY8" fmla="*/ 1838259 h 1841412"/>
                    <a:gd name="connsiteX9" fmla="*/ 0 w 1084667"/>
                    <a:gd name="connsiteY9" fmla="*/ 602243 h 1841412"/>
                    <a:gd name="connsiteX10" fmla="*/ 25224 w 1084667"/>
                    <a:gd name="connsiteY10" fmla="*/ 0 h 1841412"/>
                    <a:gd name="connsiteX0" fmla="*/ 25224 w 1084667"/>
                    <a:gd name="connsiteY0" fmla="*/ 0 h 1841412"/>
                    <a:gd name="connsiteX1" fmla="*/ 1015299 w 1084667"/>
                    <a:gd name="connsiteY1" fmla="*/ 0 h 1841412"/>
                    <a:gd name="connsiteX2" fmla="*/ 1084667 w 1084667"/>
                    <a:gd name="connsiteY2" fmla="*/ 586477 h 1841412"/>
                    <a:gd name="connsiteX3" fmla="*/ 983768 w 1084667"/>
                    <a:gd name="connsiteY3" fmla="*/ 1831953 h 1841412"/>
                    <a:gd name="connsiteX4" fmla="*/ 709448 w 1084667"/>
                    <a:gd name="connsiteY4" fmla="*/ 1828800 h 1841412"/>
                    <a:gd name="connsiteX5" fmla="*/ 608549 w 1084667"/>
                    <a:gd name="connsiteY5" fmla="*/ 709448 h 1841412"/>
                    <a:gd name="connsiteX6" fmla="*/ 447740 w 1084667"/>
                    <a:gd name="connsiteY6" fmla="*/ 718907 h 1841412"/>
                    <a:gd name="connsiteX7" fmla="*/ 372066 w 1084667"/>
                    <a:gd name="connsiteY7" fmla="*/ 1841412 h 1841412"/>
                    <a:gd name="connsiteX8" fmla="*/ 85133 w 1084667"/>
                    <a:gd name="connsiteY8" fmla="*/ 1838259 h 1841412"/>
                    <a:gd name="connsiteX9" fmla="*/ 0 w 1084667"/>
                    <a:gd name="connsiteY9" fmla="*/ 602243 h 1841412"/>
                    <a:gd name="connsiteX10" fmla="*/ 25224 w 1084667"/>
                    <a:gd name="connsiteY10" fmla="*/ 0 h 1841412"/>
                    <a:gd name="connsiteX0" fmla="*/ 25224 w 1084667"/>
                    <a:gd name="connsiteY0" fmla="*/ 0 h 1841412"/>
                    <a:gd name="connsiteX1" fmla="*/ 1015299 w 1084667"/>
                    <a:gd name="connsiteY1" fmla="*/ 0 h 1841412"/>
                    <a:gd name="connsiteX2" fmla="*/ 1084667 w 1084667"/>
                    <a:gd name="connsiteY2" fmla="*/ 586477 h 1841412"/>
                    <a:gd name="connsiteX3" fmla="*/ 983768 w 1084667"/>
                    <a:gd name="connsiteY3" fmla="*/ 1831953 h 1841412"/>
                    <a:gd name="connsiteX4" fmla="*/ 709448 w 1084667"/>
                    <a:gd name="connsiteY4" fmla="*/ 1828800 h 1841412"/>
                    <a:gd name="connsiteX5" fmla="*/ 608549 w 1084667"/>
                    <a:gd name="connsiteY5" fmla="*/ 709448 h 1841412"/>
                    <a:gd name="connsiteX6" fmla="*/ 447740 w 1084667"/>
                    <a:gd name="connsiteY6" fmla="*/ 718907 h 1841412"/>
                    <a:gd name="connsiteX7" fmla="*/ 372066 w 1084667"/>
                    <a:gd name="connsiteY7" fmla="*/ 1841412 h 1841412"/>
                    <a:gd name="connsiteX8" fmla="*/ 85133 w 1084667"/>
                    <a:gd name="connsiteY8" fmla="*/ 1838259 h 1841412"/>
                    <a:gd name="connsiteX9" fmla="*/ 0 w 1084667"/>
                    <a:gd name="connsiteY9" fmla="*/ 602243 h 1841412"/>
                    <a:gd name="connsiteX10" fmla="*/ 25224 w 1084667"/>
                    <a:gd name="connsiteY10" fmla="*/ 0 h 1841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84667" h="1841412">
                      <a:moveTo>
                        <a:pt x="25224" y="0"/>
                      </a:moveTo>
                      <a:lnTo>
                        <a:pt x="1015299" y="0"/>
                      </a:lnTo>
                      <a:lnTo>
                        <a:pt x="1084667" y="586477"/>
                      </a:lnTo>
                      <a:lnTo>
                        <a:pt x="983768" y="1831953"/>
                      </a:lnTo>
                      <a:lnTo>
                        <a:pt x="709448" y="1828800"/>
                      </a:lnTo>
                      <a:lnTo>
                        <a:pt x="608549" y="709448"/>
                      </a:lnTo>
                      <a:cubicBezTo>
                        <a:pt x="595936" y="605396"/>
                        <a:pt x="460353" y="595936"/>
                        <a:pt x="447740" y="718907"/>
                      </a:cubicBezTo>
                      <a:lnTo>
                        <a:pt x="372066" y="1841412"/>
                      </a:lnTo>
                      <a:lnTo>
                        <a:pt x="85133" y="1838259"/>
                      </a:lnTo>
                      <a:lnTo>
                        <a:pt x="0" y="602243"/>
                      </a:lnTo>
                      <a:lnTo>
                        <a:pt x="25224" y="0"/>
                      </a:lnTo>
                      <a:close/>
                    </a:path>
                  </a:pathLst>
                </a:custGeom>
                <a:solidFill>
                  <a:srgbClr val="54A8A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2736786" y="6794938"/>
                  <a:ext cx="340972" cy="110359"/>
                </a:xfrm>
                <a:prstGeom prst="rect">
                  <a:avLst/>
                </a:prstGeom>
                <a:solidFill>
                  <a:srgbClr val="8DD0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355238" y="6794938"/>
                  <a:ext cx="340972" cy="110359"/>
                </a:xfrm>
                <a:prstGeom prst="rect">
                  <a:avLst/>
                </a:prstGeom>
                <a:solidFill>
                  <a:srgbClr val="8DD0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5414849" y="3367515"/>
                <a:ext cx="701765" cy="2226092"/>
                <a:chOff x="1350849" y="3367515"/>
                <a:chExt cx="701765" cy="2226092"/>
              </a:xfrm>
            </p:grpSpPr>
            <p:sp>
              <p:nvSpPr>
                <p:cNvPr id="121" name="Freeform 120"/>
                <p:cNvSpPr/>
                <p:nvPr/>
              </p:nvSpPr>
              <p:spPr>
                <a:xfrm>
                  <a:off x="1350849" y="3367515"/>
                  <a:ext cx="701765" cy="2226092"/>
                </a:xfrm>
                <a:custGeom>
                  <a:avLst/>
                  <a:gdLst>
                    <a:gd name="connsiteX0" fmla="*/ 624315 w 624315"/>
                    <a:gd name="connsiteY0" fmla="*/ 0 h 2213479"/>
                    <a:gd name="connsiteX1" fmla="*/ 107206 w 624315"/>
                    <a:gd name="connsiteY1" fmla="*/ 390985 h 2213479"/>
                    <a:gd name="connsiteX2" fmla="*/ 0 w 624315"/>
                    <a:gd name="connsiteY2" fmla="*/ 1327457 h 2213479"/>
                    <a:gd name="connsiteX3" fmla="*/ 138737 w 624315"/>
                    <a:gd name="connsiteY3" fmla="*/ 1185567 h 2213479"/>
                    <a:gd name="connsiteX4" fmla="*/ 258555 w 624315"/>
                    <a:gd name="connsiteY4" fmla="*/ 573865 h 2213479"/>
                    <a:gd name="connsiteX5" fmla="*/ 198646 w 624315"/>
                    <a:gd name="connsiteY5" fmla="*/ 2002221 h 2213479"/>
                    <a:gd name="connsiteX6" fmla="*/ 321617 w 624315"/>
                    <a:gd name="connsiteY6" fmla="*/ 2213479 h 2213479"/>
                    <a:gd name="connsiteX7" fmla="*/ 529721 w 624315"/>
                    <a:gd name="connsiteY7" fmla="*/ 2210326 h 2213479"/>
                    <a:gd name="connsiteX8" fmla="*/ 409904 w 624315"/>
                    <a:gd name="connsiteY8" fmla="*/ 1302232 h 2213479"/>
                    <a:gd name="connsiteX9" fmla="*/ 624315 w 624315"/>
                    <a:gd name="connsiteY9" fmla="*/ 0 h 2213479"/>
                    <a:gd name="connsiteX0" fmla="*/ 624315 w 624315"/>
                    <a:gd name="connsiteY0" fmla="*/ 0 h 2213479"/>
                    <a:gd name="connsiteX1" fmla="*/ 107206 w 624315"/>
                    <a:gd name="connsiteY1" fmla="*/ 390985 h 2213479"/>
                    <a:gd name="connsiteX2" fmla="*/ 0 w 624315"/>
                    <a:gd name="connsiteY2" fmla="*/ 1327457 h 2213479"/>
                    <a:gd name="connsiteX3" fmla="*/ 138737 w 624315"/>
                    <a:gd name="connsiteY3" fmla="*/ 1185567 h 2213479"/>
                    <a:gd name="connsiteX4" fmla="*/ 258555 w 624315"/>
                    <a:gd name="connsiteY4" fmla="*/ 573865 h 2213479"/>
                    <a:gd name="connsiteX5" fmla="*/ 198646 w 624315"/>
                    <a:gd name="connsiteY5" fmla="*/ 2002221 h 2213479"/>
                    <a:gd name="connsiteX6" fmla="*/ 321617 w 624315"/>
                    <a:gd name="connsiteY6" fmla="*/ 2213479 h 2213479"/>
                    <a:gd name="connsiteX7" fmla="*/ 529721 w 624315"/>
                    <a:gd name="connsiteY7" fmla="*/ 2210326 h 2213479"/>
                    <a:gd name="connsiteX8" fmla="*/ 409904 w 624315"/>
                    <a:gd name="connsiteY8" fmla="*/ 1302232 h 2213479"/>
                    <a:gd name="connsiteX9" fmla="*/ 624315 w 624315"/>
                    <a:gd name="connsiteY9" fmla="*/ 0 h 2213479"/>
                    <a:gd name="connsiteX0" fmla="*/ 624315 w 624315"/>
                    <a:gd name="connsiteY0" fmla="*/ 0 h 2213479"/>
                    <a:gd name="connsiteX1" fmla="*/ 107206 w 624315"/>
                    <a:gd name="connsiteY1" fmla="*/ 390985 h 2213479"/>
                    <a:gd name="connsiteX2" fmla="*/ 0 w 624315"/>
                    <a:gd name="connsiteY2" fmla="*/ 1327457 h 2213479"/>
                    <a:gd name="connsiteX3" fmla="*/ 138737 w 624315"/>
                    <a:gd name="connsiteY3" fmla="*/ 1185567 h 2213479"/>
                    <a:gd name="connsiteX4" fmla="*/ 258555 w 624315"/>
                    <a:gd name="connsiteY4" fmla="*/ 573865 h 2213479"/>
                    <a:gd name="connsiteX5" fmla="*/ 198646 w 624315"/>
                    <a:gd name="connsiteY5" fmla="*/ 2002221 h 2213479"/>
                    <a:gd name="connsiteX6" fmla="*/ 321617 w 624315"/>
                    <a:gd name="connsiteY6" fmla="*/ 2213479 h 2213479"/>
                    <a:gd name="connsiteX7" fmla="*/ 529721 w 624315"/>
                    <a:gd name="connsiteY7" fmla="*/ 2210326 h 2213479"/>
                    <a:gd name="connsiteX8" fmla="*/ 409904 w 624315"/>
                    <a:gd name="connsiteY8" fmla="*/ 1302232 h 2213479"/>
                    <a:gd name="connsiteX9" fmla="*/ 624315 w 624315"/>
                    <a:gd name="connsiteY9" fmla="*/ 0 h 2213479"/>
                    <a:gd name="connsiteX0" fmla="*/ 633687 w 633687"/>
                    <a:gd name="connsiteY0" fmla="*/ 0 h 2213479"/>
                    <a:gd name="connsiteX1" fmla="*/ 116578 w 633687"/>
                    <a:gd name="connsiteY1" fmla="*/ 390985 h 2213479"/>
                    <a:gd name="connsiteX2" fmla="*/ 9372 w 633687"/>
                    <a:gd name="connsiteY2" fmla="*/ 1327457 h 2213479"/>
                    <a:gd name="connsiteX3" fmla="*/ 148109 w 633687"/>
                    <a:gd name="connsiteY3" fmla="*/ 1185567 h 2213479"/>
                    <a:gd name="connsiteX4" fmla="*/ 267927 w 633687"/>
                    <a:gd name="connsiteY4" fmla="*/ 573865 h 2213479"/>
                    <a:gd name="connsiteX5" fmla="*/ 208018 w 633687"/>
                    <a:gd name="connsiteY5" fmla="*/ 2002221 h 2213479"/>
                    <a:gd name="connsiteX6" fmla="*/ 330989 w 633687"/>
                    <a:gd name="connsiteY6" fmla="*/ 2213479 h 2213479"/>
                    <a:gd name="connsiteX7" fmla="*/ 539093 w 633687"/>
                    <a:gd name="connsiteY7" fmla="*/ 2210326 h 2213479"/>
                    <a:gd name="connsiteX8" fmla="*/ 419276 w 633687"/>
                    <a:gd name="connsiteY8" fmla="*/ 1302232 h 2213479"/>
                    <a:gd name="connsiteX9" fmla="*/ 633687 w 633687"/>
                    <a:gd name="connsiteY9" fmla="*/ 0 h 2213479"/>
                    <a:gd name="connsiteX0" fmla="*/ 710014 w 710014"/>
                    <a:gd name="connsiteY0" fmla="*/ 0 h 2213479"/>
                    <a:gd name="connsiteX1" fmla="*/ 192905 w 710014"/>
                    <a:gd name="connsiteY1" fmla="*/ 390985 h 2213479"/>
                    <a:gd name="connsiteX2" fmla="*/ 85699 w 710014"/>
                    <a:gd name="connsiteY2" fmla="*/ 1327457 h 2213479"/>
                    <a:gd name="connsiteX3" fmla="*/ 224436 w 710014"/>
                    <a:gd name="connsiteY3" fmla="*/ 1185567 h 2213479"/>
                    <a:gd name="connsiteX4" fmla="*/ 344254 w 710014"/>
                    <a:gd name="connsiteY4" fmla="*/ 573865 h 2213479"/>
                    <a:gd name="connsiteX5" fmla="*/ 284345 w 710014"/>
                    <a:gd name="connsiteY5" fmla="*/ 2002221 h 2213479"/>
                    <a:gd name="connsiteX6" fmla="*/ 407316 w 710014"/>
                    <a:gd name="connsiteY6" fmla="*/ 2213479 h 2213479"/>
                    <a:gd name="connsiteX7" fmla="*/ 615420 w 710014"/>
                    <a:gd name="connsiteY7" fmla="*/ 2210326 h 2213479"/>
                    <a:gd name="connsiteX8" fmla="*/ 495603 w 710014"/>
                    <a:gd name="connsiteY8" fmla="*/ 1302232 h 2213479"/>
                    <a:gd name="connsiteX9" fmla="*/ 710014 w 710014"/>
                    <a:gd name="connsiteY9" fmla="*/ 0 h 2213479"/>
                    <a:gd name="connsiteX0" fmla="*/ 701765 w 701765"/>
                    <a:gd name="connsiteY0" fmla="*/ 0 h 2213479"/>
                    <a:gd name="connsiteX1" fmla="*/ 184656 w 701765"/>
                    <a:gd name="connsiteY1" fmla="*/ 390985 h 2213479"/>
                    <a:gd name="connsiteX2" fmla="*/ 90062 w 701765"/>
                    <a:gd name="connsiteY2" fmla="*/ 1324304 h 2213479"/>
                    <a:gd name="connsiteX3" fmla="*/ 216187 w 701765"/>
                    <a:gd name="connsiteY3" fmla="*/ 1185567 h 2213479"/>
                    <a:gd name="connsiteX4" fmla="*/ 336005 w 701765"/>
                    <a:gd name="connsiteY4" fmla="*/ 573865 h 2213479"/>
                    <a:gd name="connsiteX5" fmla="*/ 276096 w 701765"/>
                    <a:gd name="connsiteY5" fmla="*/ 2002221 h 2213479"/>
                    <a:gd name="connsiteX6" fmla="*/ 399067 w 701765"/>
                    <a:gd name="connsiteY6" fmla="*/ 2213479 h 2213479"/>
                    <a:gd name="connsiteX7" fmla="*/ 607171 w 701765"/>
                    <a:gd name="connsiteY7" fmla="*/ 2210326 h 2213479"/>
                    <a:gd name="connsiteX8" fmla="*/ 487354 w 701765"/>
                    <a:gd name="connsiteY8" fmla="*/ 1302232 h 2213479"/>
                    <a:gd name="connsiteX9" fmla="*/ 701765 w 701765"/>
                    <a:gd name="connsiteY9" fmla="*/ 0 h 2213479"/>
                    <a:gd name="connsiteX0" fmla="*/ 701765 w 701765"/>
                    <a:gd name="connsiteY0" fmla="*/ 0 h 2213479"/>
                    <a:gd name="connsiteX1" fmla="*/ 184656 w 701765"/>
                    <a:gd name="connsiteY1" fmla="*/ 390985 h 2213479"/>
                    <a:gd name="connsiteX2" fmla="*/ 90062 w 701765"/>
                    <a:gd name="connsiteY2" fmla="*/ 1324304 h 2213479"/>
                    <a:gd name="connsiteX3" fmla="*/ 216187 w 701765"/>
                    <a:gd name="connsiteY3" fmla="*/ 1185567 h 2213479"/>
                    <a:gd name="connsiteX4" fmla="*/ 336005 w 701765"/>
                    <a:gd name="connsiteY4" fmla="*/ 573865 h 2213479"/>
                    <a:gd name="connsiteX5" fmla="*/ 276096 w 701765"/>
                    <a:gd name="connsiteY5" fmla="*/ 2002221 h 2213479"/>
                    <a:gd name="connsiteX6" fmla="*/ 399067 w 701765"/>
                    <a:gd name="connsiteY6" fmla="*/ 2213479 h 2213479"/>
                    <a:gd name="connsiteX7" fmla="*/ 607171 w 701765"/>
                    <a:gd name="connsiteY7" fmla="*/ 2210326 h 2213479"/>
                    <a:gd name="connsiteX8" fmla="*/ 487354 w 701765"/>
                    <a:gd name="connsiteY8" fmla="*/ 1302232 h 2213479"/>
                    <a:gd name="connsiteX9" fmla="*/ 701765 w 701765"/>
                    <a:gd name="connsiteY9" fmla="*/ 0 h 2213479"/>
                    <a:gd name="connsiteX0" fmla="*/ 701765 w 701765"/>
                    <a:gd name="connsiteY0" fmla="*/ 0 h 2213479"/>
                    <a:gd name="connsiteX1" fmla="*/ 184656 w 701765"/>
                    <a:gd name="connsiteY1" fmla="*/ 390985 h 2213479"/>
                    <a:gd name="connsiteX2" fmla="*/ 90062 w 701765"/>
                    <a:gd name="connsiteY2" fmla="*/ 1324304 h 2213479"/>
                    <a:gd name="connsiteX3" fmla="*/ 216187 w 701765"/>
                    <a:gd name="connsiteY3" fmla="*/ 1185567 h 2213479"/>
                    <a:gd name="connsiteX4" fmla="*/ 336005 w 701765"/>
                    <a:gd name="connsiteY4" fmla="*/ 573865 h 2213479"/>
                    <a:gd name="connsiteX5" fmla="*/ 276096 w 701765"/>
                    <a:gd name="connsiteY5" fmla="*/ 2002221 h 2213479"/>
                    <a:gd name="connsiteX6" fmla="*/ 399067 w 701765"/>
                    <a:gd name="connsiteY6" fmla="*/ 2213479 h 2213479"/>
                    <a:gd name="connsiteX7" fmla="*/ 607171 w 701765"/>
                    <a:gd name="connsiteY7" fmla="*/ 2210326 h 2213479"/>
                    <a:gd name="connsiteX8" fmla="*/ 487354 w 701765"/>
                    <a:gd name="connsiteY8" fmla="*/ 1302232 h 2213479"/>
                    <a:gd name="connsiteX9" fmla="*/ 701765 w 701765"/>
                    <a:gd name="connsiteY9" fmla="*/ 0 h 2213479"/>
                    <a:gd name="connsiteX0" fmla="*/ 701765 w 701765"/>
                    <a:gd name="connsiteY0" fmla="*/ 0 h 2213479"/>
                    <a:gd name="connsiteX1" fmla="*/ 184656 w 701765"/>
                    <a:gd name="connsiteY1" fmla="*/ 390985 h 2213479"/>
                    <a:gd name="connsiteX2" fmla="*/ 90062 w 701765"/>
                    <a:gd name="connsiteY2" fmla="*/ 1324304 h 2213479"/>
                    <a:gd name="connsiteX3" fmla="*/ 216187 w 701765"/>
                    <a:gd name="connsiteY3" fmla="*/ 1185567 h 2213479"/>
                    <a:gd name="connsiteX4" fmla="*/ 336005 w 701765"/>
                    <a:gd name="connsiteY4" fmla="*/ 573865 h 2213479"/>
                    <a:gd name="connsiteX5" fmla="*/ 276096 w 701765"/>
                    <a:gd name="connsiteY5" fmla="*/ 2002221 h 2213479"/>
                    <a:gd name="connsiteX6" fmla="*/ 399067 w 701765"/>
                    <a:gd name="connsiteY6" fmla="*/ 2213479 h 2213479"/>
                    <a:gd name="connsiteX7" fmla="*/ 607171 w 701765"/>
                    <a:gd name="connsiteY7" fmla="*/ 2210326 h 2213479"/>
                    <a:gd name="connsiteX8" fmla="*/ 487354 w 701765"/>
                    <a:gd name="connsiteY8" fmla="*/ 1302232 h 2213479"/>
                    <a:gd name="connsiteX9" fmla="*/ 701765 w 701765"/>
                    <a:gd name="connsiteY9" fmla="*/ 0 h 2213479"/>
                    <a:gd name="connsiteX0" fmla="*/ 701765 w 701765"/>
                    <a:gd name="connsiteY0" fmla="*/ 0 h 2213479"/>
                    <a:gd name="connsiteX1" fmla="*/ 184656 w 701765"/>
                    <a:gd name="connsiteY1" fmla="*/ 390985 h 2213479"/>
                    <a:gd name="connsiteX2" fmla="*/ 90062 w 701765"/>
                    <a:gd name="connsiteY2" fmla="*/ 1324304 h 2213479"/>
                    <a:gd name="connsiteX3" fmla="*/ 216187 w 701765"/>
                    <a:gd name="connsiteY3" fmla="*/ 1185567 h 2213479"/>
                    <a:gd name="connsiteX4" fmla="*/ 336005 w 701765"/>
                    <a:gd name="connsiteY4" fmla="*/ 573865 h 2213479"/>
                    <a:gd name="connsiteX5" fmla="*/ 276096 w 701765"/>
                    <a:gd name="connsiteY5" fmla="*/ 2002221 h 2213479"/>
                    <a:gd name="connsiteX6" fmla="*/ 399067 w 701765"/>
                    <a:gd name="connsiteY6" fmla="*/ 2213479 h 2213479"/>
                    <a:gd name="connsiteX7" fmla="*/ 607171 w 701765"/>
                    <a:gd name="connsiteY7" fmla="*/ 2210326 h 2213479"/>
                    <a:gd name="connsiteX8" fmla="*/ 487354 w 701765"/>
                    <a:gd name="connsiteY8" fmla="*/ 1302232 h 2213479"/>
                    <a:gd name="connsiteX9" fmla="*/ 701765 w 701765"/>
                    <a:gd name="connsiteY9" fmla="*/ 0 h 2213479"/>
                    <a:gd name="connsiteX0" fmla="*/ 701765 w 701765"/>
                    <a:gd name="connsiteY0" fmla="*/ 0 h 2213479"/>
                    <a:gd name="connsiteX1" fmla="*/ 184656 w 701765"/>
                    <a:gd name="connsiteY1" fmla="*/ 390985 h 2213479"/>
                    <a:gd name="connsiteX2" fmla="*/ 90062 w 701765"/>
                    <a:gd name="connsiteY2" fmla="*/ 1324304 h 2213479"/>
                    <a:gd name="connsiteX3" fmla="*/ 216187 w 701765"/>
                    <a:gd name="connsiteY3" fmla="*/ 1185567 h 2213479"/>
                    <a:gd name="connsiteX4" fmla="*/ 336005 w 701765"/>
                    <a:gd name="connsiteY4" fmla="*/ 573865 h 2213479"/>
                    <a:gd name="connsiteX5" fmla="*/ 276096 w 701765"/>
                    <a:gd name="connsiteY5" fmla="*/ 2002221 h 2213479"/>
                    <a:gd name="connsiteX6" fmla="*/ 399067 w 701765"/>
                    <a:gd name="connsiteY6" fmla="*/ 2213479 h 2213479"/>
                    <a:gd name="connsiteX7" fmla="*/ 607171 w 701765"/>
                    <a:gd name="connsiteY7" fmla="*/ 2210326 h 2213479"/>
                    <a:gd name="connsiteX8" fmla="*/ 487354 w 701765"/>
                    <a:gd name="connsiteY8" fmla="*/ 1302232 h 2213479"/>
                    <a:gd name="connsiteX9" fmla="*/ 701765 w 701765"/>
                    <a:gd name="connsiteY9" fmla="*/ 0 h 2213479"/>
                    <a:gd name="connsiteX0" fmla="*/ 701765 w 701765"/>
                    <a:gd name="connsiteY0" fmla="*/ 0 h 2213479"/>
                    <a:gd name="connsiteX1" fmla="*/ 184656 w 701765"/>
                    <a:gd name="connsiteY1" fmla="*/ 390985 h 2213479"/>
                    <a:gd name="connsiteX2" fmla="*/ 90062 w 701765"/>
                    <a:gd name="connsiteY2" fmla="*/ 1324304 h 2213479"/>
                    <a:gd name="connsiteX3" fmla="*/ 216187 w 701765"/>
                    <a:gd name="connsiteY3" fmla="*/ 1185567 h 2213479"/>
                    <a:gd name="connsiteX4" fmla="*/ 336005 w 701765"/>
                    <a:gd name="connsiteY4" fmla="*/ 573865 h 2213479"/>
                    <a:gd name="connsiteX5" fmla="*/ 276096 w 701765"/>
                    <a:gd name="connsiteY5" fmla="*/ 2002221 h 2213479"/>
                    <a:gd name="connsiteX6" fmla="*/ 399067 w 701765"/>
                    <a:gd name="connsiteY6" fmla="*/ 2213479 h 2213479"/>
                    <a:gd name="connsiteX7" fmla="*/ 607171 w 701765"/>
                    <a:gd name="connsiteY7" fmla="*/ 2210326 h 2213479"/>
                    <a:gd name="connsiteX8" fmla="*/ 487354 w 701765"/>
                    <a:gd name="connsiteY8" fmla="*/ 1302232 h 2213479"/>
                    <a:gd name="connsiteX9" fmla="*/ 701765 w 701765"/>
                    <a:gd name="connsiteY9" fmla="*/ 0 h 2213479"/>
                    <a:gd name="connsiteX0" fmla="*/ 701765 w 701765"/>
                    <a:gd name="connsiteY0" fmla="*/ 0 h 2213479"/>
                    <a:gd name="connsiteX1" fmla="*/ 184656 w 701765"/>
                    <a:gd name="connsiteY1" fmla="*/ 390985 h 2213479"/>
                    <a:gd name="connsiteX2" fmla="*/ 90062 w 701765"/>
                    <a:gd name="connsiteY2" fmla="*/ 1324304 h 2213479"/>
                    <a:gd name="connsiteX3" fmla="*/ 216187 w 701765"/>
                    <a:gd name="connsiteY3" fmla="*/ 1185567 h 2213479"/>
                    <a:gd name="connsiteX4" fmla="*/ 336005 w 701765"/>
                    <a:gd name="connsiteY4" fmla="*/ 573865 h 2213479"/>
                    <a:gd name="connsiteX5" fmla="*/ 276096 w 701765"/>
                    <a:gd name="connsiteY5" fmla="*/ 2002221 h 2213479"/>
                    <a:gd name="connsiteX6" fmla="*/ 399067 w 701765"/>
                    <a:gd name="connsiteY6" fmla="*/ 2213479 h 2213479"/>
                    <a:gd name="connsiteX7" fmla="*/ 607171 w 701765"/>
                    <a:gd name="connsiteY7" fmla="*/ 2210326 h 2213479"/>
                    <a:gd name="connsiteX8" fmla="*/ 487354 w 701765"/>
                    <a:gd name="connsiteY8" fmla="*/ 1302232 h 2213479"/>
                    <a:gd name="connsiteX9" fmla="*/ 701765 w 701765"/>
                    <a:gd name="connsiteY9" fmla="*/ 0 h 2213479"/>
                    <a:gd name="connsiteX0" fmla="*/ 701765 w 701765"/>
                    <a:gd name="connsiteY0" fmla="*/ 0 h 2213479"/>
                    <a:gd name="connsiteX1" fmla="*/ 184656 w 701765"/>
                    <a:gd name="connsiteY1" fmla="*/ 390985 h 2213479"/>
                    <a:gd name="connsiteX2" fmla="*/ 90062 w 701765"/>
                    <a:gd name="connsiteY2" fmla="*/ 1324304 h 2213479"/>
                    <a:gd name="connsiteX3" fmla="*/ 216187 w 701765"/>
                    <a:gd name="connsiteY3" fmla="*/ 1185567 h 2213479"/>
                    <a:gd name="connsiteX4" fmla="*/ 336005 w 701765"/>
                    <a:gd name="connsiteY4" fmla="*/ 573865 h 2213479"/>
                    <a:gd name="connsiteX5" fmla="*/ 276096 w 701765"/>
                    <a:gd name="connsiteY5" fmla="*/ 2002221 h 2213479"/>
                    <a:gd name="connsiteX6" fmla="*/ 399067 w 701765"/>
                    <a:gd name="connsiteY6" fmla="*/ 2213479 h 2213479"/>
                    <a:gd name="connsiteX7" fmla="*/ 607171 w 701765"/>
                    <a:gd name="connsiteY7" fmla="*/ 2210326 h 2213479"/>
                    <a:gd name="connsiteX8" fmla="*/ 487354 w 701765"/>
                    <a:gd name="connsiteY8" fmla="*/ 1302232 h 2213479"/>
                    <a:gd name="connsiteX9" fmla="*/ 701765 w 701765"/>
                    <a:gd name="connsiteY9" fmla="*/ 0 h 2213479"/>
                    <a:gd name="connsiteX0" fmla="*/ 701765 w 701765"/>
                    <a:gd name="connsiteY0" fmla="*/ 0 h 2213479"/>
                    <a:gd name="connsiteX1" fmla="*/ 184656 w 701765"/>
                    <a:gd name="connsiteY1" fmla="*/ 390985 h 2213479"/>
                    <a:gd name="connsiteX2" fmla="*/ 90062 w 701765"/>
                    <a:gd name="connsiteY2" fmla="*/ 1324304 h 2213479"/>
                    <a:gd name="connsiteX3" fmla="*/ 216187 w 701765"/>
                    <a:gd name="connsiteY3" fmla="*/ 1185567 h 2213479"/>
                    <a:gd name="connsiteX4" fmla="*/ 336005 w 701765"/>
                    <a:gd name="connsiteY4" fmla="*/ 573865 h 2213479"/>
                    <a:gd name="connsiteX5" fmla="*/ 276096 w 701765"/>
                    <a:gd name="connsiteY5" fmla="*/ 2002221 h 2213479"/>
                    <a:gd name="connsiteX6" fmla="*/ 399067 w 701765"/>
                    <a:gd name="connsiteY6" fmla="*/ 2213479 h 2213479"/>
                    <a:gd name="connsiteX7" fmla="*/ 607171 w 701765"/>
                    <a:gd name="connsiteY7" fmla="*/ 2210326 h 2213479"/>
                    <a:gd name="connsiteX8" fmla="*/ 487354 w 701765"/>
                    <a:gd name="connsiteY8" fmla="*/ 1302232 h 2213479"/>
                    <a:gd name="connsiteX9" fmla="*/ 701765 w 701765"/>
                    <a:gd name="connsiteY9" fmla="*/ 0 h 2213479"/>
                    <a:gd name="connsiteX0" fmla="*/ 701765 w 701765"/>
                    <a:gd name="connsiteY0" fmla="*/ 0 h 2213479"/>
                    <a:gd name="connsiteX1" fmla="*/ 184656 w 701765"/>
                    <a:gd name="connsiteY1" fmla="*/ 390985 h 2213479"/>
                    <a:gd name="connsiteX2" fmla="*/ 90062 w 701765"/>
                    <a:gd name="connsiteY2" fmla="*/ 1324304 h 2213479"/>
                    <a:gd name="connsiteX3" fmla="*/ 216187 w 701765"/>
                    <a:gd name="connsiteY3" fmla="*/ 1185567 h 2213479"/>
                    <a:gd name="connsiteX4" fmla="*/ 336005 w 701765"/>
                    <a:gd name="connsiteY4" fmla="*/ 573865 h 2213479"/>
                    <a:gd name="connsiteX5" fmla="*/ 276096 w 701765"/>
                    <a:gd name="connsiteY5" fmla="*/ 2002221 h 2213479"/>
                    <a:gd name="connsiteX6" fmla="*/ 399067 w 701765"/>
                    <a:gd name="connsiteY6" fmla="*/ 2213479 h 2213479"/>
                    <a:gd name="connsiteX7" fmla="*/ 607171 w 701765"/>
                    <a:gd name="connsiteY7" fmla="*/ 2210326 h 2213479"/>
                    <a:gd name="connsiteX8" fmla="*/ 487354 w 701765"/>
                    <a:gd name="connsiteY8" fmla="*/ 1302232 h 2213479"/>
                    <a:gd name="connsiteX9" fmla="*/ 701765 w 701765"/>
                    <a:gd name="connsiteY9" fmla="*/ 0 h 2213479"/>
                    <a:gd name="connsiteX0" fmla="*/ 701765 w 701765"/>
                    <a:gd name="connsiteY0" fmla="*/ 0 h 2226092"/>
                    <a:gd name="connsiteX1" fmla="*/ 184656 w 701765"/>
                    <a:gd name="connsiteY1" fmla="*/ 390985 h 2226092"/>
                    <a:gd name="connsiteX2" fmla="*/ 90062 w 701765"/>
                    <a:gd name="connsiteY2" fmla="*/ 1324304 h 2226092"/>
                    <a:gd name="connsiteX3" fmla="*/ 216187 w 701765"/>
                    <a:gd name="connsiteY3" fmla="*/ 1185567 h 2226092"/>
                    <a:gd name="connsiteX4" fmla="*/ 336005 w 701765"/>
                    <a:gd name="connsiteY4" fmla="*/ 573865 h 2226092"/>
                    <a:gd name="connsiteX5" fmla="*/ 276096 w 701765"/>
                    <a:gd name="connsiteY5" fmla="*/ 2002221 h 2226092"/>
                    <a:gd name="connsiteX6" fmla="*/ 399067 w 701765"/>
                    <a:gd name="connsiteY6" fmla="*/ 2213479 h 2226092"/>
                    <a:gd name="connsiteX7" fmla="*/ 610325 w 701765"/>
                    <a:gd name="connsiteY7" fmla="*/ 2226092 h 2226092"/>
                    <a:gd name="connsiteX8" fmla="*/ 487354 w 701765"/>
                    <a:gd name="connsiteY8" fmla="*/ 1302232 h 2226092"/>
                    <a:gd name="connsiteX9" fmla="*/ 701765 w 701765"/>
                    <a:gd name="connsiteY9" fmla="*/ 0 h 2226092"/>
                    <a:gd name="connsiteX0" fmla="*/ 701765 w 701765"/>
                    <a:gd name="connsiteY0" fmla="*/ 0 h 2226092"/>
                    <a:gd name="connsiteX1" fmla="*/ 184656 w 701765"/>
                    <a:gd name="connsiteY1" fmla="*/ 390985 h 2226092"/>
                    <a:gd name="connsiteX2" fmla="*/ 90062 w 701765"/>
                    <a:gd name="connsiteY2" fmla="*/ 1324304 h 2226092"/>
                    <a:gd name="connsiteX3" fmla="*/ 216187 w 701765"/>
                    <a:gd name="connsiteY3" fmla="*/ 1185567 h 2226092"/>
                    <a:gd name="connsiteX4" fmla="*/ 336005 w 701765"/>
                    <a:gd name="connsiteY4" fmla="*/ 573865 h 2226092"/>
                    <a:gd name="connsiteX5" fmla="*/ 276096 w 701765"/>
                    <a:gd name="connsiteY5" fmla="*/ 2002221 h 2226092"/>
                    <a:gd name="connsiteX6" fmla="*/ 392761 w 701765"/>
                    <a:gd name="connsiteY6" fmla="*/ 2204020 h 2226092"/>
                    <a:gd name="connsiteX7" fmla="*/ 610325 w 701765"/>
                    <a:gd name="connsiteY7" fmla="*/ 2226092 h 2226092"/>
                    <a:gd name="connsiteX8" fmla="*/ 487354 w 701765"/>
                    <a:gd name="connsiteY8" fmla="*/ 1302232 h 2226092"/>
                    <a:gd name="connsiteX9" fmla="*/ 701765 w 701765"/>
                    <a:gd name="connsiteY9" fmla="*/ 0 h 2226092"/>
                    <a:gd name="connsiteX0" fmla="*/ 701765 w 701765"/>
                    <a:gd name="connsiteY0" fmla="*/ 0 h 2226092"/>
                    <a:gd name="connsiteX1" fmla="*/ 184656 w 701765"/>
                    <a:gd name="connsiteY1" fmla="*/ 390985 h 2226092"/>
                    <a:gd name="connsiteX2" fmla="*/ 90062 w 701765"/>
                    <a:gd name="connsiteY2" fmla="*/ 1324304 h 2226092"/>
                    <a:gd name="connsiteX3" fmla="*/ 216187 w 701765"/>
                    <a:gd name="connsiteY3" fmla="*/ 1185567 h 2226092"/>
                    <a:gd name="connsiteX4" fmla="*/ 336005 w 701765"/>
                    <a:gd name="connsiteY4" fmla="*/ 573865 h 2226092"/>
                    <a:gd name="connsiteX5" fmla="*/ 276096 w 701765"/>
                    <a:gd name="connsiteY5" fmla="*/ 2002221 h 2226092"/>
                    <a:gd name="connsiteX6" fmla="*/ 392761 w 701765"/>
                    <a:gd name="connsiteY6" fmla="*/ 2204020 h 2226092"/>
                    <a:gd name="connsiteX7" fmla="*/ 610325 w 701765"/>
                    <a:gd name="connsiteY7" fmla="*/ 2226092 h 2226092"/>
                    <a:gd name="connsiteX8" fmla="*/ 487354 w 701765"/>
                    <a:gd name="connsiteY8" fmla="*/ 1302232 h 2226092"/>
                    <a:gd name="connsiteX9" fmla="*/ 701765 w 701765"/>
                    <a:gd name="connsiteY9" fmla="*/ 0 h 2226092"/>
                    <a:gd name="connsiteX0" fmla="*/ 701765 w 701765"/>
                    <a:gd name="connsiteY0" fmla="*/ 0 h 2226092"/>
                    <a:gd name="connsiteX1" fmla="*/ 184656 w 701765"/>
                    <a:gd name="connsiteY1" fmla="*/ 390985 h 2226092"/>
                    <a:gd name="connsiteX2" fmla="*/ 90062 w 701765"/>
                    <a:gd name="connsiteY2" fmla="*/ 1324304 h 2226092"/>
                    <a:gd name="connsiteX3" fmla="*/ 216187 w 701765"/>
                    <a:gd name="connsiteY3" fmla="*/ 1185567 h 2226092"/>
                    <a:gd name="connsiteX4" fmla="*/ 336005 w 701765"/>
                    <a:gd name="connsiteY4" fmla="*/ 573865 h 2226092"/>
                    <a:gd name="connsiteX5" fmla="*/ 276096 w 701765"/>
                    <a:gd name="connsiteY5" fmla="*/ 2002221 h 2226092"/>
                    <a:gd name="connsiteX6" fmla="*/ 392761 w 701765"/>
                    <a:gd name="connsiteY6" fmla="*/ 2204020 h 2226092"/>
                    <a:gd name="connsiteX7" fmla="*/ 610325 w 701765"/>
                    <a:gd name="connsiteY7" fmla="*/ 2226092 h 2226092"/>
                    <a:gd name="connsiteX8" fmla="*/ 487354 w 701765"/>
                    <a:gd name="connsiteY8" fmla="*/ 1302232 h 2226092"/>
                    <a:gd name="connsiteX9" fmla="*/ 701765 w 701765"/>
                    <a:gd name="connsiteY9" fmla="*/ 0 h 2226092"/>
                    <a:gd name="connsiteX0" fmla="*/ 701765 w 701765"/>
                    <a:gd name="connsiteY0" fmla="*/ 0 h 2226092"/>
                    <a:gd name="connsiteX1" fmla="*/ 184656 w 701765"/>
                    <a:gd name="connsiteY1" fmla="*/ 390985 h 2226092"/>
                    <a:gd name="connsiteX2" fmla="*/ 90062 w 701765"/>
                    <a:gd name="connsiteY2" fmla="*/ 1324304 h 2226092"/>
                    <a:gd name="connsiteX3" fmla="*/ 216187 w 701765"/>
                    <a:gd name="connsiteY3" fmla="*/ 1185567 h 2226092"/>
                    <a:gd name="connsiteX4" fmla="*/ 336005 w 701765"/>
                    <a:gd name="connsiteY4" fmla="*/ 573865 h 2226092"/>
                    <a:gd name="connsiteX5" fmla="*/ 276096 w 701765"/>
                    <a:gd name="connsiteY5" fmla="*/ 2002221 h 2226092"/>
                    <a:gd name="connsiteX6" fmla="*/ 392761 w 701765"/>
                    <a:gd name="connsiteY6" fmla="*/ 2204020 h 2226092"/>
                    <a:gd name="connsiteX7" fmla="*/ 610325 w 701765"/>
                    <a:gd name="connsiteY7" fmla="*/ 2226092 h 2226092"/>
                    <a:gd name="connsiteX8" fmla="*/ 487354 w 701765"/>
                    <a:gd name="connsiteY8" fmla="*/ 1302232 h 2226092"/>
                    <a:gd name="connsiteX9" fmla="*/ 701765 w 701765"/>
                    <a:gd name="connsiteY9" fmla="*/ 0 h 2226092"/>
                    <a:gd name="connsiteX0" fmla="*/ 701765 w 701765"/>
                    <a:gd name="connsiteY0" fmla="*/ 0 h 2226092"/>
                    <a:gd name="connsiteX1" fmla="*/ 184656 w 701765"/>
                    <a:gd name="connsiteY1" fmla="*/ 390985 h 2226092"/>
                    <a:gd name="connsiteX2" fmla="*/ 90062 w 701765"/>
                    <a:gd name="connsiteY2" fmla="*/ 1324304 h 2226092"/>
                    <a:gd name="connsiteX3" fmla="*/ 216187 w 701765"/>
                    <a:gd name="connsiteY3" fmla="*/ 1185567 h 2226092"/>
                    <a:gd name="connsiteX4" fmla="*/ 336005 w 701765"/>
                    <a:gd name="connsiteY4" fmla="*/ 573865 h 2226092"/>
                    <a:gd name="connsiteX5" fmla="*/ 276096 w 701765"/>
                    <a:gd name="connsiteY5" fmla="*/ 2002221 h 2226092"/>
                    <a:gd name="connsiteX6" fmla="*/ 392761 w 701765"/>
                    <a:gd name="connsiteY6" fmla="*/ 2204020 h 2226092"/>
                    <a:gd name="connsiteX7" fmla="*/ 610325 w 701765"/>
                    <a:gd name="connsiteY7" fmla="*/ 2226092 h 2226092"/>
                    <a:gd name="connsiteX8" fmla="*/ 487354 w 701765"/>
                    <a:gd name="connsiteY8" fmla="*/ 1302232 h 2226092"/>
                    <a:gd name="connsiteX9" fmla="*/ 701765 w 701765"/>
                    <a:gd name="connsiteY9" fmla="*/ 0 h 2226092"/>
                    <a:gd name="connsiteX0" fmla="*/ 701765 w 701765"/>
                    <a:gd name="connsiteY0" fmla="*/ 0 h 2226092"/>
                    <a:gd name="connsiteX1" fmla="*/ 184656 w 701765"/>
                    <a:gd name="connsiteY1" fmla="*/ 390985 h 2226092"/>
                    <a:gd name="connsiteX2" fmla="*/ 90062 w 701765"/>
                    <a:gd name="connsiteY2" fmla="*/ 1324304 h 2226092"/>
                    <a:gd name="connsiteX3" fmla="*/ 216187 w 701765"/>
                    <a:gd name="connsiteY3" fmla="*/ 1185567 h 2226092"/>
                    <a:gd name="connsiteX4" fmla="*/ 336005 w 701765"/>
                    <a:gd name="connsiteY4" fmla="*/ 573865 h 2226092"/>
                    <a:gd name="connsiteX5" fmla="*/ 276096 w 701765"/>
                    <a:gd name="connsiteY5" fmla="*/ 2002221 h 2226092"/>
                    <a:gd name="connsiteX6" fmla="*/ 392761 w 701765"/>
                    <a:gd name="connsiteY6" fmla="*/ 2204020 h 2226092"/>
                    <a:gd name="connsiteX7" fmla="*/ 610325 w 701765"/>
                    <a:gd name="connsiteY7" fmla="*/ 2226092 h 2226092"/>
                    <a:gd name="connsiteX8" fmla="*/ 487354 w 701765"/>
                    <a:gd name="connsiteY8" fmla="*/ 1302232 h 2226092"/>
                    <a:gd name="connsiteX9" fmla="*/ 701765 w 701765"/>
                    <a:gd name="connsiteY9" fmla="*/ 0 h 2226092"/>
                    <a:gd name="connsiteX0" fmla="*/ 701765 w 701765"/>
                    <a:gd name="connsiteY0" fmla="*/ 0 h 2226092"/>
                    <a:gd name="connsiteX1" fmla="*/ 184656 w 701765"/>
                    <a:gd name="connsiteY1" fmla="*/ 390985 h 2226092"/>
                    <a:gd name="connsiteX2" fmla="*/ 90062 w 701765"/>
                    <a:gd name="connsiteY2" fmla="*/ 1324304 h 2226092"/>
                    <a:gd name="connsiteX3" fmla="*/ 216187 w 701765"/>
                    <a:gd name="connsiteY3" fmla="*/ 1185567 h 2226092"/>
                    <a:gd name="connsiteX4" fmla="*/ 336005 w 701765"/>
                    <a:gd name="connsiteY4" fmla="*/ 573865 h 2226092"/>
                    <a:gd name="connsiteX5" fmla="*/ 276096 w 701765"/>
                    <a:gd name="connsiteY5" fmla="*/ 2002221 h 2226092"/>
                    <a:gd name="connsiteX6" fmla="*/ 392761 w 701765"/>
                    <a:gd name="connsiteY6" fmla="*/ 2204020 h 2226092"/>
                    <a:gd name="connsiteX7" fmla="*/ 610325 w 701765"/>
                    <a:gd name="connsiteY7" fmla="*/ 2226092 h 2226092"/>
                    <a:gd name="connsiteX8" fmla="*/ 496813 w 701765"/>
                    <a:gd name="connsiteY8" fmla="*/ 1314844 h 2226092"/>
                    <a:gd name="connsiteX9" fmla="*/ 701765 w 701765"/>
                    <a:gd name="connsiteY9" fmla="*/ 0 h 2226092"/>
                    <a:gd name="connsiteX0" fmla="*/ 701765 w 701765"/>
                    <a:gd name="connsiteY0" fmla="*/ 0 h 2226092"/>
                    <a:gd name="connsiteX1" fmla="*/ 184656 w 701765"/>
                    <a:gd name="connsiteY1" fmla="*/ 390985 h 2226092"/>
                    <a:gd name="connsiteX2" fmla="*/ 90062 w 701765"/>
                    <a:gd name="connsiteY2" fmla="*/ 1324304 h 2226092"/>
                    <a:gd name="connsiteX3" fmla="*/ 216187 w 701765"/>
                    <a:gd name="connsiteY3" fmla="*/ 1185567 h 2226092"/>
                    <a:gd name="connsiteX4" fmla="*/ 336005 w 701765"/>
                    <a:gd name="connsiteY4" fmla="*/ 573865 h 2226092"/>
                    <a:gd name="connsiteX5" fmla="*/ 276096 w 701765"/>
                    <a:gd name="connsiteY5" fmla="*/ 2002221 h 2226092"/>
                    <a:gd name="connsiteX6" fmla="*/ 392761 w 701765"/>
                    <a:gd name="connsiteY6" fmla="*/ 2204020 h 2226092"/>
                    <a:gd name="connsiteX7" fmla="*/ 610325 w 701765"/>
                    <a:gd name="connsiteY7" fmla="*/ 2226092 h 2226092"/>
                    <a:gd name="connsiteX8" fmla="*/ 496813 w 701765"/>
                    <a:gd name="connsiteY8" fmla="*/ 1314844 h 2226092"/>
                    <a:gd name="connsiteX9" fmla="*/ 701765 w 701765"/>
                    <a:gd name="connsiteY9" fmla="*/ 0 h 2226092"/>
                    <a:gd name="connsiteX0" fmla="*/ 701765 w 701765"/>
                    <a:gd name="connsiteY0" fmla="*/ 0 h 2226092"/>
                    <a:gd name="connsiteX1" fmla="*/ 184656 w 701765"/>
                    <a:gd name="connsiteY1" fmla="*/ 390985 h 2226092"/>
                    <a:gd name="connsiteX2" fmla="*/ 90062 w 701765"/>
                    <a:gd name="connsiteY2" fmla="*/ 1324304 h 2226092"/>
                    <a:gd name="connsiteX3" fmla="*/ 216187 w 701765"/>
                    <a:gd name="connsiteY3" fmla="*/ 1185567 h 2226092"/>
                    <a:gd name="connsiteX4" fmla="*/ 336005 w 701765"/>
                    <a:gd name="connsiteY4" fmla="*/ 573865 h 2226092"/>
                    <a:gd name="connsiteX5" fmla="*/ 276096 w 701765"/>
                    <a:gd name="connsiteY5" fmla="*/ 2002221 h 2226092"/>
                    <a:gd name="connsiteX6" fmla="*/ 392761 w 701765"/>
                    <a:gd name="connsiteY6" fmla="*/ 2204020 h 2226092"/>
                    <a:gd name="connsiteX7" fmla="*/ 610325 w 701765"/>
                    <a:gd name="connsiteY7" fmla="*/ 2226092 h 2226092"/>
                    <a:gd name="connsiteX8" fmla="*/ 496813 w 701765"/>
                    <a:gd name="connsiteY8" fmla="*/ 1314844 h 2226092"/>
                    <a:gd name="connsiteX9" fmla="*/ 701765 w 701765"/>
                    <a:gd name="connsiteY9" fmla="*/ 0 h 2226092"/>
                    <a:gd name="connsiteX0" fmla="*/ 701765 w 701765"/>
                    <a:gd name="connsiteY0" fmla="*/ 0 h 2226092"/>
                    <a:gd name="connsiteX1" fmla="*/ 184656 w 701765"/>
                    <a:gd name="connsiteY1" fmla="*/ 390985 h 2226092"/>
                    <a:gd name="connsiteX2" fmla="*/ 90062 w 701765"/>
                    <a:gd name="connsiteY2" fmla="*/ 1324304 h 2226092"/>
                    <a:gd name="connsiteX3" fmla="*/ 216187 w 701765"/>
                    <a:gd name="connsiteY3" fmla="*/ 1185567 h 2226092"/>
                    <a:gd name="connsiteX4" fmla="*/ 336005 w 701765"/>
                    <a:gd name="connsiteY4" fmla="*/ 573865 h 2226092"/>
                    <a:gd name="connsiteX5" fmla="*/ 276096 w 701765"/>
                    <a:gd name="connsiteY5" fmla="*/ 2002221 h 2226092"/>
                    <a:gd name="connsiteX6" fmla="*/ 392761 w 701765"/>
                    <a:gd name="connsiteY6" fmla="*/ 2204020 h 2226092"/>
                    <a:gd name="connsiteX7" fmla="*/ 610325 w 701765"/>
                    <a:gd name="connsiteY7" fmla="*/ 2226092 h 2226092"/>
                    <a:gd name="connsiteX8" fmla="*/ 496813 w 701765"/>
                    <a:gd name="connsiteY8" fmla="*/ 1314844 h 2226092"/>
                    <a:gd name="connsiteX9" fmla="*/ 701765 w 701765"/>
                    <a:gd name="connsiteY9" fmla="*/ 0 h 2226092"/>
                    <a:gd name="connsiteX0" fmla="*/ 701765 w 701765"/>
                    <a:gd name="connsiteY0" fmla="*/ 0 h 2226092"/>
                    <a:gd name="connsiteX1" fmla="*/ 184656 w 701765"/>
                    <a:gd name="connsiteY1" fmla="*/ 390985 h 2226092"/>
                    <a:gd name="connsiteX2" fmla="*/ 90062 w 701765"/>
                    <a:gd name="connsiteY2" fmla="*/ 1324304 h 2226092"/>
                    <a:gd name="connsiteX3" fmla="*/ 216187 w 701765"/>
                    <a:gd name="connsiteY3" fmla="*/ 1185567 h 2226092"/>
                    <a:gd name="connsiteX4" fmla="*/ 336005 w 701765"/>
                    <a:gd name="connsiteY4" fmla="*/ 573865 h 2226092"/>
                    <a:gd name="connsiteX5" fmla="*/ 276096 w 701765"/>
                    <a:gd name="connsiteY5" fmla="*/ 2002221 h 2226092"/>
                    <a:gd name="connsiteX6" fmla="*/ 392761 w 701765"/>
                    <a:gd name="connsiteY6" fmla="*/ 2204020 h 2226092"/>
                    <a:gd name="connsiteX7" fmla="*/ 610325 w 701765"/>
                    <a:gd name="connsiteY7" fmla="*/ 2226092 h 2226092"/>
                    <a:gd name="connsiteX8" fmla="*/ 496813 w 701765"/>
                    <a:gd name="connsiteY8" fmla="*/ 1314844 h 2226092"/>
                    <a:gd name="connsiteX9" fmla="*/ 701765 w 701765"/>
                    <a:gd name="connsiteY9" fmla="*/ 0 h 2226092"/>
                    <a:gd name="connsiteX0" fmla="*/ 701765 w 701765"/>
                    <a:gd name="connsiteY0" fmla="*/ 0 h 2226092"/>
                    <a:gd name="connsiteX1" fmla="*/ 184656 w 701765"/>
                    <a:gd name="connsiteY1" fmla="*/ 390985 h 2226092"/>
                    <a:gd name="connsiteX2" fmla="*/ 90062 w 701765"/>
                    <a:gd name="connsiteY2" fmla="*/ 1324304 h 2226092"/>
                    <a:gd name="connsiteX3" fmla="*/ 216187 w 701765"/>
                    <a:gd name="connsiteY3" fmla="*/ 1185567 h 2226092"/>
                    <a:gd name="connsiteX4" fmla="*/ 336005 w 701765"/>
                    <a:gd name="connsiteY4" fmla="*/ 573865 h 2226092"/>
                    <a:gd name="connsiteX5" fmla="*/ 276096 w 701765"/>
                    <a:gd name="connsiteY5" fmla="*/ 2002221 h 2226092"/>
                    <a:gd name="connsiteX6" fmla="*/ 392761 w 701765"/>
                    <a:gd name="connsiteY6" fmla="*/ 2204020 h 2226092"/>
                    <a:gd name="connsiteX7" fmla="*/ 610325 w 701765"/>
                    <a:gd name="connsiteY7" fmla="*/ 2226092 h 2226092"/>
                    <a:gd name="connsiteX8" fmla="*/ 496813 w 701765"/>
                    <a:gd name="connsiteY8" fmla="*/ 1239169 h 2226092"/>
                    <a:gd name="connsiteX9" fmla="*/ 701765 w 701765"/>
                    <a:gd name="connsiteY9" fmla="*/ 0 h 2226092"/>
                    <a:gd name="connsiteX0" fmla="*/ 701765 w 701765"/>
                    <a:gd name="connsiteY0" fmla="*/ 0 h 2226092"/>
                    <a:gd name="connsiteX1" fmla="*/ 184656 w 701765"/>
                    <a:gd name="connsiteY1" fmla="*/ 390985 h 2226092"/>
                    <a:gd name="connsiteX2" fmla="*/ 90062 w 701765"/>
                    <a:gd name="connsiteY2" fmla="*/ 1324304 h 2226092"/>
                    <a:gd name="connsiteX3" fmla="*/ 216187 w 701765"/>
                    <a:gd name="connsiteY3" fmla="*/ 1185567 h 2226092"/>
                    <a:gd name="connsiteX4" fmla="*/ 336005 w 701765"/>
                    <a:gd name="connsiteY4" fmla="*/ 573865 h 2226092"/>
                    <a:gd name="connsiteX5" fmla="*/ 276096 w 701765"/>
                    <a:gd name="connsiteY5" fmla="*/ 2002221 h 2226092"/>
                    <a:gd name="connsiteX6" fmla="*/ 392761 w 701765"/>
                    <a:gd name="connsiteY6" fmla="*/ 2204020 h 2226092"/>
                    <a:gd name="connsiteX7" fmla="*/ 610325 w 701765"/>
                    <a:gd name="connsiteY7" fmla="*/ 2226092 h 2226092"/>
                    <a:gd name="connsiteX8" fmla="*/ 496813 w 701765"/>
                    <a:gd name="connsiteY8" fmla="*/ 1239169 h 2226092"/>
                    <a:gd name="connsiteX9" fmla="*/ 701765 w 701765"/>
                    <a:gd name="connsiteY9" fmla="*/ 0 h 2226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1765" h="2226092">
                      <a:moveTo>
                        <a:pt x="701765" y="0"/>
                      </a:moveTo>
                      <a:cubicBezTo>
                        <a:pt x="431649" y="1051"/>
                        <a:pt x="300270" y="194442"/>
                        <a:pt x="184656" y="390985"/>
                      </a:cubicBezTo>
                      <a:cubicBezTo>
                        <a:pt x="-18193" y="703142"/>
                        <a:pt x="-60236" y="1065750"/>
                        <a:pt x="90062" y="1324304"/>
                      </a:cubicBezTo>
                      <a:lnTo>
                        <a:pt x="216187" y="1185567"/>
                      </a:lnTo>
                      <a:cubicBezTo>
                        <a:pt x="148919" y="865000"/>
                        <a:pt x="261381" y="702091"/>
                        <a:pt x="336005" y="573865"/>
                      </a:cubicBezTo>
                      <a:cubicBezTo>
                        <a:pt x="246667" y="1128812"/>
                        <a:pt x="242464" y="1620696"/>
                        <a:pt x="276096" y="2002221"/>
                      </a:cubicBezTo>
                      <a:cubicBezTo>
                        <a:pt x="288708" y="2167233"/>
                        <a:pt x="339159" y="2193510"/>
                        <a:pt x="392761" y="2204020"/>
                      </a:cubicBezTo>
                      <a:cubicBezTo>
                        <a:pt x="471588" y="2223990"/>
                        <a:pt x="537804" y="2218735"/>
                        <a:pt x="610325" y="2226092"/>
                      </a:cubicBezTo>
                      <a:cubicBezTo>
                        <a:pt x="566182" y="2086304"/>
                        <a:pt x="421139" y="1779401"/>
                        <a:pt x="496813" y="1239169"/>
                      </a:cubicBezTo>
                      <a:cubicBezTo>
                        <a:pt x="543058" y="877614"/>
                        <a:pt x="560927" y="575966"/>
                        <a:pt x="701765" y="0"/>
                      </a:cubicBezTo>
                      <a:close/>
                    </a:path>
                  </a:pathLst>
                </a:custGeom>
                <a:solidFill>
                  <a:srgbClr val="1933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439654" y="4551769"/>
                  <a:ext cx="491884" cy="526568"/>
                </a:xfrm>
                <a:custGeom>
                  <a:avLst/>
                  <a:gdLst>
                    <a:gd name="connsiteX0" fmla="*/ 135584 w 491885"/>
                    <a:gd name="connsiteY0" fmla="*/ 0 h 532875"/>
                    <a:gd name="connsiteX1" fmla="*/ 0 w 491885"/>
                    <a:gd name="connsiteY1" fmla="*/ 151349 h 532875"/>
                    <a:gd name="connsiteX2" fmla="*/ 413057 w 491885"/>
                    <a:gd name="connsiteY2" fmla="*/ 532875 h 532875"/>
                    <a:gd name="connsiteX3" fmla="*/ 491885 w 491885"/>
                    <a:gd name="connsiteY3" fmla="*/ 444588 h 532875"/>
                    <a:gd name="connsiteX4" fmla="*/ 264861 w 491885"/>
                    <a:gd name="connsiteY4" fmla="*/ 264861 h 532875"/>
                    <a:gd name="connsiteX5" fmla="*/ 135584 w 491885"/>
                    <a:gd name="connsiteY5" fmla="*/ 0 h 532875"/>
                    <a:gd name="connsiteX0" fmla="*/ 135584 w 491885"/>
                    <a:gd name="connsiteY0" fmla="*/ 0 h 532875"/>
                    <a:gd name="connsiteX1" fmla="*/ 0 w 491885"/>
                    <a:gd name="connsiteY1" fmla="*/ 151349 h 532875"/>
                    <a:gd name="connsiteX2" fmla="*/ 413057 w 491885"/>
                    <a:gd name="connsiteY2" fmla="*/ 532875 h 532875"/>
                    <a:gd name="connsiteX3" fmla="*/ 491885 w 491885"/>
                    <a:gd name="connsiteY3" fmla="*/ 444588 h 532875"/>
                    <a:gd name="connsiteX4" fmla="*/ 264861 w 491885"/>
                    <a:gd name="connsiteY4" fmla="*/ 264861 h 532875"/>
                    <a:gd name="connsiteX5" fmla="*/ 135584 w 491885"/>
                    <a:gd name="connsiteY5" fmla="*/ 0 h 532875"/>
                    <a:gd name="connsiteX0" fmla="*/ 132431 w 491885"/>
                    <a:gd name="connsiteY0" fmla="*/ 0 h 526568"/>
                    <a:gd name="connsiteX1" fmla="*/ 0 w 491885"/>
                    <a:gd name="connsiteY1" fmla="*/ 145042 h 526568"/>
                    <a:gd name="connsiteX2" fmla="*/ 413057 w 491885"/>
                    <a:gd name="connsiteY2" fmla="*/ 526568 h 526568"/>
                    <a:gd name="connsiteX3" fmla="*/ 491885 w 491885"/>
                    <a:gd name="connsiteY3" fmla="*/ 438281 h 526568"/>
                    <a:gd name="connsiteX4" fmla="*/ 264861 w 491885"/>
                    <a:gd name="connsiteY4" fmla="*/ 258554 h 526568"/>
                    <a:gd name="connsiteX5" fmla="*/ 132431 w 491885"/>
                    <a:gd name="connsiteY5" fmla="*/ 0 h 526568"/>
                    <a:gd name="connsiteX0" fmla="*/ 132431 w 491885"/>
                    <a:gd name="connsiteY0" fmla="*/ 0 h 526568"/>
                    <a:gd name="connsiteX1" fmla="*/ 0 w 491885"/>
                    <a:gd name="connsiteY1" fmla="*/ 145042 h 526568"/>
                    <a:gd name="connsiteX2" fmla="*/ 413057 w 491885"/>
                    <a:gd name="connsiteY2" fmla="*/ 526568 h 526568"/>
                    <a:gd name="connsiteX3" fmla="*/ 491885 w 491885"/>
                    <a:gd name="connsiteY3" fmla="*/ 438281 h 526568"/>
                    <a:gd name="connsiteX4" fmla="*/ 264861 w 491885"/>
                    <a:gd name="connsiteY4" fmla="*/ 258554 h 526568"/>
                    <a:gd name="connsiteX5" fmla="*/ 132431 w 491885"/>
                    <a:gd name="connsiteY5" fmla="*/ 0 h 526568"/>
                    <a:gd name="connsiteX0" fmla="*/ 132431 w 491885"/>
                    <a:gd name="connsiteY0" fmla="*/ 0 h 526568"/>
                    <a:gd name="connsiteX1" fmla="*/ 0 w 491885"/>
                    <a:gd name="connsiteY1" fmla="*/ 145042 h 526568"/>
                    <a:gd name="connsiteX2" fmla="*/ 413057 w 491885"/>
                    <a:gd name="connsiteY2" fmla="*/ 526568 h 526568"/>
                    <a:gd name="connsiteX3" fmla="*/ 491885 w 491885"/>
                    <a:gd name="connsiteY3" fmla="*/ 438281 h 526568"/>
                    <a:gd name="connsiteX4" fmla="*/ 264861 w 491885"/>
                    <a:gd name="connsiteY4" fmla="*/ 258554 h 526568"/>
                    <a:gd name="connsiteX5" fmla="*/ 132431 w 491885"/>
                    <a:gd name="connsiteY5" fmla="*/ 0 h 526568"/>
                    <a:gd name="connsiteX0" fmla="*/ 132431 w 491885"/>
                    <a:gd name="connsiteY0" fmla="*/ 0 h 526568"/>
                    <a:gd name="connsiteX1" fmla="*/ 0 w 491885"/>
                    <a:gd name="connsiteY1" fmla="*/ 145042 h 526568"/>
                    <a:gd name="connsiteX2" fmla="*/ 413057 w 491885"/>
                    <a:gd name="connsiteY2" fmla="*/ 526568 h 526568"/>
                    <a:gd name="connsiteX3" fmla="*/ 491885 w 491885"/>
                    <a:gd name="connsiteY3" fmla="*/ 438281 h 526568"/>
                    <a:gd name="connsiteX4" fmla="*/ 264861 w 491885"/>
                    <a:gd name="connsiteY4" fmla="*/ 258554 h 526568"/>
                    <a:gd name="connsiteX5" fmla="*/ 132431 w 491885"/>
                    <a:gd name="connsiteY5" fmla="*/ 0 h 526568"/>
                    <a:gd name="connsiteX0" fmla="*/ 132431 w 491885"/>
                    <a:gd name="connsiteY0" fmla="*/ 0 h 526568"/>
                    <a:gd name="connsiteX1" fmla="*/ 0 w 491885"/>
                    <a:gd name="connsiteY1" fmla="*/ 145042 h 526568"/>
                    <a:gd name="connsiteX2" fmla="*/ 413057 w 491885"/>
                    <a:gd name="connsiteY2" fmla="*/ 526568 h 526568"/>
                    <a:gd name="connsiteX3" fmla="*/ 491885 w 491885"/>
                    <a:gd name="connsiteY3" fmla="*/ 438281 h 526568"/>
                    <a:gd name="connsiteX4" fmla="*/ 264861 w 491885"/>
                    <a:gd name="connsiteY4" fmla="*/ 258554 h 526568"/>
                    <a:gd name="connsiteX5" fmla="*/ 132431 w 491885"/>
                    <a:gd name="connsiteY5" fmla="*/ 0 h 526568"/>
                    <a:gd name="connsiteX0" fmla="*/ 132431 w 491885"/>
                    <a:gd name="connsiteY0" fmla="*/ 0 h 526568"/>
                    <a:gd name="connsiteX1" fmla="*/ 0 w 491885"/>
                    <a:gd name="connsiteY1" fmla="*/ 145042 h 526568"/>
                    <a:gd name="connsiteX2" fmla="*/ 413057 w 491885"/>
                    <a:gd name="connsiteY2" fmla="*/ 526568 h 526568"/>
                    <a:gd name="connsiteX3" fmla="*/ 491885 w 491885"/>
                    <a:gd name="connsiteY3" fmla="*/ 438281 h 526568"/>
                    <a:gd name="connsiteX4" fmla="*/ 264861 w 491885"/>
                    <a:gd name="connsiteY4" fmla="*/ 258554 h 526568"/>
                    <a:gd name="connsiteX5" fmla="*/ 132431 w 491885"/>
                    <a:gd name="connsiteY5" fmla="*/ 0 h 526568"/>
                    <a:gd name="connsiteX0" fmla="*/ 132431 w 491885"/>
                    <a:gd name="connsiteY0" fmla="*/ 0 h 526568"/>
                    <a:gd name="connsiteX1" fmla="*/ 0 w 491885"/>
                    <a:gd name="connsiteY1" fmla="*/ 145042 h 526568"/>
                    <a:gd name="connsiteX2" fmla="*/ 413057 w 491885"/>
                    <a:gd name="connsiteY2" fmla="*/ 526568 h 526568"/>
                    <a:gd name="connsiteX3" fmla="*/ 491885 w 491885"/>
                    <a:gd name="connsiteY3" fmla="*/ 438281 h 526568"/>
                    <a:gd name="connsiteX4" fmla="*/ 132431 w 491885"/>
                    <a:gd name="connsiteY4" fmla="*/ 0 h 526568"/>
                    <a:gd name="connsiteX0" fmla="*/ 132431 w 491885"/>
                    <a:gd name="connsiteY0" fmla="*/ 0 h 526568"/>
                    <a:gd name="connsiteX1" fmla="*/ 0 w 491885"/>
                    <a:gd name="connsiteY1" fmla="*/ 145042 h 526568"/>
                    <a:gd name="connsiteX2" fmla="*/ 413057 w 491885"/>
                    <a:gd name="connsiteY2" fmla="*/ 526568 h 526568"/>
                    <a:gd name="connsiteX3" fmla="*/ 491885 w 491885"/>
                    <a:gd name="connsiteY3" fmla="*/ 438281 h 526568"/>
                    <a:gd name="connsiteX4" fmla="*/ 132431 w 491885"/>
                    <a:gd name="connsiteY4" fmla="*/ 0 h 526568"/>
                    <a:gd name="connsiteX0" fmla="*/ 132431 w 491885"/>
                    <a:gd name="connsiteY0" fmla="*/ 0 h 526568"/>
                    <a:gd name="connsiteX1" fmla="*/ 0 w 491885"/>
                    <a:gd name="connsiteY1" fmla="*/ 145042 h 526568"/>
                    <a:gd name="connsiteX2" fmla="*/ 413057 w 491885"/>
                    <a:gd name="connsiteY2" fmla="*/ 526568 h 526568"/>
                    <a:gd name="connsiteX3" fmla="*/ 491885 w 491885"/>
                    <a:gd name="connsiteY3" fmla="*/ 438281 h 526568"/>
                    <a:gd name="connsiteX4" fmla="*/ 132431 w 491885"/>
                    <a:gd name="connsiteY4" fmla="*/ 0 h 526568"/>
                    <a:gd name="connsiteX0" fmla="*/ 132431 w 491885"/>
                    <a:gd name="connsiteY0" fmla="*/ 0 h 526568"/>
                    <a:gd name="connsiteX1" fmla="*/ 0 w 491885"/>
                    <a:gd name="connsiteY1" fmla="*/ 145042 h 526568"/>
                    <a:gd name="connsiteX2" fmla="*/ 413057 w 491885"/>
                    <a:gd name="connsiteY2" fmla="*/ 526568 h 526568"/>
                    <a:gd name="connsiteX3" fmla="*/ 491885 w 491885"/>
                    <a:gd name="connsiteY3" fmla="*/ 438281 h 526568"/>
                    <a:gd name="connsiteX4" fmla="*/ 132431 w 491885"/>
                    <a:gd name="connsiteY4" fmla="*/ 0 h 526568"/>
                    <a:gd name="connsiteX0" fmla="*/ 132431 w 491885"/>
                    <a:gd name="connsiteY0" fmla="*/ 0 h 526568"/>
                    <a:gd name="connsiteX1" fmla="*/ 0 w 491885"/>
                    <a:gd name="connsiteY1" fmla="*/ 145042 h 526568"/>
                    <a:gd name="connsiteX2" fmla="*/ 413057 w 491885"/>
                    <a:gd name="connsiteY2" fmla="*/ 526568 h 526568"/>
                    <a:gd name="connsiteX3" fmla="*/ 491885 w 491885"/>
                    <a:gd name="connsiteY3" fmla="*/ 438281 h 526568"/>
                    <a:gd name="connsiteX4" fmla="*/ 132431 w 491885"/>
                    <a:gd name="connsiteY4" fmla="*/ 0 h 526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1885" h="526568">
                      <a:moveTo>
                        <a:pt x="132431" y="0"/>
                      </a:moveTo>
                      <a:lnTo>
                        <a:pt x="0" y="145042"/>
                      </a:lnTo>
                      <a:cubicBezTo>
                        <a:pt x="172370" y="363657"/>
                        <a:pt x="272217" y="427771"/>
                        <a:pt x="413057" y="526568"/>
                      </a:cubicBezTo>
                      <a:lnTo>
                        <a:pt x="491885" y="438281"/>
                      </a:lnTo>
                      <a:cubicBezTo>
                        <a:pt x="350521" y="337908"/>
                        <a:pt x="179727" y="171845"/>
                        <a:pt x="132431" y="0"/>
                      </a:cubicBezTo>
                      <a:close/>
                    </a:path>
                  </a:pathLst>
                </a:custGeom>
                <a:solidFill>
                  <a:srgbClr val="EFD0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6711967" y="3370215"/>
                <a:ext cx="719163" cy="2176093"/>
                <a:chOff x="3484213" y="3370215"/>
                <a:chExt cx="719163" cy="2176093"/>
              </a:xfrm>
            </p:grpSpPr>
            <p:sp>
              <p:nvSpPr>
                <p:cNvPr id="119" name="Freeform 118"/>
                <p:cNvSpPr/>
                <p:nvPr/>
              </p:nvSpPr>
              <p:spPr>
                <a:xfrm>
                  <a:off x="3484213" y="3370215"/>
                  <a:ext cx="715754" cy="2176093"/>
                </a:xfrm>
                <a:custGeom>
                  <a:avLst/>
                  <a:gdLst>
                    <a:gd name="connsiteX0" fmla="*/ 0 w 718907"/>
                    <a:gd name="connsiteY0" fmla="*/ 0 h 2181948"/>
                    <a:gd name="connsiteX1" fmla="*/ 9459 w 718907"/>
                    <a:gd name="connsiteY1" fmla="*/ 2178795 h 2181948"/>
                    <a:gd name="connsiteX2" fmla="*/ 390984 w 718907"/>
                    <a:gd name="connsiteY2" fmla="*/ 2181948 h 2181948"/>
                    <a:gd name="connsiteX3" fmla="*/ 372066 w 718907"/>
                    <a:gd name="connsiteY3" fmla="*/ 561253 h 2181948"/>
                    <a:gd name="connsiteX4" fmla="*/ 564405 w 718907"/>
                    <a:gd name="connsiteY4" fmla="*/ 1314845 h 2181948"/>
                    <a:gd name="connsiteX5" fmla="*/ 718907 w 718907"/>
                    <a:gd name="connsiteY5" fmla="*/ 1299079 h 2181948"/>
                    <a:gd name="connsiteX6" fmla="*/ 220717 w 718907"/>
                    <a:gd name="connsiteY6" fmla="*/ 40991 h 2181948"/>
                    <a:gd name="connsiteX7" fmla="*/ 0 w 718907"/>
                    <a:gd name="connsiteY7" fmla="*/ 0 h 2181948"/>
                    <a:gd name="connsiteX0" fmla="*/ 0 w 718907"/>
                    <a:gd name="connsiteY0" fmla="*/ 0 h 2181948"/>
                    <a:gd name="connsiteX1" fmla="*/ 9459 w 718907"/>
                    <a:gd name="connsiteY1" fmla="*/ 2178795 h 2181948"/>
                    <a:gd name="connsiteX2" fmla="*/ 390984 w 718907"/>
                    <a:gd name="connsiteY2" fmla="*/ 2181948 h 2181948"/>
                    <a:gd name="connsiteX3" fmla="*/ 372066 w 718907"/>
                    <a:gd name="connsiteY3" fmla="*/ 561253 h 2181948"/>
                    <a:gd name="connsiteX4" fmla="*/ 564405 w 718907"/>
                    <a:gd name="connsiteY4" fmla="*/ 1314845 h 2181948"/>
                    <a:gd name="connsiteX5" fmla="*/ 718907 w 718907"/>
                    <a:gd name="connsiteY5" fmla="*/ 1299079 h 2181948"/>
                    <a:gd name="connsiteX6" fmla="*/ 220717 w 718907"/>
                    <a:gd name="connsiteY6" fmla="*/ 40991 h 2181948"/>
                    <a:gd name="connsiteX7" fmla="*/ 0 w 718907"/>
                    <a:gd name="connsiteY7" fmla="*/ 0 h 2181948"/>
                    <a:gd name="connsiteX0" fmla="*/ 0 w 718907"/>
                    <a:gd name="connsiteY0" fmla="*/ 0 h 2181948"/>
                    <a:gd name="connsiteX1" fmla="*/ 9459 w 718907"/>
                    <a:gd name="connsiteY1" fmla="*/ 2178795 h 2181948"/>
                    <a:gd name="connsiteX2" fmla="*/ 390984 w 718907"/>
                    <a:gd name="connsiteY2" fmla="*/ 2181948 h 2181948"/>
                    <a:gd name="connsiteX3" fmla="*/ 372066 w 718907"/>
                    <a:gd name="connsiteY3" fmla="*/ 561253 h 2181948"/>
                    <a:gd name="connsiteX4" fmla="*/ 564405 w 718907"/>
                    <a:gd name="connsiteY4" fmla="*/ 1314845 h 2181948"/>
                    <a:gd name="connsiteX5" fmla="*/ 718907 w 718907"/>
                    <a:gd name="connsiteY5" fmla="*/ 1299079 h 2181948"/>
                    <a:gd name="connsiteX6" fmla="*/ 220717 w 718907"/>
                    <a:gd name="connsiteY6" fmla="*/ 40991 h 2181948"/>
                    <a:gd name="connsiteX7" fmla="*/ 0 w 718907"/>
                    <a:gd name="connsiteY7" fmla="*/ 0 h 2181948"/>
                    <a:gd name="connsiteX0" fmla="*/ 0 w 718907"/>
                    <a:gd name="connsiteY0" fmla="*/ 0 h 2181948"/>
                    <a:gd name="connsiteX1" fmla="*/ 9459 w 718907"/>
                    <a:gd name="connsiteY1" fmla="*/ 2178795 h 2181948"/>
                    <a:gd name="connsiteX2" fmla="*/ 390984 w 718907"/>
                    <a:gd name="connsiteY2" fmla="*/ 2181948 h 2181948"/>
                    <a:gd name="connsiteX3" fmla="*/ 372066 w 718907"/>
                    <a:gd name="connsiteY3" fmla="*/ 561253 h 2181948"/>
                    <a:gd name="connsiteX4" fmla="*/ 564405 w 718907"/>
                    <a:gd name="connsiteY4" fmla="*/ 1314845 h 2181948"/>
                    <a:gd name="connsiteX5" fmla="*/ 718907 w 718907"/>
                    <a:gd name="connsiteY5" fmla="*/ 1299079 h 2181948"/>
                    <a:gd name="connsiteX6" fmla="*/ 220717 w 718907"/>
                    <a:gd name="connsiteY6" fmla="*/ 40991 h 2181948"/>
                    <a:gd name="connsiteX7" fmla="*/ 0 w 718907"/>
                    <a:gd name="connsiteY7" fmla="*/ 0 h 2181948"/>
                    <a:gd name="connsiteX0" fmla="*/ 0 w 715754"/>
                    <a:gd name="connsiteY0" fmla="*/ 0 h 2175642"/>
                    <a:gd name="connsiteX1" fmla="*/ 6306 w 715754"/>
                    <a:gd name="connsiteY1" fmla="*/ 2172489 h 2175642"/>
                    <a:gd name="connsiteX2" fmla="*/ 387831 w 715754"/>
                    <a:gd name="connsiteY2" fmla="*/ 2175642 h 2175642"/>
                    <a:gd name="connsiteX3" fmla="*/ 368913 w 715754"/>
                    <a:gd name="connsiteY3" fmla="*/ 554947 h 2175642"/>
                    <a:gd name="connsiteX4" fmla="*/ 561252 w 715754"/>
                    <a:gd name="connsiteY4" fmla="*/ 1308539 h 2175642"/>
                    <a:gd name="connsiteX5" fmla="*/ 715754 w 715754"/>
                    <a:gd name="connsiteY5" fmla="*/ 1292773 h 2175642"/>
                    <a:gd name="connsiteX6" fmla="*/ 217564 w 715754"/>
                    <a:gd name="connsiteY6" fmla="*/ 34685 h 2175642"/>
                    <a:gd name="connsiteX7" fmla="*/ 0 w 715754"/>
                    <a:gd name="connsiteY7" fmla="*/ 0 h 2175642"/>
                    <a:gd name="connsiteX0" fmla="*/ 0 w 715754"/>
                    <a:gd name="connsiteY0" fmla="*/ 451 h 2176093"/>
                    <a:gd name="connsiteX1" fmla="*/ 6306 w 715754"/>
                    <a:gd name="connsiteY1" fmla="*/ 2172940 h 2176093"/>
                    <a:gd name="connsiteX2" fmla="*/ 387831 w 715754"/>
                    <a:gd name="connsiteY2" fmla="*/ 2176093 h 2176093"/>
                    <a:gd name="connsiteX3" fmla="*/ 368913 w 715754"/>
                    <a:gd name="connsiteY3" fmla="*/ 555398 h 2176093"/>
                    <a:gd name="connsiteX4" fmla="*/ 561252 w 715754"/>
                    <a:gd name="connsiteY4" fmla="*/ 1308990 h 2176093"/>
                    <a:gd name="connsiteX5" fmla="*/ 715754 w 715754"/>
                    <a:gd name="connsiteY5" fmla="*/ 1293224 h 2176093"/>
                    <a:gd name="connsiteX6" fmla="*/ 217564 w 715754"/>
                    <a:gd name="connsiteY6" fmla="*/ 35136 h 2176093"/>
                    <a:gd name="connsiteX7" fmla="*/ 0 w 715754"/>
                    <a:gd name="connsiteY7" fmla="*/ 451 h 2176093"/>
                    <a:gd name="connsiteX0" fmla="*/ 0 w 715754"/>
                    <a:gd name="connsiteY0" fmla="*/ 451 h 2176093"/>
                    <a:gd name="connsiteX1" fmla="*/ 6306 w 715754"/>
                    <a:gd name="connsiteY1" fmla="*/ 2172940 h 2176093"/>
                    <a:gd name="connsiteX2" fmla="*/ 387831 w 715754"/>
                    <a:gd name="connsiteY2" fmla="*/ 2176093 h 2176093"/>
                    <a:gd name="connsiteX3" fmla="*/ 368913 w 715754"/>
                    <a:gd name="connsiteY3" fmla="*/ 555398 h 2176093"/>
                    <a:gd name="connsiteX4" fmla="*/ 561252 w 715754"/>
                    <a:gd name="connsiteY4" fmla="*/ 1308990 h 2176093"/>
                    <a:gd name="connsiteX5" fmla="*/ 715754 w 715754"/>
                    <a:gd name="connsiteY5" fmla="*/ 1293224 h 2176093"/>
                    <a:gd name="connsiteX6" fmla="*/ 217564 w 715754"/>
                    <a:gd name="connsiteY6" fmla="*/ 35136 h 2176093"/>
                    <a:gd name="connsiteX7" fmla="*/ 0 w 715754"/>
                    <a:gd name="connsiteY7" fmla="*/ 451 h 2176093"/>
                    <a:gd name="connsiteX0" fmla="*/ 0 w 715754"/>
                    <a:gd name="connsiteY0" fmla="*/ 451 h 2176093"/>
                    <a:gd name="connsiteX1" fmla="*/ 6306 w 715754"/>
                    <a:gd name="connsiteY1" fmla="*/ 2172940 h 2176093"/>
                    <a:gd name="connsiteX2" fmla="*/ 387831 w 715754"/>
                    <a:gd name="connsiteY2" fmla="*/ 2176093 h 2176093"/>
                    <a:gd name="connsiteX3" fmla="*/ 368913 w 715754"/>
                    <a:gd name="connsiteY3" fmla="*/ 555398 h 2176093"/>
                    <a:gd name="connsiteX4" fmla="*/ 561252 w 715754"/>
                    <a:gd name="connsiteY4" fmla="*/ 1308990 h 2176093"/>
                    <a:gd name="connsiteX5" fmla="*/ 715754 w 715754"/>
                    <a:gd name="connsiteY5" fmla="*/ 1293224 h 2176093"/>
                    <a:gd name="connsiteX6" fmla="*/ 217564 w 715754"/>
                    <a:gd name="connsiteY6" fmla="*/ 35136 h 2176093"/>
                    <a:gd name="connsiteX7" fmla="*/ 0 w 715754"/>
                    <a:gd name="connsiteY7" fmla="*/ 451 h 2176093"/>
                    <a:gd name="connsiteX0" fmla="*/ 0 w 715754"/>
                    <a:gd name="connsiteY0" fmla="*/ 451 h 2176093"/>
                    <a:gd name="connsiteX1" fmla="*/ 6306 w 715754"/>
                    <a:gd name="connsiteY1" fmla="*/ 2172940 h 2176093"/>
                    <a:gd name="connsiteX2" fmla="*/ 387831 w 715754"/>
                    <a:gd name="connsiteY2" fmla="*/ 2176093 h 2176093"/>
                    <a:gd name="connsiteX3" fmla="*/ 368913 w 715754"/>
                    <a:gd name="connsiteY3" fmla="*/ 555398 h 2176093"/>
                    <a:gd name="connsiteX4" fmla="*/ 561252 w 715754"/>
                    <a:gd name="connsiteY4" fmla="*/ 1308990 h 2176093"/>
                    <a:gd name="connsiteX5" fmla="*/ 715754 w 715754"/>
                    <a:gd name="connsiteY5" fmla="*/ 1293224 h 2176093"/>
                    <a:gd name="connsiteX6" fmla="*/ 217564 w 715754"/>
                    <a:gd name="connsiteY6" fmla="*/ 35136 h 2176093"/>
                    <a:gd name="connsiteX7" fmla="*/ 0 w 715754"/>
                    <a:gd name="connsiteY7" fmla="*/ 451 h 2176093"/>
                    <a:gd name="connsiteX0" fmla="*/ 0 w 715754"/>
                    <a:gd name="connsiteY0" fmla="*/ 451 h 2176093"/>
                    <a:gd name="connsiteX1" fmla="*/ 6306 w 715754"/>
                    <a:gd name="connsiteY1" fmla="*/ 2172940 h 2176093"/>
                    <a:gd name="connsiteX2" fmla="*/ 387831 w 715754"/>
                    <a:gd name="connsiteY2" fmla="*/ 2176093 h 2176093"/>
                    <a:gd name="connsiteX3" fmla="*/ 368913 w 715754"/>
                    <a:gd name="connsiteY3" fmla="*/ 555398 h 2176093"/>
                    <a:gd name="connsiteX4" fmla="*/ 561252 w 715754"/>
                    <a:gd name="connsiteY4" fmla="*/ 1308990 h 2176093"/>
                    <a:gd name="connsiteX5" fmla="*/ 715754 w 715754"/>
                    <a:gd name="connsiteY5" fmla="*/ 1293224 h 2176093"/>
                    <a:gd name="connsiteX6" fmla="*/ 217564 w 715754"/>
                    <a:gd name="connsiteY6" fmla="*/ 35136 h 2176093"/>
                    <a:gd name="connsiteX7" fmla="*/ 0 w 715754"/>
                    <a:gd name="connsiteY7" fmla="*/ 451 h 2176093"/>
                    <a:gd name="connsiteX0" fmla="*/ 0 w 715754"/>
                    <a:gd name="connsiteY0" fmla="*/ 451 h 2176093"/>
                    <a:gd name="connsiteX1" fmla="*/ 6306 w 715754"/>
                    <a:gd name="connsiteY1" fmla="*/ 2172940 h 2176093"/>
                    <a:gd name="connsiteX2" fmla="*/ 387831 w 715754"/>
                    <a:gd name="connsiteY2" fmla="*/ 2176093 h 2176093"/>
                    <a:gd name="connsiteX3" fmla="*/ 368913 w 715754"/>
                    <a:gd name="connsiteY3" fmla="*/ 555398 h 2176093"/>
                    <a:gd name="connsiteX4" fmla="*/ 561252 w 715754"/>
                    <a:gd name="connsiteY4" fmla="*/ 1308990 h 2176093"/>
                    <a:gd name="connsiteX5" fmla="*/ 715754 w 715754"/>
                    <a:gd name="connsiteY5" fmla="*/ 1293224 h 2176093"/>
                    <a:gd name="connsiteX6" fmla="*/ 217564 w 715754"/>
                    <a:gd name="connsiteY6" fmla="*/ 35136 h 2176093"/>
                    <a:gd name="connsiteX7" fmla="*/ 0 w 715754"/>
                    <a:gd name="connsiteY7" fmla="*/ 451 h 2176093"/>
                    <a:gd name="connsiteX0" fmla="*/ 0 w 715754"/>
                    <a:gd name="connsiteY0" fmla="*/ 451 h 2176093"/>
                    <a:gd name="connsiteX1" fmla="*/ 6306 w 715754"/>
                    <a:gd name="connsiteY1" fmla="*/ 2172940 h 2176093"/>
                    <a:gd name="connsiteX2" fmla="*/ 387831 w 715754"/>
                    <a:gd name="connsiteY2" fmla="*/ 2176093 h 2176093"/>
                    <a:gd name="connsiteX3" fmla="*/ 368913 w 715754"/>
                    <a:gd name="connsiteY3" fmla="*/ 555398 h 2176093"/>
                    <a:gd name="connsiteX4" fmla="*/ 561252 w 715754"/>
                    <a:gd name="connsiteY4" fmla="*/ 1308990 h 2176093"/>
                    <a:gd name="connsiteX5" fmla="*/ 715754 w 715754"/>
                    <a:gd name="connsiteY5" fmla="*/ 1293224 h 2176093"/>
                    <a:gd name="connsiteX6" fmla="*/ 217564 w 715754"/>
                    <a:gd name="connsiteY6" fmla="*/ 35136 h 2176093"/>
                    <a:gd name="connsiteX7" fmla="*/ 0 w 715754"/>
                    <a:gd name="connsiteY7" fmla="*/ 451 h 2176093"/>
                    <a:gd name="connsiteX0" fmla="*/ 0 w 715754"/>
                    <a:gd name="connsiteY0" fmla="*/ 451 h 2176093"/>
                    <a:gd name="connsiteX1" fmla="*/ 6306 w 715754"/>
                    <a:gd name="connsiteY1" fmla="*/ 2172940 h 2176093"/>
                    <a:gd name="connsiteX2" fmla="*/ 387831 w 715754"/>
                    <a:gd name="connsiteY2" fmla="*/ 2176093 h 2176093"/>
                    <a:gd name="connsiteX3" fmla="*/ 368913 w 715754"/>
                    <a:gd name="connsiteY3" fmla="*/ 555398 h 2176093"/>
                    <a:gd name="connsiteX4" fmla="*/ 561252 w 715754"/>
                    <a:gd name="connsiteY4" fmla="*/ 1308990 h 2176093"/>
                    <a:gd name="connsiteX5" fmla="*/ 715754 w 715754"/>
                    <a:gd name="connsiteY5" fmla="*/ 1293224 h 2176093"/>
                    <a:gd name="connsiteX6" fmla="*/ 217564 w 715754"/>
                    <a:gd name="connsiteY6" fmla="*/ 35136 h 2176093"/>
                    <a:gd name="connsiteX7" fmla="*/ 0 w 715754"/>
                    <a:gd name="connsiteY7" fmla="*/ 451 h 2176093"/>
                    <a:gd name="connsiteX0" fmla="*/ 0 w 715754"/>
                    <a:gd name="connsiteY0" fmla="*/ 451 h 2176093"/>
                    <a:gd name="connsiteX1" fmla="*/ 6306 w 715754"/>
                    <a:gd name="connsiteY1" fmla="*/ 2172940 h 2176093"/>
                    <a:gd name="connsiteX2" fmla="*/ 387831 w 715754"/>
                    <a:gd name="connsiteY2" fmla="*/ 2176093 h 2176093"/>
                    <a:gd name="connsiteX3" fmla="*/ 368913 w 715754"/>
                    <a:gd name="connsiteY3" fmla="*/ 555398 h 2176093"/>
                    <a:gd name="connsiteX4" fmla="*/ 561252 w 715754"/>
                    <a:gd name="connsiteY4" fmla="*/ 1308990 h 2176093"/>
                    <a:gd name="connsiteX5" fmla="*/ 715754 w 715754"/>
                    <a:gd name="connsiteY5" fmla="*/ 1293224 h 2176093"/>
                    <a:gd name="connsiteX6" fmla="*/ 217564 w 715754"/>
                    <a:gd name="connsiteY6" fmla="*/ 35136 h 2176093"/>
                    <a:gd name="connsiteX7" fmla="*/ 0 w 715754"/>
                    <a:gd name="connsiteY7" fmla="*/ 451 h 2176093"/>
                    <a:gd name="connsiteX0" fmla="*/ 0 w 715754"/>
                    <a:gd name="connsiteY0" fmla="*/ 451 h 2176093"/>
                    <a:gd name="connsiteX1" fmla="*/ 6306 w 715754"/>
                    <a:gd name="connsiteY1" fmla="*/ 2172940 h 2176093"/>
                    <a:gd name="connsiteX2" fmla="*/ 387831 w 715754"/>
                    <a:gd name="connsiteY2" fmla="*/ 2176093 h 2176093"/>
                    <a:gd name="connsiteX3" fmla="*/ 368913 w 715754"/>
                    <a:gd name="connsiteY3" fmla="*/ 555398 h 2176093"/>
                    <a:gd name="connsiteX4" fmla="*/ 561252 w 715754"/>
                    <a:gd name="connsiteY4" fmla="*/ 1308990 h 2176093"/>
                    <a:gd name="connsiteX5" fmla="*/ 715754 w 715754"/>
                    <a:gd name="connsiteY5" fmla="*/ 1293224 h 2176093"/>
                    <a:gd name="connsiteX6" fmla="*/ 217564 w 715754"/>
                    <a:gd name="connsiteY6" fmla="*/ 35136 h 2176093"/>
                    <a:gd name="connsiteX7" fmla="*/ 0 w 715754"/>
                    <a:gd name="connsiteY7" fmla="*/ 451 h 2176093"/>
                    <a:gd name="connsiteX0" fmla="*/ 0 w 715754"/>
                    <a:gd name="connsiteY0" fmla="*/ 451 h 2176093"/>
                    <a:gd name="connsiteX1" fmla="*/ 6306 w 715754"/>
                    <a:gd name="connsiteY1" fmla="*/ 2172940 h 2176093"/>
                    <a:gd name="connsiteX2" fmla="*/ 387831 w 715754"/>
                    <a:gd name="connsiteY2" fmla="*/ 2176093 h 2176093"/>
                    <a:gd name="connsiteX3" fmla="*/ 368913 w 715754"/>
                    <a:gd name="connsiteY3" fmla="*/ 555398 h 2176093"/>
                    <a:gd name="connsiteX4" fmla="*/ 561252 w 715754"/>
                    <a:gd name="connsiteY4" fmla="*/ 1308990 h 2176093"/>
                    <a:gd name="connsiteX5" fmla="*/ 715754 w 715754"/>
                    <a:gd name="connsiteY5" fmla="*/ 1293224 h 2176093"/>
                    <a:gd name="connsiteX6" fmla="*/ 217564 w 715754"/>
                    <a:gd name="connsiteY6" fmla="*/ 35136 h 2176093"/>
                    <a:gd name="connsiteX7" fmla="*/ 0 w 715754"/>
                    <a:gd name="connsiteY7" fmla="*/ 451 h 2176093"/>
                    <a:gd name="connsiteX0" fmla="*/ 0 w 715754"/>
                    <a:gd name="connsiteY0" fmla="*/ 451 h 2176093"/>
                    <a:gd name="connsiteX1" fmla="*/ 6306 w 715754"/>
                    <a:gd name="connsiteY1" fmla="*/ 2172940 h 2176093"/>
                    <a:gd name="connsiteX2" fmla="*/ 387831 w 715754"/>
                    <a:gd name="connsiteY2" fmla="*/ 2176093 h 2176093"/>
                    <a:gd name="connsiteX3" fmla="*/ 368913 w 715754"/>
                    <a:gd name="connsiteY3" fmla="*/ 555398 h 2176093"/>
                    <a:gd name="connsiteX4" fmla="*/ 561252 w 715754"/>
                    <a:gd name="connsiteY4" fmla="*/ 1308990 h 2176093"/>
                    <a:gd name="connsiteX5" fmla="*/ 715754 w 715754"/>
                    <a:gd name="connsiteY5" fmla="*/ 1293224 h 2176093"/>
                    <a:gd name="connsiteX6" fmla="*/ 217564 w 715754"/>
                    <a:gd name="connsiteY6" fmla="*/ 35136 h 2176093"/>
                    <a:gd name="connsiteX7" fmla="*/ 0 w 715754"/>
                    <a:gd name="connsiteY7" fmla="*/ 451 h 2176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15754" h="2176093">
                      <a:moveTo>
                        <a:pt x="0" y="451"/>
                      </a:moveTo>
                      <a:cubicBezTo>
                        <a:pt x="125074" y="768758"/>
                        <a:pt x="60959" y="1855527"/>
                        <a:pt x="6306" y="2172940"/>
                      </a:cubicBezTo>
                      <a:lnTo>
                        <a:pt x="387831" y="2176093"/>
                      </a:lnTo>
                      <a:cubicBezTo>
                        <a:pt x="454046" y="1755679"/>
                        <a:pt x="485577" y="1259592"/>
                        <a:pt x="368913" y="555398"/>
                      </a:cubicBezTo>
                      <a:cubicBezTo>
                        <a:pt x="445638" y="699390"/>
                        <a:pt x="550742" y="956894"/>
                        <a:pt x="561252" y="1308990"/>
                      </a:cubicBezTo>
                      <a:lnTo>
                        <a:pt x="715754" y="1293224"/>
                      </a:lnTo>
                      <a:cubicBezTo>
                        <a:pt x="713653" y="987373"/>
                        <a:pt x="642182" y="315763"/>
                        <a:pt x="217564" y="35136"/>
                      </a:cubicBezTo>
                      <a:cubicBezTo>
                        <a:pt x="147145" y="2553"/>
                        <a:pt x="83032" y="-1650"/>
                        <a:pt x="0" y="451"/>
                      </a:cubicBezTo>
                      <a:close/>
                    </a:path>
                  </a:pathLst>
                </a:custGeom>
                <a:solidFill>
                  <a:srgbClr val="1933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0" name="Freeform 119"/>
                <p:cNvSpPr/>
                <p:nvPr/>
              </p:nvSpPr>
              <p:spPr>
                <a:xfrm>
                  <a:off x="4013777" y="4665937"/>
                  <a:ext cx="189599" cy="823131"/>
                </a:xfrm>
                <a:custGeom>
                  <a:avLst/>
                  <a:gdLst>
                    <a:gd name="connsiteX0" fmla="*/ 18919 w 182880"/>
                    <a:gd name="connsiteY0" fmla="*/ 12613 h 822960"/>
                    <a:gd name="connsiteX1" fmla="*/ 182880 w 182880"/>
                    <a:gd name="connsiteY1" fmla="*/ 0 h 822960"/>
                    <a:gd name="connsiteX2" fmla="*/ 154503 w 182880"/>
                    <a:gd name="connsiteY2" fmla="*/ 536028 h 822960"/>
                    <a:gd name="connsiteX3" fmla="*/ 167115 w 182880"/>
                    <a:gd name="connsiteY3" fmla="*/ 750439 h 822960"/>
                    <a:gd name="connsiteX4" fmla="*/ 167115 w 182880"/>
                    <a:gd name="connsiteY4" fmla="*/ 791429 h 822960"/>
                    <a:gd name="connsiteX5" fmla="*/ 138737 w 182880"/>
                    <a:gd name="connsiteY5" fmla="*/ 725214 h 822960"/>
                    <a:gd name="connsiteX6" fmla="*/ 119818 w 182880"/>
                    <a:gd name="connsiteY6" fmla="*/ 810348 h 822960"/>
                    <a:gd name="connsiteX7" fmla="*/ 97747 w 182880"/>
                    <a:gd name="connsiteY7" fmla="*/ 715755 h 822960"/>
                    <a:gd name="connsiteX8" fmla="*/ 69369 w 182880"/>
                    <a:gd name="connsiteY8" fmla="*/ 822960 h 822960"/>
                    <a:gd name="connsiteX9" fmla="*/ 53603 w 182880"/>
                    <a:gd name="connsiteY9" fmla="*/ 633774 h 822960"/>
                    <a:gd name="connsiteX10" fmla="*/ 6307 w 182880"/>
                    <a:gd name="connsiteY10" fmla="*/ 677917 h 822960"/>
                    <a:gd name="connsiteX11" fmla="*/ 0 w 182880"/>
                    <a:gd name="connsiteY11" fmla="*/ 573865 h 822960"/>
                    <a:gd name="connsiteX12" fmla="*/ 50450 w 182880"/>
                    <a:gd name="connsiteY12" fmla="*/ 482425 h 822960"/>
                    <a:gd name="connsiteX13" fmla="*/ 18919 w 182880"/>
                    <a:gd name="connsiteY13" fmla="*/ 12613 h 822960"/>
                    <a:gd name="connsiteX0" fmla="*/ 18919 w 182880"/>
                    <a:gd name="connsiteY0" fmla="*/ 12613 h 822966"/>
                    <a:gd name="connsiteX1" fmla="*/ 182880 w 182880"/>
                    <a:gd name="connsiteY1" fmla="*/ 0 h 822966"/>
                    <a:gd name="connsiteX2" fmla="*/ 154503 w 182880"/>
                    <a:gd name="connsiteY2" fmla="*/ 536028 h 822966"/>
                    <a:gd name="connsiteX3" fmla="*/ 167115 w 182880"/>
                    <a:gd name="connsiteY3" fmla="*/ 750439 h 822966"/>
                    <a:gd name="connsiteX4" fmla="*/ 167115 w 182880"/>
                    <a:gd name="connsiteY4" fmla="*/ 791429 h 822966"/>
                    <a:gd name="connsiteX5" fmla="*/ 138737 w 182880"/>
                    <a:gd name="connsiteY5" fmla="*/ 725214 h 822966"/>
                    <a:gd name="connsiteX6" fmla="*/ 119818 w 182880"/>
                    <a:gd name="connsiteY6" fmla="*/ 810348 h 822966"/>
                    <a:gd name="connsiteX7" fmla="*/ 97747 w 182880"/>
                    <a:gd name="connsiteY7" fmla="*/ 715755 h 822966"/>
                    <a:gd name="connsiteX8" fmla="*/ 69369 w 182880"/>
                    <a:gd name="connsiteY8" fmla="*/ 822960 h 822966"/>
                    <a:gd name="connsiteX9" fmla="*/ 53603 w 182880"/>
                    <a:gd name="connsiteY9" fmla="*/ 633774 h 822966"/>
                    <a:gd name="connsiteX10" fmla="*/ 6307 w 182880"/>
                    <a:gd name="connsiteY10" fmla="*/ 677917 h 822966"/>
                    <a:gd name="connsiteX11" fmla="*/ 0 w 182880"/>
                    <a:gd name="connsiteY11" fmla="*/ 573865 h 822966"/>
                    <a:gd name="connsiteX12" fmla="*/ 50450 w 182880"/>
                    <a:gd name="connsiteY12" fmla="*/ 482425 h 822966"/>
                    <a:gd name="connsiteX13" fmla="*/ 18919 w 182880"/>
                    <a:gd name="connsiteY13" fmla="*/ 12613 h 822966"/>
                    <a:gd name="connsiteX0" fmla="*/ 18919 w 182880"/>
                    <a:gd name="connsiteY0" fmla="*/ 12613 h 823181"/>
                    <a:gd name="connsiteX1" fmla="*/ 182880 w 182880"/>
                    <a:gd name="connsiteY1" fmla="*/ 0 h 823181"/>
                    <a:gd name="connsiteX2" fmla="*/ 154503 w 182880"/>
                    <a:gd name="connsiteY2" fmla="*/ 536028 h 823181"/>
                    <a:gd name="connsiteX3" fmla="*/ 167115 w 182880"/>
                    <a:gd name="connsiteY3" fmla="*/ 750439 h 823181"/>
                    <a:gd name="connsiteX4" fmla="*/ 167115 w 182880"/>
                    <a:gd name="connsiteY4" fmla="*/ 791429 h 823181"/>
                    <a:gd name="connsiteX5" fmla="*/ 138737 w 182880"/>
                    <a:gd name="connsiteY5" fmla="*/ 725214 h 823181"/>
                    <a:gd name="connsiteX6" fmla="*/ 119818 w 182880"/>
                    <a:gd name="connsiteY6" fmla="*/ 810348 h 823181"/>
                    <a:gd name="connsiteX7" fmla="*/ 97747 w 182880"/>
                    <a:gd name="connsiteY7" fmla="*/ 715755 h 823181"/>
                    <a:gd name="connsiteX8" fmla="*/ 69369 w 182880"/>
                    <a:gd name="connsiteY8" fmla="*/ 822960 h 823181"/>
                    <a:gd name="connsiteX9" fmla="*/ 53603 w 182880"/>
                    <a:gd name="connsiteY9" fmla="*/ 633774 h 823181"/>
                    <a:gd name="connsiteX10" fmla="*/ 6307 w 182880"/>
                    <a:gd name="connsiteY10" fmla="*/ 677917 h 823181"/>
                    <a:gd name="connsiteX11" fmla="*/ 0 w 182880"/>
                    <a:gd name="connsiteY11" fmla="*/ 573865 h 823181"/>
                    <a:gd name="connsiteX12" fmla="*/ 50450 w 182880"/>
                    <a:gd name="connsiteY12" fmla="*/ 482425 h 823181"/>
                    <a:gd name="connsiteX13" fmla="*/ 18919 w 182880"/>
                    <a:gd name="connsiteY13" fmla="*/ 12613 h 823181"/>
                    <a:gd name="connsiteX0" fmla="*/ 18919 w 182880"/>
                    <a:gd name="connsiteY0" fmla="*/ 12613 h 823181"/>
                    <a:gd name="connsiteX1" fmla="*/ 182880 w 182880"/>
                    <a:gd name="connsiteY1" fmla="*/ 0 h 823181"/>
                    <a:gd name="connsiteX2" fmla="*/ 154503 w 182880"/>
                    <a:gd name="connsiteY2" fmla="*/ 536028 h 823181"/>
                    <a:gd name="connsiteX3" fmla="*/ 167115 w 182880"/>
                    <a:gd name="connsiteY3" fmla="*/ 750439 h 823181"/>
                    <a:gd name="connsiteX4" fmla="*/ 167115 w 182880"/>
                    <a:gd name="connsiteY4" fmla="*/ 791429 h 823181"/>
                    <a:gd name="connsiteX5" fmla="*/ 138737 w 182880"/>
                    <a:gd name="connsiteY5" fmla="*/ 725214 h 823181"/>
                    <a:gd name="connsiteX6" fmla="*/ 119818 w 182880"/>
                    <a:gd name="connsiteY6" fmla="*/ 810348 h 823181"/>
                    <a:gd name="connsiteX7" fmla="*/ 97747 w 182880"/>
                    <a:gd name="connsiteY7" fmla="*/ 715755 h 823181"/>
                    <a:gd name="connsiteX8" fmla="*/ 69369 w 182880"/>
                    <a:gd name="connsiteY8" fmla="*/ 822960 h 823181"/>
                    <a:gd name="connsiteX9" fmla="*/ 53603 w 182880"/>
                    <a:gd name="connsiteY9" fmla="*/ 633774 h 823181"/>
                    <a:gd name="connsiteX10" fmla="*/ 6307 w 182880"/>
                    <a:gd name="connsiteY10" fmla="*/ 677917 h 823181"/>
                    <a:gd name="connsiteX11" fmla="*/ 0 w 182880"/>
                    <a:gd name="connsiteY11" fmla="*/ 573865 h 823181"/>
                    <a:gd name="connsiteX12" fmla="*/ 50450 w 182880"/>
                    <a:gd name="connsiteY12" fmla="*/ 482425 h 823181"/>
                    <a:gd name="connsiteX13" fmla="*/ 18919 w 182880"/>
                    <a:gd name="connsiteY13" fmla="*/ 12613 h 823181"/>
                    <a:gd name="connsiteX0" fmla="*/ 18919 w 182880"/>
                    <a:gd name="connsiteY0" fmla="*/ 12613 h 823181"/>
                    <a:gd name="connsiteX1" fmla="*/ 182880 w 182880"/>
                    <a:gd name="connsiteY1" fmla="*/ 0 h 823181"/>
                    <a:gd name="connsiteX2" fmla="*/ 154503 w 182880"/>
                    <a:gd name="connsiteY2" fmla="*/ 536028 h 823181"/>
                    <a:gd name="connsiteX3" fmla="*/ 167115 w 182880"/>
                    <a:gd name="connsiteY3" fmla="*/ 750439 h 823181"/>
                    <a:gd name="connsiteX4" fmla="*/ 167115 w 182880"/>
                    <a:gd name="connsiteY4" fmla="*/ 791429 h 823181"/>
                    <a:gd name="connsiteX5" fmla="*/ 138737 w 182880"/>
                    <a:gd name="connsiteY5" fmla="*/ 725214 h 823181"/>
                    <a:gd name="connsiteX6" fmla="*/ 119818 w 182880"/>
                    <a:gd name="connsiteY6" fmla="*/ 810348 h 823181"/>
                    <a:gd name="connsiteX7" fmla="*/ 97747 w 182880"/>
                    <a:gd name="connsiteY7" fmla="*/ 715755 h 823181"/>
                    <a:gd name="connsiteX8" fmla="*/ 69369 w 182880"/>
                    <a:gd name="connsiteY8" fmla="*/ 822960 h 823181"/>
                    <a:gd name="connsiteX9" fmla="*/ 53603 w 182880"/>
                    <a:gd name="connsiteY9" fmla="*/ 633774 h 823181"/>
                    <a:gd name="connsiteX10" fmla="*/ 6307 w 182880"/>
                    <a:gd name="connsiteY10" fmla="*/ 677917 h 823181"/>
                    <a:gd name="connsiteX11" fmla="*/ 0 w 182880"/>
                    <a:gd name="connsiteY11" fmla="*/ 573865 h 823181"/>
                    <a:gd name="connsiteX12" fmla="*/ 50450 w 182880"/>
                    <a:gd name="connsiteY12" fmla="*/ 482425 h 823181"/>
                    <a:gd name="connsiteX13" fmla="*/ 18919 w 182880"/>
                    <a:gd name="connsiteY13" fmla="*/ 12613 h 823181"/>
                    <a:gd name="connsiteX0" fmla="*/ 18919 w 182880"/>
                    <a:gd name="connsiteY0" fmla="*/ 12613 h 823181"/>
                    <a:gd name="connsiteX1" fmla="*/ 182880 w 182880"/>
                    <a:gd name="connsiteY1" fmla="*/ 0 h 823181"/>
                    <a:gd name="connsiteX2" fmla="*/ 154503 w 182880"/>
                    <a:gd name="connsiteY2" fmla="*/ 536028 h 823181"/>
                    <a:gd name="connsiteX3" fmla="*/ 167115 w 182880"/>
                    <a:gd name="connsiteY3" fmla="*/ 750439 h 823181"/>
                    <a:gd name="connsiteX4" fmla="*/ 167115 w 182880"/>
                    <a:gd name="connsiteY4" fmla="*/ 791429 h 823181"/>
                    <a:gd name="connsiteX5" fmla="*/ 138737 w 182880"/>
                    <a:gd name="connsiteY5" fmla="*/ 725214 h 823181"/>
                    <a:gd name="connsiteX6" fmla="*/ 119818 w 182880"/>
                    <a:gd name="connsiteY6" fmla="*/ 810348 h 823181"/>
                    <a:gd name="connsiteX7" fmla="*/ 97747 w 182880"/>
                    <a:gd name="connsiteY7" fmla="*/ 715755 h 823181"/>
                    <a:gd name="connsiteX8" fmla="*/ 69369 w 182880"/>
                    <a:gd name="connsiteY8" fmla="*/ 822960 h 823181"/>
                    <a:gd name="connsiteX9" fmla="*/ 53603 w 182880"/>
                    <a:gd name="connsiteY9" fmla="*/ 633774 h 823181"/>
                    <a:gd name="connsiteX10" fmla="*/ 6307 w 182880"/>
                    <a:gd name="connsiteY10" fmla="*/ 677917 h 823181"/>
                    <a:gd name="connsiteX11" fmla="*/ 0 w 182880"/>
                    <a:gd name="connsiteY11" fmla="*/ 573865 h 823181"/>
                    <a:gd name="connsiteX12" fmla="*/ 50450 w 182880"/>
                    <a:gd name="connsiteY12" fmla="*/ 482425 h 823181"/>
                    <a:gd name="connsiteX13" fmla="*/ 18919 w 182880"/>
                    <a:gd name="connsiteY13" fmla="*/ 12613 h 823181"/>
                    <a:gd name="connsiteX0" fmla="*/ 18919 w 182880"/>
                    <a:gd name="connsiteY0" fmla="*/ 12613 h 823131"/>
                    <a:gd name="connsiteX1" fmla="*/ 182880 w 182880"/>
                    <a:gd name="connsiteY1" fmla="*/ 0 h 823131"/>
                    <a:gd name="connsiteX2" fmla="*/ 154503 w 182880"/>
                    <a:gd name="connsiteY2" fmla="*/ 536028 h 823131"/>
                    <a:gd name="connsiteX3" fmla="*/ 167115 w 182880"/>
                    <a:gd name="connsiteY3" fmla="*/ 750439 h 823131"/>
                    <a:gd name="connsiteX4" fmla="*/ 167115 w 182880"/>
                    <a:gd name="connsiteY4" fmla="*/ 791429 h 823131"/>
                    <a:gd name="connsiteX5" fmla="*/ 138737 w 182880"/>
                    <a:gd name="connsiteY5" fmla="*/ 725214 h 823131"/>
                    <a:gd name="connsiteX6" fmla="*/ 119818 w 182880"/>
                    <a:gd name="connsiteY6" fmla="*/ 810348 h 823131"/>
                    <a:gd name="connsiteX7" fmla="*/ 97747 w 182880"/>
                    <a:gd name="connsiteY7" fmla="*/ 715755 h 823131"/>
                    <a:gd name="connsiteX8" fmla="*/ 69369 w 182880"/>
                    <a:gd name="connsiteY8" fmla="*/ 822960 h 823131"/>
                    <a:gd name="connsiteX9" fmla="*/ 53603 w 182880"/>
                    <a:gd name="connsiteY9" fmla="*/ 633774 h 823131"/>
                    <a:gd name="connsiteX10" fmla="*/ 6307 w 182880"/>
                    <a:gd name="connsiteY10" fmla="*/ 677917 h 823131"/>
                    <a:gd name="connsiteX11" fmla="*/ 0 w 182880"/>
                    <a:gd name="connsiteY11" fmla="*/ 573865 h 823131"/>
                    <a:gd name="connsiteX12" fmla="*/ 50450 w 182880"/>
                    <a:gd name="connsiteY12" fmla="*/ 482425 h 823131"/>
                    <a:gd name="connsiteX13" fmla="*/ 18919 w 182880"/>
                    <a:gd name="connsiteY13" fmla="*/ 12613 h 823131"/>
                    <a:gd name="connsiteX0" fmla="*/ 18919 w 182880"/>
                    <a:gd name="connsiteY0" fmla="*/ 12613 h 823131"/>
                    <a:gd name="connsiteX1" fmla="*/ 182880 w 182880"/>
                    <a:gd name="connsiteY1" fmla="*/ 0 h 823131"/>
                    <a:gd name="connsiteX2" fmla="*/ 154503 w 182880"/>
                    <a:gd name="connsiteY2" fmla="*/ 536028 h 823131"/>
                    <a:gd name="connsiteX3" fmla="*/ 167115 w 182880"/>
                    <a:gd name="connsiteY3" fmla="*/ 750439 h 823131"/>
                    <a:gd name="connsiteX4" fmla="*/ 167115 w 182880"/>
                    <a:gd name="connsiteY4" fmla="*/ 791429 h 823131"/>
                    <a:gd name="connsiteX5" fmla="*/ 138737 w 182880"/>
                    <a:gd name="connsiteY5" fmla="*/ 725214 h 823131"/>
                    <a:gd name="connsiteX6" fmla="*/ 119818 w 182880"/>
                    <a:gd name="connsiteY6" fmla="*/ 810348 h 823131"/>
                    <a:gd name="connsiteX7" fmla="*/ 97747 w 182880"/>
                    <a:gd name="connsiteY7" fmla="*/ 715755 h 823131"/>
                    <a:gd name="connsiteX8" fmla="*/ 69369 w 182880"/>
                    <a:gd name="connsiteY8" fmla="*/ 822960 h 823131"/>
                    <a:gd name="connsiteX9" fmla="*/ 53603 w 182880"/>
                    <a:gd name="connsiteY9" fmla="*/ 633774 h 823131"/>
                    <a:gd name="connsiteX10" fmla="*/ 6307 w 182880"/>
                    <a:gd name="connsiteY10" fmla="*/ 677917 h 823131"/>
                    <a:gd name="connsiteX11" fmla="*/ 0 w 182880"/>
                    <a:gd name="connsiteY11" fmla="*/ 573865 h 823131"/>
                    <a:gd name="connsiteX12" fmla="*/ 50450 w 182880"/>
                    <a:gd name="connsiteY12" fmla="*/ 482425 h 823131"/>
                    <a:gd name="connsiteX13" fmla="*/ 18919 w 182880"/>
                    <a:gd name="connsiteY13" fmla="*/ 12613 h 823131"/>
                    <a:gd name="connsiteX0" fmla="*/ 18919 w 182880"/>
                    <a:gd name="connsiteY0" fmla="*/ 12613 h 823131"/>
                    <a:gd name="connsiteX1" fmla="*/ 182880 w 182880"/>
                    <a:gd name="connsiteY1" fmla="*/ 0 h 823131"/>
                    <a:gd name="connsiteX2" fmla="*/ 154503 w 182880"/>
                    <a:gd name="connsiteY2" fmla="*/ 536028 h 823131"/>
                    <a:gd name="connsiteX3" fmla="*/ 167115 w 182880"/>
                    <a:gd name="connsiteY3" fmla="*/ 750439 h 823131"/>
                    <a:gd name="connsiteX4" fmla="*/ 167115 w 182880"/>
                    <a:gd name="connsiteY4" fmla="*/ 791429 h 823131"/>
                    <a:gd name="connsiteX5" fmla="*/ 138737 w 182880"/>
                    <a:gd name="connsiteY5" fmla="*/ 725214 h 823131"/>
                    <a:gd name="connsiteX6" fmla="*/ 119818 w 182880"/>
                    <a:gd name="connsiteY6" fmla="*/ 810348 h 823131"/>
                    <a:gd name="connsiteX7" fmla="*/ 97747 w 182880"/>
                    <a:gd name="connsiteY7" fmla="*/ 715755 h 823131"/>
                    <a:gd name="connsiteX8" fmla="*/ 69369 w 182880"/>
                    <a:gd name="connsiteY8" fmla="*/ 822960 h 823131"/>
                    <a:gd name="connsiteX9" fmla="*/ 53603 w 182880"/>
                    <a:gd name="connsiteY9" fmla="*/ 633774 h 823131"/>
                    <a:gd name="connsiteX10" fmla="*/ 6307 w 182880"/>
                    <a:gd name="connsiteY10" fmla="*/ 677917 h 823131"/>
                    <a:gd name="connsiteX11" fmla="*/ 0 w 182880"/>
                    <a:gd name="connsiteY11" fmla="*/ 573865 h 823131"/>
                    <a:gd name="connsiteX12" fmla="*/ 50450 w 182880"/>
                    <a:gd name="connsiteY12" fmla="*/ 482425 h 823131"/>
                    <a:gd name="connsiteX13" fmla="*/ 18919 w 182880"/>
                    <a:gd name="connsiteY13" fmla="*/ 12613 h 823131"/>
                    <a:gd name="connsiteX0" fmla="*/ 18919 w 182880"/>
                    <a:gd name="connsiteY0" fmla="*/ 12613 h 823131"/>
                    <a:gd name="connsiteX1" fmla="*/ 182880 w 182880"/>
                    <a:gd name="connsiteY1" fmla="*/ 0 h 823131"/>
                    <a:gd name="connsiteX2" fmla="*/ 154503 w 182880"/>
                    <a:gd name="connsiteY2" fmla="*/ 536028 h 823131"/>
                    <a:gd name="connsiteX3" fmla="*/ 167115 w 182880"/>
                    <a:gd name="connsiteY3" fmla="*/ 750439 h 823131"/>
                    <a:gd name="connsiteX4" fmla="*/ 167115 w 182880"/>
                    <a:gd name="connsiteY4" fmla="*/ 791429 h 823131"/>
                    <a:gd name="connsiteX5" fmla="*/ 138737 w 182880"/>
                    <a:gd name="connsiteY5" fmla="*/ 725214 h 823131"/>
                    <a:gd name="connsiteX6" fmla="*/ 119818 w 182880"/>
                    <a:gd name="connsiteY6" fmla="*/ 810348 h 823131"/>
                    <a:gd name="connsiteX7" fmla="*/ 97747 w 182880"/>
                    <a:gd name="connsiteY7" fmla="*/ 715755 h 823131"/>
                    <a:gd name="connsiteX8" fmla="*/ 69369 w 182880"/>
                    <a:gd name="connsiteY8" fmla="*/ 822960 h 823131"/>
                    <a:gd name="connsiteX9" fmla="*/ 53603 w 182880"/>
                    <a:gd name="connsiteY9" fmla="*/ 633774 h 823131"/>
                    <a:gd name="connsiteX10" fmla="*/ 6307 w 182880"/>
                    <a:gd name="connsiteY10" fmla="*/ 677917 h 823131"/>
                    <a:gd name="connsiteX11" fmla="*/ 0 w 182880"/>
                    <a:gd name="connsiteY11" fmla="*/ 573865 h 823131"/>
                    <a:gd name="connsiteX12" fmla="*/ 50450 w 182880"/>
                    <a:gd name="connsiteY12" fmla="*/ 482425 h 823131"/>
                    <a:gd name="connsiteX13" fmla="*/ 18919 w 182880"/>
                    <a:gd name="connsiteY13" fmla="*/ 12613 h 823131"/>
                    <a:gd name="connsiteX0" fmla="*/ 22754 w 186715"/>
                    <a:gd name="connsiteY0" fmla="*/ 12613 h 823131"/>
                    <a:gd name="connsiteX1" fmla="*/ 186715 w 186715"/>
                    <a:gd name="connsiteY1" fmla="*/ 0 h 823131"/>
                    <a:gd name="connsiteX2" fmla="*/ 158338 w 186715"/>
                    <a:gd name="connsiteY2" fmla="*/ 536028 h 823131"/>
                    <a:gd name="connsiteX3" fmla="*/ 170950 w 186715"/>
                    <a:gd name="connsiteY3" fmla="*/ 750439 h 823131"/>
                    <a:gd name="connsiteX4" fmla="*/ 170950 w 186715"/>
                    <a:gd name="connsiteY4" fmla="*/ 791429 h 823131"/>
                    <a:gd name="connsiteX5" fmla="*/ 142572 w 186715"/>
                    <a:gd name="connsiteY5" fmla="*/ 725214 h 823131"/>
                    <a:gd name="connsiteX6" fmla="*/ 123653 w 186715"/>
                    <a:gd name="connsiteY6" fmla="*/ 810348 h 823131"/>
                    <a:gd name="connsiteX7" fmla="*/ 101582 w 186715"/>
                    <a:gd name="connsiteY7" fmla="*/ 715755 h 823131"/>
                    <a:gd name="connsiteX8" fmla="*/ 73204 w 186715"/>
                    <a:gd name="connsiteY8" fmla="*/ 822960 h 823131"/>
                    <a:gd name="connsiteX9" fmla="*/ 57438 w 186715"/>
                    <a:gd name="connsiteY9" fmla="*/ 633774 h 823131"/>
                    <a:gd name="connsiteX10" fmla="*/ 10142 w 186715"/>
                    <a:gd name="connsiteY10" fmla="*/ 677917 h 823131"/>
                    <a:gd name="connsiteX11" fmla="*/ 3835 w 186715"/>
                    <a:gd name="connsiteY11" fmla="*/ 573865 h 823131"/>
                    <a:gd name="connsiteX12" fmla="*/ 54285 w 186715"/>
                    <a:gd name="connsiteY12" fmla="*/ 482425 h 823131"/>
                    <a:gd name="connsiteX13" fmla="*/ 22754 w 186715"/>
                    <a:gd name="connsiteY13" fmla="*/ 12613 h 823131"/>
                    <a:gd name="connsiteX0" fmla="*/ 25638 w 189599"/>
                    <a:gd name="connsiteY0" fmla="*/ 12613 h 823131"/>
                    <a:gd name="connsiteX1" fmla="*/ 189599 w 189599"/>
                    <a:gd name="connsiteY1" fmla="*/ 0 h 823131"/>
                    <a:gd name="connsiteX2" fmla="*/ 161222 w 189599"/>
                    <a:gd name="connsiteY2" fmla="*/ 536028 h 823131"/>
                    <a:gd name="connsiteX3" fmla="*/ 173834 w 189599"/>
                    <a:gd name="connsiteY3" fmla="*/ 750439 h 823131"/>
                    <a:gd name="connsiteX4" fmla="*/ 173834 w 189599"/>
                    <a:gd name="connsiteY4" fmla="*/ 791429 h 823131"/>
                    <a:gd name="connsiteX5" fmla="*/ 145456 w 189599"/>
                    <a:gd name="connsiteY5" fmla="*/ 725214 h 823131"/>
                    <a:gd name="connsiteX6" fmla="*/ 126537 w 189599"/>
                    <a:gd name="connsiteY6" fmla="*/ 810348 h 823131"/>
                    <a:gd name="connsiteX7" fmla="*/ 104466 w 189599"/>
                    <a:gd name="connsiteY7" fmla="*/ 715755 h 823131"/>
                    <a:gd name="connsiteX8" fmla="*/ 76088 w 189599"/>
                    <a:gd name="connsiteY8" fmla="*/ 822960 h 823131"/>
                    <a:gd name="connsiteX9" fmla="*/ 60322 w 189599"/>
                    <a:gd name="connsiteY9" fmla="*/ 633774 h 823131"/>
                    <a:gd name="connsiteX10" fmla="*/ 13026 w 189599"/>
                    <a:gd name="connsiteY10" fmla="*/ 677917 h 823131"/>
                    <a:gd name="connsiteX11" fmla="*/ 6719 w 189599"/>
                    <a:gd name="connsiteY11" fmla="*/ 573865 h 823131"/>
                    <a:gd name="connsiteX12" fmla="*/ 57169 w 189599"/>
                    <a:gd name="connsiteY12" fmla="*/ 482425 h 823131"/>
                    <a:gd name="connsiteX13" fmla="*/ 25638 w 189599"/>
                    <a:gd name="connsiteY13" fmla="*/ 12613 h 823131"/>
                    <a:gd name="connsiteX0" fmla="*/ 25638 w 189599"/>
                    <a:gd name="connsiteY0" fmla="*/ 12613 h 823131"/>
                    <a:gd name="connsiteX1" fmla="*/ 189599 w 189599"/>
                    <a:gd name="connsiteY1" fmla="*/ 0 h 823131"/>
                    <a:gd name="connsiteX2" fmla="*/ 161222 w 189599"/>
                    <a:gd name="connsiteY2" fmla="*/ 536028 h 823131"/>
                    <a:gd name="connsiteX3" fmla="*/ 173834 w 189599"/>
                    <a:gd name="connsiteY3" fmla="*/ 750439 h 823131"/>
                    <a:gd name="connsiteX4" fmla="*/ 173834 w 189599"/>
                    <a:gd name="connsiteY4" fmla="*/ 791429 h 823131"/>
                    <a:gd name="connsiteX5" fmla="*/ 145456 w 189599"/>
                    <a:gd name="connsiteY5" fmla="*/ 725214 h 823131"/>
                    <a:gd name="connsiteX6" fmla="*/ 126537 w 189599"/>
                    <a:gd name="connsiteY6" fmla="*/ 810348 h 823131"/>
                    <a:gd name="connsiteX7" fmla="*/ 104466 w 189599"/>
                    <a:gd name="connsiteY7" fmla="*/ 715755 h 823131"/>
                    <a:gd name="connsiteX8" fmla="*/ 76088 w 189599"/>
                    <a:gd name="connsiteY8" fmla="*/ 822960 h 823131"/>
                    <a:gd name="connsiteX9" fmla="*/ 60322 w 189599"/>
                    <a:gd name="connsiteY9" fmla="*/ 633774 h 823131"/>
                    <a:gd name="connsiteX10" fmla="*/ 13026 w 189599"/>
                    <a:gd name="connsiteY10" fmla="*/ 677917 h 823131"/>
                    <a:gd name="connsiteX11" fmla="*/ 6719 w 189599"/>
                    <a:gd name="connsiteY11" fmla="*/ 573865 h 823131"/>
                    <a:gd name="connsiteX12" fmla="*/ 57169 w 189599"/>
                    <a:gd name="connsiteY12" fmla="*/ 482425 h 823131"/>
                    <a:gd name="connsiteX13" fmla="*/ 25638 w 189599"/>
                    <a:gd name="connsiteY13" fmla="*/ 12613 h 823131"/>
                    <a:gd name="connsiteX0" fmla="*/ 25638 w 189599"/>
                    <a:gd name="connsiteY0" fmla="*/ 12613 h 823131"/>
                    <a:gd name="connsiteX1" fmla="*/ 189599 w 189599"/>
                    <a:gd name="connsiteY1" fmla="*/ 0 h 823131"/>
                    <a:gd name="connsiteX2" fmla="*/ 161222 w 189599"/>
                    <a:gd name="connsiteY2" fmla="*/ 536028 h 823131"/>
                    <a:gd name="connsiteX3" fmla="*/ 173834 w 189599"/>
                    <a:gd name="connsiteY3" fmla="*/ 750439 h 823131"/>
                    <a:gd name="connsiteX4" fmla="*/ 173834 w 189599"/>
                    <a:gd name="connsiteY4" fmla="*/ 791429 h 823131"/>
                    <a:gd name="connsiteX5" fmla="*/ 145456 w 189599"/>
                    <a:gd name="connsiteY5" fmla="*/ 725214 h 823131"/>
                    <a:gd name="connsiteX6" fmla="*/ 126537 w 189599"/>
                    <a:gd name="connsiteY6" fmla="*/ 810348 h 823131"/>
                    <a:gd name="connsiteX7" fmla="*/ 104466 w 189599"/>
                    <a:gd name="connsiteY7" fmla="*/ 715755 h 823131"/>
                    <a:gd name="connsiteX8" fmla="*/ 76088 w 189599"/>
                    <a:gd name="connsiteY8" fmla="*/ 822960 h 823131"/>
                    <a:gd name="connsiteX9" fmla="*/ 60322 w 189599"/>
                    <a:gd name="connsiteY9" fmla="*/ 633774 h 823131"/>
                    <a:gd name="connsiteX10" fmla="*/ 13026 w 189599"/>
                    <a:gd name="connsiteY10" fmla="*/ 677917 h 823131"/>
                    <a:gd name="connsiteX11" fmla="*/ 6719 w 189599"/>
                    <a:gd name="connsiteY11" fmla="*/ 573865 h 823131"/>
                    <a:gd name="connsiteX12" fmla="*/ 57169 w 189599"/>
                    <a:gd name="connsiteY12" fmla="*/ 482425 h 823131"/>
                    <a:gd name="connsiteX13" fmla="*/ 25638 w 189599"/>
                    <a:gd name="connsiteY13" fmla="*/ 12613 h 823131"/>
                    <a:gd name="connsiteX0" fmla="*/ 25638 w 189599"/>
                    <a:gd name="connsiteY0" fmla="*/ 12613 h 823131"/>
                    <a:gd name="connsiteX1" fmla="*/ 189599 w 189599"/>
                    <a:gd name="connsiteY1" fmla="*/ 0 h 823131"/>
                    <a:gd name="connsiteX2" fmla="*/ 161222 w 189599"/>
                    <a:gd name="connsiteY2" fmla="*/ 536028 h 823131"/>
                    <a:gd name="connsiteX3" fmla="*/ 173834 w 189599"/>
                    <a:gd name="connsiteY3" fmla="*/ 750439 h 823131"/>
                    <a:gd name="connsiteX4" fmla="*/ 173834 w 189599"/>
                    <a:gd name="connsiteY4" fmla="*/ 791429 h 823131"/>
                    <a:gd name="connsiteX5" fmla="*/ 145456 w 189599"/>
                    <a:gd name="connsiteY5" fmla="*/ 725214 h 823131"/>
                    <a:gd name="connsiteX6" fmla="*/ 126537 w 189599"/>
                    <a:gd name="connsiteY6" fmla="*/ 810348 h 823131"/>
                    <a:gd name="connsiteX7" fmla="*/ 104466 w 189599"/>
                    <a:gd name="connsiteY7" fmla="*/ 715755 h 823131"/>
                    <a:gd name="connsiteX8" fmla="*/ 76088 w 189599"/>
                    <a:gd name="connsiteY8" fmla="*/ 822960 h 823131"/>
                    <a:gd name="connsiteX9" fmla="*/ 60322 w 189599"/>
                    <a:gd name="connsiteY9" fmla="*/ 633774 h 823131"/>
                    <a:gd name="connsiteX10" fmla="*/ 13026 w 189599"/>
                    <a:gd name="connsiteY10" fmla="*/ 677917 h 823131"/>
                    <a:gd name="connsiteX11" fmla="*/ 6719 w 189599"/>
                    <a:gd name="connsiteY11" fmla="*/ 573865 h 823131"/>
                    <a:gd name="connsiteX12" fmla="*/ 57169 w 189599"/>
                    <a:gd name="connsiteY12" fmla="*/ 482425 h 823131"/>
                    <a:gd name="connsiteX13" fmla="*/ 25638 w 189599"/>
                    <a:gd name="connsiteY13" fmla="*/ 12613 h 823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89599" h="823131">
                      <a:moveTo>
                        <a:pt x="25638" y="12613"/>
                      </a:moveTo>
                      <a:lnTo>
                        <a:pt x="189599" y="0"/>
                      </a:lnTo>
                      <a:lnTo>
                        <a:pt x="161222" y="536028"/>
                      </a:lnTo>
                      <a:lnTo>
                        <a:pt x="173834" y="750439"/>
                      </a:lnTo>
                      <a:cubicBezTo>
                        <a:pt x="173834" y="764102"/>
                        <a:pt x="188789" y="786312"/>
                        <a:pt x="173834" y="791429"/>
                      </a:cubicBezTo>
                      <a:cubicBezTo>
                        <a:pt x="157966" y="790721"/>
                        <a:pt x="154915" y="747286"/>
                        <a:pt x="145456" y="725214"/>
                      </a:cubicBezTo>
                      <a:cubicBezTo>
                        <a:pt x="130604" y="730091"/>
                        <a:pt x="143525" y="809744"/>
                        <a:pt x="126537" y="810348"/>
                      </a:cubicBezTo>
                      <a:cubicBezTo>
                        <a:pt x="112771" y="821546"/>
                        <a:pt x="116096" y="730194"/>
                        <a:pt x="104466" y="715755"/>
                      </a:cubicBezTo>
                      <a:cubicBezTo>
                        <a:pt x="84325" y="727989"/>
                        <a:pt x="98366" y="827817"/>
                        <a:pt x="76088" y="822960"/>
                      </a:cubicBezTo>
                      <a:cubicBezTo>
                        <a:pt x="62287" y="823991"/>
                        <a:pt x="65577" y="696836"/>
                        <a:pt x="60322" y="633774"/>
                      </a:cubicBezTo>
                      <a:cubicBezTo>
                        <a:pt x="40284" y="624987"/>
                        <a:pt x="37337" y="678158"/>
                        <a:pt x="13026" y="677917"/>
                      </a:cubicBezTo>
                      <a:cubicBezTo>
                        <a:pt x="-1895" y="658188"/>
                        <a:pt x="-3998" y="617095"/>
                        <a:pt x="6719" y="573865"/>
                      </a:cubicBezTo>
                      <a:lnTo>
                        <a:pt x="57169" y="482425"/>
                      </a:lnTo>
                      <a:lnTo>
                        <a:pt x="25638" y="12613"/>
                      </a:lnTo>
                      <a:close/>
                    </a:path>
                  </a:pathLst>
                </a:custGeom>
                <a:solidFill>
                  <a:srgbClr val="EFD0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93" name="Group 92"/>
            <p:cNvGrpSpPr/>
            <p:nvPr/>
          </p:nvGrpSpPr>
          <p:grpSpPr>
            <a:xfrm>
              <a:off x="5104852" y="6172531"/>
              <a:ext cx="817766" cy="582440"/>
              <a:chOff x="846736" y="2736028"/>
              <a:chExt cx="3583859" cy="2552541"/>
            </a:xfrm>
          </p:grpSpPr>
          <p:sp>
            <p:nvSpPr>
              <p:cNvPr id="104" name="Freeform 103"/>
              <p:cNvSpPr/>
              <p:nvPr/>
            </p:nvSpPr>
            <p:spPr>
              <a:xfrm>
                <a:off x="846736" y="3040828"/>
                <a:ext cx="3583859" cy="2247741"/>
              </a:xfrm>
              <a:custGeom>
                <a:avLst/>
                <a:gdLst>
                  <a:gd name="connsiteX0" fmla="*/ 0 w 3542852"/>
                  <a:gd name="connsiteY0" fmla="*/ 1344706 h 2151530"/>
                  <a:gd name="connsiteX1" fmla="*/ 225911 w 3542852"/>
                  <a:gd name="connsiteY1" fmla="*/ 2151530 h 2151530"/>
                  <a:gd name="connsiteX2" fmla="*/ 1714052 w 3542852"/>
                  <a:gd name="connsiteY2" fmla="*/ 1864659 h 2151530"/>
                  <a:gd name="connsiteX3" fmla="*/ 2761130 w 3542852"/>
                  <a:gd name="connsiteY3" fmla="*/ 1341120 h 2151530"/>
                  <a:gd name="connsiteX4" fmla="*/ 3542852 w 3542852"/>
                  <a:gd name="connsiteY4" fmla="*/ 692076 h 2151530"/>
                  <a:gd name="connsiteX5" fmla="*/ 3506993 w 3542852"/>
                  <a:gd name="connsiteY5" fmla="*/ 0 h 2151530"/>
                  <a:gd name="connsiteX6" fmla="*/ 0 w 3542852"/>
                  <a:gd name="connsiteY6" fmla="*/ 1344706 h 2151530"/>
                  <a:gd name="connsiteX0" fmla="*/ 24603 w 3567455"/>
                  <a:gd name="connsiteY0" fmla="*/ 1344706 h 2151530"/>
                  <a:gd name="connsiteX1" fmla="*/ 250514 w 3567455"/>
                  <a:gd name="connsiteY1" fmla="*/ 2151530 h 2151530"/>
                  <a:gd name="connsiteX2" fmla="*/ 1738655 w 3567455"/>
                  <a:gd name="connsiteY2" fmla="*/ 1864659 h 2151530"/>
                  <a:gd name="connsiteX3" fmla="*/ 2785733 w 3567455"/>
                  <a:gd name="connsiteY3" fmla="*/ 1341120 h 2151530"/>
                  <a:gd name="connsiteX4" fmla="*/ 3567455 w 3567455"/>
                  <a:gd name="connsiteY4" fmla="*/ 692076 h 2151530"/>
                  <a:gd name="connsiteX5" fmla="*/ 3531596 w 3567455"/>
                  <a:gd name="connsiteY5" fmla="*/ 0 h 2151530"/>
                  <a:gd name="connsiteX6" fmla="*/ 24603 w 3567455"/>
                  <a:gd name="connsiteY6" fmla="*/ 1344706 h 2151530"/>
                  <a:gd name="connsiteX0" fmla="*/ 28218 w 3571070"/>
                  <a:gd name="connsiteY0" fmla="*/ 1344706 h 2151530"/>
                  <a:gd name="connsiteX1" fmla="*/ 254129 w 3571070"/>
                  <a:gd name="connsiteY1" fmla="*/ 2151530 h 2151530"/>
                  <a:gd name="connsiteX2" fmla="*/ 1742270 w 3571070"/>
                  <a:gd name="connsiteY2" fmla="*/ 1864659 h 2151530"/>
                  <a:gd name="connsiteX3" fmla="*/ 2789348 w 3571070"/>
                  <a:gd name="connsiteY3" fmla="*/ 1341120 h 2151530"/>
                  <a:gd name="connsiteX4" fmla="*/ 3571070 w 3571070"/>
                  <a:gd name="connsiteY4" fmla="*/ 692076 h 2151530"/>
                  <a:gd name="connsiteX5" fmla="*/ 3535211 w 3571070"/>
                  <a:gd name="connsiteY5" fmla="*/ 0 h 2151530"/>
                  <a:gd name="connsiteX6" fmla="*/ 28218 w 3571070"/>
                  <a:gd name="connsiteY6" fmla="*/ 1344706 h 2151530"/>
                  <a:gd name="connsiteX0" fmla="*/ 28218 w 3571070"/>
                  <a:gd name="connsiteY0" fmla="*/ 1344706 h 2223832"/>
                  <a:gd name="connsiteX1" fmla="*/ 254129 w 3571070"/>
                  <a:gd name="connsiteY1" fmla="*/ 2151530 h 2223832"/>
                  <a:gd name="connsiteX2" fmla="*/ 1742270 w 3571070"/>
                  <a:gd name="connsiteY2" fmla="*/ 1864659 h 2223832"/>
                  <a:gd name="connsiteX3" fmla="*/ 2789348 w 3571070"/>
                  <a:gd name="connsiteY3" fmla="*/ 1341120 h 2223832"/>
                  <a:gd name="connsiteX4" fmla="*/ 3571070 w 3571070"/>
                  <a:gd name="connsiteY4" fmla="*/ 692076 h 2223832"/>
                  <a:gd name="connsiteX5" fmla="*/ 3535211 w 3571070"/>
                  <a:gd name="connsiteY5" fmla="*/ 0 h 2223832"/>
                  <a:gd name="connsiteX6" fmla="*/ 28218 w 3571070"/>
                  <a:gd name="connsiteY6" fmla="*/ 1344706 h 2223832"/>
                  <a:gd name="connsiteX0" fmla="*/ 28218 w 3571070"/>
                  <a:gd name="connsiteY0" fmla="*/ 1344706 h 2247741"/>
                  <a:gd name="connsiteX1" fmla="*/ 254129 w 3571070"/>
                  <a:gd name="connsiteY1" fmla="*/ 2151530 h 2247741"/>
                  <a:gd name="connsiteX2" fmla="*/ 1742270 w 3571070"/>
                  <a:gd name="connsiteY2" fmla="*/ 1864659 h 2247741"/>
                  <a:gd name="connsiteX3" fmla="*/ 2789348 w 3571070"/>
                  <a:gd name="connsiteY3" fmla="*/ 1341120 h 2247741"/>
                  <a:gd name="connsiteX4" fmla="*/ 3571070 w 3571070"/>
                  <a:gd name="connsiteY4" fmla="*/ 692076 h 2247741"/>
                  <a:gd name="connsiteX5" fmla="*/ 3535211 w 3571070"/>
                  <a:gd name="connsiteY5" fmla="*/ 0 h 2247741"/>
                  <a:gd name="connsiteX6" fmla="*/ 28218 w 3571070"/>
                  <a:gd name="connsiteY6" fmla="*/ 1344706 h 2247741"/>
                  <a:gd name="connsiteX0" fmla="*/ 28218 w 3571070"/>
                  <a:gd name="connsiteY0" fmla="*/ 1344706 h 2247741"/>
                  <a:gd name="connsiteX1" fmla="*/ 254129 w 3571070"/>
                  <a:gd name="connsiteY1" fmla="*/ 2151530 h 2247741"/>
                  <a:gd name="connsiteX2" fmla="*/ 1742270 w 3571070"/>
                  <a:gd name="connsiteY2" fmla="*/ 1864659 h 2247741"/>
                  <a:gd name="connsiteX3" fmla="*/ 2789348 w 3571070"/>
                  <a:gd name="connsiteY3" fmla="*/ 1341120 h 2247741"/>
                  <a:gd name="connsiteX4" fmla="*/ 3571070 w 3571070"/>
                  <a:gd name="connsiteY4" fmla="*/ 692076 h 2247741"/>
                  <a:gd name="connsiteX5" fmla="*/ 3535211 w 3571070"/>
                  <a:gd name="connsiteY5" fmla="*/ 0 h 2247741"/>
                  <a:gd name="connsiteX6" fmla="*/ 28218 w 3571070"/>
                  <a:gd name="connsiteY6" fmla="*/ 1344706 h 2247741"/>
                  <a:gd name="connsiteX0" fmla="*/ 28218 w 3571070"/>
                  <a:gd name="connsiteY0" fmla="*/ 1344706 h 2247741"/>
                  <a:gd name="connsiteX1" fmla="*/ 254129 w 3571070"/>
                  <a:gd name="connsiteY1" fmla="*/ 2151530 h 2247741"/>
                  <a:gd name="connsiteX2" fmla="*/ 1742270 w 3571070"/>
                  <a:gd name="connsiteY2" fmla="*/ 1864659 h 2247741"/>
                  <a:gd name="connsiteX3" fmla="*/ 2789348 w 3571070"/>
                  <a:gd name="connsiteY3" fmla="*/ 1341120 h 2247741"/>
                  <a:gd name="connsiteX4" fmla="*/ 3571070 w 3571070"/>
                  <a:gd name="connsiteY4" fmla="*/ 692076 h 2247741"/>
                  <a:gd name="connsiteX5" fmla="*/ 3535211 w 3571070"/>
                  <a:gd name="connsiteY5" fmla="*/ 0 h 2247741"/>
                  <a:gd name="connsiteX6" fmla="*/ 28218 w 3571070"/>
                  <a:gd name="connsiteY6" fmla="*/ 1344706 h 2247741"/>
                  <a:gd name="connsiteX0" fmla="*/ 28218 w 3571070"/>
                  <a:gd name="connsiteY0" fmla="*/ 1344706 h 2247741"/>
                  <a:gd name="connsiteX1" fmla="*/ 254129 w 3571070"/>
                  <a:gd name="connsiteY1" fmla="*/ 2151530 h 2247741"/>
                  <a:gd name="connsiteX2" fmla="*/ 1742270 w 3571070"/>
                  <a:gd name="connsiteY2" fmla="*/ 1864659 h 2247741"/>
                  <a:gd name="connsiteX3" fmla="*/ 2789348 w 3571070"/>
                  <a:gd name="connsiteY3" fmla="*/ 1341120 h 2247741"/>
                  <a:gd name="connsiteX4" fmla="*/ 3571070 w 3571070"/>
                  <a:gd name="connsiteY4" fmla="*/ 692076 h 2247741"/>
                  <a:gd name="connsiteX5" fmla="*/ 3535211 w 3571070"/>
                  <a:gd name="connsiteY5" fmla="*/ 0 h 2247741"/>
                  <a:gd name="connsiteX6" fmla="*/ 28218 w 3571070"/>
                  <a:gd name="connsiteY6" fmla="*/ 1344706 h 2247741"/>
                  <a:gd name="connsiteX0" fmla="*/ 28218 w 3571070"/>
                  <a:gd name="connsiteY0" fmla="*/ 1344706 h 2247741"/>
                  <a:gd name="connsiteX1" fmla="*/ 254129 w 3571070"/>
                  <a:gd name="connsiteY1" fmla="*/ 2151530 h 2247741"/>
                  <a:gd name="connsiteX2" fmla="*/ 1742270 w 3571070"/>
                  <a:gd name="connsiteY2" fmla="*/ 1864659 h 2247741"/>
                  <a:gd name="connsiteX3" fmla="*/ 2789348 w 3571070"/>
                  <a:gd name="connsiteY3" fmla="*/ 1341120 h 2247741"/>
                  <a:gd name="connsiteX4" fmla="*/ 3571070 w 3571070"/>
                  <a:gd name="connsiteY4" fmla="*/ 692076 h 2247741"/>
                  <a:gd name="connsiteX5" fmla="*/ 3535211 w 3571070"/>
                  <a:gd name="connsiteY5" fmla="*/ 0 h 2247741"/>
                  <a:gd name="connsiteX6" fmla="*/ 28218 w 3571070"/>
                  <a:gd name="connsiteY6" fmla="*/ 1344706 h 2247741"/>
                  <a:gd name="connsiteX0" fmla="*/ 28218 w 3571070"/>
                  <a:gd name="connsiteY0" fmla="*/ 1344706 h 2247741"/>
                  <a:gd name="connsiteX1" fmla="*/ 254129 w 3571070"/>
                  <a:gd name="connsiteY1" fmla="*/ 2151530 h 2247741"/>
                  <a:gd name="connsiteX2" fmla="*/ 1742270 w 3571070"/>
                  <a:gd name="connsiteY2" fmla="*/ 1864659 h 2247741"/>
                  <a:gd name="connsiteX3" fmla="*/ 2789348 w 3571070"/>
                  <a:gd name="connsiteY3" fmla="*/ 1341120 h 2247741"/>
                  <a:gd name="connsiteX4" fmla="*/ 3571070 w 3571070"/>
                  <a:gd name="connsiteY4" fmla="*/ 692076 h 2247741"/>
                  <a:gd name="connsiteX5" fmla="*/ 3535211 w 3571070"/>
                  <a:gd name="connsiteY5" fmla="*/ 0 h 2247741"/>
                  <a:gd name="connsiteX6" fmla="*/ 28218 w 3571070"/>
                  <a:gd name="connsiteY6" fmla="*/ 1344706 h 2247741"/>
                  <a:gd name="connsiteX0" fmla="*/ 28218 w 3586324"/>
                  <a:gd name="connsiteY0" fmla="*/ 1344706 h 2247741"/>
                  <a:gd name="connsiteX1" fmla="*/ 254129 w 3586324"/>
                  <a:gd name="connsiteY1" fmla="*/ 2151530 h 2247741"/>
                  <a:gd name="connsiteX2" fmla="*/ 1742270 w 3586324"/>
                  <a:gd name="connsiteY2" fmla="*/ 1864659 h 2247741"/>
                  <a:gd name="connsiteX3" fmla="*/ 2789348 w 3586324"/>
                  <a:gd name="connsiteY3" fmla="*/ 1341120 h 2247741"/>
                  <a:gd name="connsiteX4" fmla="*/ 3571070 w 3586324"/>
                  <a:gd name="connsiteY4" fmla="*/ 692076 h 2247741"/>
                  <a:gd name="connsiteX5" fmla="*/ 3535211 w 3586324"/>
                  <a:gd name="connsiteY5" fmla="*/ 0 h 2247741"/>
                  <a:gd name="connsiteX6" fmla="*/ 28218 w 3586324"/>
                  <a:gd name="connsiteY6" fmla="*/ 1344706 h 2247741"/>
                  <a:gd name="connsiteX0" fmla="*/ 28218 w 3574416"/>
                  <a:gd name="connsiteY0" fmla="*/ 1344706 h 2247741"/>
                  <a:gd name="connsiteX1" fmla="*/ 254129 w 3574416"/>
                  <a:gd name="connsiteY1" fmla="*/ 2151530 h 2247741"/>
                  <a:gd name="connsiteX2" fmla="*/ 1742270 w 3574416"/>
                  <a:gd name="connsiteY2" fmla="*/ 1864659 h 2247741"/>
                  <a:gd name="connsiteX3" fmla="*/ 2789348 w 3574416"/>
                  <a:gd name="connsiteY3" fmla="*/ 1341120 h 2247741"/>
                  <a:gd name="connsiteX4" fmla="*/ 3556727 w 3574416"/>
                  <a:gd name="connsiteY4" fmla="*/ 684904 h 2247741"/>
                  <a:gd name="connsiteX5" fmla="*/ 3535211 w 3574416"/>
                  <a:gd name="connsiteY5" fmla="*/ 0 h 2247741"/>
                  <a:gd name="connsiteX6" fmla="*/ 28218 w 3574416"/>
                  <a:gd name="connsiteY6" fmla="*/ 1344706 h 2247741"/>
                  <a:gd name="connsiteX0" fmla="*/ 28218 w 3582280"/>
                  <a:gd name="connsiteY0" fmla="*/ 1344706 h 2247741"/>
                  <a:gd name="connsiteX1" fmla="*/ 254129 w 3582280"/>
                  <a:gd name="connsiteY1" fmla="*/ 2151530 h 2247741"/>
                  <a:gd name="connsiteX2" fmla="*/ 1742270 w 3582280"/>
                  <a:gd name="connsiteY2" fmla="*/ 1864659 h 2247741"/>
                  <a:gd name="connsiteX3" fmla="*/ 2789348 w 3582280"/>
                  <a:gd name="connsiteY3" fmla="*/ 1341120 h 2247741"/>
                  <a:gd name="connsiteX4" fmla="*/ 3556727 w 3582280"/>
                  <a:gd name="connsiteY4" fmla="*/ 684904 h 2247741"/>
                  <a:gd name="connsiteX5" fmla="*/ 3535211 w 3582280"/>
                  <a:gd name="connsiteY5" fmla="*/ 0 h 2247741"/>
                  <a:gd name="connsiteX6" fmla="*/ 28218 w 3582280"/>
                  <a:gd name="connsiteY6" fmla="*/ 1344706 h 2247741"/>
                  <a:gd name="connsiteX0" fmla="*/ 28218 w 3582280"/>
                  <a:gd name="connsiteY0" fmla="*/ 1344706 h 2247741"/>
                  <a:gd name="connsiteX1" fmla="*/ 254129 w 3582280"/>
                  <a:gd name="connsiteY1" fmla="*/ 2151530 h 2247741"/>
                  <a:gd name="connsiteX2" fmla="*/ 1742270 w 3582280"/>
                  <a:gd name="connsiteY2" fmla="*/ 1864659 h 2247741"/>
                  <a:gd name="connsiteX3" fmla="*/ 2789348 w 3582280"/>
                  <a:gd name="connsiteY3" fmla="*/ 1341120 h 2247741"/>
                  <a:gd name="connsiteX4" fmla="*/ 3556727 w 3582280"/>
                  <a:gd name="connsiteY4" fmla="*/ 684904 h 2247741"/>
                  <a:gd name="connsiteX5" fmla="*/ 3535211 w 3582280"/>
                  <a:gd name="connsiteY5" fmla="*/ 0 h 2247741"/>
                  <a:gd name="connsiteX6" fmla="*/ 28218 w 3582280"/>
                  <a:gd name="connsiteY6" fmla="*/ 1344706 h 2247741"/>
                  <a:gd name="connsiteX0" fmla="*/ 28218 w 3583859"/>
                  <a:gd name="connsiteY0" fmla="*/ 1344706 h 2247741"/>
                  <a:gd name="connsiteX1" fmla="*/ 254129 w 3583859"/>
                  <a:gd name="connsiteY1" fmla="*/ 2151530 h 2247741"/>
                  <a:gd name="connsiteX2" fmla="*/ 1742270 w 3583859"/>
                  <a:gd name="connsiteY2" fmla="*/ 1864659 h 2247741"/>
                  <a:gd name="connsiteX3" fmla="*/ 2789348 w 3583859"/>
                  <a:gd name="connsiteY3" fmla="*/ 1341120 h 2247741"/>
                  <a:gd name="connsiteX4" fmla="*/ 3556727 w 3583859"/>
                  <a:gd name="connsiteY4" fmla="*/ 684904 h 2247741"/>
                  <a:gd name="connsiteX5" fmla="*/ 3535211 w 3583859"/>
                  <a:gd name="connsiteY5" fmla="*/ 0 h 2247741"/>
                  <a:gd name="connsiteX6" fmla="*/ 28218 w 3583859"/>
                  <a:gd name="connsiteY6" fmla="*/ 1344706 h 2247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83859" h="2247741">
                    <a:moveTo>
                      <a:pt x="28218" y="1344706"/>
                    </a:moveTo>
                    <a:cubicBezTo>
                      <a:pt x="-75772" y="1861073"/>
                      <a:pt x="132209" y="2026024"/>
                      <a:pt x="254129" y="2151530"/>
                    </a:cubicBezTo>
                    <a:cubicBezTo>
                      <a:pt x="595983" y="2392979"/>
                      <a:pt x="1217536" y="2135991"/>
                      <a:pt x="1742270" y="1864659"/>
                    </a:cubicBezTo>
                    <a:cubicBezTo>
                      <a:pt x="2299278" y="1503680"/>
                      <a:pt x="2408049" y="1440329"/>
                      <a:pt x="2789348" y="1341120"/>
                    </a:cubicBezTo>
                    <a:cubicBezTo>
                      <a:pt x="3254317" y="1221591"/>
                      <a:pt x="3468275" y="1084133"/>
                      <a:pt x="3556727" y="684904"/>
                    </a:cubicBezTo>
                    <a:cubicBezTo>
                      <a:pt x="3623664" y="253404"/>
                      <a:pt x="3547164" y="230692"/>
                      <a:pt x="3535211" y="0"/>
                    </a:cubicBezTo>
                    <a:lnTo>
                      <a:pt x="28218" y="134470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508131" y="3737659"/>
                <a:ext cx="45720" cy="45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6" name="Freeform 105"/>
              <p:cNvSpPr/>
              <p:nvPr/>
            </p:nvSpPr>
            <p:spPr>
              <a:xfrm>
                <a:off x="851708" y="2736028"/>
                <a:ext cx="3527595" cy="2280542"/>
              </a:xfrm>
              <a:custGeom>
                <a:avLst/>
                <a:gdLst>
                  <a:gd name="connsiteX0" fmla="*/ 2101327 w 3230880"/>
                  <a:gd name="connsiteY0" fmla="*/ 0 h 2277036"/>
                  <a:gd name="connsiteX1" fmla="*/ 0 w 3230880"/>
                  <a:gd name="connsiteY1" fmla="*/ 1276574 h 2277036"/>
                  <a:gd name="connsiteX2" fmla="*/ 182880 w 3230880"/>
                  <a:gd name="connsiteY2" fmla="*/ 2277036 h 2277036"/>
                  <a:gd name="connsiteX3" fmla="*/ 2026024 w 3230880"/>
                  <a:gd name="connsiteY3" fmla="*/ 1602890 h 2277036"/>
                  <a:gd name="connsiteX4" fmla="*/ 3230880 w 3230880"/>
                  <a:gd name="connsiteY4" fmla="*/ 799652 h 2277036"/>
                  <a:gd name="connsiteX5" fmla="*/ 3162749 w 3230880"/>
                  <a:gd name="connsiteY5" fmla="*/ 3586 h 2277036"/>
                  <a:gd name="connsiteX6" fmla="*/ 2101327 w 3230880"/>
                  <a:gd name="connsiteY6" fmla="*/ 0 h 2277036"/>
                  <a:gd name="connsiteX0" fmla="*/ 2293727 w 3423280"/>
                  <a:gd name="connsiteY0" fmla="*/ 0 h 2277036"/>
                  <a:gd name="connsiteX1" fmla="*/ 192400 w 3423280"/>
                  <a:gd name="connsiteY1" fmla="*/ 1276574 h 2277036"/>
                  <a:gd name="connsiteX2" fmla="*/ 375280 w 3423280"/>
                  <a:gd name="connsiteY2" fmla="*/ 2277036 h 2277036"/>
                  <a:gd name="connsiteX3" fmla="*/ 2218424 w 3423280"/>
                  <a:gd name="connsiteY3" fmla="*/ 1602890 h 2277036"/>
                  <a:gd name="connsiteX4" fmla="*/ 3423280 w 3423280"/>
                  <a:gd name="connsiteY4" fmla="*/ 799652 h 2277036"/>
                  <a:gd name="connsiteX5" fmla="*/ 3355149 w 3423280"/>
                  <a:gd name="connsiteY5" fmla="*/ 3586 h 2277036"/>
                  <a:gd name="connsiteX6" fmla="*/ 2293727 w 3423280"/>
                  <a:gd name="connsiteY6" fmla="*/ 0 h 2277036"/>
                  <a:gd name="connsiteX0" fmla="*/ 2397100 w 3526653"/>
                  <a:gd name="connsiteY0" fmla="*/ 0 h 2277036"/>
                  <a:gd name="connsiteX1" fmla="*/ 295773 w 3526653"/>
                  <a:gd name="connsiteY1" fmla="*/ 1276574 h 2277036"/>
                  <a:gd name="connsiteX2" fmla="*/ 478653 w 3526653"/>
                  <a:gd name="connsiteY2" fmla="*/ 2277036 h 2277036"/>
                  <a:gd name="connsiteX3" fmla="*/ 2321797 w 3526653"/>
                  <a:gd name="connsiteY3" fmla="*/ 1602890 h 2277036"/>
                  <a:gd name="connsiteX4" fmla="*/ 3526653 w 3526653"/>
                  <a:gd name="connsiteY4" fmla="*/ 799652 h 2277036"/>
                  <a:gd name="connsiteX5" fmla="*/ 3458522 w 3526653"/>
                  <a:gd name="connsiteY5" fmla="*/ 3586 h 2277036"/>
                  <a:gd name="connsiteX6" fmla="*/ 2397100 w 3526653"/>
                  <a:gd name="connsiteY6" fmla="*/ 0 h 2277036"/>
                  <a:gd name="connsiteX0" fmla="*/ 2397100 w 3526653"/>
                  <a:gd name="connsiteY0" fmla="*/ 0 h 2279822"/>
                  <a:gd name="connsiteX1" fmla="*/ 295773 w 3526653"/>
                  <a:gd name="connsiteY1" fmla="*/ 1276574 h 2279822"/>
                  <a:gd name="connsiteX2" fmla="*/ 478653 w 3526653"/>
                  <a:gd name="connsiteY2" fmla="*/ 2277036 h 2279822"/>
                  <a:gd name="connsiteX3" fmla="*/ 2321797 w 3526653"/>
                  <a:gd name="connsiteY3" fmla="*/ 1602890 h 2279822"/>
                  <a:gd name="connsiteX4" fmla="*/ 3526653 w 3526653"/>
                  <a:gd name="connsiteY4" fmla="*/ 799652 h 2279822"/>
                  <a:gd name="connsiteX5" fmla="*/ 3458522 w 3526653"/>
                  <a:gd name="connsiteY5" fmla="*/ 3586 h 2279822"/>
                  <a:gd name="connsiteX6" fmla="*/ 2397100 w 3526653"/>
                  <a:gd name="connsiteY6" fmla="*/ 0 h 2279822"/>
                  <a:gd name="connsiteX0" fmla="*/ 2397100 w 3526653"/>
                  <a:gd name="connsiteY0" fmla="*/ 0 h 2280542"/>
                  <a:gd name="connsiteX1" fmla="*/ 295773 w 3526653"/>
                  <a:gd name="connsiteY1" fmla="*/ 1276574 h 2280542"/>
                  <a:gd name="connsiteX2" fmla="*/ 478653 w 3526653"/>
                  <a:gd name="connsiteY2" fmla="*/ 2277036 h 2280542"/>
                  <a:gd name="connsiteX3" fmla="*/ 2321797 w 3526653"/>
                  <a:gd name="connsiteY3" fmla="*/ 1602890 h 2280542"/>
                  <a:gd name="connsiteX4" fmla="*/ 3526653 w 3526653"/>
                  <a:gd name="connsiteY4" fmla="*/ 799652 h 2280542"/>
                  <a:gd name="connsiteX5" fmla="*/ 3458522 w 3526653"/>
                  <a:gd name="connsiteY5" fmla="*/ 3586 h 2280542"/>
                  <a:gd name="connsiteX6" fmla="*/ 2397100 w 3526653"/>
                  <a:gd name="connsiteY6" fmla="*/ 0 h 2280542"/>
                  <a:gd name="connsiteX0" fmla="*/ 2397100 w 3526653"/>
                  <a:gd name="connsiteY0" fmla="*/ 0 h 2280542"/>
                  <a:gd name="connsiteX1" fmla="*/ 295773 w 3526653"/>
                  <a:gd name="connsiteY1" fmla="*/ 1276574 h 2280542"/>
                  <a:gd name="connsiteX2" fmla="*/ 478653 w 3526653"/>
                  <a:gd name="connsiteY2" fmla="*/ 2277036 h 2280542"/>
                  <a:gd name="connsiteX3" fmla="*/ 2321797 w 3526653"/>
                  <a:gd name="connsiteY3" fmla="*/ 1602890 h 2280542"/>
                  <a:gd name="connsiteX4" fmla="*/ 3526653 w 3526653"/>
                  <a:gd name="connsiteY4" fmla="*/ 799652 h 2280542"/>
                  <a:gd name="connsiteX5" fmla="*/ 3458522 w 3526653"/>
                  <a:gd name="connsiteY5" fmla="*/ 3586 h 2280542"/>
                  <a:gd name="connsiteX6" fmla="*/ 2397100 w 3526653"/>
                  <a:gd name="connsiteY6" fmla="*/ 0 h 2280542"/>
                  <a:gd name="connsiteX0" fmla="*/ 2397100 w 3494380"/>
                  <a:gd name="connsiteY0" fmla="*/ 0 h 2280542"/>
                  <a:gd name="connsiteX1" fmla="*/ 295773 w 3494380"/>
                  <a:gd name="connsiteY1" fmla="*/ 1276574 h 2280542"/>
                  <a:gd name="connsiteX2" fmla="*/ 478653 w 3494380"/>
                  <a:gd name="connsiteY2" fmla="*/ 2277036 h 2280542"/>
                  <a:gd name="connsiteX3" fmla="*/ 2321797 w 3494380"/>
                  <a:gd name="connsiteY3" fmla="*/ 1602890 h 2280542"/>
                  <a:gd name="connsiteX4" fmla="*/ 3494380 w 3494380"/>
                  <a:gd name="connsiteY4" fmla="*/ 813996 h 2280542"/>
                  <a:gd name="connsiteX5" fmla="*/ 3458522 w 3494380"/>
                  <a:gd name="connsiteY5" fmla="*/ 3586 h 2280542"/>
                  <a:gd name="connsiteX6" fmla="*/ 2397100 w 3494380"/>
                  <a:gd name="connsiteY6" fmla="*/ 0 h 2280542"/>
                  <a:gd name="connsiteX0" fmla="*/ 2397100 w 3494380"/>
                  <a:gd name="connsiteY0" fmla="*/ 0 h 2280542"/>
                  <a:gd name="connsiteX1" fmla="*/ 295773 w 3494380"/>
                  <a:gd name="connsiteY1" fmla="*/ 1276574 h 2280542"/>
                  <a:gd name="connsiteX2" fmla="*/ 478653 w 3494380"/>
                  <a:gd name="connsiteY2" fmla="*/ 2277036 h 2280542"/>
                  <a:gd name="connsiteX3" fmla="*/ 2321797 w 3494380"/>
                  <a:gd name="connsiteY3" fmla="*/ 1602890 h 2280542"/>
                  <a:gd name="connsiteX4" fmla="*/ 3494380 w 3494380"/>
                  <a:gd name="connsiteY4" fmla="*/ 813996 h 2280542"/>
                  <a:gd name="connsiteX5" fmla="*/ 3458522 w 3494380"/>
                  <a:gd name="connsiteY5" fmla="*/ 3586 h 2280542"/>
                  <a:gd name="connsiteX6" fmla="*/ 2397100 w 3494380"/>
                  <a:gd name="connsiteY6" fmla="*/ 0 h 2280542"/>
                  <a:gd name="connsiteX0" fmla="*/ 2397100 w 3515690"/>
                  <a:gd name="connsiteY0" fmla="*/ 0 h 2280542"/>
                  <a:gd name="connsiteX1" fmla="*/ 295773 w 3515690"/>
                  <a:gd name="connsiteY1" fmla="*/ 1276574 h 2280542"/>
                  <a:gd name="connsiteX2" fmla="*/ 478653 w 3515690"/>
                  <a:gd name="connsiteY2" fmla="*/ 2277036 h 2280542"/>
                  <a:gd name="connsiteX3" fmla="*/ 2321797 w 3515690"/>
                  <a:gd name="connsiteY3" fmla="*/ 1602890 h 2280542"/>
                  <a:gd name="connsiteX4" fmla="*/ 3494380 w 3515690"/>
                  <a:gd name="connsiteY4" fmla="*/ 813996 h 2280542"/>
                  <a:gd name="connsiteX5" fmla="*/ 3458522 w 3515690"/>
                  <a:gd name="connsiteY5" fmla="*/ 3586 h 2280542"/>
                  <a:gd name="connsiteX6" fmla="*/ 2397100 w 3515690"/>
                  <a:gd name="connsiteY6" fmla="*/ 0 h 2280542"/>
                  <a:gd name="connsiteX0" fmla="*/ 2397100 w 3527595"/>
                  <a:gd name="connsiteY0" fmla="*/ 0 h 2280542"/>
                  <a:gd name="connsiteX1" fmla="*/ 295773 w 3527595"/>
                  <a:gd name="connsiteY1" fmla="*/ 1276574 h 2280542"/>
                  <a:gd name="connsiteX2" fmla="*/ 478653 w 3527595"/>
                  <a:gd name="connsiteY2" fmla="*/ 2277036 h 2280542"/>
                  <a:gd name="connsiteX3" fmla="*/ 2321797 w 3527595"/>
                  <a:gd name="connsiteY3" fmla="*/ 1602890 h 2280542"/>
                  <a:gd name="connsiteX4" fmla="*/ 3494380 w 3527595"/>
                  <a:gd name="connsiteY4" fmla="*/ 813996 h 2280542"/>
                  <a:gd name="connsiteX5" fmla="*/ 3458522 w 3527595"/>
                  <a:gd name="connsiteY5" fmla="*/ 3586 h 2280542"/>
                  <a:gd name="connsiteX6" fmla="*/ 2397100 w 3527595"/>
                  <a:gd name="connsiteY6" fmla="*/ 0 h 2280542"/>
                  <a:gd name="connsiteX0" fmla="*/ 2397100 w 3527595"/>
                  <a:gd name="connsiteY0" fmla="*/ 0 h 2280542"/>
                  <a:gd name="connsiteX1" fmla="*/ 295773 w 3527595"/>
                  <a:gd name="connsiteY1" fmla="*/ 1276574 h 2280542"/>
                  <a:gd name="connsiteX2" fmla="*/ 478653 w 3527595"/>
                  <a:gd name="connsiteY2" fmla="*/ 2277036 h 2280542"/>
                  <a:gd name="connsiteX3" fmla="*/ 2321797 w 3527595"/>
                  <a:gd name="connsiteY3" fmla="*/ 1602890 h 2280542"/>
                  <a:gd name="connsiteX4" fmla="*/ 3494380 w 3527595"/>
                  <a:gd name="connsiteY4" fmla="*/ 813996 h 2280542"/>
                  <a:gd name="connsiteX5" fmla="*/ 3458522 w 3527595"/>
                  <a:gd name="connsiteY5" fmla="*/ 3586 h 2280542"/>
                  <a:gd name="connsiteX6" fmla="*/ 2397100 w 3527595"/>
                  <a:gd name="connsiteY6" fmla="*/ 0 h 2280542"/>
                  <a:gd name="connsiteX0" fmla="*/ 2397100 w 3527595"/>
                  <a:gd name="connsiteY0" fmla="*/ 0 h 2280542"/>
                  <a:gd name="connsiteX1" fmla="*/ 295773 w 3527595"/>
                  <a:gd name="connsiteY1" fmla="*/ 1276574 h 2280542"/>
                  <a:gd name="connsiteX2" fmla="*/ 478653 w 3527595"/>
                  <a:gd name="connsiteY2" fmla="*/ 2277036 h 2280542"/>
                  <a:gd name="connsiteX3" fmla="*/ 2321797 w 3527595"/>
                  <a:gd name="connsiteY3" fmla="*/ 1602890 h 2280542"/>
                  <a:gd name="connsiteX4" fmla="*/ 3494380 w 3527595"/>
                  <a:gd name="connsiteY4" fmla="*/ 813996 h 2280542"/>
                  <a:gd name="connsiteX5" fmla="*/ 3458522 w 3527595"/>
                  <a:gd name="connsiteY5" fmla="*/ 3586 h 2280542"/>
                  <a:gd name="connsiteX6" fmla="*/ 2397100 w 3527595"/>
                  <a:gd name="connsiteY6" fmla="*/ 0 h 2280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27595" h="2280542">
                    <a:moveTo>
                      <a:pt x="2397100" y="0"/>
                    </a:moveTo>
                    <a:cubicBezTo>
                      <a:pt x="1650041" y="733911"/>
                      <a:pt x="996215" y="851049"/>
                      <a:pt x="295773" y="1276574"/>
                    </a:cubicBezTo>
                    <a:cubicBezTo>
                      <a:pt x="-202665" y="1627991"/>
                      <a:pt x="-23371" y="2147944"/>
                      <a:pt x="478653" y="2277036"/>
                    </a:cubicBezTo>
                    <a:cubicBezTo>
                      <a:pt x="974700" y="2321262"/>
                      <a:pt x="1718173" y="1938768"/>
                      <a:pt x="2321797" y="1602890"/>
                    </a:cubicBezTo>
                    <a:cubicBezTo>
                      <a:pt x="2813064" y="1317215"/>
                      <a:pt x="3347359" y="1433159"/>
                      <a:pt x="3494380" y="813996"/>
                    </a:cubicBezTo>
                    <a:cubicBezTo>
                      <a:pt x="3554145" y="490071"/>
                      <a:pt x="3527849" y="298824"/>
                      <a:pt x="3458522" y="3586"/>
                    </a:cubicBezTo>
                    <a:lnTo>
                      <a:pt x="2397100" y="0"/>
                    </a:lnTo>
                    <a:close/>
                  </a:path>
                </a:pathLst>
              </a:custGeom>
              <a:solidFill>
                <a:srgbClr val="3516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7" name="Freeform 106"/>
              <p:cNvSpPr/>
              <p:nvPr/>
            </p:nvSpPr>
            <p:spPr>
              <a:xfrm>
                <a:off x="1466354" y="3868063"/>
                <a:ext cx="739937" cy="457404"/>
              </a:xfrm>
              <a:custGeom>
                <a:avLst/>
                <a:gdLst>
                  <a:gd name="connsiteX0" fmla="*/ 154193 w 753035"/>
                  <a:gd name="connsiteY0" fmla="*/ 0 h 412376"/>
                  <a:gd name="connsiteX1" fmla="*/ 702833 w 753035"/>
                  <a:gd name="connsiteY1" fmla="*/ 279699 h 412376"/>
                  <a:gd name="connsiteX2" fmla="*/ 753035 w 753035"/>
                  <a:gd name="connsiteY2" fmla="*/ 326315 h 412376"/>
                  <a:gd name="connsiteX3" fmla="*/ 566569 w 753035"/>
                  <a:gd name="connsiteY3" fmla="*/ 412376 h 412376"/>
                  <a:gd name="connsiteX4" fmla="*/ 441063 w 753035"/>
                  <a:gd name="connsiteY4" fmla="*/ 200809 h 412376"/>
                  <a:gd name="connsiteX5" fmla="*/ 154193 w 753035"/>
                  <a:gd name="connsiteY5" fmla="*/ 107576 h 412376"/>
                  <a:gd name="connsiteX6" fmla="*/ 0 w 753035"/>
                  <a:gd name="connsiteY6" fmla="*/ 86061 h 412376"/>
                  <a:gd name="connsiteX7" fmla="*/ 154193 w 753035"/>
                  <a:gd name="connsiteY7" fmla="*/ 0 h 412376"/>
                  <a:gd name="connsiteX0" fmla="*/ 154193 w 753035"/>
                  <a:gd name="connsiteY0" fmla="*/ 6910 h 419286"/>
                  <a:gd name="connsiteX1" fmla="*/ 702833 w 753035"/>
                  <a:gd name="connsiteY1" fmla="*/ 286609 h 419286"/>
                  <a:gd name="connsiteX2" fmla="*/ 753035 w 753035"/>
                  <a:gd name="connsiteY2" fmla="*/ 333225 h 419286"/>
                  <a:gd name="connsiteX3" fmla="*/ 566569 w 753035"/>
                  <a:gd name="connsiteY3" fmla="*/ 419286 h 419286"/>
                  <a:gd name="connsiteX4" fmla="*/ 441063 w 753035"/>
                  <a:gd name="connsiteY4" fmla="*/ 207719 h 419286"/>
                  <a:gd name="connsiteX5" fmla="*/ 154193 w 753035"/>
                  <a:gd name="connsiteY5" fmla="*/ 114486 h 419286"/>
                  <a:gd name="connsiteX6" fmla="*/ 0 w 753035"/>
                  <a:gd name="connsiteY6" fmla="*/ 92971 h 419286"/>
                  <a:gd name="connsiteX7" fmla="*/ 154193 w 753035"/>
                  <a:gd name="connsiteY7" fmla="*/ 6910 h 419286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49074"/>
                  <a:gd name="connsiteX1" fmla="*/ 703176 w 753378"/>
                  <a:gd name="connsiteY1" fmla="*/ 287780 h 449074"/>
                  <a:gd name="connsiteX2" fmla="*/ 753378 w 753378"/>
                  <a:gd name="connsiteY2" fmla="*/ 334396 h 449074"/>
                  <a:gd name="connsiteX3" fmla="*/ 566912 w 753378"/>
                  <a:gd name="connsiteY3" fmla="*/ 420457 h 449074"/>
                  <a:gd name="connsiteX4" fmla="*/ 441406 w 753378"/>
                  <a:gd name="connsiteY4" fmla="*/ 208890 h 449074"/>
                  <a:gd name="connsiteX5" fmla="*/ 154536 w 753378"/>
                  <a:gd name="connsiteY5" fmla="*/ 115657 h 449074"/>
                  <a:gd name="connsiteX6" fmla="*/ 343 w 753378"/>
                  <a:gd name="connsiteY6" fmla="*/ 94142 h 449074"/>
                  <a:gd name="connsiteX7" fmla="*/ 154536 w 753378"/>
                  <a:gd name="connsiteY7" fmla="*/ 8081 h 449074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9811 h 437272"/>
                  <a:gd name="connsiteX1" fmla="*/ 699590 w 753378"/>
                  <a:gd name="connsiteY1" fmla="*/ 296682 h 437272"/>
                  <a:gd name="connsiteX2" fmla="*/ 753378 w 753378"/>
                  <a:gd name="connsiteY2" fmla="*/ 318197 h 437272"/>
                  <a:gd name="connsiteX3" fmla="*/ 566912 w 753378"/>
                  <a:gd name="connsiteY3" fmla="*/ 404258 h 437272"/>
                  <a:gd name="connsiteX4" fmla="*/ 441406 w 753378"/>
                  <a:gd name="connsiteY4" fmla="*/ 192691 h 437272"/>
                  <a:gd name="connsiteX5" fmla="*/ 154536 w 753378"/>
                  <a:gd name="connsiteY5" fmla="*/ 99458 h 437272"/>
                  <a:gd name="connsiteX6" fmla="*/ 343 w 753378"/>
                  <a:gd name="connsiteY6" fmla="*/ 77943 h 437272"/>
                  <a:gd name="connsiteX7" fmla="*/ 154536 w 753378"/>
                  <a:gd name="connsiteY7" fmla="*/ 9811 h 437272"/>
                  <a:gd name="connsiteX0" fmla="*/ 154464 w 753306"/>
                  <a:gd name="connsiteY0" fmla="*/ 26206 h 453667"/>
                  <a:gd name="connsiteX1" fmla="*/ 699518 w 753306"/>
                  <a:gd name="connsiteY1" fmla="*/ 313077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3306"/>
                  <a:gd name="connsiteY0" fmla="*/ 26206 h 453667"/>
                  <a:gd name="connsiteX1" fmla="*/ 699518 w 753306"/>
                  <a:gd name="connsiteY1" fmla="*/ 313077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3306"/>
                  <a:gd name="connsiteY0" fmla="*/ 26206 h 453667"/>
                  <a:gd name="connsiteX1" fmla="*/ 663659 w 753306"/>
                  <a:gd name="connsiteY1" fmla="*/ 287976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4186"/>
                  <a:gd name="connsiteY0" fmla="*/ 26206 h 455979"/>
                  <a:gd name="connsiteX1" fmla="*/ 663659 w 754186"/>
                  <a:gd name="connsiteY1" fmla="*/ 287976 h 455979"/>
                  <a:gd name="connsiteX2" fmla="*/ 753306 w 754186"/>
                  <a:gd name="connsiteY2" fmla="*/ 334592 h 455979"/>
                  <a:gd name="connsiteX3" fmla="*/ 566840 w 754186"/>
                  <a:gd name="connsiteY3" fmla="*/ 420653 h 455979"/>
                  <a:gd name="connsiteX4" fmla="*/ 441334 w 754186"/>
                  <a:gd name="connsiteY4" fmla="*/ 209086 h 455979"/>
                  <a:gd name="connsiteX5" fmla="*/ 154464 w 754186"/>
                  <a:gd name="connsiteY5" fmla="*/ 115853 h 455979"/>
                  <a:gd name="connsiteX6" fmla="*/ 271 w 754186"/>
                  <a:gd name="connsiteY6" fmla="*/ 94338 h 455979"/>
                  <a:gd name="connsiteX7" fmla="*/ 154464 w 754186"/>
                  <a:gd name="connsiteY7" fmla="*/ 26206 h 455979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9937" h="457404">
                    <a:moveTo>
                      <a:pt x="154464" y="26206"/>
                    </a:moveTo>
                    <a:cubicBezTo>
                      <a:pt x="254869" y="51307"/>
                      <a:pt x="466434" y="29791"/>
                      <a:pt x="649315" y="273632"/>
                    </a:cubicBezTo>
                    <a:cubicBezTo>
                      <a:pt x="687565" y="317858"/>
                      <a:pt x="732986" y="304709"/>
                      <a:pt x="738962" y="341764"/>
                    </a:cubicBezTo>
                    <a:cubicBezTo>
                      <a:pt x="752111" y="417068"/>
                      <a:pt x="628995" y="510300"/>
                      <a:pt x="566840" y="420653"/>
                    </a:cubicBezTo>
                    <a:cubicBezTo>
                      <a:pt x="525005" y="350131"/>
                      <a:pt x="540543" y="297537"/>
                      <a:pt x="441334" y="209086"/>
                    </a:cubicBezTo>
                    <a:cubicBezTo>
                      <a:pt x="345711" y="149321"/>
                      <a:pt x="282360" y="103901"/>
                      <a:pt x="154464" y="115853"/>
                    </a:cubicBezTo>
                    <a:cubicBezTo>
                      <a:pt x="103066" y="108681"/>
                      <a:pt x="8639" y="155298"/>
                      <a:pt x="271" y="94338"/>
                    </a:cubicBezTo>
                    <a:cubicBezTo>
                      <a:pt x="-5705" y="47722"/>
                      <a:pt x="88723" y="-45512"/>
                      <a:pt x="154464" y="262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8" name="Freeform 107"/>
              <p:cNvSpPr/>
              <p:nvPr/>
            </p:nvSpPr>
            <p:spPr>
              <a:xfrm>
                <a:off x="1829275" y="3678757"/>
                <a:ext cx="680843" cy="420874"/>
              </a:xfrm>
              <a:custGeom>
                <a:avLst/>
                <a:gdLst>
                  <a:gd name="connsiteX0" fmla="*/ 154193 w 753035"/>
                  <a:gd name="connsiteY0" fmla="*/ 0 h 412376"/>
                  <a:gd name="connsiteX1" fmla="*/ 702833 w 753035"/>
                  <a:gd name="connsiteY1" fmla="*/ 279699 h 412376"/>
                  <a:gd name="connsiteX2" fmla="*/ 753035 w 753035"/>
                  <a:gd name="connsiteY2" fmla="*/ 326315 h 412376"/>
                  <a:gd name="connsiteX3" fmla="*/ 566569 w 753035"/>
                  <a:gd name="connsiteY3" fmla="*/ 412376 h 412376"/>
                  <a:gd name="connsiteX4" fmla="*/ 441063 w 753035"/>
                  <a:gd name="connsiteY4" fmla="*/ 200809 h 412376"/>
                  <a:gd name="connsiteX5" fmla="*/ 154193 w 753035"/>
                  <a:gd name="connsiteY5" fmla="*/ 107576 h 412376"/>
                  <a:gd name="connsiteX6" fmla="*/ 0 w 753035"/>
                  <a:gd name="connsiteY6" fmla="*/ 86061 h 412376"/>
                  <a:gd name="connsiteX7" fmla="*/ 154193 w 753035"/>
                  <a:gd name="connsiteY7" fmla="*/ 0 h 412376"/>
                  <a:gd name="connsiteX0" fmla="*/ 154193 w 753035"/>
                  <a:gd name="connsiteY0" fmla="*/ 6910 h 419286"/>
                  <a:gd name="connsiteX1" fmla="*/ 702833 w 753035"/>
                  <a:gd name="connsiteY1" fmla="*/ 286609 h 419286"/>
                  <a:gd name="connsiteX2" fmla="*/ 753035 w 753035"/>
                  <a:gd name="connsiteY2" fmla="*/ 333225 h 419286"/>
                  <a:gd name="connsiteX3" fmla="*/ 566569 w 753035"/>
                  <a:gd name="connsiteY3" fmla="*/ 419286 h 419286"/>
                  <a:gd name="connsiteX4" fmla="*/ 441063 w 753035"/>
                  <a:gd name="connsiteY4" fmla="*/ 207719 h 419286"/>
                  <a:gd name="connsiteX5" fmla="*/ 154193 w 753035"/>
                  <a:gd name="connsiteY5" fmla="*/ 114486 h 419286"/>
                  <a:gd name="connsiteX6" fmla="*/ 0 w 753035"/>
                  <a:gd name="connsiteY6" fmla="*/ 92971 h 419286"/>
                  <a:gd name="connsiteX7" fmla="*/ 154193 w 753035"/>
                  <a:gd name="connsiteY7" fmla="*/ 6910 h 419286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49074"/>
                  <a:gd name="connsiteX1" fmla="*/ 703176 w 753378"/>
                  <a:gd name="connsiteY1" fmla="*/ 287780 h 449074"/>
                  <a:gd name="connsiteX2" fmla="*/ 753378 w 753378"/>
                  <a:gd name="connsiteY2" fmla="*/ 334396 h 449074"/>
                  <a:gd name="connsiteX3" fmla="*/ 566912 w 753378"/>
                  <a:gd name="connsiteY3" fmla="*/ 420457 h 449074"/>
                  <a:gd name="connsiteX4" fmla="*/ 441406 w 753378"/>
                  <a:gd name="connsiteY4" fmla="*/ 208890 h 449074"/>
                  <a:gd name="connsiteX5" fmla="*/ 154536 w 753378"/>
                  <a:gd name="connsiteY5" fmla="*/ 115657 h 449074"/>
                  <a:gd name="connsiteX6" fmla="*/ 343 w 753378"/>
                  <a:gd name="connsiteY6" fmla="*/ 94142 h 449074"/>
                  <a:gd name="connsiteX7" fmla="*/ 154536 w 753378"/>
                  <a:gd name="connsiteY7" fmla="*/ 8081 h 449074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9811 h 437272"/>
                  <a:gd name="connsiteX1" fmla="*/ 699590 w 753378"/>
                  <a:gd name="connsiteY1" fmla="*/ 296682 h 437272"/>
                  <a:gd name="connsiteX2" fmla="*/ 753378 w 753378"/>
                  <a:gd name="connsiteY2" fmla="*/ 318197 h 437272"/>
                  <a:gd name="connsiteX3" fmla="*/ 566912 w 753378"/>
                  <a:gd name="connsiteY3" fmla="*/ 404258 h 437272"/>
                  <a:gd name="connsiteX4" fmla="*/ 441406 w 753378"/>
                  <a:gd name="connsiteY4" fmla="*/ 192691 h 437272"/>
                  <a:gd name="connsiteX5" fmla="*/ 154536 w 753378"/>
                  <a:gd name="connsiteY5" fmla="*/ 99458 h 437272"/>
                  <a:gd name="connsiteX6" fmla="*/ 343 w 753378"/>
                  <a:gd name="connsiteY6" fmla="*/ 77943 h 437272"/>
                  <a:gd name="connsiteX7" fmla="*/ 154536 w 753378"/>
                  <a:gd name="connsiteY7" fmla="*/ 9811 h 437272"/>
                  <a:gd name="connsiteX0" fmla="*/ 154464 w 753306"/>
                  <a:gd name="connsiteY0" fmla="*/ 26206 h 453667"/>
                  <a:gd name="connsiteX1" fmla="*/ 699518 w 753306"/>
                  <a:gd name="connsiteY1" fmla="*/ 313077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3306"/>
                  <a:gd name="connsiteY0" fmla="*/ 26206 h 453667"/>
                  <a:gd name="connsiteX1" fmla="*/ 699518 w 753306"/>
                  <a:gd name="connsiteY1" fmla="*/ 313077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3306"/>
                  <a:gd name="connsiteY0" fmla="*/ 26206 h 453667"/>
                  <a:gd name="connsiteX1" fmla="*/ 663659 w 753306"/>
                  <a:gd name="connsiteY1" fmla="*/ 287976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4186"/>
                  <a:gd name="connsiteY0" fmla="*/ 26206 h 455979"/>
                  <a:gd name="connsiteX1" fmla="*/ 663659 w 754186"/>
                  <a:gd name="connsiteY1" fmla="*/ 287976 h 455979"/>
                  <a:gd name="connsiteX2" fmla="*/ 753306 w 754186"/>
                  <a:gd name="connsiteY2" fmla="*/ 334592 h 455979"/>
                  <a:gd name="connsiteX3" fmla="*/ 566840 w 754186"/>
                  <a:gd name="connsiteY3" fmla="*/ 420653 h 455979"/>
                  <a:gd name="connsiteX4" fmla="*/ 441334 w 754186"/>
                  <a:gd name="connsiteY4" fmla="*/ 209086 h 455979"/>
                  <a:gd name="connsiteX5" fmla="*/ 154464 w 754186"/>
                  <a:gd name="connsiteY5" fmla="*/ 115853 h 455979"/>
                  <a:gd name="connsiteX6" fmla="*/ 271 w 754186"/>
                  <a:gd name="connsiteY6" fmla="*/ 94338 h 455979"/>
                  <a:gd name="connsiteX7" fmla="*/ 154464 w 754186"/>
                  <a:gd name="connsiteY7" fmla="*/ 26206 h 455979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9937" h="457404">
                    <a:moveTo>
                      <a:pt x="154464" y="26206"/>
                    </a:moveTo>
                    <a:cubicBezTo>
                      <a:pt x="254869" y="51307"/>
                      <a:pt x="466434" y="29791"/>
                      <a:pt x="649315" y="273632"/>
                    </a:cubicBezTo>
                    <a:cubicBezTo>
                      <a:pt x="687565" y="317858"/>
                      <a:pt x="732986" y="304709"/>
                      <a:pt x="738962" y="341764"/>
                    </a:cubicBezTo>
                    <a:cubicBezTo>
                      <a:pt x="752111" y="417068"/>
                      <a:pt x="628995" y="510300"/>
                      <a:pt x="566840" y="420653"/>
                    </a:cubicBezTo>
                    <a:cubicBezTo>
                      <a:pt x="525005" y="350131"/>
                      <a:pt x="540543" y="297537"/>
                      <a:pt x="441334" y="209086"/>
                    </a:cubicBezTo>
                    <a:cubicBezTo>
                      <a:pt x="345711" y="149321"/>
                      <a:pt x="282360" y="103901"/>
                      <a:pt x="154464" y="115853"/>
                    </a:cubicBezTo>
                    <a:cubicBezTo>
                      <a:pt x="103066" y="108681"/>
                      <a:pt x="8639" y="155298"/>
                      <a:pt x="271" y="94338"/>
                    </a:cubicBezTo>
                    <a:cubicBezTo>
                      <a:pt x="-5705" y="47722"/>
                      <a:pt x="88723" y="-45512"/>
                      <a:pt x="154464" y="262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2227829" y="3469712"/>
                <a:ext cx="593986" cy="367182"/>
              </a:xfrm>
              <a:custGeom>
                <a:avLst/>
                <a:gdLst>
                  <a:gd name="connsiteX0" fmla="*/ 154193 w 753035"/>
                  <a:gd name="connsiteY0" fmla="*/ 0 h 412376"/>
                  <a:gd name="connsiteX1" fmla="*/ 702833 w 753035"/>
                  <a:gd name="connsiteY1" fmla="*/ 279699 h 412376"/>
                  <a:gd name="connsiteX2" fmla="*/ 753035 w 753035"/>
                  <a:gd name="connsiteY2" fmla="*/ 326315 h 412376"/>
                  <a:gd name="connsiteX3" fmla="*/ 566569 w 753035"/>
                  <a:gd name="connsiteY3" fmla="*/ 412376 h 412376"/>
                  <a:gd name="connsiteX4" fmla="*/ 441063 w 753035"/>
                  <a:gd name="connsiteY4" fmla="*/ 200809 h 412376"/>
                  <a:gd name="connsiteX5" fmla="*/ 154193 w 753035"/>
                  <a:gd name="connsiteY5" fmla="*/ 107576 h 412376"/>
                  <a:gd name="connsiteX6" fmla="*/ 0 w 753035"/>
                  <a:gd name="connsiteY6" fmla="*/ 86061 h 412376"/>
                  <a:gd name="connsiteX7" fmla="*/ 154193 w 753035"/>
                  <a:gd name="connsiteY7" fmla="*/ 0 h 412376"/>
                  <a:gd name="connsiteX0" fmla="*/ 154193 w 753035"/>
                  <a:gd name="connsiteY0" fmla="*/ 6910 h 419286"/>
                  <a:gd name="connsiteX1" fmla="*/ 702833 w 753035"/>
                  <a:gd name="connsiteY1" fmla="*/ 286609 h 419286"/>
                  <a:gd name="connsiteX2" fmla="*/ 753035 w 753035"/>
                  <a:gd name="connsiteY2" fmla="*/ 333225 h 419286"/>
                  <a:gd name="connsiteX3" fmla="*/ 566569 w 753035"/>
                  <a:gd name="connsiteY3" fmla="*/ 419286 h 419286"/>
                  <a:gd name="connsiteX4" fmla="*/ 441063 w 753035"/>
                  <a:gd name="connsiteY4" fmla="*/ 207719 h 419286"/>
                  <a:gd name="connsiteX5" fmla="*/ 154193 w 753035"/>
                  <a:gd name="connsiteY5" fmla="*/ 114486 h 419286"/>
                  <a:gd name="connsiteX6" fmla="*/ 0 w 753035"/>
                  <a:gd name="connsiteY6" fmla="*/ 92971 h 419286"/>
                  <a:gd name="connsiteX7" fmla="*/ 154193 w 753035"/>
                  <a:gd name="connsiteY7" fmla="*/ 6910 h 419286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49074"/>
                  <a:gd name="connsiteX1" fmla="*/ 703176 w 753378"/>
                  <a:gd name="connsiteY1" fmla="*/ 287780 h 449074"/>
                  <a:gd name="connsiteX2" fmla="*/ 753378 w 753378"/>
                  <a:gd name="connsiteY2" fmla="*/ 334396 h 449074"/>
                  <a:gd name="connsiteX3" fmla="*/ 566912 w 753378"/>
                  <a:gd name="connsiteY3" fmla="*/ 420457 h 449074"/>
                  <a:gd name="connsiteX4" fmla="*/ 441406 w 753378"/>
                  <a:gd name="connsiteY4" fmla="*/ 208890 h 449074"/>
                  <a:gd name="connsiteX5" fmla="*/ 154536 w 753378"/>
                  <a:gd name="connsiteY5" fmla="*/ 115657 h 449074"/>
                  <a:gd name="connsiteX6" fmla="*/ 343 w 753378"/>
                  <a:gd name="connsiteY6" fmla="*/ 94142 h 449074"/>
                  <a:gd name="connsiteX7" fmla="*/ 154536 w 753378"/>
                  <a:gd name="connsiteY7" fmla="*/ 8081 h 449074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9811 h 437272"/>
                  <a:gd name="connsiteX1" fmla="*/ 699590 w 753378"/>
                  <a:gd name="connsiteY1" fmla="*/ 296682 h 437272"/>
                  <a:gd name="connsiteX2" fmla="*/ 753378 w 753378"/>
                  <a:gd name="connsiteY2" fmla="*/ 318197 h 437272"/>
                  <a:gd name="connsiteX3" fmla="*/ 566912 w 753378"/>
                  <a:gd name="connsiteY3" fmla="*/ 404258 h 437272"/>
                  <a:gd name="connsiteX4" fmla="*/ 441406 w 753378"/>
                  <a:gd name="connsiteY4" fmla="*/ 192691 h 437272"/>
                  <a:gd name="connsiteX5" fmla="*/ 154536 w 753378"/>
                  <a:gd name="connsiteY5" fmla="*/ 99458 h 437272"/>
                  <a:gd name="connsiteX6" fmla="*/ 343 w 753378"/>
                  <a:gd name="connsiteY6" fmla="*/ 77943 h 437272"/>
                  <a:gd name="connsiteX7" fmla="*/ 154536 w 753378"/>
                  <a:gd name="connsiteY7" fmla="*/ 9811 h 437272"/>
                  <a:gd name="connsiteX0" fmla="*/ 154464 w 753306"/>
                  <a:gd name="connsiteY0" fmla="*/ 26206 h 453667"/>
                  <a:gd name="connsiteX1" fmla="*/ 699518 w 753306"/>
                  <a:gd name="connsiteY1" fmla="*/ 313077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3306"/>
                  <a:gd name="connsiteY0" fmla="*/ 26206 h 453667"/>
                  <a:gd name="connsiteX1" fmla="*/ 699518 w 753306"/>
                  <a:gd name="connsiteY1" fmla="*/ 313077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3306"/>
                  <a:gd name="connsiteY0" fmla="*/ 26206 h 453667"/>
                  <a:gd name="connsiteX1" fmla="*/ 663659 w 753306"/>
                  <a:gd name="connsiteY1" fmla="*/ 287976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4186"/>
                  <a:gd name="connsiteY0" fmla="*/ 26206 h 455979"/>
                  <a:gd name="connsiteX1" fmla="*/ 663659 w 754186"/>
                  <a:gd name="connsiteY1" fmla="*/ 287976 h 455979"/>
                  <a:gd name="connsiteX2" fmla="*/ 753306 w 754186"/>
                  <a:gd name="connsiteY2" fmla="*/ 334592 h 455979"/>
                  <a:gd name="connsiteX3" fmla="*/ 566840 w 754186"/>
                  <a:gd name="connsiteY3" fmla="*/ 420653 h 455979"/>
                  <a:gd name="connsiteX4" fmla="*/ 441334 w 754186"/>
                  <a:gd name="connsiteY4" fmla="*/ 209086 h 455979"/>
                  <a:gd name="connsiteX5" fmla="*/ 154464 w 754186"/>
                  <a:gd name="connsiteY5" fmla="*/ 115853 h 455979"/>
                  <a:gd name="connsiteX6" fmla="*/ 271 w 754186"/>
                  <a:gd name="connsiteY6" fmla="*/ 94338 h 455979"/>
                  <a:gd name="connsiteX7" fmla="*/ 154464 w 754186"/>
                  <a:gd name="connsiteY7" fmla="*/ 26206 h 455979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9937" h="457404">
                    <a:moveTo>
                      <a:pt x="154464" y="26206"/>
                    </a:moveTo>
                    <a:cubicBezTo>
                      <a:pt x="254869" y="51307"/>
                      <a:pt x="466434" y="29791"/>
                      <a:pt x="649315" y="273632"/>
                    </a:cubicBezTo>
                    <a:cubicBezTo>
                      <a:pt x="687565" y="317858"/>
                      <a:pt x="732986" y="304709"/>
                      <a:pt x="738962" y="341764"/>
                    </a:cubicBezTo>
                    <a:cubicBezTo>
                      <a:pt x="752111" y="417068"/>
                      <a:pt x="628995" y="510300"/>
                      <a:pt x="566840" y="420653"/>
                    </a:cubicBezTo>
                    <a:cubicBezTo>
                      <a:pt x="525005" y="350131"/>
                      <a:pt x="540543" y="297537"/>
                      <a:pt x="441334" y="209086"/>
                    </a:cubicBezTo>
                    <a:cubicBezTo>
                      <a:pt x="345711" y="149321"/>
                      <a:pt x="282360" y="103901"/>
                      <a:pt x="154464" y="115853"/>
                    </a:cubicBezTo>
                    <a:cubicBezTo>
                      <a:pt x="103066" y="108681"/>
                      <a:pt x="8639" y="155298"/>
                      <a:pt x="271" y="94338"/>
                    </a:cubicBezTo>
                    <a:cubicBezTo>
                      <a:pt x="-5705" y="47722"/>
                      <a:pt x="88723" y="-45512"/>
                      <a:pt x="154464" y="262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0" name="Freeform 109"/>
              <p:cNvSpPr/>
              <p:nvPr/>
            </p:nvSpPr>
            <p:spPr>
              <a:xfrm>
                <a:off x="2546306" y="3286121"/>
                <a:ext cx="583534" cy="360721"/>
              </a:xfrm>
              <a:custGeom>
                <a:avLst/>
                <a:gdLst>
                  <a:gd name="connsiteX0" fmla="*/ 154193 w 753035"/>
                  <a:gd name="connsiteY0" fmla="*/ 0 h 412376"/>
                  <a:gd name="connsiteX1" fmla="*/ 702833 w 753035"/>
                  <a:gd name="connsiteY1" fmla="*/ 279699 h 412376"/>
                  <a:gd name="connsiteX2" fmla="*/ 753035 w 753035"/>
                  <a:gd name="connsiteY2" fmla="*/ 326315 h 412376"/>
                  <a:gd name="connsiteX3" fmla="*/ 566569 w 753035"/>
                  <a:gd name="connsiteY3" fmla="*/ 412376 h 412376"/>
                  <a:gd name="connsiteX4" fmla="*/ 441063 w 753035"/>
                  <a:gd name="connsiteY4" fmla="*/ 200809 h 412376"/>
                  <a:gd name="connsiteX5" fmla="*/ 154193 w 753035"/>
                  <a:gd name="connsiteY5" fmla="*/ 107576 h 412376"/>
                  <a:gd name="connsiteX6" fmla="*/ 0 w 753035"/>
                  <a:gd name="connsiteY6" fmla="*/ 86061 h 412376"/>
                  <a:gd name="connsiteX7" fmla="*/ 154193 w 753035"/>
                  <a:gd name="connsiteY7" fmla="*/ 0 h 412376"/>
                  <a:gd name="connsiteX0" fmla="*/ 154193 w 753035"/>
                  <a:gd name="connsiteY0" fmla="*/ 6910 h 419286"/>
                  <a:gd name="connsiteX1" fmla="*/ 702833 w 753035"/>
                  <a:gd name="connsiteY1" fmla="*/ 286609 h 419286"/>
                  <a:gd name="connsiteX2" fmla="*/ 753035 w 753035"/>
                  <a:gd name="connsiteY2" fmla="*/ 333225 h 419286"/>
                  <a:gd name="connsiteX3" fmla="*/ 566569 w 753035"/>
                  <a:gd name="connsiteY3" fmla="*/ 419286 h 419286"/>
                  <a:gd name="connsiteX4" fmla="*/ 441063 w 753035"/>
                  <a:gd name="connsiteY4" fmla="*/ 207719 h 419286"/>
                  <a:gd name="connsiteX5" fmla="*/ 154193 w 753035"/>
                  <a:gd name="connsiteY5" fmla="*/ 114486 h 419286"/>
                  <a:gd name="connsiteX6" fmla="*/ 0 w 753035"/>
                  <a:gd name="connsiteY6" fmla="*/ 92971 h 419286"/>
                  <a:gd name="connsiteX7" fmla="*/ 154193 w 753035"/>
                  <a:gd name="connsiteY7" fmla="*/ 6910 h 419286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49074"/>
                  <a:gd name="connsiteX1" fmla="*/ 703176 w 753378"/>
                  <a:gd name="connsiteY1" fmla="*/ 287780 h 449074"/>
                  <a:gd name="connsiteX2" fmla="*/ 753378 w 753378"/>
                  <a:gd name="connsiteY2" fmla="*/ 334396 h 449074"/>
                  <a:gd name="connsiteX3" fmla="*/ 566912 w 753378"/>
                  <a:gd name="connsiteY3" fmla="*/ 420457 h 449074"/>
                  <a:gd name="connsiteX4" fmla="*/ 441406 w 753378"/>
                  <a:gd name="connsiteY4" fmla="*/ 208890 h 449074"/>
                  <a:gd name="connsiteX5" fmla="*/ 154536 w 753378"/>
                  <a:gd name="connsiteY5" fmla="*/ 115657 h 449074"/>
                  <a:gd name="connsiteX6" fmla="*/ 343 w 753378"/>
                  <a:gd name="connsiteY6" fmla="*/ 94142 h 449074"/>
                  <a:gd name="connsiteX7" fmla="*/ 154536 w 753378"/>
                  <a:gd name="connsiteY7" fmla="*/ 8081 h 449074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9811 h 437272"/>
                  <a:gd name="connsiteX1" fmla="*/ 699590 w 753378"/>
                  <a:gd name="connsiteY1" fmla="*/ 296682 h 437272"/>
                  <a:gd name="connsiteX2" fmla="*/ 753378 w 753378"/>
                  <a:gd name="connsiteY2" fmla="*/ 318197 h 437272"/>
                  <a:gd name="connsiteX3" fmla="*/ 566912 w 753378"/>
                  <a:gd name="connsiteY3" fmla="*/ 404258 h 437272"/>
                  <a:gd name="connsiteX4" fmla="*/ 441406 w 753378"/>
                  <a:gd name="connsiteY4" fmla="*/ 192691 h 437272"/>
                  <a:gd name="connsiteX5" fmla="*/ 154536 w 753378"/>
                  <a:gd name="connsiteY5" fmla="*/ 99458 h 437272"/>
                  <a:gd name="connsiteX6" fmla="*/ 343 w 753378"/>
                  <a:gd name="connsiteY6" fmla="*/ 77943 h 437272"/>
                  <a:gd name="connsiteX7" fmla="*/ 154536 w 753378"/>
                  <a:gd name="connsiteY7" fmla="*/ 9811 h 437272"/>
                  <a:gd name="connsiteX0" fmla="*/ 154464 w 753306"/>
                  <a:gd name="connsiteY0" fmla="*/ 26206 h 453667"/>
                  <a:gd name="connsiteX1" fmla="*/ 699518 w 753306"/>
                  <a:gd name="connsiteY1" fmla="*/ 313077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3306"/>
                  <a:gd name="connsiteY0" fmla="*/ 26206 h 453667"/>
                  <a:gd name="connsiteX1" fmla="*/ 699518 w 753306"/>
                  <a:gd name="connsiteY1" fmla="*/ 313077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3306"/>
                  <a:gd name="connsiteY0" fmla="*/ 26206 h 453667"/>
                  <a:gd name="connsiteX1" fmla="*/ 663659 w 753306"/>
                  <a:gd name="connsiteY1" fmla="*/ 287976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4186"/>
                  <a:gd name="connsiteY0" fmla="*/ 26206 h 455979"/>
                  <a:gd name="connsiteX1" fmla="*/ 663659 w 754186"/>
                  <a:gd name="connsiteY1" fmla="*/ 287976 h 455979"/>
                  <a:gd name="connsiteX2" fmla="*/ 753306 w 754186"/>
                  <a:gd name="connsiteY2" fmla="*/ 334592 h 455979"/>
                  <a:gd name="connsiteX3" fmla="*/ 566840 w 754186"/>
                  <a:gd name="connsiteY3" fmla="*/ 420653 h 455979"/>
                  <a:gd name="connsiteX4" fmla="*/ 441334 w 754186"/>
                  <a:gd name="connsiteY4" fmla="*/ 209086 h 455979"/>
                  <a:gd name="connsiteX5" fmla="*/ 154464 w 754186"/>
                  <a:gd name="connsiteY5" fmla="*/ 115853 h 455979"/>
                  <a:gd name="connsiteX6" fmla="*/ 271 w 754186"/>
                  <a:gd name="connsiteY6" fmla="*/ 94338 h 455979"/>
                  <a:gd name="connsiteX7" fmla="*/ 154464 w 754186"/>
                  <a:gd name="connsiteY7" fmla="*/ 26206 h 455979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9937" h="457404">
                    <a:moveTo>
                      <a:pt x="154464" y="26206"/>
                    </a:moveTo>
                    <a:cubicBezTo>
                      <a:pt x="254869" y="51307"/>
                      <a:pt x="466434" y="29791"/>
                      <a:pt x="649315" y="273632"/>
                    </a:cubicBezTo>
                    <a:cubicBezTo>
                      <a:pt x="687565" y="317858"/>
                      <a:pt x="732986" y="304709"/>
                      <a:pt x="738962" y="341764"/>
                    </a:cubicBezTo>
                    <a:cubicBezTo>
                      <a:pt x="752111" y="417068"/>
                      <a:pt x="628995" y="510300"/>
                      <a:pt x="566840" y="420653"/>
                    </a:cubicBezTo>
                    <a:cubicBezTo>
                      <a:pt x="525005" y="350131"/>
                      <a:pt x="540543" y="297537"/>
                      <a:pt x="441334" y="209086"/>
                    </a:cubicBezTo>
                    <a:cubicBezTo>
                      <a:pt x="345711" y="149321"/>
                      <a:pt x="282360" y="103901"/>
                      <a:pt x="154464" y="115853"/>
                    </a:cubicBezTo>
                    <a:cubicBezTo>
                      <a:pt x="103066" y="108681"/>
                      <a:pt x="8639" y="155298"/>
                      <a:pt x="271" y="94338"/>
                    </a:cubicBezTo>
                    <a:cubicBezTo>
                      <a:pt x="-5705" y="47722"/>
                      <a:pt x="88723" y="-45512"/>
                      <a:pt x="154464" y="262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2891840" y="3068710"/>
                <a:ext cx="529181" cy="327122"/>
              </a:xfrm>
              <a:custGeom>
                <a:avLst/>
                <a:gdLst>
                  <a:gd name="connsiteX0" fmla="*/ 154193 w 753035"/>
                  <a:gd name="connsiteY0" fmla="*/ 0 h 412376"/>
                  <a:gd name="connsiteX1" fmla="*/ 702833 w 753035"/>
                  <a:gd name="connsiteY1" fmla="*/ 279699 h 412376"/>
                  <a:gd name="connsiteX2" fmla="*/ 753035 w 753035"/>
                  <a:gd name="connsiteY2" fmla="*/ 326315 h 412376"/>
                  <a:gd name="connsiteX3" fmla="*/ 566569 w 753035"/>
                  <a:gd name="connsiteY3" fmla="*/ 412376 h 412376"/>
                  <a:gd name="connsiteX4" fmla="*/ 441063 w 753035"/>
                  <a:gd name="connsiteY4" fmla="*/ 200809 h 412376"/>
                  <a:gd name="connsiteX5" fmla="*/ 154193 w 753035"/>
                  <a:gd name="connsiteY5" fmla="*/ 107576 h 412376"/>
                  <a:gd name="connsiteX6" fmla="*/ 0 w 753035"/>
                  <a:gd name="connsiteY6" fmla="*/ 86061 h 412376"/>
                  <a:gd name="connsiteX7" fmla="*/ 154193 w 753035"/>
                  <a:gd name="connsiteY7" fmla="*/ 0 h 412376"/>
                  <a:gd name="connsiteX0" fmla="*/ 154193 w 753035"/>
                  <a:gd name="connsiteY0" fmla="*/ 6910 h 419286"/>
                  <a:gd name="connsiteX1" fmla="*/ 702833 w 753035"/>
                  <a:gd name="connsiteY1" fmla="*/ 286609 h 419286"/>
                  <a:gd name="connsiteX2" fmla="*/ 753035 w 753035"/>
                  <a:gd name="connsiteY2" fmla="*/ 333225 h 419286"/>
                  <a:gd name="connsiteX3" fmla="*/ 566569 w 753035"/>
                  <a:gd name="connsiteY3" fmla="*/ 419286 h 419286"/>
                  <a:gd name="connsiteX4" fmla="*/ 441063 w 753035"/>
                  <a:gd name="connsiteY4" fmla="*/ 207719 h 419286"/>
                  <a:gd name="connsiteX5" fmla="*/ 154193 w 753035"/>
                  <a:gd name="connsiteY5" fmla="*/ 114486 h 419286"/>
                  <a:gd name="connsiteX6" fmla="*/ 0 w 753035"/>
                  <a:gd name="connsiteY6" fmla="*/ 92971 h 419286"/>
                  <a:gd name="connsiteX7" fmla="*/ 154193 w 753035"/>
                  <a:gd name="connsiteY7" fmla="*/ 6910 h 419286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49074"/>
                  <a:gd name="connsiteX1" fmla="*/ 703176 w 753378"/>
                  <a:gd name="connsiteY1" fmla="*/ 287780 h 449074"/>
                  <a:gd name="connsiteX2" fmla="*/ 753378 w 753378"/>
                  <a:gd name="connsiteY2" fmla="*/ 334396 h 449074"/>
                  <a:gd name="connsiteX3" fmla="*/ 566912 w 753378"/>
                  <a:gd name="connsiteY3" fmla="*/ 420457 h 449074"/>
                  <a:gd name="connsiteX4" fmla="*/ 441406 w 753378"/>
                  <a:gd name="connsiteY4" fmla="*/ 208890 h 449074"/>
                  <a:gd name="connsiteX5" fmla="*/ 154536 w 753378"/>
                  <a:gd name="connsiteY5" fmla="*/ 115657 h 449074"/>
                  <a:gd name="connsiteX6" fmla="*/ 343 w 753378"/>
                  <a:gd name="connsiteY6" fmla="*/ 94142 h 449074"/>
                  <a:gd name="connsiteX7" fmla="*/ 154536 w 753378"/>
                  <a:gd name="connsiteY7" fmla="*/ 8081 h 449074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9811 h 437272"/>
                  <a:gd name="connsiteX1" fmla="*/ 699590 w 753378"/>
                  <a:gd name="connsiteY1" fmla="*/ 296682 h 437272"/>
                  <a:gd name="connsiteX2" fmla="*/ 753378 w 753378"/>
                  <a:gd name="connsiteY2" fmla="*/ 318197 h 437272"/>
                  <a:gd name="connsiteX3" fmla="*/ 566912 w 753378"/>
                  <a:gd name="connsiteY3" fmla="*/ 404258 h 437272"/>
                  <a:gd name="connsiteX4" fmla="*/ 441406 w 753378"/>
                  <a:gd name="connsiteY4" fmla="*/ 192691 h 437272"/>
                  <a:gd name="connsiteX5" fmla="*/ 154536 w 753378"/>
                  <a:gd name="connsiteY5" fmla="*/ 99458 h 437272"/>
                  <a:gd name="connsiteX6" fmla="*/ 343 w 753378"/>
                  <a:gd name="connsiteY6" fmla="*/ 77943 h 437272"/>
                  <a:gd name="connsiteX7" fmla="*/ 154536 w 753378"/>
                  <a:gd name="connsiteY7" fmla="*/ 9811 h 437272"/>
                  <a:gd name="connsiteX0" fmla="*/ 154464 w 753306"/>
                  <a:gd name="connsiteY0" fmla="*/ 26206 h 453667"/>
                  <a:gd name="connsiteX1" fmla="*/ 699518 w 753306"/>
                  <a:gd name="connsiteY1" fmla="*/ 313077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3306"/>
                  <a:gd name="connsiteY0" fmla="*/ 26206 h 453667"/>
                  <a:gd name="connsiteX1" fmla="*/ 699518 w 753306"/>
                  <a:gd name="connsiteY1" fmla="*/ 313077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3306"/>
                  <a:gd name="connsiteY0" fmla="*/ 26206 h 453667"/>
                  <a:gd name="connsiteX1" fmla="*/ 663659 w 753306"/>
                  <a:gd name="connsiteY1" fmla="*/ 287976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4186"/>
                  <a:gd name="connsiteY0" fmla="*/ 26206 h 455979"/>
                  <a:gd name="connsiteX1" fmla="*/ 663659 w 754186"/>
                  <a:gd name="connsiteY1" fmla="*/ 287976 h 455979"/>
                  <a:gd name="connsiteX2" fmla="*/ 753306 w 754186"/>
                  <a:gd name="connsiteY2" fmla="*/ 334592 h 455979"/>
                  <a:gd name="connsiteX3" fmla="*/ 566840 w 754186"/>
                  <a:gd name="connsiteY3" fmla="*/ 420653 h 455979"/>
                  <a:gd name="connsiteX4" fmla="*/ 441334 w 754186"/>
                  <a:gd name="connsiteY4" fmla="*/ 209086 h 455979"/>
                  <a:gd name="connsiteX5" fmla="*/ 154464 w 754186"/>
                  <a:gd name="connsiteY5" fmla="*/ 115853 h 455979"/>
                  <a:gd name="connsiteX6" fmla="*/ 271 w 754186"/>
                  <a:gd name="connsiteY6" fmla="*/ 94338 h 455979"/>
                  <a:gd name="connsiteX7" fmla="*/ 154464 w 754186"/>
                  <a:gd name="connsiteY7" fmla="*/ 26206 h 455979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9937" h="457404">
                    <a:moveTo>
                      <a:pt x="154464" y="26206"/>
                    </a:moveTo>
                    <a:cubicBezTo>
                      <a:pt x="254869" y="51307"/>
                      <a:pt x="466434" y="29791"/>
                      <a:pt x="649315" y="273632"/>
                    </a:cubicBezTo>
                    <a:cubicBezTo>
                      <a:pt x="687565" y="317858"/>
                      <a:pt x="732986" y="304709"/>
                      <a:pt x="738962" y="341764"/>
                    </a:cubicBezTo>
                    <a:cubicBezTo>
                      <a:pt x="752111" y="417068"/>
                      <a:pt x="628995" y="510300"/>
                      <a:pt x="566840" y="420653"/>
                    </a:cubicBezTo>
                    <a:cubicBezTo>
                      <a:pt x="525005" y="350131"/>
                      <a:pt x="540543" y="297537"/>
                      <a:pt x="441334" y="209086"/>
                    </a:cubicBezTo>
                    <a:cubicBezTo>
                      <a:pt x="345711" y="149321"/>
                      <a:pt x="282360" y="103901"/>
                      <a:pt x="154464" y="115853"/>
                    </a:cubicBezTo>
                    <a:cubicBezTo>
                      <a:pt x="103066" y="108681"/>
                      <a:pt x="8639" y="155298"/>
                      <a:pt x="271" y="94338"/>
                    </a:cubicBezTo>
                    <a:cubicBezTo>
                      <a:pt x="-5705" y="47722"/>
                      <a:pt x="88723" y="-45512"/>
                      <a:pt x="154464" y="262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2" name="Freeform 111"/>
              <p:cNvSpPr/>
              <p:nvPr/>
            </p:nvSpPr>
            <p:spPr>
              <a:xfrm>
                <a:off x="935218" y="4134522"/>
                <a:ext cx="1219897" cy="781661"/>
              </a:xfrm>
              <a:custGeom>
                <a:avLst/>
                <a:gdLst>
                  <a:gd name="connsiteX0" fmla="*/ 190051 w 1161825"/>
                  <a:gd name="connsiteY0" fmla="*/ 0 h 641873"/>
                  <a:gd name="connsiteX1" fmla="*/ 1161825 w 1161825"/>
                  <a:gd name="connsiteY1" fmla="*/ 641873 h 641873"/>
                  <a:gd name="connsiteX2" fmla="*/ 0 w 1161825"/>
                  <a:gd name="connsiteY2" fmla="*/ 573742 h 641873"/>
                  <a:gd name="connsiteX3" fmla="*/ 190051 w 1161825"/>
                  <a:gd name="connsiteY3" fmla="*/ 0 h 641873"/>
                  <a:gd name="connsiteX0" fmla="*/ 190051 w 1161825"/>
                  <a:gd name="connsiteY0" fmla="*/ 0 h 641873"/>
                  <a:gd name="connsiteX1" fmla="*/ 1161825 w 1161825"/>
                  <a:gd name="connsiteY1" fmla="*/ 641873 h 641873"/>
                  <a:gd name="connsiteX2" fmla="*/ 0 w 1161825"/>
                  <a:gd name="connsiteY2" fmla="*/ 573742 h 641873"/>
                  <a:gd name="connsiteX3" fmla="*/ 190051 w 1161825"/>
                  <a:gd name="connsiteY3" fmla="*/ 0 h 641873"/>
                  <a:gd name="connsiteX0" fmla="*/ 244537 w 1216311"/>
                  <a:gd name="connsiteY0" fmla="*/ 0 h 641873"/>
                  <a:gd name="connsiteX1" fmla="*/ 1216311 w 1216311"/>
                  <a:gd name="connsiteY1" fmla="*/ 641873 h 641873"/>
                  <a:gd name="connsiteX2" fmla="*/ 54486 w 1216311"/>
                  <a:gd name="connsiteY2" fmla="*/ 573742 h 641873"/>
                  <a:gd name="connsiteX3" fmla="*/ 244537 w 1216311"/>
                  <a:gd name="connsiteY3" fmla="*/ 0 h 641873"/>
                  <a:gd name="connsiteX0" fmla="*/ 244537 w 1216311"/>
                  <a:gd name="connsiteY0" fmla="*/ 0 h 712771"/>
                  <a:gd name="connsiteX1" fmla="*/ 1216311 w 1216311"/>
                  <a:gd name="connsiteY1" fmla="*/ 641873 h 712771"/>
                  <a:gd name="connsiteX2" fmla="*/ 54486 w 1216311"/>
                  <a:gd name="connsiteY2" fmla="*/ 573742 h 712771"/>
                  <a:gd name="connsiteX3" fmla="*/ 244537 w 1216311"/>
                  <a:gd name="connsiteY3" fmla="*/ 0 h 712771"/>
                  <a:gd name="connsiteX0" fmla="*/ 244537 w 1219897"/>
                  <a:gd name="connsiteY0" fmla="*/ 0 h 705077"/>
                  <a:gd name="connsiteX1" fmla="*/ 1219897 w 1219897"/>
                  <a:gd name="connsiteY1" fmla="*/ 616772 h 705077"/>
                  <a:gd name="connsiteX2" fmla="*/ 54486 w 1219897"/>
                  <a:gd name="connsiteY2" fmla="*/ 573742 h 705077"/>
                  <a:gd name="connsiteX3" fmla="*/ 244537 w 1219897"/>
                  <a:gd name="connsiteY3" fmla="*/ 0 h 705077"/>
                  <a:gd name="connsiteX0" fmla="*/ 244537 w 1219897"/>
                  <a:gd name="connsiteY0" fmla="*/ 0 h 705077"/>
                  <a:gd name="connsiteX1" fmla="*/ 1219897 w 1219897"/>
                  <a:gd name="connsiteY1" fmla="*/ 616772 h 705077"/>
                  <a:gd name="connsiteX2" fmla="*/ 54486 w 1219897"/>
                  <a:gd name="connsiteY2" fmla="*/ 573742 h 705077"/>
                  <a:gd name="connsiteX3" fmla="*/ 244537 w 1219897"/>
                  <a:gd name="connsiteY3" fmla="*/ 0 h 705077"/>
                  <a:gd name="connsiteX0" fmla="*/ 244537 w 1219897"/>
                  <a:gd name="connsiteY0" fmla="*/ 0 h 705077"/>
                  <a:gd name="connsiteX1" fmla="*/ 1219897 w 1219897"/>
                  <a:gd name="connsiteY1" fmla="*/ 616772 h 705077"/>
                  <a:gd name="connsiteX2" fmla="*/ 54486 w 1219897"/>
                  <a:gd name="connsiteY2" fmla="*/ 573742 h 705077"/>
                  <a:gd name="connsiteX3" fmla="*/ 244537 w 1219897"/>
                  <a:gd name="connsiteY3" fmla="*/ 0 h 705077"/>
                  <a:gd name="connsiteX0" fmla="*/ 244537 w 1219897"/>
                  <a:gd name="connsiteY0" fmla="*/ 0 h 764807"/>
                  <a:gd name="connsiteX1" fmla="*/ 1219897 w 1219897"/>
                  <a:gd name="connsiteY1" fmla="*/ 616772 h 764807"/>
                  <a:gd name="connsiteX2" fmla="*/ 54486 w 1219897"/>
                  <a:gd name="connsiteY2" fmla="*/ 573742 h 764807"/>
                  <a:gd name="connsiteX3" fmla="*/ 244537 w 1219897"/>
                  <a:gd name="connsiteY3" fmla="*/ 0 h 764807"/>
                  <a:gd name="connsiteX0" fmla="*/ 244537 w 1219897"/>
                  <a:gd name="connsiteY0" fmla="*/ 0 h 781661"/>
                  <a:gd name="connsiteX1" fmla="*/ 1219897 w 1219897"/>
                  <a:gd name="connsiteY1" fmla="*/ 616772 h 781661"/>
                  <a:gd name="connsiteX2" fmla="*/ 54486 w 1219897"/>
                  <a:gd name="connsiteY2" fmla="*/ 573742 h 781661"/>
                  <a:gd name="connsiteX3" fmla="*/ 244537 w 1219897"/>
                  <a:gd name="connsiteY3" fmla="*/ 0 h 78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897" h="781661">
                    <a:moveTo>
                      <a:pt x="244537" y="0"/>
                    </a:moveTo>
                    <a:cubicBezTo>
                      <a:pt x="512283" y="47812"/>
                      <a:pt x="955737" y="167341"/>
                      <a:pt x="1219897" y="616772"/>
                    </a:cubicBezTo>
                    <a:cubicBezTo>
                      <a:pt x="739389" y="787699"/>
                      <a:pt x="309083" y="897666"/>
                      <a:pt x="54486" y="573742"/>
                    </a:cubicBezTo>
                    <a:cubicBezTo>
                      <a:pt x="-32771" y="421940"/>
                      <a:pt x="-44724" y="180489"/>
                      <a:pt x="2445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 flipH="1">
              <a:off x="6257741" y="6171640"/>
              <a:ext cx="866266" cy="582438"/>
              <a:chOff x="846736" y="2736028"/>
              <a:chExt cx="3583859" cy="2552541"/>
            </a:xfrm>
          </p:grpSpPr>
          <p:sp>
            <p:nvSpPr>
              <p:cNvPr id="95" name="Freeform 94"/>
              <p:cNvSpPr/>
              <p:nvPr/>
            </p:nvSpPr>
            <p:spPr>
              <a:xfrm>
                <a:off x="846736" y="3040828"/>
                <a:ext cx="3583859" cy="2247741"/>
              </a:xfrm>
              <a:custGeom>
                <a:avLst/>
                <a:gdLst>
                  <a:gd name="connsiteX0" fmla="*/ 0 w 3542852"/>
                  <a:gd name="connsiteY0" fmla="*/ 1344706 h 2151530"/>
                  <a:gd name="connsiteX1" fmla="*/ 225911 w 3542852"/>
                  <a:gd name="connsiteY1" fmla="*/ 2151530 h 2151530"/>
                  <a:gd name="connsiteX2" fmla="*/ 1714052 w 3542852"/>
                  <a:gd name="connsiteY2" fmla="*/ 1864659 h 2151530"/>
                  <a:gd name="connsiteX3" fmla="*/ 2761130 w 3542852"/>
                  <a:gd name="connsiteY3" fmla="*/ 1341120 h 2151530"/>
                  <a:gd name="connsiteX4" fmla="*/ 3542852 w 3542852"/>
                  <a:gd name="connsiteY4" fmla="*/ 692076 h 2151530"/>
                  <a:gd name="connsiteX5" fmla="*/ 3506993 w 3542852"/>
                  <a:gd name="connsiteY5" fmla="*/ 0 h 2151530"/>
                  <a:gd name="connsiteX6" fmla="*/ 0 w 3542852"/>
                  <a:gd name="connsiteY6" fmla="*/ 1344706 h 2151530"/>
                  <a:gd name="connsiteX0" fmla="*/ 24603 w 3567455"/>
                  <a:gd name="connsiteY0" fmla="*/ 1344706 h 2151530"/>
                  <a:gd name="connsiteX1" fmla="*/ 250514 w 3567455"/>
                  <a:gd name="connsiteY1" fmla="*/ 2151530 h 2151530"/>
                  <a:gd name="connsiteX2" fmla="*/ 1738655 w 3567455"/>
                  <a:gd name="connsiteY2" fmla="*/ 1864659 h 2151530"/>
                  <a:gd name="connsiteX3" fmla="*/ 2785733 w 3567455"/>
                  <a:gd name="connsiteY3" fmla="*/ 1341120 h 2151530"/>
                  <a:gd name="connsiteX4" fmla="*/ 3567455 w 3567455"/>
                  <a:gd name="connsiteY4" fmla="*/ 692076 h 2151530"/>
                  <a:gd name="connsiteX5" fmla="*/ 3531596 w 3567455"/>
                  <a:gd name="connsiteY5" fmla="*/ 0 h 2151530"/>
                  <a:gd name="connsiteX6" fmla="*/ 24603 w 3567455"/>
                  <a:gd name="connsiteY6" fmla="*/ 1344706 h 2151530"/>
                  <a:gd name="connsiteX0" fmla="*/ 28218 w 3571070"/>
                  <a:gd name="connsiteY0" fmla="*/ 1344706 h 2151530"/>
                  <a:gd name="connsiteX1" fmla="*/ 254129 w 3571070"/>
                  <a:gd name="connsiteY1" fmla="*/ 2151530 h 2151530"/>
                  <a:gd name="connsiteX2" fmla="*/ 1742270 w 3571070"/>
                  <a:gd name="connsiteY2" fmla="*/ 1864659 h 2151530"/>
                  <a:gd name="connsiteX3" fmla="*/ 2789348 w 3571070"/>
                  <a:gd name="connsiteY3" fmla="*/ 1341120 h 2151530"/>
                  <a:gd name="connsiteX4" fmla="*/ 3571070 w 3571070"/>
                  <a:gd name="connsiteY4" fmla="*/ 692076 h 2151530"/>
                  <a:gd name="connsiteX5" fmla="*/ 3535211 w 3571070"/>
                  <a:gd name="connsiteY5" fmla="*/ 0 h 2151530"/>
                  <a:gd name="connsiteX6" fmla="*/ 28218 w 3571070"/>
                  <a:gd name="connsiteY6" fmla="*/ 1344706 h 2151530"/>
                  <a:gd name="connsiteX0" fmla="*/ 28218 w 3571070"/>
                  <a:gd name="connsiteY0" fmla="*/ 1344706 h 2223832"/>
                  <a:gd name="connsiteX1" fmla="*/ 254129 w 3571070"/>
                  <a:gd name="connsiteY1" fmla="*/ 2151530 h 2223832"/>
                  <a:gd name="connsiteX2" fmla="*/ 1742270 w 3571070"/>
                  <a:gd name="connsiteY2" fmla="*/ 1864659 h 2223832"/>
                  <a:gd name="connsiteX3" fmla="*/ 2789348 w 3571070"/>
                  <a:gd name="connsiteY3" fmla="*/ 1341120 h 2223832"/>
                  <a:gd name="connsiteX4" fmla="*/ 3571070 w 3571070"/>
                  <a:gd name="connsiteY4" fmla="*/ 692076 h 2223832"/>
                  <a:gd name="connsiteX5" fmla="*/ 3535211 w 3571070"/>
                  <a:gd name="connsiteY5" fmla="*/ 0 h 2223832"/>
                  <a:gd name="connsiteX6" fmla="*/ 28218 w 3571070"/>
                  <a:gd name="connsiteY6" fmla="*/ 1344706 h 2223832"/>
                  <a:gd name="connsiteX0" fmla="*/ 28218 w 3571070"/>
                  <a:gd name="connsiteY0" fmla="*/ 1344706 h 2247741"/>
                  <a:gd name="connsiteX1" fmla="*/ 254129 w 3571070"/>
                  <a:gd name="connsiteY1" fmla="*/ 2151530 h 2247741"/>
                  <a:gd name="connsiteX2" fmla="*/ 1742270 w 3571070"/>
                  <a:gd name="connsiteY2" fmla="*/ 1864659 h 2247741"/>
                  <a:gd name="connsiteX3" fmla="*/ 2789348 w 3571070"/>
                  <a:gd name="connsiteY3" fmla="*/ 1341120 h 2247741"/>
                  <a:gd name="connsiteX4" fmla="*/ 3571070 w 3571070"/>
                  <a:gd name="connsiteY4" fmla="*/ 692076 h 2247741"/>
                  <a:gd name="connsiteX5" fmla="*/ 3535211 w 3571070"/>
                  <a:gd name="connsiteY5" fmla="*/ 0 h 2247741"/>
                  <a:gd name="connsiteX6" fmla="*/ 28218 w 3571070"/>
                  <a:gd name="connsiteY6" fmla="*/ 1344706 h 2247741"/>
                  <a:gd name="connsiteX0" fmla="*/ 28218 w 3571070"/>
                  <a:gd name="connsiteY0" fmla="*/ 1344706 h 2247741"/>
                  <a:gd name="connsiteX1" fmla="*/ 254129 w 3571070"/>
                  <a:gd name="connsiteY1" fmla="*/ 2151530 h 2247741"/>
                  <a:gd name="connsiteX2" fmla="*/ 1742270 w 3571070"/>
                  <a:gd name="connsiteY2" fmla="*/ 1864659 h 2247741"/>
                  <a:gd name="connsiteX3" fmla="*/ 2789348 w 3571070"/>
                  <a:gd name="connsiteY3" fmla="*/ 1341120 h 2247741"/>
                  <a:gd name="connsiteX4" fmla="*/ 3571070 w 3571070"/>
                  <a:gd name="connsiteY4" fmla="*/ 692076 h 2247741"/>
                  <a:gd name="connsiteX5" fmla="*/ 3535211 w 3571070"/>
                  <a:gd name="connsiteY5" fmla="*/ 0 h 2247741"/>
                  <a:gd name="connsiteX6" fmla="*/ 28218 w 3571070"/>
                  <a:gd name="connsiteY6" fmla="*/ 1344706 h 2247741"/>
                  <a:gd name="connsiteX0" fmla="*/ 28218 w 3571070"/>
                  <a:gd name="connsiteY0" fmla="*/ 1344706 h 2247741"/>
                  <a:gd name="connsiteX1" fmla="*/ 254129 w 3571070"/>
                  <a:gd name="connsiteY1" fmla="*/ 2151530 h 2247741"/>
                  <a:gd name="connsiteX2" fmla="*/ 1742270 w 3571070"/>
                  <a:gd name="connsiteY2" fmla="*/ 1864659 h 2247741"/>
                  <a:gd name="connsiteX3" fmla="*/ 2789348 w 3571070"/>
                  <a:gd name="connsiteY3" fmla="*/ 1341120 h 2247741"/>
                  <a:gd name="connsiteX4" fmla="*/ 3571070 w 3571070"/>
                  <a:gd name="connsiteY4" fmla="*/ 692076 h 2247741"/>
                  <a:gd name="connsiteX5" fmla="*/ 3535211 w 3571070"/>
                  <a:gd name="connsiteY5" fmla="*/ 0 h 2247741"/>
                  <a:gd name="connsiteX6" fmla="*/ 28218 w 3571070"/>
                  <a:gd name="connsiteY6" fmla="*/ 1344706 h 2247741"/>
                  <a:gd name="connsiteX0" fmla="*/ 28218 w 3571070"/>
                  <a:gd name="connsiteY0" fmla="*/ 1344706 h 2247741"/>
                  <a:gd name="connsiteX1" fmla="*/ 254129 w 3571070"/>
                  <a:gd name="connsiteY1" fmla="*/ 2151530 h 2247741"/>
                  <a:gd name="connsiteX2" fmla="*/ 1742270 w 3571070"/>
                  <a:gd name="connsiteY2" fmla="*/ 1864659 h 2247741"/>
                  <a:gd name="connsiteX3" fmla="*/ 2789348 w 3571070"/>
                  <a:gd name="connsiteY3" fmla="*/ 1341120 h 2247741"/>
                  <a:gd name="connsiteX4" fmla="*/ 3571070 w 3571070"/>
                  <a:gd name="connsiteY4" fmla="*/ 692076 h 2247741"/>
                  <a:gd name="connsiteX5" fmla="*/ 3535211 w 3571070"/>
                  <a:gd name="connsiteY5" fmla="*/ 0 h 2247741"/>
                  <a:gd name="connsiteX6" fmla="*/ 28218 w 3571070"/>
                  <a:gd name="connsiteY6" fmla="*/ 1344706 h 2247741"/>
                  <a:gd name="connsiteX0" fmla="*/ 28218 w 3571070"/>
                  <a:gd name="connsiteY0" fmla="*/ 1344706 h 2247741"/>
                  <a:gd name="connsiteX1" fmla="*/ 254129 w 3571070"/>
                  <a:gd name="connsiteY1" fmla="*/ 2151530 h 2247741"/>
                  <a:gd name="connsiteX2" fmla="*/ 1742270 w 3571070"/>
                  <a:gd name="connsiteY2" fmla="*/ 1864659 h 2247741"/>
                  <a:gd name="connsiteX3" fmla="*/ 2789348 w 3571070"/>
                  <a:gd name="connsiteY3" fmla="*/ 1341120 h 2247741"/>
                  <a:gd name="connsiteX4" fmla="*/ 3571070 w 3571070"/>
                  <a:gd name="connsiteY4" fmla="*/ 692076 h 2247741"/>
                  <a:gd name="connsiteX5" fmla="*/ 3535211 w 3571070"/>
                  <a:gd name="connsiteY5" fmla="*/ 0 h 2247741"/>
                  <a:gd name="connsiteX6" fmla="*/ 28218 w 3571070"/>
                  <a:gd name="connsiteY6" fmla="*/ 1344706 h 2247741"/>
                  <a:gd name="connsiteX0" fmla="*/ 28218 w 3571070"/>
                  <a:gd name="connsiteY0" fmla="*/ 1344706 h 2247741"/>
                  <a:gd name="connsiteX1" fmla="*/ 254129 w 3571070"/>
                  <a:gd name="connsiteY1" fmla="*/ 2151530 h 2247741"/>
                  <a:gd name="connsiteX2" fmla="*/ 1742270 w 3571070"/>
                  <a:gd name="connsiteY2" fmla="*/ 1864659 h 2247741"/>
                  <a:gd name="connsiteX3" fmla="*/ 2789348 w 3571070"/>
                  <a:gd name="connsiteY3" fmla="*/ 1341120 h 2247741"/>
                  <a:gd name="connsiteX4" fmla="*/ 3571070 w 3571070"/>
                  <a:gd name="connsiteY4" fmla="*/ 692076 h 2247741"/>
                  <a:gd name="connsiteX5" fmla="*/ 3535211 w 3571070"/>
                  <a:gd name="connsiteY5" fmla="*/ 0 h 2247741"/>
                  <a:gd name="connsiteX6" fmla="*/ 28218 w 3571070"/>
                  <a:gd name="connsiteY6" fmla="*/ 1344706 h 2247741"/>
                  <a:gd name="connsiteX0" fmla="*/ 28218 w 3586324"/>
                  <a:gd name="connsiteY0" fmla="*/ 1344706 h 2247741"/>
                  <a:gd name="connsiteX1" fmla="*/ 254129 w 3586324"/>
                  <a:gd name="connsiteY1" fmla="*/ 2151530 h 2247741"/>
                  <a:gd name="connsiteX2" fmla="*/ 1742270 w 3586324"/>
                  <a:gd name="connsiteY2" fmla="*/ 1864659 h 2247741"/>
                  <a:gd name="connsiteX3" fmla="*/ 2789348 w 3586324"/>
                  <a:gd name="connsiteY3" fmla="*/ 1341120 h 2247741"/>
                  <a:gd name="connsiteX4" fmla="*/ 3571070 w 3586324"/>
                  <a:gd name="connsiteY4" fmla="*/ 692076 h 2247741"/>
                  <a:gd name="connsiteX5" fmla="*/ 3535211 w 3586324"/>
                  <a:gd name="connsiteY5" fmla="*/ 0 h 2247741"/>
                  <a:gd name="connsiteX6" fmla="*/ 28218 w 3586324"/>
                  <a:gd name="connsiteY6" fmla="*/ 1344706 h 2247741"/>
                  <a:gd name="connsiteX0" fmla="*/ 28218 w 3574416"/>
                  <a:gd name="connsiteY0" fmla="*/ 1344706 h 2247741"/>
                  <a:gd name="connsiteX1" fmla="*/ 254129 w 3574416"/>
                  <a:gd name="connsiteY1" fmla="*/ 2151530 h 2247741"/>
                  <a:gd name="connsiteX2" fmla="*/ 1742270 w 3574416"/>
                  <a:gd name="connsiteY2" fmla="*/ 1864659 h 2247741"/>
                  <a:gd name="connsiteX3" fmla="*/ 2789348 w 3574416"/>
                  <a:gd name="connsiteY3" fmla="*/ 1341120 h 2247741"/>
                  <a:gd name="connsiteX4" fmla="*/ 3556727 w 3574416"/>
                  <a:gd name="connsiteY4" fmla="*/ 684904 h 2247741"/>
                  <a:gd name="connsiteX5" fmla="*/ 3535211 w 3574416"/>
                  <a:gd name="connsiteY5" fmla="*/ 0 h 2247741"/>
                  <a:gd name="connsiteX6" fmla="*/ 28218 w 3574416"/>
                  <a:gd name="connsiteY6" fmla="*/ 1344706 h 2247741"/>
                  <a:gd name="connsiteX0" fmla="*/ 28218 w 3582280"/>
                  <a:gd name="connsiteY0" fmla="*/ 1344706 h 2247741"/>
                  <a:gd name="connsiteX1" fmla="*/ 254129 w 3582280"/>
                  <a:gd name="connsiteY1" fmla="*/ 2151530 h 2247741"/>
                  <a:gd name="connsiteX2" fmla="*/ 1742270 w 3582280"/>
                  <a:gd name="connsiteY2" fmla="*/ 1864659 h 2247741"/>
                  <a:gd name="connsiteX3" fmla="*/ 2789348 w 3582280"/>
                  <a:gd name="connsiteY3" fmla="*/ 1341120 h 2247741"/>
                  <a:gd name="connsiteX4" fmla="*/ 3556727 w 3582280"/>
                  <a:gd name="connsiteY4" fmla="*/ 684904 h 2247741"/>
                  <a:gd name="connsiteX5" fmla="*/ 3535211 w 3582280"/>
                  <a:gd name="connsiteY5" fmla="*/ 0 h 2247741"/>
                  <a:gd name="connsiteX6" fmla="*/ 28218 w 3582280"/>
                  <a:gd name="connsiteY6" fmla="*/ 1344706 h 2247741"/>
                  <a:gd name="connsiteX0" fmla="*/ 28218 w 3582280"/>
                  <a:gd name="connsiteY0" fmla="*/ 1344706 h 2247741"/>
                  <a:gd name="connsiteX1" fmla="*/ 254129 w 3582280"/>
                  <a:gd name="connsiteY1" fmla="*/ 2151530 h 2247741"/>
                  <a:gd name="connsiteX2" fmla="*/ 1742270 w 3582280"/>
                  <a:gd name="connsiteY2" fmla="*/ 1864659 h 2247741"/>
                  <a:gd name="connsiteX3" fmla="*/ 2789348 w 3582280"/>
                  <a:gd name="connsiteY3" fmla="*/ 1341120 h 2247741"/>
                  <a:gd name="connsiteX4" fmla="*/ 3556727 w 3582280"/>
                  <a:gd name="connsiteY4" fmla="*/ 684904 h 2247741"/>
                  <a:gd name="connsiteX5" fmla="*/ 3535211 w 3582280"/>
                  <a:gd name="connsiteY5" fmla="*/ 0 h 2247741"/>
                  <a:gd name="connsiteX6" fmla="*/ 28218 w 3582280"/>
                  <a:gd name="connsiteY6" fmla="*/ 1344706 h 2247741"/>
                  <a:gd name="connsiteX0" fmla="*/ 28218 w 3583859"/>
                  <a:gd name="connsiteY0" fmla="*/ 1344706 h 2247741"/>
                  <a:gd name="connsiteX1" fmla="*/ 254129 w 3583859"/>
                  <a:gd name="connsiteY1" fmla="*/ 2151530 h 2247741"/>
                  <a:gd name="connsiteX2" fmla="*/ 1742270 w 3583859"/>
                  <a:gd name="connsiteY2" fmla="*/ 1864659 h 2247741"/>
                  <a:gd name="connsiteX3" fmla="*/ 2789348 w 3583859"/>
                  <a:gd name="connsiteY3" fmla="*/ 1341120 h 2247741"/>
                  <a:gd name="connsiteX4" fmla="*/ 3556727 w 3583859"/>
                  <a:gd name="connsiteY4" fmla="*/ 684904 h 2247741"/>
                  <a:gd name="connsiteX5" fmla="*/ 3535211 w 3583859"/>
                  <a:gd name="connsiteY5" fmla="*/ 0 h 2247741"/>
                  <a:gd name="connsiteX6" fmla="*/ 28218 w 3583859"/>
                  <a:gd name="connsiteY6" fmla="*/ 1344706 h 2247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83859" h="2247741">
                    <a:moveTo>
                      <a:pt x="28218" y="1344706"/>
                    </a:moveTo>
                    <a:cubicBezTo>
                      <a:pt x="-75772" y="1861073"/>
                      <a:pt x="132209" y="2026024"/>
                      <a:pt x="254129" y="2151530"/>
                    </a:cubicBezTo>
                    <a:cubicBezTo>
                      <a:pt x="595983" y="2392979"/>
                      <a:pt x="1217536" y="2135991"/>
                      <a:pt x="1742270" y="1864659"/>
                    </a:cubicBezTo>
                    <a:cubicBezTo>
                      <a:pt x="2299278" y="1503680"/>
                      <a:pt x="2408049" y="1440329"/>
                      <a:pt x="2789348" y="1341120"/>
                    </a:cubicBezTo>
                    <a:cubicBezTo>
                      <a:pt x="3254317" y="1221591"/>
                      <a:pt x="3468275" y="1084133"/>
                      <a:pt x="3556727" y="684904"/>
                    </a:cubicBezTo>
                    <a:cubicBezTo>
                      <a:pt x="3623664" y="253404"/>
                      <a:pt x="3547164" y="230692"/>
                      <a:pt x="3535211" y="0"/>
                    </a:cubicBezTo>
                    <a:lnTo>
                      <a:pt x="28218" y="134470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508131" y="3737659"/>
                <a:ext cx="45720" cy="45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851708" y="2736028"/>
                <a:ext cx="3527595" cy="2280542"/>
              </a:xfrm>
              <a:custGeom>
                <a:avLst/>
                <a:gdLst>
                  <a:gd name="connsiteX0" fmla="*/ 2101327 w 3230880"/>
                  <a:gd name="connsiteY0" fmla="*/ 0 h 2277036"/>
                  <a:gd name="connsiteX1" fmla="*/ 0 w 3230880"/>
                  <a:gd name="connsiteY1" fmla="*/ 1276574 h 2277036"/>
                  <a:gd name="connsiteX2" fmla="*/ 182880 w 3230880"/>
                  <a:gd name="connsiteY2" fmla="*/ 2277036 h 2277036"/>
                  <a:gd name="connsiteX3" fmla="*/ 2026024 w 3230880"/>
                  <a:gd name="connsiteY3" fmla="*/ 1602890 h 2277036"/>
                  <a:gd name="connsiteX4" fmla="*/ 3230880 w 3230880"/>
                  <a:gd name="connsiteY4" fmla="*/ 799652 h 2277036"/>
                  <a:gd name="connsiteX5" fmla="*/ 3162749 w 3230880"/>
                  <a:gd name="connsiteY5" fmla="*/ 3586 h 2277036"/>
                  <a:gd name="connsiteX6" fmla="*/ 2101327 w 3230880"/>
                  <a:gd name="connsiteY6" fmla="*/ 0 h 2277036"/>
                  <a:gd name="connsiteX0" fmla="*/ 2293727 w 3423280"/>
                  <a:gd name="connsiteY0" fmla="*/ 0 h 2277036"/>
                  <a:gd name="connsiteX1" fmla="*/ 192400 w 3423280"/>
                  <a:gd name="connsiteY1" fmla="*/ 1276574 h 2277036"/>
                  <a:gd name="connsiteX2" fmla="*/ 375280 w 3423280"/>
                  <a:gd name="connsiteY2" fmla="*/ 2277036 h 2277036"/>
                  <a:gd name="connsiteX3" fmla="*/ 2218424 w 3423280"/>
                  <a:gd name="connsiteY3" fmla="*/ 1602890 h 2277036"/>
                  <a:gd name="connsiteX4" fmla="*/ 3423280 w 3423280"/>
                  <a:gd name="connsiteY4" fmla="*/ 799652 h 2277036"/>
                  <a:gd name="connsiteX5" fmla="*/ 3355149 w 3423280"/>
                  <a:gd name="connsiteY5" fmla="*/ 3586 h 2277036"/>
                  <a:gd name="connsiteX6" fmla="*/ 2293727 w 3423280"/>
                  <a:gd name="connsiteY6" fmla="*/ 0 h 2277036"/>
                  <a:gd name="connsiteX0" fmla="*/ 2397100 w 3526653"/>
                  <a:gd name="connsiteY0" fmla="*/ 0 h 2277036"/>
                  <a:gd name="connsiteX1" fmla="*/ 295773 w 3526653"/>
                  <a:gd name="connsiteY1" fmla="*/ 1276574 h 2277036"/>
                  <a:gd name="connsiteX2" fmla="*/ 478653 w 3526653"/>
                  <a:gd name="connsiteY2" fmla="*/ 2277036 h 2277036"/>
                  <a:gd name="connsiteX3" fmla="*/ 2321797 w 3526653"/>
                  <a:gd name="connsiteY3" fmla="*/ 1602890 h 2277036"/>
                  <a:gd name="connsiteX4" fmla="*/ 3526653 w 3526653"/>
                  <a:gd name="connsiteY4" fmla="*/ 799652 h 2277036"/>
                  <a:gd name="connsiteX5" fmla="*/ 3458522 w 3526653"/>
                  <a:gd name="connsiteY5" fmla="*/ 3586 h 2277036"/>
                  <a:gd name="connsiteX6" fmla="*/ 2397100 w 3526653"/>
                  <a:gd name="connsiteY6" fmla="*/ 0 h 2277036"/>
                  <a:gd name="connsiteX0" fmla="*/ 2397100 w 3526653"/>
                  <a:gd name="connsiteY0" fmla="*/ 0 h 2279822"/>
                  <a:gd name="connsiteX1" fmla="*/ 295773 w 3526653"/>
                  <a:gd name="connsiteY1" fmla="*/ 1276574 h 2279822"/>
                  <a:gd name="connsiteX2" fmla="*/ 478653 w 3526653"/>
                  <a:gd name="connsiteY2" fmla="*/ 2277036 h 2279822"/>
                  <a:gd name="connsiteX3" fmla="*/ 2321797 w 3526653"/>
                  <a:gd name="connsiteY3" fmla="*/ 1602890 h 2279822"/>
                  <a:gd name="connsiteX4" fmla="*/ 3526653 w 3526653"/>
                  <a:gd name="connsiteY4" fmla="*/ 799652 h 2279822"/>
                  <a:gd name="connsiteX5" fmla="*/ 3458522 w 3526653"/>
                  <a:gd name="connsiteY5" fmla="*/ 3586 h 2279822"/>
                  <a:gd name="connsiteX6" fmla="*/ 2397100 w 3526653"/>
                  <a:gd name="connsiteY6" fmla="*/ 0 h 2279822"/>
                  <a:gd name="connsiteX0" fmla="*/ 2397100 w 3526653"/>
                  <a:gd name="connsiteY0" fmla="*/ 0 h 2280542"/>
                  <a:gd name="connsiteX1" fmla="*/ 295773 w 3526653"/>
                  <a:gd name="connsiteY1" fmla="*/ 1276574 h 2280542"/>
                  <a:gd name="connsiteX2" fmla="*/ 478653 w 3526653"/>
                  <a:gd name="connsiteY2" fmla="*/ 2277036 h 2280542"/>
                  <a:gd name="connsiteX3" fmla="*/ 2321797 w 3526653"/>
                  <a:gd name="connsiteY3" fmla="*/ 1602890 h 2280542"/>
                  <a:gd name="connsiteX4" fmla="*/ 3526653 w 3526653"/>
                  <a:gd name="connsiteY4" fmla="*/ 799652 h 2280542"/>
                  <a:gd name="connsiteX5" fmla="*/ 3458522 w 3526653"/>
                  <a:gd name="connsiteY5" fmla="*/ 3586 h 2280542"/>
                  <a:gd name="connsiteX6" fmla="*/ 2397100 w 3526653"/>
                  <a:gd name="connsiteY6" fmla="*/ 0 h 2280542"/>
                  <a:gd name="connsiteX0" fmla="*/ 2397100 w 3526653"/>
                  <a:gd name="connsiteY0" fmla="*/ 0 h 2280542"/>
                  <a:gd name="connsiteX1" fmla="*/ 295773 w 3526653"/>
                  <a:gd name="connsiteY1" fmla="*/ 1276574 h 2280542"/>
                  <a:gd name="connsiteX2" fmla="*/ 478653 w 3526653"/>
                  <a:gd name="connsiteY2" fmla="*/ 2277036 h 2280542"/>
                  <a:gd name="connsiteX3" fmla="*/ 2321797 w 3526653"/>
                  <a:gd name="connsiteY3" fmla="*/ 1602890 h 2280542"/>
                  <a:gd name="connsiteX4" fmla="*/ 3526653 w 3526653"/>
                  <a:gd name="connsiteY4" fmla="*/ 799652 h 2280542"/>
                  <a:gd name="connsiteX5" fmla="*/ 3458522 w 3526653"/>
                  <a:gd name="connsiteY5" fmla="*/ 3586 h 2280542"/>
                  <a:gd name="connsiteX6" fmla="*/ 2397100 w 3526653"/>
                  <a:gd name="connsiteY6" fmla="*/ 0 h 2280542"/>
                  <a:gd name="connsiteX0" fmla="*/ 2397100 w 3494380"/>
                  <a:gd name="connsiteY0" fmla="*/ 0 h 2280542"/>
                  <a:gd name="connsiteX1" fmla="*/ 295773 w 3494380"/>
                  <a:gd name="connsiteY1" fmla="*/ 1276574 h 2280542"/>
                  <a:gd name="connsiteX2" fmla="*/ 478653 w 3494380"/>
                  <a:gd name="connsiteY2" fmla="*/ 2277036 h 2280542"/>
                  <a:gd name="connsiteX3" fmla="*/ 2321797 w 3494380"/>
                  <a:gd name="connsiteY3" fmla="*/ 1602890 h 2280542"/>
                  <a:gd name="connsiteX4" fmla="*/ 3494380 w 3494380"/>
                  <a:gd name="connsiteY4" fmla="*/ 813996 h 2280542"/>
                  <a:gd name="connsiteX5" fmla="*/ 3458522 w 3494380"/>
                  <a:gd name="connsiteY5" fmla="*/ 3586 h 2280542"/>
                  <a:gd name="connsiteX6" fmla="*/ 2397100 w 3494380"/>
                  <a:gd name="connsiteY6" fmla="*/ 0 h 2280542"/>
                  <a:gd name="connsiteX0" fmla="*/ 2397100 w 3494380"/>
                  <a:gd name="connsiteY0" fmla="*/ 0 h 2280542"/>
                  <a:gd name="connsiteX1" fmla="*/ 295773 w 3494380"/>
                  <a:gd name="connsiteY1" fmla="*/ 1276574 h 2280542"/>
                  <a:gd name="connsiteX2" fmla="*/ 478653 w 3494380"/>
                  <a:gd name="connsiteY2" fmla="*/ 2277036 h 2280542"/>
                  <a:gd name="connsiteX3" fmla="*/ 2321797 w 3494380"/>
                  <a:gd name="connsiteY3" fmla="*/ 1602890 h 2280542"/>
                  <a:gd name="connsiteX4" fmla="*/ 3494380 w 3494380"/>
                  <a:gd name="connsiteY4" fmla="*/ 813996 h 2280542"/>
                  <a:gd name="connsiteX5" fmla="*/ 3458522 w 3494380"/>
                  <a:gd name="connsiteY5" fmla="*/ 3586 h 2280542"/>
                  <a:gd name="connsiteX6" fmla="*/ 2397100 w 3494380"/>
                  <a:gd name="connsiteY6" fmla="*/ 0 h 2280542"/>
                  <a:gd name="connsiteX0" fmla="*/ 2397100 w 3515690"/>
                  <a:gd name="connsiteY0" fmla="*/ 0 h 2280542"/>
                  <a:gd name="connsiteX1" fmla="*/ 295773 w 3515690"/>
                  <a:gd name="connsiteY1" fmla="*/ 1276574 h 2280542"/>
                  <a:gd name="connsiteX2" fmla="*/ 478653 w 3515690"/>
                  <a:gd name="connsiteY2" fmla="*/ 2277036 h 2280542"/>
                  <a:gd name="connsiteX3" fmla="*/ 2321797 w 3515690"/>
                  <a:gd name="connsiteY3" fmla="*/ 1602890 h 2280542"/>
                  <a:gd name="connsiteX4" fmla="*/ 3494380 w 3515690"/>
                  <a:gd name="connsiteY4" fmla="*/ 813996 h 2280542"/>
                  <a:gd name="connsiteX5" fmla="*/ 3458522 w 3515690"/>
                  <a:gd name="connsiteY5" fmla="*/ 3586 h 2280542"/>
                  <a:gd name="connsiteX6" fmla="*/ 2397100 w 3515690"/>
                  <a:gd name="connsiteY6" fmla="*/ 0 h 2280542"/>
                  <a:gd name="connsiteX0" fmla="*/ 2397100 w 3527595"/>
                  <a:gd name="connsiteY0" fmla="*/ 0 h 2280542"/>
                  <a:gd name="connsiteX1" fmla="*/ 295773 w 3527595"/>
                  <a:gd name="connsiteY1" fmla="*/ 1276574 h 2280542"/>
                  <a:gd name="connsiteX2" fmla="*/ 478653 w 3527595"/>
                  <a:gd name="connsiteY2" fmla="*/ 2277036 h 2280542"/>
                  <a:gd name="connsiteX3" fmla="*/ 2321797 w 3527595"/>
                  <a:gd name="connsiteY3" fmla="*/ 1602890 h 2280542"/>
                  <a:gd name="connsiteX4" fmla="*/ 3494380 w 3527595"/>
                  <a:gd name="connsiteY4" fmla="*/ 813996 h 2280542"/>
                  <a:gd name="connsiteX5" fmla="*/ 3458522 w 3527595"/>
                  <a:gd name="connsiteY5" fmla="*/ 3586 h 2280542"/>
                  <a:gd name="connsiteX6" fmla="*/ 2397100 w 3527595"/>
                  <a:gd name="connsiteY6" fmla="*/ 0 h 2280542"/>
                  <a:gd name="connsiteX0" fmla="*/ 2397100 w 3527595"/>
                  <a:gd name="connsiteY0" fmla="*/ 0 h 2280542"/>
                  <a:gd name="connsiteX1" fmla="*/ 295773 w 3527595"/>
                  <a:gd name="connsiteY1" fmla="*/ 1276574 h 2280542"/>
                  <a:gd name="connsiteX2" fmla="*/ 478653 w 3527595"/>
                  <a:gd name="connsiteY2" fmla="*/ 2277036 h 2280542"/>
                  <a:gd name="connsiteX3" fmla="*/ 2321797 w 3527595"/>
                  <a:gd name="connsiteY3" fmla="*/ 1602890 h 2280542"/>
                  <a:gd name="connsiteX4" fmla="*/ 3494380 w 3527595"/>
                  <a:gd name="connsiteY4" fmla="*/ 813996 h 2280542"/>
                  <a:gd name="connsiteX5" fmla="*/ 3458522 w 3527595"/>
                  <a:gd name="connsiteY5" fmla="*/ 3586 h 2280542"/>
                  <a:gd name="connsiteX6" fmla="*/ 2397100 w 3527595"/>
                  <a:gd name="connsiteY6" fmla="*/ 0 h 2280542"/>
                  <a:gd name="connsiteX0" fmla="*/ 2397100 w 3527595"/>
                  <a:gd name="connsiteY0" fmla="*/ 0 h 2280542"/>
                  <a:gd name="connsiteX1" fmla="*/ 295773 w 3527595"/>
                  <a:gd name="connsiteY1" fmla="*/ 1276574 h 2280542"/>
                  <a:gd name="connsiteX2" fmla="*/ 478653 w 3527595"/>
                  <a:gd name="connsiteY2" fmla="*/ 2277036 h 2280542"/>
                  <a:gd name="connsiteX3" fmla="*/ 2321797 w 3527595"/>
                  <a:gd name="connsiteY3" fmla="*/ 1602890 h 2280542"/>
                  <a:gd name="connsiteX4" fmla="*/ 3494380 w 3527595"/>
                  <a:gd name="connsiteY4" fmla="*/ 813996 h 2280542"/>
                  <a:gd name="connsiteX5" fmla="*/ 3458522 w 3527595"/>
                  <a:gd name="connsiteY5" fmla="*/ 3586 h 2280542"/>
                  <a:gd name="connsiteX6" fmla="*/ 2397100 w 3527595"/>
                  <a:gd name="connsiteY6" fmla="*/ 0 h 2280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27595" h="2280542">
                    <a:moveTo>
                      <a:pt x="2397100" y="0"/>
                    </a:moveTo>
                    <a:cubicBezTo>
                      <a:pt x="1650041" y="733911"/>
                      <a:pt x="996215" y="851049"/>
                      <a:pt x="295773" y="1276574"/>
                    </a:cubicBezTo>
                    <a:cubicBezTo>
                      <a:pt x="-202665" y="1627991"/>
                      <a:pt x="-23371" y="2147944"/>
                      <a:pt x="478653" y="2277036"/>
                    </a:cubicBezTo>
                    <a:cubicBezTo>
                      <a:pt x="974700" y="2321262"/>
                      <a:pt x="1718173" y="1938768"/>
                      <a:pt x="2321797" y="1602890"/>
                    </a:cubicBezTo>
                    <a:cubicBezTo>
                      <a:pt x="2813064" y="1317215"/>
                      <a:pt x="3347359" y="1433159"/>
                      <a:pt x="3494380" y="813996"/>
                    </a:cubicBezTo>
                    <a:cubicBezTo>
                      <a:pt x="3554145" y="490071"/>
                      <a:pt x="3527849" y="298824"/>
                      <a:pt x="3458522" y="3586"/>
                    </a:cubicBezTo>
                    <a:lnTo>
                      <a:pt x="2397100" y="0"/>
                    </a:lnTo>
                    <a:close/>
                  </a:path>
                </a:pathLst>
              </a:custGeom>
              <a:solidFill>
                <a:srgbClr val="3516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1466354" y="3868063"/>
                <a:ext cx="739937" cy="457404"/>
              </a:xfrm>
              <a:custGeom>
                <a:avLst/>
                <a:gdLst>
                  <a:gd name="connsiteX0" fmla="*/ 154193 w 753035"/>
                  <a:gd name="connsiteY0" fmla="*/ 0 h 412376"/>
                  <a:gd name="connsiteX1" fmla="*/ 702833 w 753035"/>
                  <a:gd name="connsiteY1" fmla="*/ 279699 h 412376"/>
                  <a:gd name="connsiteX2" fmla="*/ 753035 w 753035"/>
                  <a:gd name="connsiteY2" fmla="*/ 326315 h 412376"/>
                  <a:gd name="connsiteX3" fmla="*/ 566569 w 753035"/>
                  <a:gd name="connsiteY3" fmla="*/ 412376 h 412376"/>
                  <a:gd name="connsiteX4" fmla="*/ 441063 w 753035"/>
                  <a:gd name="connsiteY4" fmla="*/ 200809 h 412376"/>
                  <a:gd name="connsiteX5" fmla="*/ 154193 w 753035"/>
                  <a:gd name="connsiteY5" fmla="*/ 107576 h 412376"/>
                  <a:gd name="connsiteX6" fmla="*/ 0 w 753035"/>
                  <a:gd name="connsiteY6" fmla="*/ 86061 h 412376"/>
                  <a:gd name="connsiteX7" fmla="*/ 154193 w 753035"/>
                  <a:gd name="connsiteY7" fmla="*/ 0 h 412376"/>
                  <a:gd name="connsiteX0" fmla="*/ 154193 w 753035"/>
                  <a:gd name="connsiteY0" fmla="*/ 6910 h 419286"/>
                  <a:gd name="connsiteX1" fmla="*/ 702833 w 753035"/>
                  <a:gd name="connsiteY1" fmla="*/ 286609 h 419286"/>
                  <a:gd name="connsiteX2" fmla="*/ 753035 w 753035"/>
                  <a:gd name="connsiteY2" fmla="*/ 333225 h 419286"/>
                  <a:gd name="connsiteX3" fmla="*/ 566569 w 753035"/>
                  <a:gd name="connsiteY3" fmla="*/ 419286 h 419286"/>
                  <a:gd name="connsiteX4" fmla="*/ 441063 w 753035"/>
                  <a:gd name="connsiteY4" fmla="*/ 207719 h 419286"/>
                  <a:gd name="connsiteX5" fmla="*/ 154193 w 753035"/>
                  <a:gd name="connsiteY5" fmla="*/ 114486 h 419286"/>
                  <a:gd name="connsiteX6" fmla="*/ 0 w 753035"/>
                  <a:gd name="connsiteY6" fmla="*/ 92971 h 419286"/>
                  <a:gd name="connsiteX7" fmla="*/ 154193 w 753035"/>
                  <a:gd name="connsiteY7" fmla="*/ 6910 h 419286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49074"/>
                  <a:gd name="connsiteX1" fmla="*/ 703176 w 753378"/>
                  <a:gd name="connsiteY1" fmla="*/ 287780 h 449074"/>
                  <a:gd name="connsiteX2" fmla="*/ 753378 w 753378"/>
                  <a:gd name="connsiteY2" fmla="*/ 334396 h 449074"/>
                  <a:gd name="connsiteX3" fmla="*/ 566912 w 753378"/>
                  <a:gd name="connsiteY3" fmla="*/ 420457 h 449074"/>
                  <a:gd name="connsiteX4" fmla="*/ 441406 w 753378"/>
                  <a:gd name="connsiteY4" fmla="*/ 208890 h 449074"/>
                  <a:gd name="connsiteX5" fmla="*/ 154536 w 753378"/>
                  <a:gd name="connsiteY5" fmla="*/ 115657 h 449074"/>
                  <a:gd name="connsiteX6" fmla="*/ 343 w 753378"/>
                  <a:gd name="connsiteY6" fmla="*/ 94142 h 449074"/>
                  <a:gd name="connsiteX7" fmla="*/ 154536 w 753378"/>
                  <a:gd name="connsiteY7" fmla="*/ 8081 h 449074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9811 h 437272"/>
                  <a:gd name="connsiteX1" fmla="*/ 699590 w 753378"/>
                  <a:gd name="connsiteY1" fmla="*/ 296682 h 437272"/>
                  <a:gd name="connsiteX2" fmla="*/ 753378 w 753378"/>
                  <a:gd name="connsiteY2" fmla="*/ 318197 h 437272"/>
                  <a:gd name="connsiteX3" fmla="*/ 566912 w 753378"/>
                  <a:gd name="connsiteY3" fmla="*/ 404258 h 437272"/>
                  <a:gd name="connsiteX4" fmla="*/ 441406 w 753378"/>
                  <a:gd name="connsiteY4" fmla="*/ 192691 h 437272"/>
                  <a:gd name="connsiteX5" fmla="*/ 154536 w 753378"/>
                  <a:gd name="connsiteY5" fmla="*/ 99458 h 437272"/>
                  <a:gd name="connsiteX6" fmla="*/ 343 w 753378"/>
                  <a:gd name="connsiteY6" fmla="*/ 77943 h 437272"/>
                  <a:gd name="connsiteX7" fmla="*/ 154536 w 753378"/>
                  <a:gd name="connsiteY7" fmla="*/ 9811 h 437272"/>
                  <a:gd name="connsiteX0" fmla="*/ 154464 w 753306"/>
                  <a:gd name="connsiteY0" fmla="*/ 26206 h 453667"/>
                  <a:gd name="connsiteX1" fmla="*/ 699518 w 753306"/>
                  <a:gd name="connsiteY1" fmla="*/ 313077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3306"/>
                  <a:gd name="connsiteY0" fmla="*/ 26206 h 453667"/>
                  <a:gd name="connsiteX1" fmla="*/ 699518 w 753306"/>
                  <a:gd name="connsiteY1" fmla="*/ 313077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3306"/>
                  <a:gd name="connsiteY0" fmla="*/ 26206 h 453667"/>
                  <a:gd name="connsiteX1" fmla="*/ 663659 w 753306"/>
                  <a:gd name="connsiteY1" fmla="*/ 287976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4186"/>
                  <a:gd name="connsiteY0" fmla="*/ 26206 h 455979"/>
                  <a:gd name="connsiteX1" fmla="*/ 663659 w 754186"/>
                  <a:gd name="connsiteY1" fmla="*/ 287976 h 455979"/>
                  <a:gd name="connsiteX2" fmla="*/ 753306 w 754186"/>
                  <a:gd name="connsiteY2" fmla="*/ 334592 h 455979"/>
                  <a:gd name="connsiteX3" fmla="*/ 566840 w 754186"/>
                  <a:gd name="connsiteY3" fmla="*/ 420653 h 455979"/>
                  <a:gd name="connsiteX4" fmla="*/ 441334 w 754186"/>
                  <a:gd name="connsiteY4" fmla="*/ 209086 h 455979"/>
                  <a:gd name="connsiteX5" fmla="*/ 154464 w 754186"/>
                  <a:gd name="connsiteY5" fmla="*/ 115853 h 455979"/>
                  <a:gd name="connsiteX6" fmla="*/ 271 w 754186"/>
                  <a:gd name="connsiteY6" fmla="*/ 94338 h 455979"/>
                  <a:gd name="connsiteX7" fmla="*/ 154464 w 754186"/>
                  <a:gd name="connsiteY7" fmla="*/ 26206 h 455979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9937" h="457404">
                    <a:moveTo>
                      <a:pt x="154464" y="26206"/>
                    </a:moveTo>
                    <a:cubicBezTo>
                      <a:pt x="254869" y="51307"/>
                      <a:pt x="466434" y="29791"/>
                      <a:pt x="649315" y="273632"/>
                    </a:cubicBezTo>
                    <a:cubicBezTo>
                      <a:pt x="687565" y="317858"/>
                      <a:pt x="732986" y="304709"/>
                      <a:pt x="738962" y="341764"/>
                    </a:cubicBezTo>
                    <a:cubicBezTo>
                      <a:pt x="752111" y="417068"/>
                      <a:pt x="628995" y="510300"/>
                      <a:pt x="566840" y="420653"/>
                    </a:cubicBezTo>
                    <a:cubicBezTo>
                      <a:pt x="525005" y="350131"/>
                      <a:pt x="540543" y="297537"/>
                      <a:pt x="441334" y="209086"/>
                    </a:cubicBezTo>
                    <a:cubicBezTo>
                      <a:pt x="345711" y="149321"/>
                      <a:pt x="282360" y="103901"/>
                      <a:pt x="154464" y="115853"/>
                    </a:cubicBezTo>
                    <a:cubicBezTo>
                      <a:pt x="103066" y="108681"/>
                      <a:pt x="8639" y="155298"/>
                      <a:pt x="271" y="94338"/>
                    </a:cubicBezTo>
                    <a:cubicBezTo>
                      <a:pt x="-5705" y="47722"/>
                      <a:pt x="88723" y="-45512"/>
                      <a:pt x="154464" y="262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9" name="Freeform 98"/>
              <p:cNvSpPr/>
              <p:nvPr/>
            </p:nvSpPr>
            <p:spPr>
              <a:xfrm>
                <a:off x="1829275" y="3678757"/>
                <a:ext cx="680843" cy="420874"/>
              </a:xfrm>
              <a:custGeom>
                <a:avLst/>
                <a:gdLst>
                  <a:gd name="connsiteX0" fmla="*/ 154193 w 753035"/>
                  <a:gd name="connsiteY0" fmla="*/ 0 h 412376"/>
                  <a:gd name="connsiteX1" fmla="*/ 702833 w 753035"/>
                  <a:gd name="connsiteY1" fmla="*/ 279699 h 412376"/>
                  <a:gd name="connsiteX2" fmla="*/ 753035 w 753035"/>
                  <a:gd name="connsiteY2" fmla="*/ 326315 h 412376"/>
                  <a:gd name="connsiteX3" fmla="*/ 566569 w 753035"/>
                  <a:gd name="connsiteY3" fmla="*/ 412376 h 412376"/>
                  <a:gd name="connsiteX4" fmla="*/ 441063 w 753035"/>
                  <a:gd name="connsiteY4" fmla="*/ 200809 h 412376"/>
                  <a:gd name="connsiteX5" fmla="*/ 154193 w 753035"/>
                  <a:gd name="connsiteY5" fmla="*/ 107576 h 412376"/>
                  <a:gd name="connsiteX6" fmla="*/ 0 w 753035"/>
                  <a:gd name="connsiteY6" fmla="*/ 86061 h 412376"/>
                  <a:gd name="connsiteX7" fmla="*/ 154193 w 753035"/>
                  <a:gd name="connsiteY7" fmla="*/ 0 h 412376"/>
                  <a:gd name="connsiteX0" fmla="*/ 154193 w 753035"/>
                  <a:gd name="connsiteY0" fmla="*/ 6910 h 419286"/>
                  <a:gd name="connsiteX1" fmla="*/ 702833 w 753035"/>
                  <a:gd name="connsiteY1" fmla="*/ 286609 h 419286"/>
                  <a:gd name="connsiteX2" fmla="*/ 753035 w 753035"/>
                  <a:gd name="connsiteY2" fmla="*/ 333225 h 419286"/>
                  <a:gd name="connsiteX3" fmla="*/ 566569 w 753035"/>
                  <a:gd name="connsiteY3" fmla="*/ 419286 h 419286"/>
                  <a:gd name="connsiteX4" fmla="*/ 441063 w 753035"/>
                  <a:gd name="connsiteY4" fmla="*/ 207719 h 419286"/>
                  <a:gd name="connsiteX5" fmla="*/ 154193 w 753035"/>
                  <a:gd name="connsiteY5" fmla="*/ 114486 h 419286"/>
                  <a:gd name="connsiteX6" fmla="*/ 0 w 753035"/>
                  <a:gd name="connsiteY6" fmla="*/ 92971 h 419286"/>
                  <a:gd name="connsiteX7" fmla="*/ 154193 w 753035"/>
                  <a:gd name="connsiteY7" fmla="*/ 6910 h 419286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49074"/>
                  <a:gd name="connsiteX1" fmla="*/ 703176 w 753378"/>
                  <a:gd name="connsiteY1" fmla="*/ 287780 h 449074"/>
                  <a:gd name="connsiteX2" fmla="*/ 753378 w 753378"/>
                  <a:gd name="connsiteY2" fmla="*/ 334396 h 449074"/>
                  <a:gd name="connsiteX3" fmla="*/ 566912 w 753378"/>
                  <a:gd name="connsiteY3" fmla="*/ 420457 h 449074"/>
                  <a:gd name="connsiteX4" fmla="*/ 441406 w 753378"/>
                  <a:gd name="connsiteY4" fmla="*/ 208890 h 449074"/>
                  <a:gd name="connsiteX5" fmla="*/ 154536 w 753378"/>
                  <a:gd name="connsiteY5" fmla="*/ 115657 h 449074"/>
                  <a:gd name="connsiteX6" fmla="*/ 343 w 753378"/>
                  <a:gd name="connsiteY6" fmla="*/ 94142 h 449074"/>
                  <a:gd name="connsiteX7" fmla="*/ 154536 w 753378"/>
                  <a:gd name="connsiteY7" fmla="*/ 8081 h 449074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9811 h 437272"/>
                  <a:gd name="connsiteX1" fmla="*/ 699590 w 753378"/>
                  <a:gd name="connsiteY1" fmla="*/ 296682 h 437272"/>
                  <a:gd name="connsiteX2" fmla="*/ 753378 w 753378"/>
                  <a:gd name="connsiteY2" fmla="*/ 318197 h 437272"/>
                  <a:gd name="connsiteX3" fmla="*/ 566912 w 753378"/>
                  <a:gd name="connsiteY3" fmla="*/ 404258 h 437272"/>
                  <a:gd name="connsiteX4" fmla="*/ 441406 w 753378"/>
                  <a:gd name="connsiteY4" fmla="*/ 192691 h 437272"/>
                  <a:gd name="connsiteX5" fmla="*/ 154536 w 753378"/>
                  <a:gd name="connsiteY5" fmla="*/ 99458 h 437272"/>
                  <a:gd name="connsiteX6" fmla="*/ 343 w 753378"/>
                  <a:gd name="connsiteY6" fmla="*/ 77943 h 437272"/>
                  <a:gd name="connsiteX7" fmla="*/ 154536 w 753378"/>
                  <a:gd name="connsiteY7" fmla="*/ 9811 h 437272"/>
                  <a:gd name="connsiteX0" fmla="*/ 154464 w 753306"/>
                  <a:gd name="connsiteY0" fmla="*/ 26206 h 453667"/>
                  <a:gd name="connsiteX1" fmla="*/ 699518 w 753306"/>
                  <a:gd name="connsiteY1" fmla="*/ 313077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3306"/>
                  <a:gd name="connsiteY0" fmla="*/ 26206 h 453667"/>
                  <a:gd name="connsiteX1" fmla="*/ 699518 w 753306"/>
                  <a:gd name="connsiteY1" fmla="*/ 313077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3306"/>
                  <a:gd name="connsiteY0" fmla="*/ 26206 h 453667"/>
                  <a:gd name="connsiteX1" fmla="*/ 663659 w 753306"/>
                  <a:gd name="connsiteY1" fmla="*/ 287976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4186"/>
                  <a:gd name="connsiteY0" fmla="*/ 26206 h 455979"/>
                  <a:gd name="connsiteX1" fmla="*/ 663659 w 754186"/>
                  <a:gd name="connsiteY1" fmla="*/ 287976 h 455979"/>
                  <a:gd name="connsiteX2" fmla="*/ 753306 w 754186"/>
                  <a:gd name="connsiteY2" fmla="*/ 334592 h 455979"/>
                  <a:gd name="connsiteX3" fmla="*/ 566840 w 754186"/>
                  <a:gd name="connsiteY3" fmla="*/ 420653 h 455979"/>
                  <a:gd name="connsiteX4" fmla="*/ 441334 w 754186"/>
                  <a:gd name="connsiteY4" fmla="*/ 209086 h 455979"/>
                  <a:gd name="connsiteX5" fmla="*/ 154464 w 754186"/>
                  <a:gd name="connsiteY5" fmla="*/ 115853 h 455979"/>
                  <a:gd name="connsiteX6" fmla="*/ 271 w 754186"/>
                  <a:gd name="connsiteY6" fmla="*/ 94338 h 455979"/>
                  <a:gd name="connsiteX7" fmla="*/ 154464 w 754186"/>
                  <a:gd name="connsiteY7" fmla="*/ 26206 h 455979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9937" h="457404">
                    <a:moveTo>
                      <a:pt x="154464" y="26206"/>
                    </a:moveTo>
                    <a:cubicBezTo>
                      <a:pt x="254869" y="51307"/>
                      <a:pt x="466434" y="29791"/>
                      <a:pt x="649315" y="273632"/>
                    </a:cubicBezTo>
                    <a:cubicBezTo>
                      <a:pt x="687565" y="317858"/>
                      <a:pt x="732986" y="304709"/>
                      <a:pt x="738962" y="341764"/>
                    </a:cubicBezTo>
                    <a:cubicBezTo>
                      <a:pt x="752111" y="417068"/>
                      <a:pt x="628995" y="510300"/>
                      <a:pt x="566840" y="420653"/>
                    </a:cubicBezTo>
                    <a:cubicBezTo>
                      <a:pt x="525005" y="350131"/>
                      <a:pt x="540543" y="297537"/>
                      <a:pt x="441334" y="209086"/>
                    </a:cubicBezTo>
                    <a:cubicBezTo>
                      <a:pt x="345711" y="149321"/>
                      <a:pt x="282360" y="103901"/>
                      <a:pt x="154464" y="115853"/>
                    </a:cubicBezTo>
                    <a:cubicBezTo>
                      <a:pt x="103066" y="108681"/>
                      <a:pt x="8639" y="155298"/>
                      <a:pt x="271" y="94338"/>
                    </a:cubicBezTo>
                    <a:cubicBezTo>
                      <a:pt x="-5705" y="47722"/>
                      <a:pt x="88723" y="-45512"/>
                      <a:pt x="154464" y="262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0" name="Freeform 99"/>
              <p:cNvSpPr/>
              <p:nvPr/>
            </p:nvSpPr>
            <p:spPr>
              <a:xfrm>
                <a:off x="2227829" y="3469712"/>
                <a:ext cx="593986" cy="367182"/>
              </a:xfrm>
              <a:custGeom>
                <a:avLst/>
                <a:gdLst>
                  <a:gd name="connsiteX0" fmla="*/ 154193 w 753035"/>
                  <a:gd name="connsiteY0" fmla="*/ 0 h 412376"/>
                  <a:gd name="connsiteX1" fmla="*/ 702833 w 753035"/>
                  <a:gd name="connsiteY1" fmla="*/ 279699 h 412376"/>
                  <a:gd name="connsiteX2" fmla="*/ 753035 w 753035"/>
                  <a:gd name="connsiteY2" fmla="*/ 326315 h 412376"/>
                  <a:gd name="connsiteX3" fmla="*/ 566569 w 753035"/>
                  <a:gd name="connsiteY3" fmla="*/ 412376 h 412376"/>
                  <a:gd name="connsiteX4" fmla="*/ 441063 w 753035"/>
                  <a:gd name="connsiteY4" fmla="*/ 200809 h 412376"/>
                  <a:gd name="connsiteX5" fmla="*/ 154193 w 753035"/>
                  <a:gd name="connsiteY5" fmla="*/ 107576 h 412376"/>
                  <a:gd name="connsiteX6" fmla="*/ 0 w 753035"/>
                  <a:gd name="connsiteY6" fmla="*/ 86061 h 412376"/>
                  <a:gd name="connsiteX7" fmla="*/ 154193 w 753035"/>
                  <a:gd name="connsiteY7" fmla="*/ 0 h 412376"/>
                  <a:gd name="connsiteX0" fmla="*/ 154193 w 753035"/>
                  <a:gd name="connsiteY0" fmla="*/ 6910 h 419286"/>
                  <a:gd name="connsiteX1" fmla="*/ 702833 w 753035"/>
                  <a:gd name="connsiteY1" fmla="*/ 286609 h 419286"/>
                  <a:gd name="connsiteX2" fmla="*/ 753035 w 753035"/>
                  <a:gd name="connsiteY2" fmla="*/ 333225 h 419286"/>
                  <a:gd name="connsiteX3" fmla="*/ 566569 w 753035"/>
                  <a:gd name="connsiteY3" fmla="*/ 419286 h 419286"/>
                  <a:gd name="connsiteX4" fmla="*/ 441063 w 753035"/>
                  <a:gd name="connsiteY4" fmla="*/ 207719 h 419286"/>
                  <a:gd name="connsiteX5" fmla="*/ 154193 w 753035"/>
                  <a:gd name="connsiteY5" fmla="*/ 114486 h 419286"/>
                  <a:gd name="connsiteX6" fmla="*/ 0 w 753035"/>
                  <a:gd name="connsiteY6" fmla="*/ 92971 h 419286"/>
                  <a:gd name="connsiteX7" fmla="*/ 154193 w 753035"/>
                  <a:gd name="connsiteY7" fmla="*/ 6910 h 419286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49074"/>
                  <a:gd name="connsiteX1" fmla="*/ 703176 w 753378"/>
                  <a:gd name="connsiteY1" fmla="*/ 287780 h 449074"/>
                  <a:gd name="connsiteX2" fmla="*/ 753378 w 753378"/>
                  <a:gd name="connsiteY2" fmla="*/ 334396 h 449074"/>
                  <a:gd name="connsiteX3" fmla="*/ 566912 w 753378"/>
                  <a:gd name="connsiteY3" fmla="*/ 420457 h 449074"/>
                  <a:gd name="connsiteX4" fmla="*/ 441406 w 753378"/>
                  <a:gd name="connsiteY4" fmla="*/ 208890 h 449074"/>
                  <a:gd name="connsiteX5" fmla="*/ 154536 w 753378"/>
                  <a:gd name="connsiteY5" fmla="*/ 115657 h 449074"/>
                  <a:gd name="connsiteX6" fmla="*/ 343 w 753378"/>
                  <a:gd name="connsiteY6" fmla="*/ 94142 h 449074"/>
                  <a:gd name="connsiteX7" fmla="*/ 154536 w 753378"/>
                  <a:gd name="connsiteY7" fmla="*/ 8081 h 449074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9811 h 437272"/>
                  <a:gd name="connsiteX1" fmla="*/ 699590 w 753378"/>
                  <a:gd name="connsiteY1" fmla="*/ 296682 h 437272"/>
                  <a:gd name="connsiteX2" fmla="*/ 753378 w 753378"/>
                  <a:gd name="connsiteY2" fmla="*/ 318197 h 437272"/>
                  <a:gd name="connsiteX3" fmla="*/ 566912 w 753378"/>
                  <a:gd name="connsiteY3" fmla="*/ 404258 h 437272"/>
                  <a:gd name="connsiteX4" fmla="*/ 441406 w 753378"/>
                  <a:gd name="connsiteY4" fmla="*/ 192691 h 437272"/>
                  <a:gd name="connsiteX5" fmla="*/ 154536 w 753378"/>
                  <a:gd name="connsiteY5" fmla="*/ 99458 h 437272"/>
                  <a:gd name="connsiteX6" fmla="*/ 343 w 753378"/>
                  <a:gd name="connsiteY6" fmla="*/ 77943 h 437272"/>
                  <a:gd name="connsiteX7" fmla="*/ 154536 w 753378"/>
                  <a:gd name="connsiteY7" fmla="*/ 9811 h 437272"/>
                  <a:gd name="connsiteX0" fmla="*/ 154464 w 753306"/>
                  <a:gd name="connsiteY0" fmla="*/ 26206 h 453667"/>
                  <a:gd name="connsiteX1" fmla="*/ 699518 w 753306"/>
                  <a:gd name="connsiteY1" fmla="*/ 313077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3306"/>
                  <a:gd name="connsiteY0" fmla="*/ 26206 h 453667"/>
                  <a:gd name="connsiteX1" fmla="*/ 699518 w 753306"/>
                  <a:gd name="connsiteY1" fmla="*/ 313077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3306"/>
                  <a:gd name="connsiteY0" fmla="*/ 26206 h 453667"/>
                  <a:gd name="connsiteX1" fmla="*/ 663659 w 753306"/>
                  <a:gd name="connsiteY1" fmla="*/ 287976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4186"/>
                  <a:gd name="connsiteY0" fmla="*/ 26206 h 455979"/>
                  <a:gd name="connsiteX1" fmla="*/ 663659 w 754186"/>
                  <a:gd name="connsiteY1" fmla="*/ 287976 h 455979"/>
                  <a:gd name="connsiteX2" fmla="*/ 753306 w 754186"/>
                  <a:gd name="connsiteY2" fmla="*/ 334592 h 455979"/>
                  <a:gd name="connsiteX3" fmla="*/ 566840 w 754186"/>
                  <a:gd name="connsiteY3" fmla="*/ 420653 h 455979"/>
                  <a:gd name="connsiteX4" fmla="*/ 441334 w 754186"/>
                  <a:gd name="connsiteY4" fmla="*/ 209086 h 455979"/>
                  <a:gd name="connsiteX5" fmla="*/ 154464 w 754186"/>
                  <a:gd name="connsiteY5" fmla="*/ 115853 h 455979"/>
                  <a:gd name="connsiteX6" fmla="*/ 271 w 754186"/>
                  <a:gd name="connsiteY6" fmla="*/ 94338 h 455979"/>
                  <a:gd name="connsiteX7" fmla="*/ 154464 w 754186"/>
                  <a:gd name="connsiteY7" fmla="*/ 26206 h 455979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9937" h="457404">
                    <a:moveTo>
                      <a:pt x="154464" y="26206"/>
                    </a:moveTo>
                    <a:cubicBezTo>
                      <a:pt x="254869" y="51307"/>
                      <a:pt x="466434" y="29791"/>
                      <a:pt x="649315" y="273632"/>
                    </a:cubicBezTo>
                    <a:cubicBezTo>
                      <a:pt x="687565" y="317858"/>
                      <a:pt x="732986" y="304709"/>
                      <a:pt x="738962" y="341764"/>
                    </a:cubicBezTo>
                    <a:cubicBezTo>
                      <a:pt x="752111" y="417068"/>
                      <a:pt x="628995" y="510300"/>
                      <a:pt x="566840" y="420653"/>
                    </a:cubicBezTo>
                    <a:cubicBezTo>
                      <a:pt x="525005" y="350131"/>
                      <a:pt x="540543" y="297537"/>
                      <a:pt x="441334" y="209086"/>
                    </a:cubicBezTo>
                    <a:cubicBezTo>
                      <a:pt x="345711" y="149321"/>
                      <a:pt x="282360" y="103901"/>
                      <a:pt x="154464" y="115853"/>
                    </a:cubicBezTo>
                    <a:cubicBezTo>
                      <a:pt x="103066" y="108681"/>
                      <a:pt x="8639" y="155298"/>
                      <a:pt x="271" y="94338"/>
                    </a:cubicBezTo>
                    <a:cubicBezTo>
                      <a:pt x="-5705" y="47722"/>
                      <a:pt x="88723" y="-45512"/>
                      <a:pt x="154464" y="262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" name="Freeform 100"/>
              <p:cNvSpPr/>
              <p:nvPr/>
            </p:nvSpPr>
            <p:spPr>
              <a:xfrm>
                <a:off x="2546306" y="3286121"/>
                <a:ext cx="583534" cy="360721"/>
              </a:xfrm>
              <a:custGeom>
                <a:avLst/>
                <a:gdLst>
                  <a:gd name="connsiteX0" fmla="*/ 154193 w 753035"/>
                  <a:gd name="connsiteY0" fmla="*/ 0 h 412376"/>
                  <a:gd name="connsiteX1" fmla="*/ 702833 w 753035"/>
                  <a:gd name="connsiteY1" fmla="*/ 279699 h 412376"/>
                  <a:gd name="connsiteX2" fmla="*/ 753035 w 753035"/>
                  <a:gd name="connsiteY2" fmla="*/ 326315 h 412376"/>
                  <a:gd name="connsiteX3" fmla="*/ 566569 w 753035"/>
                  <a:gd name="connsiteY3" fmla="*/ 412376 h 412376"/>
                  <a:gd name="connsiteX4" fmla="*/ 441063 w 753035"/>
                  <a:gd name="connsiteY4" fmla="*/ 200809 h 412376"/>
                  <a:gd name="connsiteX5" fmla="*/ 154193 w 753035"/>
                  <a:gd name="connsiteY5" fmla="*/ 107576 h 412376"/>
                  <a:gd name="connsiteX6" fmla="*/ 0 w 753035"/>
                  <a:gd name="connsiteY6" fmla="*/ 86061 h 412376"/>
                  <a:gd name="connsiteX7" fmla="*/ 154193 w 753035"/>
                  <a:gd name="connsiteY7" fmla="*/ 0 h 412376"/>
                  <a:gd name="connsiteX0" fmla="*/ 154193 w 753035"/>
                  <a:gd name="connsiteY0" fmla="*/ 6910 h 419286"/>
                  <a:gd name="connsiteX1" fmla="*/ 702833 w 753035"/>
                  <a:gd name="connsiteY1" fmla="*/ 286609 h 419286"/>
                  <a:gd name="connsiteX2" fmla="*/ 753035 w 753035"/>
                  <a:gd name="connsiteY2" fmla="*/ 333225 h 419286"/>
                  <a:gd name="connsiteX3" fmla="*/ 566569 w 753035"/>
                  <a:gd name="connsiteY3" fmla="*/ 419286 h 419286"/>
                  <a:gd name="connsiteX4" fmla="*/ 441063 w 753035"/>
                  <a:gd name="connsiteY4" fmla="*/ 207719 h 419286"/>
                  <a:gd name="connsiteX5" fmla="*/ 154193 w 753035"/>
                  <a:gd name="connsiteY5" fmla="*/ 114486 h 419286"/>
                  <a:gd name="connsiteX6" fmla="*/ 0 w 753035"/>
                  <a:gd name="connsiteY6" fmla="*/ 92971 h 419286"/>
                  <a:gd name="connsiteX7" fmla="*/ 154193 w 753035"/>
                  <a:gd name="connsiteY7" fmla="*/ 6910 h 419286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49074"/>
                  <a:gd name="connsiteX1" fmla="*/ 703176 w 753378"/>
                  <a:gd name="connsiteY1" fmla="*/ 287780 h 449074"/>
                  <a:gd name="connsiteX2" fmla="*/ 753378 w 753378"/>
                  <a:gd name="connsiteY2" fmla="*/ 334396 h 449074"/>
                  <a:gd name="connsiteX3" fmla="*/ 566912 w 753378"/>
                  <a:gd name="connsiteY3" fmla="*/ 420457 h 449074"/>
                  <a:gd name="connsiteX4" fmla="*/ 441406 w 753378"/>
                  <a:gd name="connsiteY4" fmla="*/ 208890 h 449074"/>
                  <a:gd name="connsiteX5" fmla="*/ 154536 w 753378"/>
                  <a:gd name="connsiteY5" fmla="*/ 115657 h 449074"/>
                  <a:gd name="connsiteX6" fmla="*/ 343 w 753378"/>
                  <a:gd name="connsiteY6" fmla="*/ 94142 h 449074"/>
                  <a:gd name="connsiteX7" fmla="*/ 154536 w 753378"/>
                  <a:gd name="connsiteY7" fmla="*/ 8081 h 449074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9811 h 437272"/>
                  <a:gd name="connsiteX1" fmla="*/ 699590 w 753378"/>
                  <a:gd name="connsiteY1" fmla="*/ 296682 h 437272"/>
                  <a:gd name="connsiteX2" fmla="*/ 753378 w 753378"/>
                  <a:gd name="connsiteY2" fmla="*/ 318197 h 437272"/>
                  <a:gd name="connsiteX3" fmla="*/ 566912 w 753378"/>
                  <a:gd name="connsiteY3" fmla="*/ 404258 h 437272"/>
                  <a:gd name="connsiteX4" fmla="*/ 441406 w 753378"/>
                  <a:gd name="connsiteY4" fmla="*/ 192691 h 437272"/>
                  <a:gd name="connsiteX5" fmla="*/ 154536 w 753378"/>
                  <a:gd name="connsiteY5" fmla="*/ 99458 h 437272"/>
                  <a:gd name="connsiteX6" fmla="*/ 343 w 753378"/>
                  <a:gd name="connsiteY6" fmla="*/ 77943 h 437272"/>
                  <a:gd name="connsiteX7" fmla="*/ 154536 w 753378"/>
                  <a:gd name="connsiteY7" fmla="*/ 9811 h 437272"/>
                  <a:gd name="connsiteX0" fmla="*/ 154464 w 753306"/>
                  <a:gd name="connsiteY0" fmla="*/ 26206 h 453667"/>
                  <a:gd name="connsiteX1" fmla="*/ 699518 w 753306"/>
                  <a:gd name="connsiteY1" fmla="*/ 313077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3306"/>
                  <a:gd name="connsiteY0" fmla="*/ 26206 h 453667"/>
                  <a:gd name="connsiteX1" fmla="*/ 699518 w 753306"/>
                  <a:gd name="connsiteY1" fmla="*/ 313077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3306"/>
                  <a:gd name="connsiteY0" fmla="*/ 26206 h 453667"/>
                  <a:gd name="connsiteX1" fmla="*/ 663659 w 753306"/>
                  <a:gd name="connsiteY1" fmla="*/ 287976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4186"/>
                  <a:gd name="connsiteY0" fmla="*/ 26206 h 455979"/>
                  <a:gd name="connsiteX1" fmla="*/ 663659 w 754186"/>
                  <a:gd name="connsiteY1" fmla="*/ 287976 h 455979"/>
                  <a:gd name="connsiteX2" fmla="*/ 753306 w 754186"/>
                  <a:gd name="connsiteY2" fmla="*/ 334592 h 455979"/>
                  <a:gd name="connsiteX3" fmla="*/ 566840 w 754186"/>
                  <a:gd name="connsiteY3" fmla="*/ 420653 h 455979"/>
                  <a:gd name="connsiteX4" fmla="*/ 441334 w 754186"/>
                  <a:gd name="connsiteY4" fmla="*/ 209086 h 455979"/>
                  <a:gd name="connsiteX5" fmla="*/ 154464 w 754186"/>
                  <a:gd name="connsiteY5" fmla="*/ 115853 h 455979"/>
                  <a:gd name="connsiteX6" fmla="*/ 271 w 754186"/>
                  <a:gd name="connsiteY6" fmla="*/ 94338 h 455979"/>
                  <a:gd name="connsiteX7" fmla="*/ 154464 w 754186"/>
                  <a:gd name="connsiteY7" fmla="*/ 26206 h 455979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9937" h="457404">
                    <a:moveTo>
                      <a:pt x="154464" y="26206"/>
                    </a:moveTo>
                    <a:cubicBezTo>
                      <a:pt x="254869" y="51307"/>
                      <a:pt x="466434" y="29791"/>
                      <a:pt x="649315" y="273632"/>
                    </a:cubicBezTo>
                    <a:cubicBezTo>
                      <a:pt x="687565" y="317858"/>
                      <a:pt x="732986" y="304709"/>
                      <a:pt x="738962" y="341764"/>
                    </a:cubicBezTo>
                    <a:cubicBezTo>
                      <a:pt x="752111" y="417068"/>
                      <a:pt x="628995" y="510300"/>
                      <a:pt x="566840" y="420653"/>
                    </a:cubicBezTo>
                    <a:cubicBezTo>
                      <a:pt x="525005" y="350131"/>
                      <a:pt x="540543" y="297537"/>
                      <a:pt x="441334" y="209086"/>
                    </a:cubicBezTo>
                    <a:cubicBezTo>
                      <a:pt x="345711" y="149321"/>
                      <a:pt x="282360" y="103901"/>
                      <a:pt x="154464" y="115853"/>
                    </a:cubicBezTo>
                    <a:cubicBezTo>
                      <a:pt x="103066" y="108681"/>
                      <a:pt x="8639" y="155298"/>
                      <a:pt x="271" y="94338"/>
                    </a:cubicBezTo>
                    <a:cubicBezTo>
                      <a:pt x="-5705" y="47722"/>
                      <a:pt x="88723" y="-45512"/>
                      <a:pt x="154464" y="262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2891840" y="3068710"/>
                <a:ext cx="529181" cy="327122"/>
              </a:xfrm>
              <a:custGeom>
                <a:avLst/>
                <a:gdLst>
                  <a:gd name="connsiteX0" fmla="*/ 154193 w 753035"/>
                  <a:gd name="connsiteY0" fmla="*/ 0 h 412376"/>
                  <a:gd name="connsiteX1" fmla="*/ 702833 w 753035"/>
                  <a:gd name="connsiteY1" fmla="*/ 279699 h 412376"/>
                  <a:gd name="connsiteX2" fmla="*/ 753035 w 753035"/>
                  <a:gd name="connsiteY2" fmla="*/ 326315 h 412376"/>
                  <a:gd name="connsiteX3" fmla="*/ 566569 w 753035"/>
                  <a:gd name="connsiteY3" fmla="*/ 412376 h 412376"/>
                  <a:gd name="connsiteX4" fmla="*/ 441063 w 753035"/>
                  <a:gd name="connsiteY4" fmla="*/ 200809 h 412376"/>
                  <a:gd name="connsiteX5" fmla="*/ 154193 w 753035"/>
                  <a:gd name="connsiteY5" fmla="*/ 107576 h 412376"/>
                  <a:gd name="connsiteX6" fmla="*/ 0 w 753035"/>
                  <a:gd name="connsiteY6" fmla="*/ 86061 h 412376"/>
                  <a:gd name="connsiteX7" fmla="*/ 154193 w 753035"/>
                  <a:gd name="connsiteY7" fmla="*/ 0 h 412376"/>
                  <a:gd name="connsiteX0" fmla="*/ 154193 w 753035"/>
                  <a:gd name="connsiteY0" fmla="*/ 6910 h 419286"/>
                  <a:gd name="connsiteX1" fmla="*/ 702833 w 753035"/>
                  <a:gd name="connsiteY1" fmla="*/ 286609 h 419286"/>
                  <a:gd name="connsiteX2" fmla="*/ 753035 w 753035"/>
                  <a:gd name="connsiteY2" fmla="*/ 333225 h 419286"/>
                  <a:gd name="connsiteX3" fmla="*/ 566569 w 753035"/>
                  <a:gd name="connsiteY3" fmla="*/ 419286 h 419286"/>
                  <a:gd name="connsiteX4" fmla="*/ 441063 w 753035"/>
                  <a:gd name="connsiteY4" fmla="*/ 207719 h 419286"/>
                  <a:gd name="connsiteX5" fmla="*/ 154193 w 753035"/>
                  <a:gd name="connsiteY5" fmla="*/ 114486 h 419286"/>
                  <a:gd name="connsiteX6" fmla="*/ 0 w 753035"/>
                  <a:gd name="connsiteY6" fmla="*/ 92971 h 419286"/>
                  <a:gd name="connsiteX7" fmla="*/ 154193 w 753035"/>
                  <a:gd name="connsiteY7" fmla="*/ 6910 h 419286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20457"/>
                  <a:gd name="connsiteX1" fmla="*/ 703176 w 753378"/>
                  <a:gd name="connsiteY1" fmla="*/ 287780 h 420457"/>
                  <a:gd name="connsiteX2" fmla="*/ 753378 w 753378"/>
                  <a:gd name="connsiteY2" fmla="*/ 334396 h 420457"/>
                  <a:gd name="connsiteX3" fmla="*/ 566912 w 753378"/>
                  <a:gd name="connsiteY3" fmla="*/ 420457 h 420457"/>
                  <a:gd name="connsiteX4" fmla="*/ 441406 w 753378"/>
                  <a:gd name="connsiteY4" fmla="*/ 208890 h 420457"/>
                  <a:gd name="connsiteX5" fmla="*/ 154536 w 753378"/>
                  <a:gd name="connsiteY5" fmla="*/ 115657 h 420457"/>
                  <a:gd name="connsiteX6" fmla="*/ 343 w 753378"/>
                  <a:gd name="connsiteY6" fmla="*/ 94142 h 420457"/>
                  <a:gd name="connsiteX7" fmla="*/ 154536 w 753378"/>
                  <a:gd name="connsiteY7" fmla="*/ 8081 h 420457"/>
                  <a:gd name="connsiteX0" fmla="*/ 154536 w 753378"/>
                  <a:gd name="connsiteY0" fmla="*/ 8081 h 449074"/>
                  <a:gd name="connsiteX1" fmla="*/ 703176 w 753378"/>
                  <a:gd name="connsiteY1" fmla="*/ 287780 h 449074"/>
                  <a:gd name="connsiteX2" fmla="*/ 753378 w 753378"/>
                  <a:gd name="connsiteY2" fmla="*/ 334396 h 449074"/>
                  <a:gd name="connsiteX3" fmla="*/ 566912 w 753378"/>
                  <a:gd name="connsiteY3" fmla="*/ 420457 h 449074"/>
                  <a:gd name="connsiteX4" fmla="*/ 441406 w 753378"/>
                  <a:gd name="connsiteY4" fmla="*/ 208890 h 449074"/>
                  <a:gd name="connsiteX5" fmla="*/ 154536 w 753378"/>
                  <a:gd name="connsiteY5" fmla="*/ 115657 h 449074"/>
                  <a:gd name="connsiteX6" fmla="*/ 343 w 753378"/>
                  <a:gd name="connsiteY6" fmla="*/ 94142 h 449074"/>
                  <a:gd name="connsiteX7" fmla="*/ 154536 w 753378"/>
                  <a:gd name="connsiteY7" fmla="*/ 8081 h 449074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703176 w 753378"/>
                  <a:gd name="connsiteY1" fmla="*/ 287780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8081 h 453471"/>
                  <a:gd name="connsiteX1" fmla="*/ 699590 w 753378"/>
                  <a:gd name="connsiteY1" fmla="*/ 312881 h 453471"/>
                  <a:gd name="connsiteX2" fmla="*/ 753378 w 753378"/>
                  <a:gd name="connsiteY2" fmla="*/ 334396 h 453471"/>
                  <a:gd name="connsiteX3" fmla="*/ 566912 w 753378"/>
                  <a:gd name="connsiteY3" fmla="*/ 420457 h 453471"/>
                  <a:gd name="connsiteX4" fmla="*/ 441406 w 753378"/>
                  <a:gd name="connsiteY4" fmla="*/ 208890 h 453471"/>
                  <a:gd name="connsiteX5" fmla="*/ 154536 w 753378"/>
                  <a:gd name="connsiteY5" fmla="*/ 115657 h 453471"/>
                  <a:gd name="connsiteX6" fmla="*/ 343 w 753378"/>
                  <a:gd name="connsiteY6" fmla="*/ 94142 h 453471"/>
                  <a:gd name="connsiteX7" fmla="*/ 154536 w 753378"/>
                  <a:gd name="connsiteY7" fmla="*/ 8081 h 453471"/>
                  <a:gd name="connsiteX0" fmla="*/ 154536 w 753378"/>
                  <a:gd name="connsiteY0" fmla="*/ 9811 h 437272"/>
                  <a:gd name="connsiteX1" fmla="*/ 699590 w 753378"/>
                  <a:gd name="connsiteY1" fmla="*/ 296682 h 437272"/>
                  <a:gd name="connsiteX2" fmla="*/ 753378 w 753378"/>
                  <a:gd name="connsiteY2" fmla="*/ 318197 h 437272"/>
                  <a:gd name="connsiteX3" fmla="*/ 566912 w 753378"/>
                  <a:gd name="connsiteY3" fmla="*/ 404258 h 437272"/>
                  <a:gd name="connsiteX4" fmla="*/ 441406 w 753378"/>
                  <a:gd name="connsiteY4" fmla="*/ 192691 h 437272"/>
                  <a:gd name="connsiteX5" fmla="*/ 154536 w 753378"/>
                  <a:gd name="connsiteY5" fmla="*/ 99458 h 437272"/>
                  <a:gd name="connsiteX6" fmla="*/ 343 w 753378"/>
                  <a:gd name="connsiteY6" fmla="*/ 77943 h 437272"/>
                  <a:gd name="connsiteX7" fmla="*/ 154536 w 753378"/>
                  <a:gd name="connsiteY7" fmla="*/ 9811 h 437272"/>
                  <a:gd name="connsiteX0" fmla="*/ 154464 w 753306"/>
                  <a:gd name="connsiteY0" fmla="*/ 26206 h 453667"/>
                  <a:gd name="connsiteX1" fmla="*/ 699518 w 753306"/>
                  <a:gd name="connsiteY1" fmla="*/ 313077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3306"/>
                  <a:gd name="connsiteY0" fmla="*/ 26206 h 453667"/>
                  <a:gd name="connsiteX1" fmla="*/ 699518 w 753306"/>
                  <a:gd name="connsiteY1" fmla="*/ 313077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3306"/>
                  <a:gd name="connsiteY0" fmla="*/ 26206 h 453667"/>
                  <a:gd name="connsiteX1" fmla="*/ 663659 w 753306"/>
                  <a:gd name="connsiteY1" fmla="*/ 287976 h 453667"/>
                  <a:gd name="connsiteX2" fmla="*/ 753306 w 753306"/>
                  <a:gd name="connsiteY2" fmla="*/ 334592 h 453667"/>
                  <a:gd name="connsiteX3" fmla="*/ 566840 w 753306"/>
                  <a:gd name="connsiteY3" fmla="*/ 420653 h 453667"/>
                  <a:gd name="connsiteX4" fmla="*/ 441334 w 753306"/>
                  <a:gd name="connsiteY4" fmla="*/ 209086 h 453667"/>
                  <a:gd name="connsiteX5" fmla="*/ 154464 w 753306"/>
                  <a:gd name="connsiteY5" fmla="*/ 115853 h 453667"/>
                  <a:gd name="connsiteX6" fmla="*/ 271 w 753306"/>
                  <a:gd name="connsiteY6" fmla="*/ 94338 h 453667"/>
                  <a:gd name="connsiteX7" fmla="*/ 154464 w 753306"/>
                  <a:gd name="connsiteY7" fmla="*/ 26206 h 453667"/>
                  <a:gd name="connsiteX0" fmla="*/ 154464 w 754186"/>
                  <a:gd name="connsiteY0" fmla="*/ 26206 h 455979"/>
                  <a:gd name="connsiteX1" fmla="*/ 663659 w 754186"/>
                  <a:gd name="connsiteY1" fmla="*/ 287976 h 455979"/>
                  <a:gd name="connsiteX2" fmla="*/ 753306 w 754186"/>
                  <a:gd name="connsiteY2" fmla="*/ 334592 h 455979"/>
                  <a:gd name="connsiteX3" fmla="*/ 566840 w 754186"/>
                  <a:gd name="connsiteY3" fmla="*/ 420653 h 455979"/>
                  <a:gd name="connsiteX4" fmla="*/ 441334 w 754186"/>
                  <a:gd name="connsiteY4" fmla="*/ 209086 h 455979"/>
                  <a:gd name="connsiteX5" fmla="*/ 154464 w 754186"/>
                  <a:gd name="connsiteY5" fmla="*/ 115853 h 455979"/>
                  <a:gd name="connsiteX6" fmla="*/ 271 w 754186"/>
                  <a:gd name="connsiteY6" fmla="*/ 94338 h 455979"/>
                  <a:gd name="connsiteX7" fmla="*/ 154464 w 754186"/>
                  <a:gd name="connsiteY7" fmla="*/ 26206 h 455979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63659 w 739937"/>
                  <a:gd name="connsiteY1" fmla="*/ 287976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  <a:gd name="connsiteX0" fmla="*/ 154464 w 739937"/>
                  <a:gd name="connsiteY0" fmla="*/ 26206 h 457404"/>
                  <a:gd name="connsiteX1" fmla="*/ 649315 w 739937"/>
                  <a:gd name="connsiteY1" fmla="*/ 273632 h 457404"/>
                  <a:gd name="connsiteX2" fmla="*/ 738962 w 739937"/>
                  <a:gd name="connsiteY2" fmla="*/ 341764 h 457404"/>
                  <a:gd name="connsiteX3" fmla="*/ 566840 w 739937"/>
                  <a:gd name="connsiteY3" fmla="*/ 420653 h 457404"/>
                  <a:gd name="connsiteX4" fmla="*/ 441334 w 739937"/>
                  <a:gd name="connsiteY4" fmla="*/ 209086 h 457404"/>
                  <a:gd name="connsiteX5" fmla="*/ 154464 w 739937"/>
                  <a:gd name="connsiteY5" fmla="*/ 115853 h 457404"/>
                  <a:gd name="connsiteX6" fmla="*/ 271 w 739937"/>
                  <a:gd name="connsiteY6" fmla="*/ 94338 h 457404"/>
                  <a:gd name="connsiteX7" fmla="*/ 154464 w 739937"/>
                  <a:gd name="connsiteY7" fmla="*/ 26206 h 45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9937" h="457404">
                    <a:moveTo>
                      <a:pt x="154464" y="26206"/>
                    </a:moveTo>
                    <a:cubicBezTo>
                      <a:pt x="254869" y="51307"/>
                      <a:pt x="466434" y="29791"/>
                      <a:pt x="649315" y="273632"/>
                    </a:cubicBezTo>
                    <a:cubicBezTo>
                      <a:pt x="687565" y="317858"/>
                      <a:pt x="732986" y="304709"/>
                      <a:pt x="738962" y="341764"/>
                    </a:cubicBezTo>
                    <a:cubicBezTo>
                      <a:pt x="752111" y="417068"/>
                      <a:pt x="628995" y="510300"/>
                      <a:pt x="566840" y="420653"/>
                    </a:cubicBezTo>
                    <a:cubicBezTo>
                      <a:pt x="525005" y="350131"/>
                      <a:pt x="540543" y="297537"/>
                      <a:pt x="441334" y="209086"/>
                    </a:cubicBezTo>
                    <a:cubicBezTo>
                      <a:pt x="345711" y="149321"/>
                      <a:pt x="282360" y="103901"/>
                      <a:pt x="154464" y="115853"/>
                    </a:cubicBezTo>
                    <a:cubicBezTo>
                      <a:pt x="103066" y="108681"/>
                      <a:pt x="8639" y="155298"/>
                      <a:pt x="271" y="94338"/>
                    </a:cubicBezTo>
                    <a:cubicBezTo>
                      <a:pt x="-5705" y="47722"/>
                      <a:pt x="88723" y="-45512"/>
                      <a:pt x="154464" y="262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935218" y="4134522"/>
                <a:ext cx="1219897" cy="781661"/>
              </a:xfrm>
              <a:custGeom>
                <a:avLst/>
                <a:gdLst>
                  <a:gd name="connsiteX0" fmla="*/ 190051 w 1161825"/>
                  <a:gd name="connsiteY0" fmla="*/ 0 h 641873"/>
                  <a:gd name="connsiteX1" fmla="*/ 1161825 w 1161825"/>
                  <a:gd name="connsiteY1" fmla="*/ 641873 h 641873"/>
                  <a:gd name="connsiteX2" fmla="*/ 0 w 1161825"/>
                  <a:gd name="connsiteY2" fmla="*/ 573742 h 641873"/>
                  <a:gd name="connsiteX3" fmla="*/ 190051 w 1161825"/>
                  <a:gd name="connsiteY3" fmla="*/ 0 h 641873"/>
                  <a:gd name="connsiteX0" fmla="*/ 190051 w 1161825"/>
                  <a:gd name="connsiteY0" fmla="*/ 0 h 641873"/>
                  <a:gd name="connsiteX1" fmla="*/ 1161825 w 1161825"/>
                  <a:gd name="connsiteY1" fmla="*/ 641873 h 641873"/>
                  <a:gd name="connsiteX2" fmla="*/ 0 w 1161825"/>
                  <a:gd name="connsiteY2" fmla="*/ 573742 h 641873"/>
                  <a:gd name="connsiteX3" fmla="*/ 190051 w 1161825"/>
                  <a:gd name="connsiteY3" fmla="*/ 0 h 641873"/>
                  <a:gd name="connsiteX0" fmla="*/ 244537 w 1216311"/>
                  <a:gd name="connsiteY0" fmla="*/ 0 h 641873"/>
                  <a:gd name="connsiteX1" fmla="*/ 1216311 w 1216311"/>
                  <a:gd name="connsiteY1" fmla="*/ 641873 h 641873"/>
                  <a:gd name="connsiteX2" fmla="*/ 54486 w 1216311"/>
                  <a:gd name="connsiteY2" fmla="*/ 573742 h 641873"/>
                  <a:gd name="connsiteX3" fmla="*/ 244537 w 1216311"/>
                  <a:gd name="connsiteY3" fmla="*/ 0 h 641873"/>
                  <a:gd name="connsiteX0" fmla="*/ 244537 w 1216311"/>
                  <a:gd name="connsiteY0" fmla="*/ 0 h 712771"/>
                  <a:gd name="connsiteX1" fmla="*/ 1216311 w 1216311"/>
                  <a:gd name="connsiteY1" fmla="*/ 641873 h 712771"/>
                  <a:gd name="connsiteX2" fmla="*/ 54486 w 1216311"/>
                  <a:gd name="connsiteY2" fmla="*/ 573742 h 712771"/>
                  <a:gd name="connsiteX3" fmla="*/ 244537 w 1216311"/>
                  <a:gd name="connsiteY3" fmla="*/ 0 h 712771"/>
                  <a:gd name="connsiteX0" fmla="*/ 244537 w 1219897"/>
                  <a:gd name="connsiteY0" fmla="*/ 0 h 705077"/>
                  <a:gd name="connsiteX1" fmla="*/ 1219897 w 1219897"/>
                  <a:gd name="connsiteY1" fmla="*/ 616772 h 705077"/>
                  <a:gd name="connsiteX2" fmla="*/ 54486 w 1219897"/>
                  <a:gd name="connsiteY2" fmla="*/ 573742 h 705077"/>
                  <a:gd name="connsiteX3" fmla="*/ 244537 w 1219897"/>
                  <a:gd name="connsiteY3" fmla="*/ 0 h 705077"/>
                  <a:gd name="connsiteX0" fmla="*/ 244537 w 1219897"/>
                  <a:gd name="connsiteY0" fmla="*/ 0 h 705077"/>
                  <a:gd name="connsiteX1" fmla="*/ 1219897 w 1219897"/>
                  <a:gd name="connsiteY1" fmla="*/ 616772 h 705077"/>
                  <a:gd name="connsiteX2" fmla="*/ 54486 w 1219897"/>
                  <a:gd name="connsiteY2" fmla="*/ 573742 h 705077"/>
                  <a:gd name="connsiteX3" fmla="*/ 244537 w 1219897"/>
                  <a:gd name="connsiteY3" fmla="*/ 0 h 705077"/>
                  <a:gd name="connsiteX0" fmla="*/ 244537 w 1219897"/>
                  <a:gd name="connsiteY0" fmla="*/ 0 h 705077"/>
                  <a:gd name="connsiteX1" fmla="*/ 1219897 w 1219897"/>
                  <a:gd name="connsiteY1" fmla="*/ 616772 h 705077"/>
                  <a:gd name="connsiteX2" fmla="*/ 54486 w 1219897"/>
                  <a:gd name="connsiteY2" fmla="*/ 573742 h 705077"/>
                  <a:gd name="connsiteX3" fmla="*/ 244537 w 1219897"/>
                  <a:gd name="connsiteY3" fmla="*/ 0 h 705077"/>
                  <a:gd name="connsiteX0" fmla="*/ 244537 w 1219897"/>
                  <a:gd name="connsiteY0" fmla="*/ 0 h 764807"/>
                  <a:gd name="connsiteX1" fmla="*/ 1219897 w 1219897"/>
                  <a:gd name="connsiteY1" fmla="*/ 616772 h 764807"/>
                  <a:gd name="connsiteX2" fmla="*/ 54486 w 1219897"/>
                  <a:gd name="connsiteY2" fmla="*/ 573742 h 764807"/>
                  <a:gd name="connsiteX3" fmla="*/ 244537 w 1219897"/>
                  <a:gd name="connsiteY3" fmla="*/ 0 h 764807"/>
                  <a:gd name="connsiteX0" fmla="*/ 244537 w 1219897"/>
                  <a:gd name="connsiteY0" fmla="*/ 0 h 781661"/>
                  <a:gd name="connsiteX1" fmla="*/ 1219897 w 1219897"/>
                  <a:gd name="connsiteY1" fmla="*/ 616772 h 781661"/>
                  <a:gd name="connsiteX2" fmla="*/ 54486 w 1219897"/>
                  <a:gd name="connsiteY2" fmla="*/ 573742 h 781661"/>
                  <a:gd name="connsiteX3" fmla="*/ 244537 w 1219897"/>
                  <a:gd name="connsiteY3" fmla="*/ 0 h 78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897" h="781661">
                    <a:moveTo>
                      <a:pt x="244537" y="0"/>
                    </a:moveTo>
                    <a:cubicBezTo>
                      <a:pt x="512283" y="47812"/>
                      <a:pt x="955737" y="167341"/>
                      <a:pt x="1219897" y="616772"/>
                    </a:cubicBezTo>
                    <a:cubicBezTo>
                      <a:pt x="739389" y="787699"/>
                      <a:pt x="309083" y="897666"/>
                      <a:pt x="54486" y="573742"/>
                    </a:cubicBezTo>
                    <a:cubicBezTo>
                      <a:pt x="-32771" y="421940"/>
                      <a:pt x="-44724" y="180489"/>
                      <a:pt x="2445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47" name="Rounded Rectangle 146"/>
          <p:cNvSpPr/>
          <p:nvPr/>
        </p:nvSpPr>
        <p:spPr>
          <a:xfrm>
            <a:off x="451665" y="1589888"/>
            <a:ext cx="4401312" cy="2810236"/>
          </a:xfrm>
          <a:prstGeom prst="roundRect">
            <a:avLst>
              <a:gd name="adj" fmla="val 22307"/>
            </a:avLst>
          </a:prstGeom>
          <a:solidFill>
            <a:schemeClr val="bg1"/>
          </a:solidFill>
          <a:ln w="38100">
            <a:solidFill>
              <a:srgbClr val="54B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Oval 147"/>
          <p:cNvSpPr/>
          <p:nvPr/>
        </p:nvSpPr>
        <p:spPr>
          <a:xfrm>
            <a:off x="4943413" y="1911040"/>
            <a:ext cx="589802" cy="589802"/>
          </a:xfrm>
          <a:prstGeom prst="ellipse">
            <a:avLst/>
          </a:prstGeom>
          <a:solidFill>
            <a:srgbClr val="54B94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Oval 148"/>
          <p:cNvSpPr/>
          <p:nvPr/>
        </p:nvSpPr>
        <p:spPr>
          <a:xfrm>
            <a:off x="5621778" y="2198624"/>
            <a:ext cx="294945" cy="294945"/>
          </a:xfrm>
          <a:prstGeom prst="ellipse">
            <a:avLst/>
          </a:prstGeom>
          <a:solidFill>
            <a:srgbClr val="54B94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Oval 149"/>
          <p:cNvSpPr/>
          <p:nvPr/>
        </p:nvSpPr>
        <p:spPr>
          <a:xfrm>
            <a:off x="6010526" y="2386585"/>
            <a:ext cx="166725" cy="166725"/>
          </a:xfrm>
          <a:prstGeom prst="ellipse">
            <a:avLst/>
          </a:prstGeom>
          <a:solidFill>
            <a:srgbClr val="54B94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TextBox 150"/>
          <p:cNvSpPr txBox="1"/>
          <p:nvPr/>
        </p:nvSpPr>
        <p:spPr>
          <a:xfrm>
            <a:off x="686935" y="2132560"/>
            <a:ext cx="3930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54B948"/>
                </a:solidFill>
              </a:rPr>
              <a:t>Can there be a security </a:t>
            </a:r>
            <a:r>
              <a:rPr lang="en-IN" sz="2400" dirty="0" smtClean="0">
                <a:solidFill>
                  <a:srgbClr val="54B948"/>
                </a:solidFill>
              </a:rPr>
              <a:t>breach?</a:t>
            </a:r>
            <a:endParaRPr lang="en-IN" sz="2400" dirty="0" smtClean="0">
              <a:solidFill>
                <a:srgbClr val="54B948"/>
              </a:solidFill>
            </a:endParaRPr>
          </a:p>
          <a:p>
            <a:pPr algn="ctr"/>
            <a:endParaRPr lang="en-IN" sz="2400" dirty="0" smtClean="0">
              <a:solidFill>
                <a:srgbClr val="54B948"/>
              </a:solidFill>
            </a:endParaRPr>
          </a:p>
          <a:p>
            <a:pPr algn="ctr"/>
            <a:r>
              <a:rPr lang="en-IN" sz="2400" dirty="0" smtClean="0">
                <a:solidFill>
                  <a:srgbClr val="54B948"/>
                </a:solidFill>
              </a:rPr>
              <a:t>What if I get a call from the </a:t>
            </a:r>
            <a:r>
              <a:rPr lang="en-IN" sz="2400" dirty="0" smtClean="0">
                <a:solidFill>
                  <a:srgbClr val="54B948"/>
                </a:solidFill>
              </a:rPr>
              <a:t>auditor?</a:t>
            </a:r>
            <a:endParaRPr lang="en-IN" sz="2400" dirty="0" smtClean="0">
              <a:solidFill>
                <a:srgbClr val="54B948"/>
              </a:solidFill>
            </a:endParaRPr>
          </a:p>
        </p:txBody>
      </p:sp>
      <p:sp>
        <p:nvSpPr>
          <p:cNvPr id="152" name="Slide Number Placeholder 1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9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Mitigating Vulnerabilities for Server </a:t>
            </a:r>
            <a:r>
              <a:rPr lang="en-IN" dirty="0" smtClean="0"/>
              <a:t>2003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916108" y="4437748"/>
            <a:ext cx="1221251" cy="624258"/>
            <a:chOff x="618980" y="3301045"/>
            <a:chExt cx="1221251" cy="624258"/>
          </a:xfrm>
        </p:grpSpPr>
        <p:sp>
          <p:nvSpPr>
            <p:cNvPr id="4" name="Freeform 40"/>
            <p:cNvSpPr>
              <a:spLocks noEditPoints="1"/>
            </p:cNvSpPr>
            <p:nvPr/>
          </p:nvSpPr>
          <p:spPr bwMode="auto">
            <a:xfrm>
              <a:off x="618980" y="3301045"/>
              <a:ext cx="713613" cy="624258"/>
            </a:xfrm>
            <a:custGeom>
              <a:avLst/>
              <a:gdLst>
                <a:gd name="T0" fmla="*/ 23 w 1165"/>
                <a:gd name="T1" fmla="*/ 0 h 1020"/>
                <a:gd name="T2" fmla="*/ 14 w 1165"/>
                <a:gd name="T3" fmla="*/ 2 h 1020"/>
                <a:gd name="T4" fmla="*/ 1 w 1165"/>
                <a:gd name="T5" fmla="*/ 14 h 1020"/>
                <a:gd name="T6" fmla="*/ 0 w 1165"/>
                <a:gd name="T7" fmla="*/ 852 h 1020"/>
                <a:gd name="T8" fmla="*/ 1 w 1165"/>
                <a:gd name="T9" fmla="*/ 861 h 1020"/>
                <a:gd name="T10" fmla="*/ 14 w 1165"/>
                <a:gd name="T11" fmla="*/ 873 h 1020"/>
                <a:gd name="T12" fmla="*/ 480 w 1165"/>
                <a:gd name="T13" fmla="*/ 875 h 1020"/>
                <a:gd name="T14" fmla="*/ 377 w 1165"/>
                <a:gd name="T15" fmla="*/ 1008 h 1020"/>
                <a:gd name="T16" fmla="*/ 372 w 1165"/>
                <a:gd name="T17" fmla="*/ 1011 h 1020"/>
                <a:gd name="T18" fmla="*/ 373 w 1165"/>
                <a:gd name="T19" fmla="*/ 1019 h 1020"/>
                <a:gd name="T20" fmla="*/ 788 w 1165"/>
                <a:gd name="T21" fmla="*/ 1020 h 1020"/>
                <a:gd name="T22" fmla="*/ 795 w 1165"/>
                <a:gd name="T23" fmla="*/ 1019 h 1020"/>
                <a:gd name="T24" fmla="*/ 797 w 1165"/>
                <a:gd name="T25" fmla="*/ 1011 h 1020"/>
                <a:gd name="T26" fmla="*/ 685 w 1165"/>
                <a:gd name="T27" fmla="*/ 942 h 1020"/>
                <a:gd name="T28" fmla="*/ 1142 w 1165"/>
                <a:gd name="T29" fmla="*/ 875 h 1020"/>
                <a:gd name="T30" fmla="*/ 1151 w 1165"/>
                <a:gd name="T31" fmla="*/ 873 h 1020"/>
                <a:gd name="T32" fmla="*/ 1163 w 1165"/>
                <a:gd name="T33" fmla="*/ 861 h 1020"/>
                <a:gd name="T34" fmla="*/ 1165 w 1165"/>
                <a:gd name="T35" fmla="*/ 23 h 1020"/>
                <a:gd name="T36" fmla="*/ 1163 w 1165"/>
                <a:gd name="T37" fmla="*/ 14 h 1020"/>
                <a:gd name="T38" fmla="*/ 1151 w 1165"/>
                <a:gd name="T39" fmla="*/ 2 h 1020"/>
                <a:gd name="T40" fmla="*/ 1142 w 1165"/>
                <a:gd name="T41" fmla="*/ 0 h 1020"/>
                <a:gd name="T42" fmla="*/ 1068 w 1165"/>
                <a:gd name="T43" fmla="*/ 641 h 1020"/>
                <a:gd name="T44" fmla="*/ 1060 w 1165"/>
                <a:gd name="T45" fmla="*/ 657 h 1020"/>
                <a:gd name="T46" fmla="*/ 1045 w 1165"/>
                <a:gd name="T47" fmla="*/ 664 h 1020"/>
                <a:gd name="T48" fmla="*/ 120 w 1165"/>
                <a:gd name="T49" fmla="*/ 664 h 1020"/>
                <a:gd name="T50" fmla="*/ 104 w 1165"/>
                <a:gd name="T51" fmla="*/ 657 h 1020"/>
                <a:gd name="T52" fmla="*/ 97 w 1165"/>
                <a:gd name="T53" fmla="*/ 641 h 1020"/>
                <a:gd name="T54" fmla="*/ 97 w 1165"/>
                <a:gd name="T55" fmla="*/ 121 h 1020"/>
                <a:gd name="T56" fmla="*/ 104 w 1165"/>
                <a:gd name="T57" fmla="*/ 105 h 1020"/>
                <a:gd name="T58" fmla="*/ 120 w 1165"/>
                <a:gd name="T59" fmla="*/ 98 h 1020"/>
                <a:gd name="T60" fmla="*/ 1045 w 1165"/>
                <a:gd name="T61" fmla="*/ 98 h 1020"/>
                <a:gd name="T62" fmla="*/ 1060 w 1165"/>
                <a:gd name="T63" fmla="*/ 105 h 1020"/>
                <a:gd name="T64" fmla="*/ 1068 w 1165"/>
                <a:gd name="T65" fmla="*/ 121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5" h="1020">
                  <a:moveTo>
                    <a:pt x="1142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14" y="2"/>
                  </a:lnTo>
                  <a:lnTo>
                    <a:pt x="7" y="7"/>
                  </a:lnTo>
                  <a:lnTo>
                    <a:pt x="1" y="14"/>
                  </a:lnTo>
                  <a:lnTo>
                    <a:pt x="0" y="23"/>
                  </a:lnTo>
                  <a:lnTo>
                    <a:pt x="0" y="852"/>
                  </a:lnTo>
                  <a:lnTo>
                    <a:pt x="0" y="852"/>
                  </a:lnTo>
                  <a:lnTo>
                    <a:pt x="1" y="861"/>
                  </a:lnTo>
                  <a:lnTo>
                    <a:pt x="7" y="868"/>
                  </a:lnTo>
                  <a:lnTo>
                    <a:pt x="14" y="873"/>
                  </a:lnTo>
                  <a:lnTo>
                    <a:pt x="23" y="875"/>
                  </a:lnTo>
                  <a:lnTo>
                    <a:pt x="480" y="875"/>
                  </a:lnTo>
                  <a:lnTo>
                    <a:pt x="480" y="942"/>
                  </a:lnTo>
                  <a:lnTo>
                    <a:pt x="377" y="1008"/>
                  </a:lnTo>
                  <a:lnTo>
                    <a:pt x="377" y="1008"/>
                  </a:lnTo>
                  <a:lnTo>
                    <a:pt x="372" y="1011"/>
                  </a:lnTo>
                  <a:lnTo>
                    <a:pt x="370" y="1017"/>
                  </a:lnTo>
                  <a:lnTo>
                    <a:pt x="373" y="1019"/>
                  </a:lnTo>
                  <a:lnTo>
                    <a:pt x="380" y="1020"/>
                  </a:lnTo>
                  <a:lnTo>
                    <a:pt x="788" y="1020"/>
                  </a:lnTo>
                  <a:lnTo>
                    <a:pt x="788" y="1020"/>
                  </a:lnTo>
                  <a:lnTo>
                    <a:pt x="795" y="1019"/>
                  </a:lnTo>
                  <a:lnTo>
                    <a:pt x="798" y="1017"/>
                  </a:lnTo>
                  <a:lnTo>
                    <a:pt x="797" y="1011"/>
                  </a:lnTo>
                  <a:lnTo>
                    <a:pt x="791" y="1008"/>
                  </a:lnTo>
                  <a:lnTo>
                    <a:pt x="685" y="942"/>
                  </a:lnTo>
                  <a:lnTo>
                    <a:pt x="685" y="875"/>
                  </a:lnTo>
                  <a:lnTo>
                    <a:pt x="1142" y="875"/>
                  </a:lnTo>
                  <a:lnTo>
                    <a:pt x="1142" y="875"/>
                  </a:lnTo>
                  <a:lnTo>
                    <a:pt x="1151" y="873"/>
                  </a:lnTo>
                  <a:lnTo>
                    <a:pt x="1158" y="868"/>
                  </a:lnTo>
                  <a:lnTo>
                    <a:pt x="1163" y="861"/>
                  </a:lnTo>
                  <a:lnTo>
                    <a:pt x="1165" y="852"/>
                  </a:lnTo>
                  <a:lnTo>
                    <a:pt x="1165" y="23"/>
                  </a:lnTo>
                  <a:lnTo>
                    <a:pt x="1165" y="23"/>
                  </a:lnTo>
                  <a:lnTo>
                    <a:pt x="1163" y="14"/>
                  </a:lnTo>
                  <a:lnTo>
                    <a:pt x="1158" y="7"/>
                  </a:lnTo>
                  <a:lnTo>
                    <a:pt x="1151" y="2"/>
                  </a:lnTo>
                  <a:lnTo>
                    <a:pt x="1142" y="0"/>
                  </a:lnTo>
                  <a:lnTo>
                    <a:pt x="1142" y="0"/>
                  </a:lnTo>
                  <a:close/>
                  <a:moveTo>
                    <a:pt x="1068" y="641"/>
                  </a:moveTo>
                  <a:lnTo>
                    <a:pt x="1068" y="641"/>
                  </a:lnTo>
                  <a:lnTo>
                    <a:pt x="1066" y="650"/>
                  </a:lnTo>
                  <a:lnTo>
                    <a:pt x="1060" y="657"/>
                  </a:lnTo>
                  <a:lnTo>
                    <a:pt x="1053" y="663"/>
                  </a:lnTo>
                  <a:lnTo>
                    <a:pt x="1045" y="664"/>
                  </a:lnTo>
                  <a:lnTo>
                    <a:pt x="120" y="664"/>
                  </a:lnTo>
                  <a:lnTo>
                    <a:pt x="120" y="664"/>
                  </a:lnTo>
                  <a:lnTo>
                    <a:pt x="111" y="663"/>
                  </a:lnTo>
                  <a:lnTo>
                    <a:pt x="104" y="657"/>
                  </a:lnTo>
                  <a:lnTo>
                    <a:pt x="99" y="650"/>
                  </a:lnTo>
                  <a:lnTo>
                    <a:pt x="97" y="641"/>
                  </a:lnTo>
                  <a:lnTo>
                    <a:pt x="97" y="121"/>
                  </a:lnTo>
                  <a:lnTo>
                    <a:pt x="97" y="121"/>
                  </a:lnTo>
                  <a:lnTo>
                    <a:pt x="99" y="112"/>
                  </a:lnTo>
                  <a:lnTo>
                    <a:pt x="104" y="105"/>
                  </a:lnTo>
                  <a:lnTo>
                    <a:pt x="111" y="99"/>
                  </a:lnTo>
                  <a:lnTo>
                    <a:pt x="120" y="98"/>
                  </a:lnTo>
                  <a:lnTo>
                    <a:pt x="1045" y="98"/>
                  </a:lnTo>
                  <a:lnTo>
                    <a:pt x="1045" y="98"/>
                  </a:lnTo>
                  <a:lnTo>
                    <a:pt x="1053" y="99"/>
                  </a:lnTo>
                  <a:lnTo>
                    <a:pt x="1060" y="105"/>
                  </a:lnTo>
                  <a:lnTo>
                    <a:pt x="1066" y="112"/>
                  </a:lnTo>
                  <a:lnTo>
                    <a:pt x="1068" y="121"/>
                  </a:lnTo>
                  <a:lnTo>
                    <a:pt x="1068" y="64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32140" y="3381270"/>
              <a:ext cx="408091" cy="544033"/>
              <a:chOff x="4414014" y="1695772"/>
              <a:chExt cx="2748822" cy="3664504"/>
            </a:xfrm>
            <a:solidFill>
              <a:schemeClr val="bg2">
                <a:lumMod val="50000"/>
              </a:schemeClr>
            </a:solidFill>
          </p:grpSpPr>
          <p:sp>
            <p:nvSpPr>
              <p:cNvPr id="6" name="Freeform 69"/>
              <p:cNvSpPr>
                <a:spLocks noEditPoints="1"/>
              </p:cNvSpPr>
              <p:nvPr/>
            </p:nvSpPr>
            <p:spPr bwMode="auto">
              <a:xfrm>
                <a:off x="4414014" y="1695772"/>
                <a:ext cx="2748822" cy="517425"/>
              </a:xfrm>
              <a:custGeom>
                <a:avLst/>
                <a:gdLst>
                  <a:gd name="T0" fmla="*/ 52 w 849"/>
                  <a:gd name="T1" fmla="*/ 0 h 159"/>
                  <a:gd name="T2" fmla="*/ 0 w 849"/>
                  <a:gd name="T3" fmla="*/ 0 h 159"/>
                  <a:gd name="T4" fmla="*/ 0 w 849"/>
                  <a:gd name="T5" fmla="*/ 159 h 159"/>
                  <a:gd name="T6" fmla="*/ 849 w 849"/>
                  <a:gd name="T7" fmla="*/ 159 h 159"/>
                  <a:gd name="T8" fmla="*/ 849 w 849"/>
                  <a:gd name="T9" fmla="*/ 0 h 159"/>
                  <a:gd name="T10" fmla="*/ 796 w 849"/>
                  <a:gd name="T11" fmla="*/ 0 h 159"/>
                  <a:gd name="T12" fmla="*/ 52 w 849"/>
                  <a:gd name="T13" fmla="*/ 0 h 159"/>
                  <a:gd name="T14" fmla="*/ 89 w 849"/>
                  <a:gd name="T15" fmla="*/ 113 h 159"/>
                  <a:gd name="T16" fmla="*/ 50 w 849"/>
                  <a:gd name="T17" fmla="*/ 113 h 159"/>
                  <a:gd name="T18" fmla="*/ 50 w 849"/>
                  <a:gd name="T19" fmla="*/ 49 h 159"/>
                  <a:gd name="T20" fmla="*/ 89 w 849"/>
                  <a:gd name="T21" fmla="*/ 49 h 159"/>
                  <a:gd name="T22" fmla="*/ 89 w 849"/>
                  <a:gd name="T23" fmla="*/ 113 h 159"/>
                  <a:gd name="T24" fmla="*/ 160 w 849"/>
                  <a:gd name="T25" fmla="*/ 113 h 159"/>
                  <a:gd name="T26" fmla="*/ 121 w 849"/>
                  <a:gd name="T27" fmla="*/ 113 h 159"/>
                  <a:gd name="T28" fmla="*/ 121 w 849"/>
                  <a:gd name="T29" fmla="*/ 49 h 159"/>
                  <a:gd name="T30" fmla="*/ 160 w 849"/>
                  <a:gd name="T31" fmla="*/ 49 h 159"/>
                  <a:gd name="T32" fmla="*/ 160 w 849"/>
                  <a:gd name="T33" fmla="*/ 113 h 159"/>
                  <a:gd name="T34" fmla="*/ 232 w 849"/>
                  <a:gd name="T35" fmla="*/ 113 h 159"/>
                  <a:gd name="T36" fmla="*/ 192 w 849"/>
                  <a:gd name="T37" fmla="*/ 113 h 159"/>
                  <a:gd name="T38" fmla="*/ 192 w 849"/>
                  <a:gd name="T39" fmla="*/ 49 h 159"/>
                  <a:gd name="T40" fmla="*/ 232 w 849"/>
                  <a:gd name="T41" fmla="*/ 49 h 159"/>
                  <a:gd name="T42" fmla="*/ 232 w 849"/>
                  <a:gd name="T43" fmla="*/ 113 h 159"/>
                  <a:gd name="T44" fmla="*/ 796 w 849"/>
                  <a:gd name="T45" fmla="*/ 101 h 159"/>
                  <a:gd name="T46" fmla="*/ 546 w 849"/>
                  <a:gd name="T47" fmla="*/ 101 h 159"/>
                  <a:gd name="T48" fmla="*/ 546 w 849"/>
                  <a:gd name="T49" fmla="*/ 58 h 159"/>
                  <a:gd name="T50" fmla="*/ 796 w 849"/>
                  <a:gd name="T51" fmla="*/ 58 h 159"/>
                  <a:gd name="T52" fmla="*/ 796 w 849"/>
                  <a:gd name="T53" fmla="*/ 10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9" h="159">
                    <a:moveTo>
                      <a:pt x="52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849" y="159"/>
                    </a:lnTo>
                    <a:lnTo>
                      <a:pt x="849" y="0"/>
                    </a:lnTo>
                    <a:lnTo>
                      <a:pt x="796" y="0"/>
                    </a:lnTo>
                    <a:lnTo>
                      <a:pt x="52" y="0"/>
                    </a:lnTo>
                    <a:close/>
                    <a:moveTo>
                      <a:pt x="89" y="113"/>
                    </a:moveTo>
                    <a:lnTo>
                      <a:pt x="50" y="113"/>
                    </a:lnTo>
                    <a:lnTo>
                      <a:pt x="50" y="49"/>
                    </a:lnTo>
                    <a:lnTo>
                      <a:pt x="89" y="49"/>
                    </a:lnTo>
                    <a:lnTo>
                      <a:pt x="89" y="113"/>
                    </a:lnTo>
                    <a:close/>
                    <a:moveTo>
                      <a:pt x="160" y="113"/>
                    </a:moveTo>
                    <a:lnTo>
                      <a:pt x="121" y="113"/>
                    </a:lnTo>
                    <a:lnTo>
                      <a:pt x="121" y="49"/>
                    </a:lnTo>
                    <a:lnTo>
                      <a:pt x="160" y="49"/>
                    </a:lnTo>
                    <a:lnTo>
                      <a:pt x="160" y="113"/>
                    </a:lnTo>
                    <a:close/>
                    <a:moveTo>
                      <a:pt x="232" y="113"/>
                    </a:moveTo>
                    <a:lnTo>
                      <a:pt x="192" y="113"/>
                    </a:lnTo>
                    <a:lnTo>
                      <a:pt x="192" y="49"/>
                    </a:lnTo>
                    <a:lnTo>
                      <a:pt x="232" y="49"/>
                    </a:lnTo>
                    <a:lnTo>
                      <a:pt x="232" y="113"/>
                    </a:lnTo>
                    <a:close/>
                    <a:moveTo>
                      <a:pt x="796" y="101"/>
                    </a:moveTo>
                    <a:lnTo>
                      <a:pt x="546" y="101"/>
                    </a:lnTo>
                    <a:lnTo>
                      <a:pt x="546" y="58"/>
                    </a:lnTo>
                    <a:lnTo>
                      <a:pt x="796" y="58"/>
                    </a:lnTo>
                    <a:lnTo>
                      <a:pt x="796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9"/>
              <p:cNvSpPr>
                <a:spLocks noEditPoints="1"/>
              </p:cNvSpPr>
              <p:nvPr/>
            </p:nvSpPr>
            <p:spPr bwMode="auto">
              <a:xfrm>
                <a:off x="4414014" y="2307313"/>
                <a:ext cx="2748822" cy="517425"/>
              </a:xfrm>
              <a:custGeom>
                <a:avLst/>
                <a:gdLst>
                  <a:gd name="T0" fmla="*/ 52 w 849"/>
                  <a:gd name="T1" fmla="*/ 0 h 159"/>
                  <a:gd name="T2" fmla="*/ 0 w 849"/>
                  <a:gd name="T3" fmla="*/ 0 h 159"/>
                  <a:gd name="T4" fmla="*/ 0 w 849"/>
                  <a:gd name="T5" fmla="*/ 159 h 159"/>
                  <a:gd name="T6" fmla="*/ 849 w 849"/>
                  <a:gd name="T7" fmla="*/ 159 h 159"/>
                  <a:gd name="T8" fmla="*/ 849 w 849"/>
                  <a:gd name="T9" fmla="*/ 0 h 159"/>
                  <a:gd name="T10" fmla="*/ 796 w 849"/>
                  <a:gd name="T11" fmla="*/ 0 h 159"/>
                  <a:gd name="T12" fmla="*/ 52 w 849"/>
                  <a:gd name="T13" fmla="*/ 0 h 159"/>
                  <a:gd name="T14" fmla="*/ 89 w 849"/>
                  <a:gd name="T15" fmla="*/ 113 h 159"/>
                  <a:gd name="T16" fmla="*/ 50 w 849"/>
                  <a:gd name="T17" fmla="*/ 113 h 159"/>
                  <a:gd name="T18" fmla="*/ 50 w 849"/>
                  <a:gd name="T19" fmla="*/ 49 h 159"/>
                  <a:gd name="T20" fmla="*/ 89 w 849"/>
                  <a:gd name="T21" fmla="*/ 49 h 159"/>
                  <a:gd name="T22" fmla="*/ 89 w 849"/>
                  <a:gd name="T23" fmla="*/ 113 h 159"/>
                  <a:gd name="T24" fmla="*/ 160 w 849"/>
                  <a:gd name="T25" fmla="*/ 113 h 159"/>
                  <a:gd name="T26" fmla="*/ 121 w 849"/>
                  <a:gd name="T27" fmla="*/ 113 h 159"/>
                  <a:gd name="T28" fmla="*/ 121 w 849"/>
                  <a:gd name="T29" fmla="*/ 49 h 159"/>
                  <a:gd name="T30" fmla="*/ 160 w 849"/>
                  <a:gd name="T31" fmla="*/ 49 h 159"/>
                  <a:gd name="T32" fmla="*/ 160 w 849"/>
                  <a:gd name="T33" fmla="*/ 113 h 159"/>
                  <a:gd name="T34" fmla="*/ 232 w 849"/>
                  <a:gd name="T35" fmla="*/ 113 h 159"/>
                  <a:gd name="T36" fmla="*/ 192 w 849"/>
                  <a:gd name="T37" fmla="*/ 113 h 159"/>
                  <a:gd name="T38" fmla="*/ 192 w 849"/>
                  <a:gd name="T39" fmla="*/ 49 h 159"/>
                  <a:gd name="T40" fmla="*/ 232 w 849"/>
                  <a:gd name="T41" fmla="*/ 49 h 159"/>
                  <a:gd name="T42" fmla="*/ 232 w 849"/>
                  <a:gd name="T43" fmla="*/ 113 h 159"/>
                  <a:gd name="T44" fmla="*/ 796 w 849"/>
                  <a:gd name="T45" fmla="*/ 101 h 159"/>
                  <a:gd name="T46" fmla="*/ 546 w 849"/>
                  <a:gd name="T47" fmla="*/ 101 h 159"/>
                  <a:gd name="T48" fmla="*/ 546 w 849"/>
                  <a:gd name="T49" fmla="*/ 58 h 159"/>
                  <a:gd name="T50" fmla="*/ 796 w 849"/>
                  <a:gd name="T51" fmla="*/ 58 h 159"/>
                  <a:gd name="T52" fmla="*/ 796 w 849"/>
                  <a:gd name="T53" fmla="*/ 10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9" h="159">
                    <a:moveTo>
                      <a:pt x="52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849" y="159"/>
                    </a:lnTo>
                    <a:lnTo>
                      <a:pt x="849" y="0"/>
                    </a:lnTo>
                    <a:lnTo>
                      <a:pt x="796" y="0"/>
                    </a:lnTo>
                    <a:lnTo>
                      <a:pt x="52" y="0"/>
                    </a:lnTo>
                    <a:close/>
                    <a:moveTo>
                      <a:pt x="89" y="113"/>
                    </a:moveTo>
                    <a:lnTo>
                      <a:pt x="50" y="113"/>
                    </a:lnTo>
                    <a:lnTo>
                      <a:pt x="50" y="49"/>
                    </a:lnTo>
                    <a:lnTo>
                      <a:pt x="89" y="49"/>
                    </a:lnTo>
                    <a:lnTo>
                      <a:pt x="89" y="113"/>
                    </a:lnTo>
                    <a:close/>
                    <a:moveTo>
                      <a:pt x="160" y="113"/>
                    </a:moveTo>
                    <a:lnTo>
                      <a:pt x="121" y="113"/>
                    </a:lnTo>
                    <a:lnTo>
                      <a:pt x="121" y="49"/>
                    </a:lnTo>
                    <a:lnTo>
                      <a:pt x="160" y="49"/>
                    </a:lnTo>
                    <a:lnTo>
                      <a:pt x="160" y="113"/>
                    </a:lnTo>
                    <a:close/>
                    <a:moveTo>
                      <a:pt x="232" y="113"/>
                    </a:moveTo>
                    <a:lnTo>
                      <a:pt x="192" y="113"/>
                    </a:lnTo>
                    <a:lnTo>
                      <a:pt x="192" y="49"/>
                    </a:lnTo>
                    <a:lnTo>
                      <a:pt x="232" y="49"/>
                    </a:lnTo>
                    <a:lnTo>
                      <a:pt x="232" y="113"/>
                    </a:lnTo>
                    <a:close/>
                    <a:moveTo>
                      <a:pt x="796" y="101"/>
                    </a:moveTo>
                    <a:lnTo>
                      <a:pt x="546" y="101"/>
                    </a:lnTo>
                    <a:lnTo>
                      <a:pt x="546" y="58"/>
                    </a:lnTo>
                    <a:lnTo>
                      <a:pt x="796" y="58"/>
                    </a:lnTo>
                    <a:lnTo>
                      <a:pt x="796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69"/>
              <p:cNvSpPr>
                <a:spLocks noEditPoints="1"/>
              </p:cNvSpPr>
              <p:nvPr/>
            </p:nvSpPr>
            <p:spPr bwMode="auto">
              <a:xfrm>
                <a:off x="4414014" y="2918854"/>
                <a:ext cx="2748822" cy="517425"/>
              </a:xfrm>
              <a:custGeom>
                <a:avLst/>
                <a:gdLst>
                  <a:gd name="T0" fmla="*/ 52 w 849"/>
                  <a:gd name="T1" fmla="*/ 0 h 159"/>
                  <a:gd name="T2" fmla="*/ 0 w 849"/>
                  <a:gd name="T3" fmla="*/ 0 h 159"/>
                  <a:gd name="T4" fmla="*/ 0 w 849"/>
                  <a:gd name="T5" fmla="*/ 159 h 159"/>
                  <a:gd name="T6" fmla="*/ 849 w 849"/>
                  <a:gd name="T7" fmla="*/ 159 h 159"/>
                  <a:gd name="T8" fmla="*/ 849 w 849"/>
                  <a:gd name="T9" fmla="*/ 0 h 159"/>
                  <a:gd name="T10" fmla="*/ 796 w 849"/>
                  <a:gd name="T11" fmla="*/ 0 h 159"/>
                  <a:gd name="T12" fmla="*/ 52 w 849"/>
                  <a:gd name="T13" fmla="*/ 0 h 159"/>
                  <a:gd name="T14" fmla="*/ 89 w 849"/>
                  <a:gd name="T15" fmla="*/ 113 h 159"/>
                  <a:gd name="T16" fmla="*/ 50 w 849"/>
                  <a:gd name="T17" fmla="*/ 113 h 159"/>
                  <a:gd name="T18" fmla="*/ 50 w 849"/>
                  <a:gd name="T19" fmla="*/ 49 h 159"/>
                  <a:gd name="T20" fmla="*/ 89 w 849"/>
                  <a:gd name="T21" fmla="*/ 49 h 159"/>
                  <a:gd name="T22" fmla="*/ 89 w 849"/>
                  <a:gd name="T23" fmla="*/ 113 h 159"/>
                  <a:gd name="T24" fmla="*/ 160 w 849"/>
                  <a:gd name="T25" fmla="*/ 113 h 159"/>
                  <a:gd name="T26" fmla="*/ 121 w 849"/>
                  <a:gd name="T27" fmla="*/ 113 h 159"/>
                  <a:gd name="T28" fmla="*/ 121 w 849"/>
                  <a:gd name="T29" fmla="*/ 49 h 159"/>
                  <a:gd name="T30" fmla="*/ 160 w 849"/>
                  <a:gd name="T31" fmla="*/ 49 h 159"/>
                  <a:gd name="T32" fmla="*/ 160 w 849"/>
                  <a:gd name="T33" fmla="*/ 113 h 159"/>
                  <a:gd name="T34" fmla="*/ 232 w 849"/>
                  <a:gd name="T35" fmla="*/ 113 h 159"/>
                  <a:gd name="T36" fmla="*/ 192 w 849"/>
                  <a:gd name="T37" fmla="*/ 113 h 159"/>
                  <a:gd name="T38" fmla="*/ 192 w 849"/>
                  <a:gd name="T39" fmla="*/ 49 h 159"/>
                  <a:gd name="T40" fmla="*/ 232 w 849"/>
                  <a:gd name="T41" fmla="*/ 49 h 159"/>
                  <a:gd name="T42" fmla="*/ 232 w 849"/>
                  <a:gd name="T43" fmla="*/ 113 h 159"/>
                  <a:gd name="T44" fmla="*/ 796 w 849"/>
                  <a:gd name="T45" fmla="*/ 101 h 159"/>
                  <a:gd name="T46" fmla="*/ 546 w 849"/>
                  <a:gd name="T47" fmla="*/ 101 h 159"/>
                  <a:gd name="T48" fmla="*/ 546 w 849"/>
                  <a:gd name="T49" fmla="*/ 58 h 159"/>
                  <a:gd name="T50" fmla="*/ 796 w 849"/>
                  <a:gd name="T51" fmla="*/ 58 h 159"/>
                  <a:gd name="T52" fmla="*/ 796 w 849"/>
                  <a:gd name="T53" fmla="*/ 10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9" h="159">
                    <a:moveTo>
                      <a:pt x="52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849" y="159"/>
                    </a:lnTo>
                    <a:lnTo>
                      <a:pt x="849" y="0"/>
                    </a:lnTo>
                    <a:lnTo>
                      <a:pt x="796" y="0"/>
                    </a:lnTo>
                    <a:lnTo>
                      <a:pt x="52" y="0"/>
                    </a:lnTo>
                    <a:close/>
                    <a:moveTo>
                      <a:pt x="89" y="113"/>
                    </a:moveTo>
                    <a:lnTo>
                      <a:pt x="50" y="113"/>
                    </a:lnTo>
                    <a:lnTo>
                      <a:pt x="50" y="49"/>
                    </a:lnTo>
                    <a:lnTo>
                      <a:pt x="89" y="49"/>
                    </a:lnTo>
                    <a:lnTo>
                      <a:pt x="89" y="113"/>
                    </a:lnTo>
                    <a:close/>
                    <a:moveTo>
                      <a:pt x="160" y="113"/>
                    </a:moveTo>
                    <a:lnTo>
                      <a:pt x="121" y="113"/>
                    </a:lnTo>
                    <a:lnTo>
                      <a:pt x="121" y="49"/>
                    </a:lnTo>
                    <a:lnTo>
                      <a:pt x="160" y="49"/>
                    </a:lnTo>
                    <a:lnTo>
                      <a:pt x="160" y="113"/>
                    </a:lnTo>
                    <a:close/>
                    <a:moveTo>
                      <a:pt x="232" y="113"/>
                    </a:moveTo>
                    <a:lnTo>
                      <a:pt x="192" y="113"/>
                    </a:lnTo>
                    <a:lnTo>
                      <a:pt x="192" y="49"/>
                    </a:lnTo>
                    <a:lnTo>
                      <a:pt x="232" y="49"/>
                    </a:lnTo>
                    <a:lnTo>
                      <a:pt x="232" y="113"/>
                    </a:lnTo>
                    <a:close/>
                    <a:moveTo>
                      <a:pt x="796" y="101"/>
                    </a:moveTo>
                    <a:lnTo>
                      <a:pt x="546" y="101"/>
                    </a:lnTo>
                    <a:lnTo>
                      <a:pt x="546" y="58"/>
                    </a:lnTo>
                    <a:lnTo>
                      <a:pt x="796" y="58"/>
                    </a:lnTo>
                    <a:lnTo>
                      <a:pt x="796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4414014" y="3525837"/>
                <a:ext cx="2748822" cy="1214329"/>
              </a:xfrm>
              <a:custGeom>
                <a:avLst/>
                <a:gdLst>
                  <a:gd name="connsiteX0" fmla="*/ 1374411 w 2748822"/>
                  <a:gd name="connsiteY0" fmla="*/ 302364 h 1214329"/>
                  <a:gd name="connsiteX1" fmla="*/ 1069611 w 2748822"/>
                  <a:gd name="connsiteY1" fmla="*/ 607164 h 1214329"/>
                  <a:gd name="connsiteX2" fmla="*/ 1374411 w 2748822"/>
                  <a:gd name="connsiteY2" fmla="*/ 911964 h 1214329"/>
                  <a:gd name="connsiteX3" fmla="*/ 1679211 w 2748822"/>
                  <a:gd name="connsiteY3" fmla="*/ 607164 h 1214329"/>
                  <a:gd name="connsiteX4" fmla="*/ 1374411 w 2748822"/>
                  <a:gd name="connsiteY4" fmla="*/ 302364 h 1214329"/>
                  <a:gd name="connsiteX5" fmla="*/ 0 w 2748822"/>
                  <a:gd name="connsiteY5" fmla="*/ 0 h 1214329"/>
                  <a:gd name="connsiteX6" fmla="*/ 2748822 w 2748822"/>
                  <a:gd name="connsiteY6" fmla="*/ 0 h 1214329"/>
                  <a:gd name="connsiteX7" fmla="*/ 2748822 w 2748822"/>
                  <a:gd name="connsiteY7" fmla="*/ 1214329 h 1214329"/>
                  <a:gd name="connsiteX8" fmla="*/ 0 w 2748822"/>
                  <a:gd name="connsiteY8" fmla="*/ 1214329 h 1214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48822" h="1214329">
                    <a:moveTo>
                      <a:pt x="1374411" y="302364"/>
                    </a:moveTo>
                    <a:cubicBezTo>
                      <a:pt x="1206075" y="302364"/>
                      <a:pt x="1069611" y="438828"/>
                      <a:pt x="1069611" y="607164"/>
                    </a:cubicBezTo>
                    <a:cubicBezTo>
                      <a:pt x="1069611" y="775500"/>
                      <a:pt x="1206075" y="911964"/>
                      <a:pt x="1374411" y="911964"/>
                    </a:cubicBezTo>
                    <a:cubicBezTo>
                      <a:pt x="1542747" y="911964"/>
                      <a:pt x="1679211" y="775500"/>
                      <a:pt x="1679211" y="607164"/>
                    </a:cubicBezTo>
                    <a:cubicBezTo>
                      <a:pt x="1679211" y="438828"/>
                      <a:pt x="1542747" y="302364"/>
                      <a:pt x="1374411" y="302364"/>
                    </a:cubicBezTo>
                    <a:close/>
                    <a:moveTo>
                      <a:pt x="0" y="0"/>
                    </a:moveTo>
                    <a:lnTo>
                      <a:pt x="2748822" y="0"/>
                    </a:lnTo>
                    <a:lnTo>
                      <a:pt x="2748822" y="1214329"/>
                    </a:lnTo>
                    <a:lnTo>
                      <a:pt x="0" y="12143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414014" y="4834759"/>
                <a:ext cx="2748822" cy="5255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96246" y="4437748"/>
            <a:ext cx="1221251" cy="624258"/>
            <a:chOff x="618980" y="3301045"/>
            <a:chExt cx="1221251" cy="624258"/>
          </a:xfrm>
        </p:grpSpPr>
        <p:sp>
          <p:nvSpPr>
            <p:cNvPr id="12" name="Freeform 40"/>
            <p:cNvSpPr>
              <a:spLocks noEditPoints="1"/>
            </p:cNvSpPr>
            <p:nvPr/>
          </p:nvSpPr>
          <p:spPr bwMode="auto">
            <a:xfrm>
              <a:off x="618980" y="3301045"/>
              <a:ext cx="713613" cy="624258"/>
            </a:xfrm>
            <a:custGeom>
              <a:avLst/>
              <a:gdLst>
                <a:gd name="T0" fmla="*/ 23 w 1165"/>
                <a:gd name="T1" fmla="*/ 0 h 1020"/>
                <a:gd name="T2" fmla="*/ 14 w 1165"/>
                <a:gd name="T3" fmla="*/ 2 h 1020"/>
                <a:gd name="T4" fmla="*/ 1 w 1165"/>
                <a:gd name="T5" fmla="*/ 14 h 1020"/>
                <a:gd name="T6" fmla="*/ 0 w 1165"/>
                <a:gd name="T7" fmla="*/ 852 h 1020"/>
                <a:gd name="T8" fmla="*/ 1 w 1165"/>
                <a:gd name="T9" fmla="*/ 861 h 1020"/>
                <a:gd name="T10" fmla="*/ 14 w 1165"/>
                <a:gd name="T11" fmla="*/ 873 h 1020"/>
                <a:gd name="T12" fmla="*/ 480 w 1165"/>
                <a:gd name="T13" fmla="*/ 875 h 1020"/>
                <a:gd name="T14" fmla="*/ 377 w 1165"/>
                <a:gd name="T15" fmla="*/ 1008 h 1020"/>
                <a:gd name="T16" fmla="*/ 372 w 1165"/>
                <a:gd name="T17" fmla="*/ 1011 h 1020"/>
                <a:gd name="T18" fmla="*/ 373 w 1165"/>
                <a:gd name="T19" fmla="*/ 1019 h 1020"/>
                <a:gd name="T20" fmla="*/ 788 w 1165"/>
                <a:gd name="T21" fmla="*/ 1020 h 1020"/>
                <a:gd name="T22" fmla="*/ 795 w 1165"/>
                <a:gd name="T23" fmla="*/ 1019 h 1020"/>
                <a:gd name="T24" fmla="*/ 797 w 1165"/>
                <a:gd name="T25" fmla="*/ 1011 h 1020"/>
                <a:gd name="T26" fmla="*/ 685 w 1165"/>
                <a:gd name="T27" fmla="*/ 942 h 1020"/>
                <a:gd name="T28" fmla="*/ 1142 w 1165"/>
                <a:gd name="T29" fmla="*/ 875 h 1020"/>
                <a:gd name="T30" fmla="*/ 1151 w 1165"/>
                <a:gd name="T31" fmla="*/ 873 h 1020"/>
                <a:gd name="T32" fmla="*/ 1163 w 1165"/>
                <a:gd name="T33" fmla="*/ 861 h 1020"/>
                <a:gd name="T34" fmla="*/ 1165 w 1165"/>
                <a:gd name="T35" fmla="*/ 23 h 1020"/>
                <a:gd name="T36" fmla="*/ 1163 w 1165"/>
                <a:gd name="T37" fmla="*/ 14 h 1020"/>
                <a:gd name="T38" fmla="*/ 1151 w 1165"/>
                <a:gd name="T39" fmla="*/ 2 h 1020"/>
                <a:gd name="T40" fmla="*/ 1142 w 1165"/>
                <a:gd name="T41" fmla="*/ 0 h 1020"/>
                <a:gd name="T42" fmla="*/ 1068 w 1165"/>
                <a:gd name="T43" fmla="*/ 641 h 1020"/>
                <a:gd name="T44" fmla="*/ 1060 w 1165"/>
                <a:gd name="T45" fmla="*/ 657 h 1020"/>
                <a:gd name="T46" fmla="*/ 1045 w 1165"/>
                <a:gd name="T47" fmla="*/ 664 h 1020"/>
                <a:gd name="T48" fmla="*/ 120 w 1165"/>
                <a:gd name="T49" fmla="*/ 664 h 1020"/>
                <a:gd name="T50" fmla="*/ 104 w 1165"/>
                <a:gd name="T51" fmla="*/ 657 h 1020"/>
                <a:gd name="T52" fmla="*/ 97 w 1165"/>
                <a:gd name="T53" fmla="*/ 641 h 1020"/>
                <a:gd name="T54" fmla="*/ 97 w 1165"/>
                <a:gd name="T55" fmla="*/ 121 h 1020"/>
                <a:gd name="T56" fmla="*/ 104 w 1165"/>
                <a:gd name="T57" fmla="*/ 105 h 1020"/>
                <a:gd name="T58" fmla="*/ 120 w 1165"/>
                <a:gd name="T59" fmla="*/ 98 h 1020"/>
                <a:gd name="T60" fmla="*/ 1045 w 1165"/>
                <a:gd name="T61" fmla="*/ 98 h 1020"/>
                <a:gd name="T62" fmla="*/ 1060 w 1165"/>
                <a:gd name="T63" fmla="*/ 105 h 1020"/>
                <a:gd name="T64" fmla="*/ 1068 w 1165"/>
                <a:gd name="T65" fmla="*/ 121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5" h="1020">
                  <a:moveTo>
                    <a:pt x="1142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14" y="2"/>
                  </a:lnTo>
                  <a:lnTo>
                    <a:pt x="7" y="7"/>
                  </a:lnTo>
                  <a:lnTo>
                    <a:pt x="1" y="14"/>
                  </a:lnTo>
                  <a:lnTo>
                    <a:pt x="0" y="23"/>
                  </a:lnTo>
                  <a:lnTo>
                    <a:pt x="0" y="852"/>
                  </a:lnTo>
                  <a:lnTo>
                    <a:pt x="0" y="852"/>
                  </a:lnTo>
                  <a:lnTo>
                    <a:pt x="1" y="861"/>
                  </a:lnTo>
                  <a:lnTo>
                    <a:pt x="7" y="868"/>
                  </a:lnTo>
                  <a:lnTo>
                    <a:pt x="14" y="873"/>
                  </a:lnTo>
                  <a:lnTo>
                    <a:pt x="23" y="875"/>
                  </a:lnTo>
                  <a:lnTo>
                    <a:pt x="480" y="875"/>
                  </a:lnTo>
                  <a:lnTo>
                    <a:pt x="480" y="942"/>
                  </a:lnTo>
                  <a:lnTo>
                    <a:pt x="377" y="1008"/>
                  </a:lnTo>
                  <a:lnTo>
                    <a:pt x="377" y="1008"/>
                  </a:lnTo>
                  <a:lnTo>
                    <a:pt x="372" y="1011"/>
                  </a:lnTo>
                  <a:lnTo>
                    <a:pt x="370" y="1017"/>
                  </a:lnTo>
                  <a:lnTo>
                    <a:pt x="373" y="1019"/>
                  </a:lnTo>
                  <a:lnTo>
                    <a:pt x="380" y="1020"/>
                  </a:lnTo>
                  <a:lnTo>
                    <a:pt x="788" y="1020"/>
                  </a:lnTo>
                  <a:lnTo>
                    <a:pt x="788" y="1020"/>
                  </a:lnTo>
                  <a:lnTo>
                    <a:pt x="795" y="1019"/>
                  </a:lnTo>
                  <a:lnTo>
                    <a:pt x="798" y="1017"/>
                  </a:lnTo>
                  <a:lnTo>
                    <a:pt x="797" y="1011"/>
                  </a:lnTo>
                  <a:lnTo>
                    <a:pt x="791" y="1008"/>
                  </a:lnTo>
                  <a:lnTo>
                    <a:pt x="685" y="942"/>
                  </a:lnTo>
                  <a:lnTo>
                    <a:pt x="685" y="875"/>
                  </a:lnTo>
                  <a:lnTo>
                    <a:pt x="1142" y="875"/>
                  </a:lnTo>
                  <a:lnTo>
                    <a:pt x="1142" y="875"/>
                  </a:lnTo>
                  <a:lnTo>
                    <a:pt x="1151" y="873"/>
                  </a:lnTo>
                  <a:lnTo>
                    <a:pt x="1158" y="868"/>
                  </a:lnTo>
                  <a:lnTo>
                    <a:pt x="1163" y="861"/>
                  </a:lnTo>
                  <a:lnTo>
                    <a:pt x="1165" y="852"/>
                  </a:lnTo>
                  <a:lnTo>
                    <a:pt x="1165" y="23"/>
                  </a:lnTo>
                  <a:lnTo>
                    <a:pt x="1165" y="23"/>
                  </a:lnTo>
                  <a:lnTo>
                    <a:pt x="1163" y="14"/>
                  </a:lnTo>
                  <a:lnTo>
                    <a:pt x="1158" y="7"/>
                  </a:lnTo>
                  <a:lnTo>
                    <a:pt x="1151" y="2"/>
                  </a:lnTo>
                  <a:lnTo>
                    <a:pt x="1142" y="0"/>
                  </a:lnTo>
                  <a:lnTo>
                    <a:pt x="1142" y="0"/>
                  </a:lnTo>
                  <a:close/>
                  <a:moveTo>
                    <a:pt x="1068" y="641"/>
                  </a:moveTo>
                  <a:lnTo>
                    <a:pt x="1068" y="641"/>
                  </a:lnTo>
                  <a:lnTo>
                    <a:pt x="1066" y="650"/>
                  </a:lnTo>
                  <a:lnTo>
                    <a:pt x="1060" y="657"/>
                  </a:lnTo>
                  <a:lnTo>
                    <a:pt x="1053" y="663"/>
                  </a:lnTo>
                  <a:lnTo>
                    <a:pt x="1045" y="664"/>
                  </a:lnTo>
                  <a:lnTo>
                    <a:pt x="120" y="664"/>
                  </a:lnTo>
                  <a:lnTo>
                    <a:pt x="120" y="664"/>
                  </a:lnTo>
                  <a:lnTo>
                    <a:pt x="111" y="663"/>
                  </a:lnTo>
                  <a:lnTo>
                    <a:pt x="104" y="657"/>
                  </a:lnTo>
                  <a:lnTo>
                    <a:pt x="99" y="650"/>
                  </a:lnTo>
                  <a:lnTo>
                    <a:pt x="97" y="641"/>
                  </a:lnTo>
                  <a:lnTo>
                    <a:pt x="97" y="121"/>
                  </a:lnTo>
                  <a:lnTo>
                    <a:pt x="97" y="121"/>
                  </a:lnTo>
                  <a:lnTo>
                    <a:pt x="99" y="112"/>
                  </a:lnTo>
                  <a:lnTo>
                    <a:pt x="104" y="105"/>
                  </a:lnTo>
                  <a:lnTo>
                    <a:pt x="111" y="99"/>
                  </a:lnTo>
                  <a:lnTo>
                    <a:pt x="120" y="98"/>
                  </a:lnTo>
                  <a:lnTo>
                    <a:pt x="1045" y="98"/>
                  </a:lnTo>
                  <a:lnTo>
                    <a:pt x="1045" y="98"/>
                  </a:lnTo>
                  <a:lnTo>
                    <a:pt x="1053" y="99"/>
                  </a:lnTo>
                  <a:lnTo>
                    <a:pt x="1060" y="105"/>
                  </a:lnTo>
                  <a:lnTo>
                    <a:pt x="1066" y="112"/>
                  </a:lnTo>
                  <a:lnTo>
                    <a:pt x="1068" y="121"/>
                  </a:lnTo>
                  <a:lnTo>
                    <a:pt x="1068" y="64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432140" y="3381270"/>
              <a:ext cx="408091" cy="544033"/>
              <a:chOff x="4414014" y="1695772"/>
              <a:chExt cx="2748822" cy="3664504"/>
            </a:xfrm>
            <a:solidFill>
              <a:schemeClr val="bg2">
                <a:lumMod val="50000"/>
              </a:schemeClr>
            </a:solidFill>
          </p:grpSpPr>
          <p:sp>
            <p:nvSpPr>
              <p:cNvPr id="14" name="Freeform 69"/>
              <p:cNvSpPr>
                <a:spLocks noEditPoints="1"/>
              </p:cNvSpPr>
              <p:nvPr/>
            </p:nvSpPr>
            <p:spPr bwMode="auto">
              <a:xfrm>
                <a:off x="4414014" y="1695772"/>
                <a:ext cx="2748822" cy="517425"/>
              </a:xfrm>
              <a:custGeom>
                <a:avLst/>
                <a:gdLst>
                  <a:gd name="T0" fmla="*/ 52 w 849"/>
                  <a:gd name="T1" fmla="*/ 0 h 159"/>
                  <a:gd name="T2" fmla="*/ 0 w 849"/>
                  <a:gd name="T3" fmla="*/ 0 h 159"/>
                  <a:gd name="T4" fmla="*/ 0 w 849"/>
                  <a:gd name="T5" fmla="*/ 159 h 159"/>
                  <a:gd name="T6" fmla="*/ 849 w 849"/>
                  <a:gd name="T7" fmla="*/ 159 h 159"/>
                  <a:gd name="T8" fmla="*/ 849 w 849"/>
                  <a:gd name="T9" fmla="*/ 0 h 159"/>
                  <a:gd name="T10" fmla="*/ 796 w 849"/>
                  <a:gd name="T11" fmla="*/ 0 h 159"/>
                  <a:gd name="T12" fmla="*/ 52 w 849"/>
                  <a:gd name="T13" fmla="*/ 0 h 159"/>
                  <a:gd name="T14" fmla="*/ 89 w 849"/>
                  <a:gd name="T15" fmla="*/ 113 h 159"/>
                  <a:gd name="T16" fmla="*/ 50 w 849"/>
                  <a:gd name="T17" fmla="*/ 113 h 159"/>
                  <a:gd name="T18" fmla="*/ 50 w 849"/>
                  <a:gd name="T19" fmla="*/ 49 h 159"/>
                  <a:gd name="T20" fmla="*/ 89 w 849"/>
                  <a:gd name="T21" fmla="*/ 49 h 159"/>
                  <a:gd name="T22" fmla="*/ 89 w 849"/>
                  <a:gd name="T23" fmla="*/ 113 h 159"/>
                  <a:gd name="T24" fmla="*/ 160 w 849"/>
                  <a:gd name="T25" fmla="*/ 113 h 159"/>
                  <a:gd name="T26" fmla="*/ 121 w 849"/>
                  <a:gd name="T27" fmla="*/ 113 h 159"/>
                  <a:gd name="T28" fmla="*/ 121 w 849"/>
                  <a:gd name="T29" fmla="*/ 49 h 159"/>
                  <a:gd name="T30" fmla="*/ 160 w 849"/>
                  <a:gd name="T31" fmla="*/ 49 h 159"/>
                  <a:gd name="T32" fmla="*/ 160 w 849"/>
                  <a:gd name="T33" fmla="*/ 113 h 159"/>
                  <a:gd name="T34" fmla="*/ 232 w 849"/>
                  <a:gd name="T35" fmla="*/ 113 h 159"/>
                  <a:gd name="T36" fmla="*/ 192 w 849"/>
                  <a:gd name="T37" fmla="*/ 113 h 159"/>
                  <a:gd name="T38" fmla="*/ 192 w 849"/>
                  <a:gd name="T39" fmla="*/ 49 h 159"/>
                  <a:gd name="T40" fmla="*/ 232 w 849"/>
                  <a:gd name="T41" fmla="*/ 49 h 159"/>
                  <a:gd name="T42" fmla="*/ 232 w 849"/>
                  <a:gd name="T43" fmla="*/ 113 h 159"/>
                  <a:gd name="T44" fmla="*/ 796 w 849"/>
                  <a:gd name="T45" fmla="*/ 101 h 159"/>
                  <a:gd name="T46" fmla="*/ 546 w 849"/>
                  <a:gd name="T47" fmla="*/ 101 h 159"/>
                  <a:gd name="T48" fmla="*/ 546 w 849"/>
                  <a:gd name="T49" fmla="*/ 58 h 159"/>
                  <a:gd name="T50" fmla="*/ 796 w 849"/>
                  <a:gd name="T51" fmla="*/ 58 h 159"/>
                  <a:gd name="T52" fmla="*/ 796 w 849"/>
                  <a:gd name="T53" fmla="*/ 10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9" h="159">
                    <a:moveTo>
                      <a:pt x="52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849" y="159"/>
                    </a:lnTo>
                    <a:lnTo>
                      <a:pt x="849" y="0"/>
                    </a:lnTo>
                    <a:lnTo>
                      <a:pt x="796" y="0"/>
                    </a:lnTo>
                    <a:lnTo>
                      <a:pt x="52" y="0"/>
                    </a:lnTo>
                    <a:close/>
                    <a:moveTo>
                      <a:pt x="89" y="113"/>
                    </a:moveTo>
                    <a:lnTo>
                      <a:pt x="50" y="113"/>
                    </a:lnTo>
                    <a:lnTo>
                      <a:pt x="50" y="49"/>
                    </a:lnTo>
                    <a:lnTo>
                      <a:pt x="89" y="49"/>
                    </a:lnTo>
                    <a:lnTo>
                      <a:pt x="89" y="113"/>
                    </a:lnTo>
                    <a:close/>
                    <a:moveTo>
                      <a:pt x="160" y="113"/>
                    </a:moveTo>
                    <a:lnTo>
                      <a:pt x="121" y="113"/>
                    </a:lnTo>
                    <a:lnTo>
                      <a:pt x="121" y="49"/>
                    </a:lnTo>
                    <a:lnTo>
                      <a:pt x="160" y="49"/>
                    </a:lnTo>
                    <a:lnTo>
                      <a:pt x="160" y="113"/>
                    </a:lnTo>
                    <a:close/>
                    <a:moveTo>
                      <a:pt x="232" y="113"/>
                    </a:moveTo>
                    <a:lnTo>
                      <a:pt x="192" y="113"/>
                    </a:lnTo>
                    <a:lnTo>
                      <a:pt x="192" y="49"/>
                    </a:lnTo>
                    <a:lnTo>
                      <a:pt x="232" y="49"/>
                    </a:lnTo>
                    <a:lnTo>
                      <a:pt x="232" y="113"/>
                    </a:lnTo>
                    <a:close/>
                    <a:moveTo>
                      <a:pt x="796" y="101"/>
                    </a:moveTo>
                    <a:lnTo>
                      <a:pt x="546" y="101"/>
                    </a:lnTo>
                    <a:lnTo>
                      <a:pt x="546" y="58"/>
                    </a:lnTo>
                    <a:lnTo>
                      <a:pt x="796" y="58"/>
                    </a:lnTo>
                    <a:lnTo>
                      <a:pt x="796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/>
              <p:cNvSpPr>
                <a:spLocks noEditPoints="1"/>
              </p:cNvSpPr>
              <p:nvPr/>
            </p:nvSpPr>
            <p:spPr bwMode="auto">
              <a:xfrm>
                <a:off x="4414014" y="2307313"/>
                <a:ext cx="2748822" cy="517425"/>
              </a:xfrm>
              <a:custGeom>
                <a:avLst/>
                <a:gdLst>
                  <a:gd name="T0" fmla="*/ 52 w 849"/>
                  <a:gd name="T1" fmla="*/ 0 h 159"/>
                  <a:gd name="T2" fmla="*/ 0 w 849"/>
                  <a:gd name="T3" fmla="*/ 0 h 159"/>
                  <a:gd name="T4" fmla="*/ 0 w 849"/>
                  <a:gd name="T5" fmla="*/ 159 h 159"/>
                  <a:gd name="T6" fmla="*/ 849 w 849"/>
                  <a:gd name="T7" fmla="*/ 159 h 159"/>
                  <a:gd name="T8" fmla="*/ 849 w 849"/>
                  <a:gd name="T9" fmla="*/ 0 h 159"/>
                  <a:gd name="T10" fmla="*/ 796 w 849"/>
                  <a:gd name="T11" fmla="*/ 0 h 159"/>
                  <a:gd name="T12" fmla="*/ 52 w 849"/>
                  <a:gd name="T13" fmla="*/ 0 h 159"/>
                  <a:gd name="T14" fmla="*/ 89 w 849"/>
                  <a:gd name="T15" fmla="*/ 113 h 159"/>
                  <a:gd name="T16" fmla="*/ 50 w 849"/>
                  <a:gd name="T17" fmla="*/ 113 h 159"/>
                  <a:gd name="T18" fmla="*/ 50 w 849"/>
                  <a:gd name="T19" fmla="*/ 49 h 159"/>
                  <a:gd name="T20" fmla="*/ 89 w 849"/>
                  <a:gd name="T21" fmla="*/ 49 h 159"/>
                  <a:gd name="T22" fmla="*/ 89 w 849"/>
                  <a:gd name="T23" fmla="*/ 113 h 159"/>
                  <a:gd name="T24" fmla="*/ 160 w 849"/>
                  <a:gd name="T25" fmla="*/ 113 h 159"/>
                  <a:gd name="T26" fmla="*/ 121 w 849"/>
                  <a:gd name="T27" fmla="*/ 113 h 159"/>
                  <a:gd name="T28" fmla="*/ 121 w 849"/>
                  <a:gd name="T29" fmla="*/ 49 h 159"/>
                  <a:gd name="T30" fmla="*/ 160 w 849"/>
                  <a:gd name="T31" fmla="*/ 49 h 159"/>
                  <a:gd name="T32" fmla="*/ 160 w 849"/>
                  <a:gd name="T33" fmla="*/ 113 h 159"/>
                  <a:gd name="T34" fmla="*/ 232 w 849"/>
                  <a:gd name="T35" fmla="*/ 113 h 159"/>
                  <a:gd name="T36" fmla="*/ 192 w 849"/>
                  <a:gd name="T37" fmla="*/ 113 h 159"/>
                  <a:gd name="T38" fmla="*/ 192 w 849"/>
                  <a:gd name="T39" fmla="*/ 49 h 159"/>
                  <a:gd name="T40" fmla="*/ 232 w 849"/>
                  <a:gd name="T41" fmla="*/ 49 h 159"/>
                  <a:gd name="T42" fmla="*/ 232 w 849"/>
                  <a:gd name="T43" fmla="*/ 113 h 159"/>
                  <a:gd name="T44" fmla="*/ 796 w 849"/>
                  <a:gd name="T45" fmla="*/ 101 h 159"/>
                  <a:gd name="T46" fmla="*/ 546 w 849"/>
                  <a:gd name="T47" fmla="*/ 101 h 159"/>
                  <a:gd name="T48" fmla="*/ 546 w 849"/>
                  <a:gd name="T49" fmla="*/ 58 h 159"/>
                  <a:gd name="T50" fmla="*/ 796 w 849"/>
                  <a:gd name="T51" fmla="*/ 58 h 159"/>
                  <a:gd name="T52" fmla="*/ 796 w 849"/>
                  <a:gd name="T53" fmla="*/ 10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9" h="159">
                    <a:moveTo>
                      <a:pt x="52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849" y="159"/>
                    </a:lnTo>
                    <a:lnTo>
                      <a:pt x="849" y="0"/>
                    </a:lnTo>
                    <a:lnTo>
                      <a:pt x="796" y="0"/>
                    </a:lnTo>
                    <a:lnTo>
                      <a:pt x="52" y="0"/>
                    </a:lnTo>
                    <a:close/>
                    <a:moveTo>
                      <a:pt x="89" y="113"/>
                    </a:moveTo>
                    <a:lnTo>
                      <a:pt x="50" y="113"/>
                    </a:lnTo>
                    <a:lnTo>
                      <a:pt x="50" y="49"/>
                    </a:lnTo>
                    <a:lnTo>
                      <a:pt x="89" y="49"/>
                    </a:lnTo>
                    <a:lnTo>
                      <a:pt x="89" y="113"/>
                    </a:lnTo>
                    <a:close/>
                    <a:moveTo>
                      <a:pt x="160" y="113"/>
                    </a:moveTo>
                    <a:lnTo>
                      <a:pt x="121" y="113"/>
                    </a:lnTo>
                    <a:lnTo>
                      <a:pt x="121" y="49"/>
                    </a:lnTo>
                    <a:lnTo>
                      <a:pt x="160" y="49"/>
                    </a:lnTo>
                    <a:lnTo>
                      <a:pt x="160" y="113"/>
                    </a:lnTo>
                    <a:close/>
                    <a:moveTo>
                      <a:pt x="232" y="113"/>
                    </a:moveTo>
                    <a:lnTo>
                      <a:pt x="192" y="113"/>
                    </a:lnTo>
                    <a:lnTo>
                      <a:pt x="192" y="49"/>
                    </a:lnTo>
                    <a:lnTo>
                      <a:pt x="232" y="49"/>
                    </a:lnTo>
                    <a:lnTo>
                      <a:pt x="232" y="113"/>
                    </a:lnTo>
                    <a:close/>
                    <a:moveTo>
                      <a:pt x="796" y="101"/>
                    </a:moveTo>
                    <a:lnTo>
                      <a:pt x="546" y="101"/>
                    </a:lnTo>
                    <a:lnTo>
                      <a:pt x="546" y="58"/>
                    </a:lnTo>
                    <a:lnTo>
                      <a:pt x="796" y="58"/>
                    </a:lnTo>
                    <a:lnTo>
                      <a:pt x="796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/>
              <p:cNvSpPr>
                <a:spLocks noEditPoints="1"/>
              </p:cNvSpPr>
              <p:nvPr/>
            </p:nvSpPr>
            <p:spPr bwMode="auto">
              <a:xfrm>
                <a:off x="4414014" y="2918854"/>
                <a:ext cx="2748822" cy="517425"/>
              </a:xfrm>
              <a:custGeom>
                <a:avLst/>
                <a:gdLst>
                  <a:gd name="T0" fmla="*/ 52 w 849"/>
                  <a:gd name="T1" fmla="*/ 0 h 159"/>
                  <a:gd name="T2" fmla="*/ 0 w 849"/>
                  <a:gd name="T3" fmla="*/ 0 h 159"/>
                  <a:gd name="T4" fmla="*/ 0 w 849"/>
                  <a:gd name="T5" fmla="*/ 159 h 159"/>
                  <a:gd name="T6" fmla="*/ 849 w 849"/>
                  <a:gd name="T7" fmla="*/ 159 h 159"/>
                  <a:gd name="T8" fmla="*/ 849 w 849"/>
                  <a:gd name="T9" fmla="*/ 0 h 159"/>
                  <a:gd name="T10" fmla="*/ 796 w 849"/>
                  <a:gd name="T11" fmla="*/ 0 h 159"/>
                  <a:gd name="T12" fmla="*/ 52 w 849"/>
                  <a:gd name="T13" fmla="*/ 0 h 159"/>
                  <a:gd name="T14" fmla="*/ 89 w 849"/>
                  <a:gd name="T15" fmla="*/ 113 h 159"/>
                  <a:gd name="T16" fmla="*/ 50 w 849"/>
                  <a:gd name="T17" fmla="*/ 113 h 159"/>
                  <a:gd name="T18" fmla="*/ 50 w 849"/>
                  <a:gd name="T19" fmla="*/ 49 h 159"/>
                  <a:gd name="T20" fmla="*/ 89 w 849"/>
                  <a:gd name="T21" fmla="*/ 49 h 159"/>
                  <a:gd name="T22" fmla="*/ 89 w 849"/>
                  <a:gd name="T23" fmla="*/ 113 h 159"/>
                  <a:gd name="T24" fmla="*/ 160 w 849"/>
                  <a:gd name="T25" fmla="*/ 113 h 159"/>
                  <a:gd name="T26" fmla="*/ 121 w 849"/>
                  <a:gd name="T27" fmla="*/ 113 h 159"/>
                  <a:gd name="T28" fmla="*/ 121 w 849"/>
                  <a:gd name="T29" fmla="*/ 49 h 159"/>
                  <a:gd name="T30" fmla="*/ 160 w 849"/>
                  <a:gd name="T31" fmla="*/ 49 h 159"/>
                  <a:gd name="T32" fmla="*/ 160 w 849"/>
                  <a:gd name="T33" fmla="*/ 113 h 159"/>
                  <a:gd name="T34" fmla="*/ 232 w 849"/>
                  <a:gd name="T35" fmla="*/ 113 h 159"/>
                  <a:gd name="T36" fmla="*/ 192 w 849"/>
                  <a:gd name="T37" fmla="*/ 113 h 159"/>
                  <a:gd name="T38" fmla="*/ 192 w 849"/>
                  <a:gd name="T39" fmla="*/ 49 h 159"/>
                  <a:gd name="T40" fmla="*/ 232 w 849"/>
                  <a:gd name="T41" fmla="*/ 49 h 159"/>
                  <a:gd name="T42" fmla="*/ 232 w 849"/>
                  <a:gd name="T43" fmla="*/ 113 h 159"/>
                  <a:gd name="T44" fmla="*/ 796 w 849"/>
                  <a:gd name="T45" fmla="*/ 101 h 159"/>
                  <a:gd name="T46" fmla="*/ 546 w 849"/>
                  <a:gd name="T47" fmla="*/ 101 h 159"/>
                  <a:gd name="T48" fmla="*/ 546 w 849"/>
                  <a:gd name="T49" fmla="*/ 58 h 159"/>
                  <a:gd name="T50" fmla="*/ 796 w 849"/>
                  <a:gd name="T51" fmla="*/ 58 h 159"/>
                  <a:gd name="T52" fmla="*/ 796 w 849"/>
                  <a:gd name="T53" fmla="*/ 10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9" h="159">
                    <a:moveTo>
                      <a:pt x="52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849" y="159"/>
                    </a:lnTo>
                    <a:lnTo>
                      <a:pt x="849" y="0"/>
                    </a:lnTo>
                    <a:lnTo>
                      <a:pt x="796" y="0"/>
                    </a:lnTo>
                    <a:lnTo>
                      <a:pt x="52" y="0"/>
                    </a:lnTo>
                    <a:close/>
                    <a:moveTo>
                      <a:pt x="89" y="113"/>
                    </a:moveTo>
                    <a:lnTo>
                      <a:pt x="50" y="113"/>
                    </a:lnTo>
                    <a:lnTo>
                      <a:pt x="50" y="49"/>
                    </a:lnTo>
                    <a:lnTo>
                      <a:pt x="89" y="49"/>
                    </a:lnTo>
                    <a:lnTo>
                      <a:pt x="89" y="113"/>
                    </a:lnTo>
                    <a:close/>
                    <a:moveTo>
                      <a:pt x="160" y="113"/>
                    </a:moveTo>
                    <a:lnTo>
                      <a:pt x="121" y="113"/>
                    </a:lnTo>
                    <a:lnTo>
                      <a:pt x="121" y="49"/>
                    </a:lnTo>
                    <a:lnTo>
                      <a:pt x="160" y="49"/>
                    </a:lnTo>
                    <a:lnTo>
                      <a:pt x="160" y="113"/>
                    </a:lnTo>
                    <a:close/>
                    <a:moveTo>
                      <a:pt x="232" y="113"/>
                    </a:moveTo>
                    <a:lnTo>
                      <a:pt x="192" y="113"/>
                    </a:lnTo>
                    <a:lnTo>
                      <a:pt x="192" y="49"/>
                    </a:lnTo>
                    <a:lnTo>
                      <a:pt x="232" y="49"/>
                    </a:lnTo>
                    <a:lnTo>
                      <a:pt x="232" y="113"/>
                    </a:lnTo>
                    <a:close/>
                    <a:moveTo>
                      <a:pt x="796" y="101"/>
                    </a:moveTo>
                    <a:lnTo>
                      <a:pt x="546" y="101"/>
                    </a:lnTo>
                    <a:lnTo>
                      <a:pt x="546" y="58"/>
                    </a:lnTo>
                    <a:lnTo>
                      <a:pt x="796" y="58"/>
                    </a:lnTo>
                    <a:lnTo>
                      <a:pt x="796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414014" y="3525837"/>
                <a:ext cx="2748822" cy="1214329"/>
              </a:xfrm>
              <a:custGeom>
                <a:avLst/>
                <a:gdLst>
                  <a:gd name="connsiteX0" fmla="*/ 1374411 w 2748822"/>
                  <a:gd name="connsiteY0" fmla="*/ 302364 h 1214329"/>
                  <a:gd name="connsiteX1" fmla="*/ 1069611 w 2748822"/>
                  <a:gd name="connsiteY1" fmla="*/ 607164 h 1214329"/>
                  <a:gd name="connsiteX2" fmla="*/ 1374411 w 2748822"/>
                  <a:gd name="connsiteY2" fmla="*/ 911964 h 1214329"/>
                  <a:gd name="connsiteX3" fmla="*/ 1679211 w 2748822"/>
                  <a:gd name="connsiteY3" fmla="*/ 607164 h 1214329"/>
                  <a:gd name="connsiteX4" fmla="*/ 1374411 w 2748822"/>
                  <a:gd name="connsiteY4" fmla="*/ 302364 h 1214329"/>
                  <a:gd name="connsiteX5" fmla="*/ 0 w 2748822"/>
                  <a:gd name="connsiteY5" fmla="*/ 0 h 1214329"/>
                  <a:gd name="connsiteX6" fmla="*/ 2748822 w 2748822"/>
                  <a:gd name="connsiteY6" fmla="*/ 0 h 1214329"/>
                  <a:gd name="connsiteX7" fmla="*/ 2748822 w 2748822"/>
                  <a:gd name="connsiteY7" fmla="*/ 1214329 h 1214329"/>
                  <a:gd name="connsiteX8" fmla="*/ 0 w 2748822"/>
                  <a:gd name="connsiteY8" fmla="*/ 1214329 h 1214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48822" h="1214329">
                    <a:moveTo>
                      <a:pt x="1374411" y="302364"/>
                    </a:moveTo>
                    <a:cubicBezTo>
                      <a:pt x="1206075" y="302364"/>
                      <a:pt x="1069611" y="438828"/>
                      <a:pt x="1069611" y="607164"/>
                    </a:cubicBezTo>
                    <a:cubicBezTo>
                      <a:pt x="1069611" y="775500"/>
                      <a:pt x="1206075" y="911964"/>
                      <a:pt x="1374411" y="911964"/>
                    </a:cubicBezTo>
                    <a:cubicBezTo>
                      <a:pt x="1542747" y="911964"/>
                      <a:pt x="1679211" y="775500"/>
                      <a:pt x="1679211" y="607164"/>
                    </a:cubicBezTo>
                    <a:cubicBezTo>
                      <a:pt x="1679211" y="438828"/>
                      <a:pt x="1542747" y="302364"/>
                      <a:pt x="1374411" y="302364"/>
                    </a:cubicBezTo>
                    <a:close/>
                    <a:moveTo>
                      <a:pt x="0" y="0"/>
                    </a:moveTo>
                    <a:lnTo>
                      <a:pt x="2748822" y="0"/>
                    </a:lnTo>
                    <a:lnTo>
                      <a:pt x="2748822" y="1214329"/>
                    </a:lnTo>
                    <a:lnTo>
                      <a:pt x="0" y="12143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414014" y="4834759"/>
                <a:ext cx="2748822" cy="5255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916108" y="2275595"/>
            <a:ext cx="1221251" cy="624258"/>
            <a:chOff x="618980" y="3301045"/>
            <a:chExt cx="1221251" cy="624258"/>
          </a:xfrm>
        </p:grpSpPr>
        <p:sp>
          <p:nvSpPr>
            <p:cNvPr id="20" name="Freeform 40"/>
            <p:cNvSpPr>
              <a:spLocks noEditPoints="1"/>
            </p:cNvSpPr>
            <p:nvPr/>
          </p:nvSpPr>
          <p:spPr bwMode="auto">
            <a:xfrm>
              <a:off x="618980" y="3301045"/>
              <a:ext cx="713613" cy="624258"/>
            </a:xfrm>
            <a:custGeom>
              <a:avLst/>
              <a:gdLst>
                <a:gd name="T0" fmla="*/ 23 w 1165"/>
                <a:gd name="T1" fmla="*/ 0 h 1020"/>
                <a:gd name="T2" fmla="*/ 14 w 1165"/>
                <a:gd name="T3" fmla="*/ 2 h 1020"/>
                <a:gd name="T4" fmla="*/ 1 w 1165"/>
                <a:gd name="T5" fmla="*/ 14 h 1020"/>
                <a:gd name="T6" fmla="*/ 0 w 1165"/>
                <a:gd name="T7" fmla="*/ 852 h 1020"/>
                <a:gd name="T8" fmla="*/ 1 w 1165"/>
                <a:gd name="T9" fmla="*/ 861 h 1020"/>
                <a:gd name="T10" fmla="*/ 14 w 1165"/>
                <a:gd name="T11" fmla="*/ 873 h 1020"/>
                <a:gd name="T12" fmla="*/ 480 w 1165"/>
                <a:gd name="T13" fmla="*/ 875 h 1020"/>
                <a:gd name="T14" fmla="*/ 377 w 1165"/>
                <a:gd name="T15" fmla="*/ 1008 h 1020"/>
                <a:gd name="T16" fmla="*/ 372 w 1165"/>
                <a:gd name="T17" fmla="*/ 1011 h 1020"/>
                <a:gd name="T18" fmla="*/ 373 w 1165"/>
                <a:gd name="T19" fmla="*/ 1019 h 1020"/>
                <a:gd name="T20" fmla="*/ 788 w 1165"/>
                <a:gd name="T21" fmla="*/ 1020 h 1020"/>
                <a:gd name="T22" fmla="*/ 795 w 1165"/>
                <a:gd name="T23" fmla="*/ 1019 h 1020"/>
                <a:gd name="T24" fmla="*/ 797 w 1165"/>
                <a:gd name="T25" fmla="*/ 1011 h 1020"/>
                <a:gd name="T26" fmla="*/ 685 w 1165"/>
                <a:gd name="T27" fmla="*/ 942 h 1020"/>
                <a:gd name="T28" fmla="*/ 1142 w 1165"/>
                <a:gd name="T29" fmla="*/ 875 h 1020"/>
                <a:gd name="T30" fmla="*/ 1151 w 1165"/>
                <a:gd name="T31" fmla="*/ 873 h 1020"/>
                <a:gd name="T32" fmla="*/ 1163 w 1165"/>
                <a:gd name="T33" fmla="*/ 861 h 1020"/>
                <a:gd name="T34" fmla="*/ 1165 w 1165"/>
                <a:gd name="T35" fmla="*/ 23 h 1020"/>
                <a:gd name="T36" fmla="*/ 1163 w 1165"/>
                <a:gd name="T37" fmla="*/ 14 h 1020"/>
                <a:gd name="T38" fmla="*/ 1151 w 1165"/>
                <a:gd name="T39" fmla="*/ 2 h 1020"/>
                <a:gd name="T40" fmla="*/ 1142 w 1165"/>
                <a:gd name="T41" fmla="*/ 0 h 1020"/>
                <a:gd name="T42" fmla="*/ 1068 w 1165"/>
                <a:gd name="T43" fmla="*/ 641 h 1020"/>
                <a:gd name="T44" fmla="*/ 1060 w 1165"/>
                <a:gd name="T45" fmla="*/ 657 h 1020"/>
                <a:gd name="T46" fmla="*/ 1045 w 1165"/>
                <a:gd name="T47" fmla="*/ 664 h 1020"/>
                <a:gd name="T48" fmla="*/ 120 w 1165"/>
                <a:gd name="T49" fmla="*/ 664 h 1020"/>
                <a:gd name="T50" fmla="*/ 104 w 1165"/>
                <a:gd name="T51" fmla="*/ 657 h 1020"/>
                <a:gd name="T52" fmla="*/ 97 w 1165"/>
                <a:gd name="T53" fmla="*/ 641 h 1020"/>
                <a:gd name="T54" fmla="*/ 97 w 1165"/>
                <a:gd name="T55" fmla="*/ 121 h 1020"/>
                <a:gd name="T56" fmla="*/ 104 w 1165"/>
                <a:gd name="T57" fmla="*/ 105 h 1020"/>
                <a:gd name="T58" fmla="*/ 120 w 1165"/>
                <a:gd name="T59" fmla="*/ 98 h 1020"/>
                <a:gd name="T60" fmla="*/ 1045 w 1165"/>
                <a:gd name="T61" fmla="*/ 98 h 1020"/>
                <a:gd name="T62" fmla="*/ 1060 w 1165"/>
                <a:gd name="T63" fmla="*/ 105 h 1020"/>
                <a:gd name="T64" fmla="*/ 1068 w 1165"/>
                <a:gd name="T65" fmla="*/ 121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5" h="1020">
                  <a:moveTo>
                    <a:pt x="1142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14" y="2"/>
                  </a:lnTo>
                  <a:lnTo>
                    <a:pt x="7" y="7"/>
                  </a:lnTo>
                  <a:lnTo>
                    <a:pt x="1" y="14"/>
                  </a:lnTo>
                  <a:lnTo>
                    <a:pt x="0" y="23"/>
                  </a:lnTo>
                  <a:lnTo>
                    <a:pt x="0" y="852"/>
                  </a:lnTo>
                  <a:lnTo>
                    <a:pt x="0" y="852"/>
                  </a:lnTo>
                  <a:lnTo>
                    <a:pt x="1" y="861"/>
                  </a:lnTo>
                  <a:lnTo>
                    <a:pt x="7" y="868"/>
                  </a:lnTo>
                  <a:lnTo>
                    <a:pt x="14" y="873"/>
                  </a:lnTo>
                  <a:lnTo>
                    <a:pt x="23" y="875"/>
                  </a:lnTo>
                  <a:lnTo>
                    <a:pt x="480" y="875"/>
                  </a:lnTo>
                  <a:lnTo>
                    <a:pt x="480" y="942"/>
                  </a:lnTo>
                  <a:lnTo>
                    <a:pt x="377" y="1008"/>
                  </a:lnTo>
                  <a:lnTo>
                    <a:pt x="377" y="1008"/>
                  </a:lnTo>
                  <a:lnTo>
                    <a:pt x="372" y="1011"/>
                  </a:lnTo>
                  <a:lnTo>
                    <a:pt x="370" y="1017"/>
                  </a:lnTo>
                  <a:lnTo>
                    <a:pt x="373" y="1019"/>
                  </a:lnTo>
                  <a:lnTo>
                    <a:pt x="380" y="1020"/>
                  </a:lnTo>
                  <a:lnTo>
                    <a:pt x="788" y="1020"/>
                  </a:lnTo>
                  <a:lnTo>
                    <a:pt x="788" y="1020"/>
                  </a:lnTo>
                  <a:lnTo>
                    <a:pt x="795" y="1019"/>
                  </a:lnTo>
                  <a:lnTo>
                    <a:pt x="798" y="1017"/>
                  </a:lnTo>
                  <a:lnTo>
                    <a:pt x="797" y="1011"/>
                  </a:lnTo>
                  <a:lnTo>
                    <a:pt x="791" y="1008"/>
                  </a:lnTo>
                  <a:lnTo>
                    <a:pt x="685" y="942"/>
                  </a:lnTo>
                  <a:lnTo>
                    <a:pt x="685" y="875"/>
                  </a:lnTo>
                  <a:lnTo>
                    <a:pt x="1142" y="875"/>
                  </a:lnTo>
                  <a:lnTo>
                    <a:pt x="1142" y="875"/>
                  </a:lnTo>
                  <a:lnTo>
                    <a:pt x="1151" y="873"/>
                  </a:lnTo>
                  <a:lnTo>
                    <a:pt x="1158" y="868"/>
                  </a:lnTo>
                  <a:lnTo>
                    <a:pt x="1163" y="861"/>
                  </a:lnTo>
                  <a:lnTo>
                    <a:pt x="1165" y="852"/>
                  </a:lnTo>
                  <a:lnTo>
                    <a:pt x="1165" y="23"/>
                  </a:lnTo>
                  <a:lnTo>
                    <a:pt x="1165" y="23"/>
                  </a:lnTo>
                  <a:lnTo>
                    <a:pt x="1163" y="14"/>
                  </a:lnTo>
                  <a:lnTo>
                    <a:pt x="1158" y="7"/>
                  </a:lnTo>
                  <a:lnTo>
                    <a:pt x="1151" y="2"/>
                  </a:lnTo>
                  <a:lnTo>
                    <a:pt x="1142" y="0"/>
                  </a:lnTo>
                  <a:lnTo>
                    <a:pt x="1142" y="0"/>
                  </a:lnTo>
                  <a:close/>
                  <a:moveTo>
                    <a:pt x="1068" y="641"/>
                  </a:moveTo>
                  <a:lnTo>
                    <a:pt x="1068" y="641"/>
                  </a:lnTo>
                  <a:lnTo>
                    <a:pt x="1066" y="650"/>
                  </a:lnTo>
                  <a:lnTo>
                    <a:pt x="1060" y="657"/>
                  </a:lnTo>
                  <a:lnTo>
                    <a:pt x="1053" y="663"/>
                  </a:lnTo>
                  <a:lnTo>
                    <a:pt x="1045" y="664"/>
                  </a:lnTo>
                  <a:lnTo>
                    <a:pt x="120" y="664"/>
                  </a:lnTo>
                  <a:lnTo>
                    <a:pt x="120" y="664"/>
                  </a:lnTo>
                  <a:lnTo>
                    <a:pt x="111" y="663"/>
                  </a:lnTo>
                  <a:lnTo>
                    <a:pt x="104" y="657"/>
                  </a:lnTo>
                  <a:lnTo>
                    <a:pt x="99" y="650"/>
                  </a:lnTo>
                  <a:lnTo>
                    <a:pt x="97" y="641"/>
                  </a:lnTo>
                  <a:lnTo>
                    <a:pt x="97" y="121"/>
                  </a:lnTo>
                  <a:lnTo>
                    <a:pt x="97" y="121"/>
                  </a:lnTo>
                  <a:lnTo>
                    <a:pt x="99" y="112"/>
                  </a:lnTo>
                  <a:lnTo>
                    <a:pt x="104" y="105"/>
                  </a:lnTo>
                  <a:lnTo>
                    <a:pt x="111" y="99"/>
                  </a:lnTo>
                  <a:lnTo>
                    <a:pt x="120" y="98"/>
                  </a:lnTo>
                  <a:lnTo>
                    <a:pt x="1045" y="98"/>
                  </a:lnTo>
                  <a:lnTo>
                    <a:pt x="1045" y="98"/>
                  </a:lnTo>
                  <a:lnTo>
                    <a:pt x="1053" y="99"/>
                  </a:lnTo>
                  <a:lnTo>
                    <a:pt x="1060" y="105"/>
                  </a:lnTo>
                  <a:lnTo>
                    <a:pt x="1066" y="112"/>
                  </a:lnTo>
                  <a:lnTo>
                    <a:pt x="1068" y="121"/>
                  </a:lnTo>
                  <a:lnTo>
                    <a:pt x="1068" y="64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432140" y="3381270"/>
              <a:ext cx="408091" cy="544033"/>
              <a:chOff x="4414014" y="1695772"/>
              <a:chExt cx="2748822" cy="3664504"/>
            </a:xfrm>
            <a:solidFill>
              <a:schemeClr val="bg2">
                <a:lumMod val="50000"/>
              </a:schemeClr>
            </a:solidFill>
          </p:grpSpPr>
          <p:sp>
            <p:nvSpPr>
              <p:cNvPr id="22" name="Freeform 69"/>
              <p:cNvSpPr>
                <a:spLocks noEditPoints="1"/>
              </p:cNvSpPr>
              <p:nvPr/>
            </p:nvSpPr>
            <p:spPr bwMode="auto">
              <a:xfrm>
                <a:off x="4414014" y="1695772"/>
                <a:ext cx="2748822" cy="517425"/>
              </a:xfrm>
              <a:custGeom>
                <a:avLst/>
                <a:gdLst>
                  <a:gd name="T0" fmla="*/ 52 w 849"/>
                  <a:gd name="T1" fmla="*/ 0 h 159"/>
                  <a:gd name="T2" fmla="*/ 0 w 849"/>
                  <a:gd name="T3" fmla="*/ 0 h 159"/>
                  <a:gd name="T4" fmla="*/ 0 w 849"/>
                  <a:gd name="T5" fmla="*/ 159 h 159"/>
                  <a:gd name="T6" fmla="*/ 849 w 849"/>
                  <a:gd name="T7" fmla="*/ 159 h 159"/>
                  <a:gd name="T8" fmla="*/ 849 w 849"/>
                  <a:gd name="T9" fmla="*/ 0 h 159"/>
                  <a:gd name="T10" fmla="*/ 796 w 849"/>
                  <a:gd name="T11" fmla="*/ 0 h 159"/>
                  <a:gd name="T12" fmla="*/ 52 w 849"/>
                  <a:gd name="T13" fmla="*/ 0 h 159"/>
                  <a:gd name="T14" fmla="*/ 89 w 849"/>
                  <a:gd name="T15" fmla="*/ 113 h 159"/>
                  <a:gd name="T16" fmla="*/ 50 w 849"/>
                  <a:gd name="T17" fmla="*/ 113 h 159"/>
                  <a:gd name="T18" fmla="*/ 50 w 849"/>
                  <a:gd name="T19" fmla="*/ 49 h 159"/>
                  <a:gd name="T20" fmla="*/ 89 w 849"/>
                  <a:gd name="T21" fmla="*/ 49 h 159"/>
                  <a:gd name="T22" fmla="*/ 89 w 849"/>
                  <a:gd name="T23" fmla="*/ 113 h 159"/>
                  <a:gd name="T24" fmla="*/ 160 w 849"/>
                  <a:gd name="T25" fmla="*/ 113 h 159"/>
                  <a:gd name="T26" fmla="*/ 121 w 849"/>
                  <a:gd name="T27" fmla="*/ 113 h 159"/>
                  <a:gd name="T28" fmla="*/ 121 w 849"/>
                  <a:gd name="T29" fmla="*/ 49 h 159"/>
                  <a:gd name="T30" fmla="*/ 160 w 849"/>
                  <a:gd name="T31" fmla="*/ 49 h 159"/>
                  <a:gd name="T32" fmla="*/ 160 w 849"/>
                  <a:gd name="T33" fmla="*/ 113 h 159"/>
                  <a:gd name="T34" fmla="*/ 232 w 849"/>
                  <a:gd name="T35" fmla="*/ 113 h 159"/>
                  <a:gd name="T36" fmla="*/ 192 w 849"/>
                  <a:gd name="T37" fmla="*/ 113 h 159"/>
                  <a:gd name="T38" fmla="*/ 192 w 849"/>
                  <a:gd name="T39" fmla="*/ 49 h 159"/>
                  <a:gd name="T40" fmla="*/ 232 w 849"/>
                  <a:gd name="T41" fmla="*/ 49 h 159"/>
                  <a:gd name="T42" fmla="*/ 232 w 849"/>
                  <a:gd name="T43" fmla="*/ 113 h 159"/>
                  <a:gd name="T44" fmla="*/ 796 w 849"/>
                  <a:gd name="T45" fmla="*/ 101 h 159"/>
                  <a:gd name="T46" fmla="*/ 546 w 849"/>
                  <a:gd name="T47" fmla="*/ 101 h 159"/>
                  <a:gd name="T48" fmla="*/ 546 w 849"/>
                  <a:gd name="T49" fmla="*/ 58 h 159"/>
                  <a:gd name="T50" fmla="*/ 796 w 849"/>
                  <a:gd name="T51" fmla="*/ 58 h 159"/>
                  <a:gd name="T52" fmla="*/ 796 w 849"/>
                  <a:gd name="T53" fmla="*/ 10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9" h="159">
                    <a:moveTo>
                      <a:pt x="52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849" y="159"/>
                    </a:lnTo>
                    <a:lnTo>
                      <a:pt x="849" y="0"/>
                    </a:lnTo>
                    <a:lnTo>
                      <a:pt x="796" y="0"/>
                    </a:lnTo>
                    <a:lnTo>
                      <a:pt x="52" y="0"/>
                    </a:lnTo>
                    <a:close/>
                    <a:moveTo>
                      <a:pt x="89" y="113"/>
                    </a:moveTo>
                    <a:lnTo>
                      <a:pt x="50" y="113"/>
                    </a:lnTo>
                    <a:lnTo>
                      <a:pt x="50" y="49"/>
                    </a:lnTo>
                    <a:lnTo>
                      <a:pt x="89" y="49"/>
                    </a:lnTo>
                    <a:lnTo>
                      <a:pt x="89" y="113"/>
                    </a:lnTo>
                    <a:close/>
                    <a:moveTo>
                      <a:pt x="160" y="113"/>
                    </a:moveTo>
                    <a:lnTo>
                      <a:pt x="121" y="113"/>
                    </a:lnTo>
                    <a:lnTo>
                      <a:pt x="121" y="49"/>
                    </a:lnTo>
                    <a:lnTo>
                      <a:pt x="160" y="49"/>
                    </a:lnTo>
                    <a:lnTo>
                      <a:pt x="160" y="113"/>
                    </a:lnTo>
                    <a:close/>
                    <a:moveTo>
                      <a:pt x="232" y="113"/>
                    </a:moveTo>
                    <a:lnTo>
                      <a:pt x="192" y="113"/>
                    </a:lnTo>
                    <a:lnTo>
                      <a:pt x="192" y="49"/>
                    </a:lnTo>
                    <a:lnTo>
                      <a:pt x="232" y="49"/>
                    </a:lnTo>
                    <a:lnTo>
                      <a:pt x="232" y="113"/>
                    </a:lnTo>
                    <a:close/>
                    <a:moveTo>
                      <a:pt x="796" y="101"/>
                    </a:moveTo>
                    <a:lnTo>
                      <a:pt x="546" y="101"/>
                    </a:lnTo>
                    <a:lnTo>
                      <a:pt x="546" y="58"/>
                    </a:lnTo>
                    <a:lnTo>
                      <a:pt x="796" y="58"/>
                    </a:lnTo>
                    <a:lnTo>
                      <a:pt x="796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9"/>
              <p:cNvSpPr>
                <a:spLocks noEditPoints="1"/>
              </p:cNvSpPr>
              <p:nvPr/>
            </p:nvSpPr>
            <p:spPr bwMode="auto">
              <a:xfrm>
                <a:off x="4414014" y="2307313"/>
                <a:ext cx="2748822" cy="517425"/>
              </a:xfrm>
              <a:custGeom>
                <a:avLst/>
                <a:gdLst>
                  <a:gd name="T0" fmla="*/ 52 w 849"/>
                  <a:gd name="T1" fmla="*/ 0 h 159"/>
                  <a:gd name="T2" fmla="*/ 0 w 849"/>
                  <a:gd name="T3" fmla="*/ 0 h 159"/>
                  <a:gd name="T4" fmla="*/ 0 w 849"/>
                  <a:gd name="T5" fmla="*/ 159 h 159"/>
                  <a:gd name="T6" fmla="*/ 849 w 849"/>
                  <a:gd name="T7" fmla="*/ 159 h 159"/>
                  <a:gd name="T8" fmla="*/ 849 w 849"/>
                  <a:gd name="T9" fmla="*/ 0 h 159"/>
                  <a:gd name="T10" fmla="*/ 796 w 849"/>
                  <a:gd name="T11" fmla="*/ 0 h 159"/>
                  <a:gd name="T12" fmla="*/ 52 w 849"/>
                  <a:gd name="T13" fmla="*/ 0 h 159"/>
                  <a:gd name="T14" fmla="*/ 89 w 849"/>
                  <a:gd name="T15" fmla="*/ 113 h 159"/>
                  <a:gd name="T16" fmla="*/ 50 w 849"/>
                  <a:gd name="T17" fmla="*/ 113 h 159"/>
                  <a:gd name="T18" fmla="*/ 50 w 849"/>
                  <a:gd name="T19" fmla="*/ 49 h 159"/>
                  <a:gd name="T20" fmla="*/ 89 w 849"/>
                  <a:gd name="T21" fmla="*/ 49 h 159"/>
                  <a:gd name="T22" fmla="*/ 89 w 849"/>
                  <a:gd name="T23" fmla="*/ 113 h 159"/>
                  <a:gd name="T24" fmla="*/ 160 w 849"/>
                  <a:gd name="T25" fmla="*/ 113 h 159"/>
                  <a:gd name="T26" fmla="*/ 121 w 849"/>
                  <a:gd name="T27" fmla="*/ 113 h 159"/>
                  <a:gd name="T28" fmla="*/ 121 w 849"/>
                  <a:gd name="T29" fmla="*/ 49 h 159"/>
                  <a:gd name="T30" fmla="*/ 160 w 849"/>
                  <a:gd name="T31" fmla="*/ 49 h 159"/>
                  <a:gd name="T32" fmla="*/ 160 w 849"/>
                  <a:gd name="T33" fmla="*/ 113 h 159"/>
                  <a:gd name="T34" fmla="*/ 232 w 849"/>
                  <a:gd name="T35" fmla="*/ 113 h 159"/>
                  <a:gd name="T36" fmla="*/ 192 w 849"/>
                  <a:gd name="T37" fmla="*/ 113 h 159"/>
                  <a:gd name="T38" fmla="*/ 192 w 849"/>
                  <a:gd name="T39" fmla="*/ 49 h 159"/>
                  <a:gd name="T40" fmla="*/ 232 w 849"/>
                  <a:gd name="T41" fmla="*/ 49 h 159"/>
                  <a:gd name="T42" fmla="*/ 232 w 849"/>
                  <a:gd name="T43" fmla="*/ 113 h 159"/>
                  <a:gd name="T44" fmla="*/ 796 w 849"/>
                  <a:gd name="T45" fmla="*/ 101 h 159"/>
                  <a:gd name="T46" fmla="*/ 546 w 849"/>
                  <a:gd name="T47" fmla="*/ 101 h 159"/>
                  <a:gd name="T48" fmla="*/ 546 w 849"/>
                  <a:gd name="T49" fmla="*/ 58 h 159"/>
                  <a:gd name="T50" fmla="*/ 796 w 849"/>
                  <a:gd name="T51" fmla="*/ 58 h 159"/>
                  <a:gd name="T52" fmla="*/ 796 w 849"/>
                  <a:gd name="T53" fmla="*/ 10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9" h="159">
                    <a:moveTo>
                      <a:pt x="52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849" y="159"/>
                    </a:lnTo>
                    <a:lnTo>
                      <a:pt x="849" y="0"/>
                    </a:lnTo>
                    <a:lnTo>
                      <a:pt x="796" y="0"/>
                    </a:lnTo>
                    <a:lnTo>
                      <a:pt x="52" y="0"/>
                    </a:lnTo>
                    <a:close/>
                    <a:moveTo>
                      <a:pt x="89" y="113"/>
                    </a:moveTo>
                    <a:lnTo>
                      <a:pt x="50" y="113"/>
                    </a:lnTo>
                    <a:lnTo>
                      <a:pt x="50" y="49"/>
                    </a:lnTo>
                    <a:lnTo>
                      <a:pt x="89" y="49"/>
                    </a:lnTo>
                    <a:lnTo>
                      <a:pt x="89" y="113"/>
                    </a:lnTo>
                    <a:close/>
                    <a:moveTo>
                      <a:pt x="160" y="113"/>
                    </a:moveTo>
                    <a:lnTo>
                      <a:pt x="121" y="113"/>
                    </a:lnTo>
                    <a:lnTo>
                      <a:pt x="121" y="49"/>
                    </a:lnTo>
                    <a:lnTo>
                      <a:pt x="160" y="49"/>
                    </a:lnTo>
                    <a:lnTo>
                      <a:pt x="160" y="113"/>
                    </a:lnTo>
                    <a:close/>
                    <a:moveTo>
                      <a:pt x="232" y="113"/>
                    </a:moveTo>
                    <a:lnTo>
                      <a:pt x="192" y="113"/>
                    </a:lnTo>
                    <a:lnTo>
                      <a:pt x="192" y="49"/>
                    </a:lnTo>
                    <a:lnTo>
                      <a:pt x="232" y="49"/>
                    </a:lnTo>
                    <a:lnTo>
                      <a:pt x="232" y="113"/>
                    </a:lnTo>
                    <a:close/>
                    <a:moveTo>
                      <a:pt x="796" y="101"/>
                    </a:moveTo>
                    <a:lnTo>
                      <a:pt x="546" y="101"/>
                    </a:lnTo>
                    <a:lnTo>
                      <a:pt x="546" y="58"/>
                    </a:lnTo>
                    <a:lnTo>
                      <a:pt x="796" y="58"/>
                    </a:lnTo>
                    <a:lnTo>
                      <a:pt x="796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9"/>
              <p:cNvSpPr>
                <a:spLocks noEditPoints="1"/>
              </p:cNvSpPr>
              <p:nvPr/>
            </p:nvSpPr>
            <p:spPr bwMode="auto">
              <a:xfrm>
                <a:off x="4414014" y="2918854"/>
                <a:ext cx="2748822" cy="517425"/>
              </a:xfrm>
              <a:custGeom>
                <a:avLst/>
                <a:gdLst>
                  <a:gd name="T0" fmla="*/ 52 w 849"/>
                  <a:gd name="T1" fmla="*/ 0 h 159"/>
                  <a:gd name="T2" fmla="*/ 0 w 849"/>
                  <a:gd name="T3" fmla="*/ 0 h 159"/>
                  <a:gd name="T4" fmla="*/ 0 w 849"/>
                  <a:gd name="T5" fmla="*/ 159 h 159"/>
                  <a:gd name="T6" fmla="*/ 849 w 849"/>
                  <a:gd name="T7" fmla="*/ 159 h 159"/>
                  <a:gd name="T8" fmla="*/ 849 w 849"/>
                  <a:gd name="T9" fmla="*/ 0 h 159"/>
                  <a:gd name="T10" fmla="*/ 796 w 849"/>
                  <a:gd name="T11" fmla="*/ 0 h 159"/>
                  <a:gd name="T12" fmla="*/ 52 w 849"/>
                  <a:gd name="T13" fmla="*/ 0 h 159"/>
                  <a:gd name="T14" fmla="*/ 89 w 849"/>
                  <a:gd name="T15" fmla="*/ 113 h 159"/>
                  <a:gd name="T16" fmla="*/ 50 w 849"/>
                  <a:gd name="T17" fmla="*/ 113 h 159"/>
                  <a:gd name="T18" fmla="*/ 50 w 849"/>
                  <a:gd name="T19" fmla="*/ 49 h 159"/>
                  <a:gd name="T20" fmla="*/ 89 w 849"/>
                  <a:gd name="T21" fmla="*/ 49 h 159"/>
                  <a:gd name="T22" fmla="*/ 89 w 849"/>
                  <a:gd name="T23" fmla="*/ 113 h 159"/>
                  <a:gd name="T24" fmla="*/ 160 w 849"/>
                  <a:gd name="T25" fmla="*/ 113 h 159"/>
                  <a:gd name="T26" fmla="*/ 121 w 849"/>
                  <a:gd name="T27" fmla="*/ 113 h 159"/>
                  <a:gd name="T28" fmla="*/ 121 w 849"/>
                  <a:gd name="T29" fmla="*/ 49 h 159"/>
                  <a:gd name="T30" fmla="*/ 160 w 849"/>
                  <a:gd name="T31" fmla="*/ 49 h 159"/>
                  <a:gd name="T32" fmla="*/ 160 w 849"/>
                  <a:gd name="T33" fmla="*/ 113 h 159"/>
                  <a:gd name="T34" fmla="*/ 232 w 849"/>
                  <a:gd name="T35" fmla="*/ 113 h 159"/>
                  <a:gd name="T36" fmla="*/ 192 w 849"/>
                  <a:gd name="T37" fmla="*/ 113 h 159"/>
                  <a:gd name="T38" fmla="*/ 192 w 849"/>
                  <a:gd name="T39" fmla="*/ 49 h 159"/>
                  <a:gd name="T40" fmla="*/ 232 w 849"/>
                  <a:gd name="T41" fmla="*/ 49 h 159"/>
                  <a:gd name="T42" fmla="*/ 232 w 849"/>
                  <a:gd name="T43" fmla="*/ 113 h 159"/>
                  <a:gd name="T44" fmla="*/ 796 w 849"/>
                  <a:gd name="T45" fmla="*/ 101 h 159"/>
                  <a:gd name="T46" fmla="*/ 546 w 849"/>
                  <a:gd name="T47" fmla="*/ 101 h 159"/>
                  <a:gd name="T48" fmla="*/ 546 w 849"/>
                  <a:gd name="T49" fmla="*/ 58 h 159"/>
                  <a:gd name="T50" fmla="*/ 796 w 849"/>
                  <a:gd name="T51" fmla="*/ 58 h 159"/>
                  <a:gd name="T52" fmla="*/ 796 w 849"/>
                  <a:gd name="T53" fmla="*/ 10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9" h="159">
                    <a:moveTo>
                      <a:pt x="52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849" y="159"/>
                    </a:lnTo>
                    <a:lnTo>
                      <a:pt x="849" y="0"/>
                    </a:lnTo>
                    <a:lnTo>
                      <a:pt x="796" y="0"/>
                    </a:lnTo>
                    <a:lnTo>
                      <a:pt x="52" y="0"/>
                    </a:lnTo>
                    <a:close/>
                    <a:moveTo>
                      <a:pt x="89" y="113"/>
                    </a:moveTo>
                    <a:lnTo>
                      <a:pt x="50" y="113"/>
                    </a:lnTo>
                    <a:lnTo>
                      <a:pt x="50" y="49"/>
                    </a:lnTo>
                    <a:lnTo>
                      <a:pt x="89" y="49"/>
                    </a:lnTo>
                    <a:lnTo>
                      <a:pt x="89" y="113"/>
                    </a:lnTo>
                    <a:close/>
                    <a:moveTo>
                      <a:pt x="160" y="113"/>
                    </a:moveTo>
                    <a:lnTo>
                      <a:pt x="121" y="113"/>
                    </a:lnTo>
                    <a:lnTo>
                      <a:pt x="121" y="49"/>
                    </a:lnTo>
                    <a:lnTo>
                      <a:pt x="160" y="49"/>
                    </a:lnTo>
                    <a:lnTo>
                      <a:pt x="160" y="113"/>
                    </a:lnTo>
                    <a:close/>
                    <a:moveTo>
                      <a:pt x="232" y="113"/>
                    </a:moveTo>
                    <a:lnTo>
                      <a:pt x="192" y="113"/>
                    </a:lnTo>
                    <a:lnTo>
                      <a:pt x="192" y="49"/>
                    </a:lnTo>
                    <a:lnTo>
                      <a:pt x="232" y="49"/>
                    </a:lnTo>
                    <a:lnTo>
                      <a:pt x="232" y="113"/>
                    </a:lnTo>
                    <a:close/>
                    <a:moveTo>
                      <a:pt x="796" y="101"/>
                    </a:moveTo>
                    <a:lnTo>
                      <a:pt x="546" y="101"/>
                    </a:lnTo>
                    <a:lnTo>
                      <a:pt x="546" y="58"/>
                    </a:lnTo>
                    <a:lnTo>
                      <a:pt x="796" y="58"/>
                    </a:lnTo>
                    <a:lnTo>
                      <a:pt x="796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414014" y="3525837"/>
                <a:ext cx="2748822" cy="1214329"/>
              </a:xfrm>
              <a:custGeom>
                <a:avLst/>
                <a:gdLst>
                  <a:gd name="connsiteX0" fmla="*/ 1374411 w 2748822"/>
                  <a:gd name="connsiteY0" fmla="*/ 302364 h 1214329"/>
                  <a:gd name="connsiteX1" fmla="*/ 1069611 w 2748822"/>
                  <a:gd name="connsiteY1" fmla="*/ 607164 h 1214329"/>
                  <a:gd name="connsiteX2" fmla="*/ 1374411 w 2748822"/>
                  <a:gd name="connsiteY2" fmla="*/ 911964 h 1214329"/>
                  <a:gd name="connsiteX3" fmla="*/ 1679211 w 2748822"/>
                  <a:gd name="connsiteY3" fmla="*/ 607164 h 1214329"/>
                  <a:gd name="connsiteX4" fmla="*/ 1374411 w 2748822"/>
                  <a:gd name="connsiteY4" fmla="*/ 302364 h 1214329"/>
                  <a:gd name="connsiteX5" fmla="*/ 0 w 2748822"/>
                  <a:gd name="connsiteY5" fmla="*/ 0 h 1214329"/>
                  <a:gd name="connsiteX6" fmla="*/ 2748822 w 2748822"/>
                  <a:gd name="connsiteY6" fmla="*/ 0 h 1214329"/>
                  <a:gd name="connsiteX7" fmla="*/ 2748822 w 2748822"/>
                  <a:gd name="connsiteY7" fmla="*/ 1214329 h 1214329"/>
                  <a:gd name="connsiteX8" fmla="*/ 0 w 2748822"/>
                  <a:gd name="connsiteY8" fmla="*/ 1214329 h 1214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48822" h="1214329">
                    <a:moveTo>
                      <a:pt x="1374411" y="302364"/>
                    </a:moveTo>
                    <a:cubicBezTo>
                      <a:pt x="1206075" y="302364"/>
                      <a:pt x="1069611" y="438828"/>
                      <a:pt x="1069611" y="607164"/>
                    </a:cubicBezTo>
                    <a:cubicBezTo>
                      <a:pt x="1069611" y="775500"/>
                      <a:pt x="1206075" y="911964"/>
                      <a:pt x="1374411" y="911964"/>
                    </a:cubicBezTo>
                    <a:cubicBezTo>
                      <a:pt x="1542747" y="911964"/>
                      <a:pt x="1679211" y="775500"/>
                      <a:pt x="1679211" y="607164"/>
                    </a:cubicBezTo>
                    <a:cubicBezTo>
                      <a:pt x="1679211" y="438828"/>
                      <a:pt x="1542747" y="302364"/>
                      <a:pt x="1374411" y="302364"/>
                    </a:cubicBezTo>
                    <a:close/>
                    <a:moveTo>
                      <a:pt x="0" y="0"/>
                    </a:moveTo>
                    <a:lnTo>
                      <a:pt x="2748822" y="0"/>
                    </a:lnTo>
                    <a:lnTo>
                      <a:pt x="2748822" y="1214329"/>
                    </a:lnTo>
                    <a:lnTo>
                      <a:pt x="0" y="12143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414014" y="4834759"/>
                <a:ext cx="2748822" cy="5255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596246" y="2275595"/>
            <a:ext cx="1221251" cy="624258"/>
            <a:chOff x="618980" y="3301045"/>
            <a:chExt cx="1221251" cy="624258"/>
          </a:xfrm>
        </p:grpSpPr>
        <p:sp>
          <p:nvSpPr>
            <p:cNvPr id="28" name="Freeform 40"/>
            <p:cNvSpPr>
              <a:spLocks noEditPoints="1"/>
            </p:cNvSpPr>
            <p:nvPr/>
          </p:nvSpPr>
          <p:spPr bwMode="auto">
            <a:xfrm>
              <a:off x="618980" y="3301045"/>
              <a:ext cx="713613" cy="624258"/>
            </a:xfrm>
            <a:custGeom>
              <a:avLst/>
              <a:gdLst>
                <a:gd name="T0" fmla="*/ 23 w 1165"/>
                <a:gd name="T1" fmla="*/ 0 h 1020"/>
                <a:gd name="T2" fmla="*/ 14 w 1165"/>
                <a:gd name="T3" fmla="*/ 2 h 1020"/>
                <a:gd name="T4" fmla="*/ 1 w 1165"/>
                <a:gd name="T5" fmla="*/ 14 h 1020"/>
                <a:gd name="T6" fmla="*/ 0 w 1165"/>
                <a:gd name="T7" fmla="*/ 852 h 1020"/>
                <a:gd name="T8" fmla="*/ 1 w 1165"/>
                <a:gd name="T9" fmla="*/ 861 h 1020"/>
                <a:gd name="T10" fmla="*/ 14 w 1165"/>
                <a:gd name="T11" fmla="*/ 873 h 1020"/>
                <a:gd name="T12" fmla="*/ 480 w 1165"/>
                <a:gd name="T13" fmla="*/ 875 h 1020"/>
                <a:gd name="T14" fmla="*/ 377 w 1165"/>
                <a:gd name="T15" fmla="*/ 1008 h 1020"/>
                <a:gd name="T16" fmla="*/ 372 w 1165"/>
                <a:gd name="T17" fmla="*/ 1011 h 1020"/>
                <a:gd name="T18" fmla="*/ 373 w 1165"/>
                <a:gd name="T19" fmla="*/ 1019 h 1020"/>
                <a:gd name="T20" fmla="*/ 788 w 1165"/>
                <a:gd name="T21" fmla="*/ 1020 h 1020"/>
                <a:gd name="T22" fmla="*/ 795 w 1165"/>
                <a:gd name="T23" fmla="*/ 1019 h 1020"/>
                <a:gd name="T24" fmla="*/ 797 w 1165"/>
                <a:gd name="T25" fmla="*/ 1011 h 1020"/>
                <a:gd name="T26" fmla="*/ 685 w 1165"/>
                <a:gd name="T27" fmla="*/ 942 h 1020"/>
                <a:gd name="T28" fmla="*/ 1142 w 1165"/>
                <a:gd name="T29" fmla="*/ 875 h 1020"/>
                <a:gd name="T30" fmla="*/ 1151 w 1165"/>
                <a:gd name="T31" fmla="*/ 873 h 1020"/>
                <a:gd name="T32" fmla="*/ 1163 w 1165"/>
                <a:gd name="T33" fmla="*/ 861 h 1020"/>
                <a:gd name="T34" fmla="*/ 1165 w 1165"/>
                <a:gd name="T35" fmla="*/ 23 h 1020"/>
                <a:gd name="T36" fmla="*/ 1163 w 1165"/>
                <a:gd name="T37" fmla="*/ 14 h 1020"/>
                <a:gd name="T38" fmla="*/ 1151 w 1165"/>
                <a:gd name="T39" fmla="*/ 2 h 1020"/>
                <a:gd name="T40" fmla="*/ 1142 w 1165"/>
                <a:gd name="T41" fmla="*/ 0 h 1020"/>
                <a:gd name="T42" fmla="*/ 1068 w 1165"/>
                <a:gd name="T43" fmla="*/ 641 h 1020"/>
                <a:gd name="T44" fmla="*/ 1060 w 1165"/>
                <a:gd name="T45" fmla="*/ 657 h 1020"/>
                <a:gd name="T46" fmla="*/ 1045 w 1165"/>
                <a:gd name="T47" fmla="*/ 664 h 1020"/>
                <a:gd name="T48" fmla="*/ 120 w 1165"/>
                <a:gd name="T49" fmla="*/ 664 h 1020"/>
                <a:gd name="T50" fmla="*/ 104 w 1165"/>
                <a:gd name="T51" fmla="*/ 657 h 1020"/>
                <a:gd name="T52" fmla="*/ 97 w 1165"/>
                <a:gd name="T53" fmla="*/ 641 h 1020"/>
                <a:gd name="T54" fmla="*/ 97 w 1165"/>
                <a:gd name="T55" fmla="*/ 121 h 1020"/>
                <a:gd name="T56" fmla="*/ 104 w 1165"/>
                <a:gd name="T57" fmla="*/ 105 h 1020"/>
                <a:gd name="T58" fmla="*/ 120 w 1165"/>
                <a:gd name="T59" fmla="*/ 98 h 1020"/>
                <a:gd name="T60" fmla="*/ 1045 w 1165"/>
                <a:gd name="T61" fmla="*/ 98 h 1020"/>
                <a:gd name="T62" fmla="*/ 1060 w 1165"/>
                <a:gd name="T63" fmla="*/ 105 h 1020"/>
                <a:gd name="T64" fmla="*/ 1068 w 1165"/>
                <a:gd name="T65" fmla="*/ 121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5" h="1020">
                  <a:moveTo>
                    <a:pt x="1142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14" y="2"/>
                  </a:lnTo>
                  <a:lnTo>
                    <a:pt x="7" y="7"/>
                  </a:lnTo>
                  <a:lnTo>
                    <a:pt x="1" y="14"/>
                  </a:lnTo>
                  <a:lnTo>
                    <a:pt x="0" y="23"/>
                  </a:lnTo>
                  <a:lnTo>
                    <a:pt x="0" y="852"/>
                  </a:lnTo>
                  <a:lnTo>
                    <a:pt x="0" y="852"/>
                  </a:lnTo>
                  <a:lnTo>
                    <a:pt x="1" y="861"/>
                  </a:lnTo>
                  <a:lnTo>
                    <a:pt x="7" y="868"/>
                  </a:lnTo>
                  <a:lnTo>
                    <a:pt x="14" y="873"/>
                  </a:lnTo>
                  <a:lnTo>
                    <a:pt x="23" y="875"/>
                  </a:lnTo>
                  <a:lnTo>
                    <a:pt x="480" y="875"/>
                  </a:lnTo>
                  <a:lnTo>
                    <a:pt x="480" y="942"/>
                  </a:lnTo>
                  <a:lnTo>
                    <a:pt x="377" y="1008"/>
                  </a:lnTo>
                  <a:lnTo>
                    <a:pt x="377" y="1008"/>
                  </a:lnTo>
                  <a:lnTo>
                    <a:pt x="372" y="1011"/>
                  </a:lnTo>
                  <a:lnTo>
                    <a:pt x="370" y="1017"/>
                  </a:lnTo>
                  <a:lnTo>
                    <a:pt x="373" y="1019"/>
                  </a:lnTo>
                  <a:lnTo>
                    <a:pt x="380" y="1020"/>
                  </a:lnTo>
                  <a:lnTo>
                    <a:pt x="788" y="1020"/>
                  </a:lnTo>
                  <a:lnTo>
                    <a:pt x="788" y="1020"/>
                  </a:lnTo>
                  <a:lnTo>
                    <a:pt x="795" y="1019"/>
                  </a:lnTo>
                  <a:lnTo>
                    <a:pt x="798" y="1017"/>
                  </a:lnTo>
                  <a:lnTo>
                    <a:pt x="797" y="1011"/>
                  </a:lnTo>
                  <a:lnTo>
                    <a:pt x="791" y="1008"/>
                  </a:lnTo>
                  <a:lnTo>
                    <a:pt x="685" y="942"/>
                  </a:lnTo>
                  <a:lnTo>
                    <a:pt x="685" y="875"/>
                  </a:lnTo>
                  <a:lnTo>
                    <a:pt x="1142" y="875"/>
                  </a:lnTo>
                  <a:lnTo>
                    <a:pt x="1142" y="875"/>
                  </a:lnTo>
                  <a:lnTo>
                    <a:pt x="1151" y="873"/>
                  </a:lnTo>
                  <a:lnTo>
                    <a:pt x="1158" y="868"/>
                  </a:lnTo>
                  <a:lnTo>
                    <a:pt x="1163" y="861"/>
                  </a:lnTo>
                  <a:lnTo>
                    <a:pt x="1165" y="852"/>
                  </a:lnTo>
                  <a:lnTo>
                    <a:pt x="1165" y="23"/>
                  </a:lnTo>
                  <a:lnTo>
                    <a:pt x="1165" y="23"/>
                  </a:lnTo>
                  <a:lnTo>
                    <a:pt x="1163" y="14"/>
                  </a:lnTo>
                  <a:lnTo>
                    <a:pt x="1158" y="7"/>
                  </a:lnTo>
                  <a:lnTo>
                    <a:pt x="1151" y="2"/>
                  </a:lnTo>
                  <a:lnTo>
                    <a:pt x="1142" y="0"/>
                  </a:lnTo>
                  <a:lnTo>
                    <a:pt x="1142" y="0"/>
                  </a:lnTo>
                  <a:close/>
                  <a:moveTo>
                    <a:pt x="1068" y="641"/>
                  </a:moveTo>
                  <a:lnTo>
                    <a:pt x="1068" y="641"/>
                  </a:lnTo>
                  <a:lnTo>
                    <a:pt x="1066" y="650"/>
                  </a:lnTo>
                  <a:lnTo>
                    <a:pt x="1060" y="657"/>
                  </a:lnTo>
                  <a:lnTo>
                    <a:pt x="1053" y="663"/>
                  </a:lnTo>
                  <a:lnTo>
                    <a:pt x="1045" y="664"/>
                  </a:lnTo>
                  <a:lnTo>
                    <a:pt x="120" y="664"/>
                  </a:lnTo>
                  <a:lnTo>
                    <a:pt x="120" y="664"/>
                  </a:lnTo>
                  <a:lnTo>
                    <a:pt x="111" y="663"/>
                  </a:lnTo>
                  <a:lnTo>
                    <a:pt x="104" y="657"/>
                  </a:lnTo>
                  <a:lnTo>
                    <a:pt x="99" y="650"/>
                  </a:lnTo>
                  <a:lnTo>
                    <a:pt x="97" y="641"/>
                  </a:lnTo>
                  <a:lnTo>
                    <a:pt x="97" y="121"/>
                  </a:lnTo>
                  <a:lnTo>
                    <a:pt x="97" y="121"/>
                  </a:lnTo>
                  <a:lnTo>
                    <a:pt x="99" y="112"/>
                  </a:lnTo>
                  <a:lnTo>
                    <a:pt x="104" y="105"/>
                  </a:lnTo>
                  <a:lnTo>
                    <a:pt x="111" y="99"/>
                  </a:lnTo>
                  <a:lnTo>
                    <a:pt x="120" y="98"/>
                  </a:lnTo>
                  <a:lnTo>
                    <a:pt x="1045" y="98"/>
                  </a:lnTo>
                  <a:lnTo>
                    <a:pt x="1045" y="98"/>
                  </a:lnTo>
                  <a:lnTo>
                    <a:pt x="1053" y="99"/>
                  </a:lnTo>
                  <a:lnTo>
                    <a:pt x="1060" y="105"/>
                  </a:lnTo>
                  <a:lnTo>
                    <a:pt x="1066" y="112"/>
                  </a:lnTo>
                  <a:lnTo>
                    <a:pt x="1068" y="121"/>
                  </a:lnTo>
                  <a:lnTo>
                    <a:pt x="1068" y="64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432140" y="3381270"/>
              <a:ext cx="408091" cy="544033"/>
              <a:chOff x="4414014" y="1695772"/>
              <a:chExt cx="2748822" cy="3664504"/>
            </a:xfrm>
            <a:solidFill>
              <a:schemeClr val="bg2">
                <a:lumMod val="50000"/>
              </a:schemeClr>
            </a:solidFill>
          </p:grpSpPr>
          <p:sp>
            <p:nvSpPr>
              <p:cNvPr id="30" name="Freeform 69"/>
              <p:cNvSpPr>
                <a:spLocks noEditPoints="1"/>
              </p:cNvSpPr>
              <p:nvPr/>
            </p:nvSpPr>
            <p:spPr bwMode="auto">
              <a:xfrm>
                <a:off x="4414014" y="1695772"/>
                <a:ext cx="2748822" cy="517425"/>
              </a:xfrm>
              <a:custGeom>
                <a:avLst/>
                <a:gdLst>
                  <a:gd name="T0" fmla="*/ 52 w 849"/>
                  <a:gd name="T1" fmla="*/ 0 h 159"/>
                  <a:gd name="T2" fmla="*/ 0 w 849"/>
                  <a:gd name="T3" fmla="*/ 0 h 159"/>
                  <a:gd name="T4" fmla="*/ 0 w 849"/>
                  <a:gd name="T5" fmla="*/ 159 h 159"/>
                  <a:gd name="T6" fmla="*/ 849 w 849"/>
                  <a:gd name="T7" fmla="*/ 159 h 159"/>
                  <a:gd name="T8" fmla="*/ 849 w 849"/>
                  <a:gd name="T9" fmla="*/ 0 h 159"/>
                  <a:gd name="T10" fmla="*/ 796 w 849"/>
                  <a:gd name="T11" fmla="*/ 0 h 159"/>
                  <a:gd name="T12" fmla="*/ 52 w 849"/>
                  <a:gd name="T13" fmla="*/ 0 h 159"/>
                  <a:gd name="T14" fmla="*/ 89 w 849"/>
                  <a:gd name="T15" fmla="*/ 113 h 159"/>
                  <a:gd name="T16" fmla="*/ 50 w 849"/>
                  <a:gd name="T17" fmla="*/ 113 h 159"/>
                  <a:gd name="T18" fmla="*/ 50 w 849"/>
                  <a:gd name="T19" fmla="*/ 49 h 159"/>
                  <a:gd name="T20" fmla="*/ 89 w 849"/>
                  <a:gd name="T21" fmla="*/ 49 h 159"/>
                  <a:gd name="T22" fmla="*/ 89 w 849"/>
                  <a:gd name="T23" fmla="*/ 113 h 159"/>
                  <a:gd name="T24" fmla="*/ 160 w 849"/>
                  <a:gd name="T25" fmla="*/ 113 h 159"/>
                  <a:gd name="T26" fmla="*/ 121 w 849"/>
                  <a:gd name="T27" fmla="*/ 113 h 159"/>
                  <a:gd name="T28" fmla="*/ 121 w 849"/>
                  <a:gd name="T29" fmla="*/ 49 h 159"/>
                  <a:gd name="T30" fmla="*/ 160 w 849"/>
                  <a:gd name="T31" fmla="*/ 49 h 159"/>
                  <a:gd name="T32" fmla="*/ 160 w 849"/>
                  <a:gd name="T33" fmla="*/ 113 h 159"/>
                  <a:gd name="T34" fmla="*/ 232 w 849"/>
                  <a:gd name="T35" fmla="*/ 113 h 159"/>
                  <a:gd name="T36" fmla="*/ 192 w 849"/>
                  <a:gd name="T37" fmla="*/ 113 h 159"/>
                  <a:gd name="T38" fmla="*/ 192 w 849"/>
                  <a:gd name="T39" fmla="*/ 49 h 159"/>
                  <a:gd name="T40" fmla="*/ 232 w 849"/>
                  <a:gd name="T41" fmla="*/ 49 h 159"/>
                  <a:gd name="T42" fmla="*/ 232 w 849"/>
                  <a:gd name="T43" fmla="*/ 113 h 159"/>
                  <a:gd name="T44" fmla="*/ 796 w 849"/>
                  <a:gd name="T45" fmla="*/ 101 h 159"/>
                  <a:gd name="T46" fmla="*/ 546 w 849"/>
                  <a:gd name="T47" fmla="*/ 101 h 159"/>
                  <a:gd name="T48" fmla="*/ 546 w 849"/>
                  <a:gd name="T49" fmla="*/ 58 h 159"/>
                  <a:gd name="T50" fmla="*/ 796 w 849"/>
                  <a:gd name="T51" fmla="*/ 58 h 159"/>
                  <a:gd name="T52" fmla="*/ 796 w 849"/>
                  <a:gd name="T53" fmla="*/ 10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9" h="159">
                    <a:moveTo>
                      <a:pt x="52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849" y="159"/>
                    </a:lnTo>
                    <a:lnTo>
                      <a:pt x="849" y="0"/>
                    </a:lnTo>
                    <a:lnTo>
                      <a:pt x="796" y="0"/>
                    </a:lnTo>
                    <a:lnTo>
                      <a:pt x="52" y="0"/>
                    </a:lnTo>
                    <a:close/>
                    <a:moveTo>
                      <a:pt x="89" y="113"/>
                    </a:moveTo>
                    <a:lnTo>
                      <a:pt x="50" y="113"/>
                    </a:lnTo>
                    <a:lnTo>
                      <a:pt x="50" y="49"/>
                    </a:lnTo>
                    <a:lnTo>
                      <a:pt x="89" y="49"/>
                    </a:lnTo>
                    <a:lnTo>
                      <a:pt x="89" y="113"/>
                    </a:lnTo>
                    <a:close/>
                    <a:moveTo>
                      <a:pt x="160" y="113"/>
                    </a:moveTo>
                    <a:lnTo>
                      <a:pt x="121" y="113"/>
                    </a:lnTo>
                    <a:lnTo>
                      <a:pt x="121" y="49"/>
                    </a:lnTo>
                    <a:lnTo>
                      <a:pt x="160" y="49"/>
                    </a:lnTo>
                    <a:lnTo>
                      <a:pt x="160" y="113"/>
                    </a:lnTo>
                    <a:close/>
                    <a:moveTo>
                      <a:pt x="232" y="113"/>
                    </a:moveTo>
                    <a:lnTo>
                      <a:pt x="192" y="113"/>
                    </a:lnTo>
                    <a:lnTo>
                      <a:pt x="192" y="49"/>
                    </a:lnTo>
                    <a:lnTo>
                      <a:pt x="232" y="49"/>
                    </a:lnTo>
                    <a:lnTo>
                      <a:pt x="232" y="113"/>
                    </a:lnTo>
                    <a:close/>
                    <a:moveTo>
                      <a:pt x="796" y="101"/>
                    </a:moveTo>
                    <a:lnTo>
                      <a:pt x="546" y="101"/>
                    </a:lnTo>
                    <a:lnTo>
                      <a:pt x="546" y="58"/>
                    </a:lnTo>
                    <a:lnTo>
                      <a:pt x="796" y="58"/>
                    </a:lnTo>
                    <a:lnTo>
                      <a:pt x="796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9"/>
              <p:cNvSpPr>
                <a:spLocks noEditPoints="1"/>
              </p:cNvSpPr>
              <p:nvPr/>
            </p:nvSpPr>
            <p:spPr bwMode="auto">
              <a:xfrm>
                <a:off x="4414014" y="2307313"/>
                <a:ext cx="2748822" cy="517425"/>
              </a:xfrm>
              <a:custGeom>
                <a:avLst/>
                <a:gdLst>
                  <a:gd name="T0" fmla="*/ 52 w 849"/>
                  <a:gd name="T1" fmla="*/ 0 h 159"/>
                  <a:gd name="T2" fmla="*/ 0 w 849"/>
                  <a:gd name="T3" fmla="*/ 0 h 159"/>
                  <a:gd name="T4" fmla="*/ 0 w 849"/>
                  <a:gd name="T5" fmla="*/ 159 h 159"/>
                  <a:gd name="T6" fmla="*/ 849 w 849"/>
                  <a:gd name="T7" fmla="*/ 159 h 159"/>
                  <a:gd name="T8" fmla="*/ 849 w 849"/>
                  <a:gd name="T9" fmla="*/ 0 h 159"/>
                  <a:gd name="T10" fmla="*/ 796 w 849"/>
                  <a:gd name="T11" fmla="*/ 0 h 159"/>
                  <a:gd name="T12" fmla="*/ 52 w 849"/>
                  <a:gd name="T13" fmla="*/ 0 h 159"/>
                  <a:gd name="T14" fmla="*/ 89 w 849"/>
                  <a:gd name="T15" fmla="*/ 113 h 159"/>
                  <a:gd name="T16" fmla="*/ 50 w 849"/>
                  <a:gd name="T17" fmla="*/ 113 h 159"/>
                  <a:gd name="T18" fmla="*/ 50 w 849"/>
                  <a:gd name="T19" fmla="*/ 49 h 159"/>
                  <a:gd name="T20" fmla="*/ 89 w 849"/>
                  <a:gd name="T21" fmla="*/ 49 h 159"/>
                  <a:gd name="T22" fmla="*/ 89 w 849"/>
                  <a:gd name="T23" fmla="*/ 113 h 159"/>
                  <a:gd name="T24" fmla="*/ 160 w 849"/>
                  <a:gd name="T25" fmla="*/ 113 h 159"/>
                  <a:gd name="T26" fmla="*/ 121 w 849"/>
                  <a:gd name="T27" fmla="*/ 113 h 159"/>
                  <a:gd name="T28" fmla="*/ 121 w 849"/>
                  <a:gd name="T29" fmla="*/ 49 h 159"/>
                  <a:gd name="T30" fmla="*/ 160 w 849"/>
                  <a:gd name="T31" fmla="*/ 49 h 159"/>
                  <a:gd name="T32" fmla="*/ 160 w 849"/>
                  <a:gd name="T33" fmla="*/ 113 h 159"/>
                  <a:gd name="T34" fmla="*/ 232 w 849"/>
                  <a:gd name="T35" fmla="*/ 113 h 159"/>
                  <a:gd name="T36" fmla="*/ 192 w 849"/>
                  <a:gd name="T37" fmla="*/ 113 h 159"/>
                  <a:gd name="T38" fmla="*/ 192 w 849"/>
                  <a:gd name="T39" fmla="*/ 49 h 159"/>
                  <a:gd name="T40" fmla="*/ 232 w 849"/>
                  <a:gd name="T41" fmla="*/ 49 h 159"/>
                  <a:gd name="T42" fmla="*/ 232 w 849"/>
                  <a:gd name="T43" fmla="*/ 113 h 159"/>
                  <a:gd name="T44" fmla="*/ 796 w 849"/>
                  <a:gd name="T45" fmla="*/ 101 h 159"/>
                  <a:gd name="T46" fmla="*/ 546 w 849"/>
                  <a:gd name="T47" fmla="*/ 101 h 159"/>
                  <a:gd name="T48" fmla="*/ 546 w 849"/>
                  <a:gd name="T49" fmla="*/ 58 h 159"/>
                  <a:gd name="T50" fmla="*/ 796 w 849"/>
                  <a:gd name="T51" fmla="*/ 58 h 159"/>
                  <a:gd name="T52" fmla="*/ 796 w 849"/>
                  <a:gd name="T53" fmla="*/ 10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9" h="159">
                    <a:moveTo>
                      <a:pt x="52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849" y="159"/>
                    </a:lnTo>
                    <a:lnTo>
                      <a:pt x="849" y="0"/>
                    </a:lnTo>
                    <a:lnTo>
                      <a:pt x="796" y="0"/>
                    </a:lnTo>
                    <a:lnTo>
                      <a:pt x="52" y="0"/>
                    </a:lnTo>
                    <a:close/>
                    <a:moveTo>
                      <a:pt x="89" y="113"/>
                    </a:moveTo>
                    <a:lnTo>
                      <a:pt x="50" y="113"/>
                    </a:lnTo>
                    <a:lnTo>
                      <a:pt x="50" y="49"/>
                    </a:lnTo>
                    <a:lnTo>
                      <a:pt x="89" y="49"/>
                    </a:lnTo>
                    <a:lnTo>
                      <a:pt x="89" y="113"/>
                    </a:lnTo>
                    <a:close/>
                    <a:moveTo>
                      <a:pt x="160" y="113"/>
                    </a:moveTo>
                    <a:lnTo>
                      <a:pt x="121" y="113"/>
                    </a:lnTo>
                    <a:lnTo>
                      <a:pt x="121" y="49"/>
                    </a:lnTo>
                    <a:lnTo>
                      <a:pt x="160" y="49"/>
                    </a:lnTo>
                    <a:lnTo>
                      <a:pt x="160" y="113"/>
                    </a:lnTo>
                    <a:close/>
                    <a:moveTo>
                      <a:pt x="232" y="113"/>
                    </a:moveTo>
                    <a:lnTo>
                      <a:pt x="192" y="113"/>
                    </a:lnTo>
                    <a:lnTo>
                      <a:pt x="192" y="49"/>
                    </a:lnTo>
                    <a:lnTo>
                      <a:pt x="232" y="49"/>
                    </a:lnTo>
                    <a:lnTo>
                      <a:pt x="232" y="113"/>
                    </a:lnTo>
                    <a:close/>
                    <a:moveTo>
                      <a:pt x="796" y="101"/>
                    </a:moveTo>
                    <a:lnTo>
                      <a:pt x="546" y="101"/>
                    </a:lnTo>
                    <a:lnTo>
                      <a:pt x="546" y="58"/>
                    </a:lnTo>
                    <a:lnTo>
                      <a:pt x="796" y="58"/>
                    </a:lnTo>
                    <a:lnTo>
                      <a:pt x="796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9"/>
              <p:cNvSpPr>
                <a:spLocks noEditPoints="1"/>
              </p:cNvSpPr>
              <p:nvPr/>
            </p:nvSpPr>
            <p:spPr bwMode="auto">
              <a:xfrm>
                <a:off x="4414014" y="2918854"/>
                <a:ext cx="2748822" cy="517425"/>
              </a:xfrm>
              <a:custGeom>
                <a:avLst/>
                <a:gdLst>
                  <a:gd name="T0" fmla="*/ 52 w 849"/>
                  <a:gd name="T1" fmla="*/ 0 h 159"/>
                  <a:gd name="T2" fmla="*/ 0 w 849"/>
                  <a:gd name="T3" fmla="*/ 0 h 159"/>
                  <a:gd name="T4" fmla="*/ 0 w 849"/>
                  <a:gd name="T5" fmla="*/ 159 h 159"/>
                  <a:gd name="T6" fmla="*/ 849 w 849"/>
                  <a:gd name="T7" fmla="*/ 159 h 159"/>
                  <a:gd name="T8" fmla="*/ 849 w 849"/>
                  <a:gd name="T9" fmla="*/ 0 h 159"/>
                  <a:gd name="T10" fmla="*/ 796 w 849"/>
                  <a:gd name="T11" fmla="*/ 0 h 159"/>
                  <a:gd name="T12" fmla="*/ 52 w 849"/>
                  <a:gd name="T13" fmla="*/ 0 h 159"/>
                  <a:gd name="T14" fmla="*/ 89 w 849"/>
                  <a:gd name="T15" fmla="*/ 113 h 159"/>
                  <a:gd name="T16" fmla="*/ 50 w 849"/>
                  <a:gd name="T17" fmla="*/ 113 h 159"/>
                  <a:gd name="T18" fmla="*/ 50 w 849"/>
                  <a:gd name="T19" fmla="*/ 49 h 159"/>
                  <a:gd name="T20" fmla="*/ 89 w 849"/>
                  <a:gd name="T21" fmla="*/ 49 h 159"/>
                  <a:gd name="T22" fmla="*/ 89 w 849"/>
                  <a:gd name="T23" fmla="*/ 113 h 159"/>
                  <a:gd name="T24" fmla="*/ 160 w 849"/>
                  <a:gd name="T25" fmla="*/ 113 h 159"/>
                  <a:gd name="T26" fmla="*/ 121 w 849"/>
                  <a:gd name="T27" fmla="*/ 113 h 159"/>
                  <a:gd name="T28" fmla="*/ 121 w 849"/>
                  <a:gd name="T29" fmla="*/ 49 h 159"/>
                  <a:gd name="T30" fmla="*/ 160 w 849"/>
                  <a:gd name="T31" fmla="*/ 49 h 159"/>
                  <a:gd name="T32" fmla="*/ 160 w 849"/>
                  <a:gd name="T33" fmla="*/ 113 h 159"/>
                  <a:gd name="T34" fmla="*/ 232 w 849"/>
                  <a:gd name="T35" fmla="*/ 113 h 159"/>
                  <a:gd name="T36" fmla="*/ 192 w 849"/>
                  <a:gd name="T37" fmla="*/ 113 h 159"/>
                  <a:gd name="T38" fmla="*/ 192 w 849"/>
                  <a:gd name="T39" fmla="*/ 49 h 159"/>
                  <a:gd name="T40" fmla="*/ 232 w 849"/>
                  <a:gd name="T41" fmla="*/ 49 h 159"/>
                  <a:gd name="T42" fmla="*/ 232 w 849"/>
                  <a:gd name="T43" fmla="*/ 113 h 159"/>
                  <a:gd name="T44" fmla="*/ 796 w 849"/>
                  <a:gd name="T45" fmla="*/ 101 h 159"/>
                  <a:gd name="T46" fmla="*/ 546 w 849"/>
                  <a:gd name="T47" fmla="*/ 101 h 159"/>
                  <a:gd name="T48" fmla="*/ 546 w 849"/>
                  <a:gd name="T49" fmla="*/ 58 h 159"/>
                  <a:gd name="T50" fmla="*/ 796 w 849"/>
                  <a:gd name="T51" fmla="*/ 58 h 159"/>
                  <a:gd name="T52" fmla="*/ 796 w 849"/>
                  <a:gd name="T53" fmla="*/ 10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9" h="159">
                    <a:moveTo>
                      <a:pt x="52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849" y="159"/>
                    </a:lnTo>
                    <a:lnTo>
                      <a:pt x="849" y="0"/>
                    </a:lnTo>
                    <a:lnTo>
                      <a:pt x="796" y="0"/>
                    </a:lnTo>
                    <a:lnTo>
                      <a:pt x="52" y="0"/>
                    </a:lnTo>
                    <a:close/>
                    <a:moveTo>
                      <a:pt x="89" y="113"/>
                    </a:moveTo>
                    <a:lnTo>
                      <a:pt x="50" y="113"/>
                    </a:lnTo>
                    <a:lnTo>
                      <a:pt x="50" y="49"/>
                    </a:lnTo>
                    <a:lnTo>
                      <a:pt x="89" y="49"/>
                    </a:lnTo>
                    <a:lnTo>
                      <a:pt x="89" y="113"/>
                    </a:lnTo>
                    <a:close/>
                    <a:moveTo>
                      <a:pt x="160" y="113"/>
                    </a:moveTo>
                    <a:lnTo>
                      <a:pt x="121" y="113"/>
                    </a:lnTo>
                    <a:lnTo>
                      <a:pt x="121" y="49"/>
                    </a:lnTo>
                    <a:lnTo>
                      <a:pt x="160" y="49"/>
                    </a:lnTo>
                    <a:lnTo>
                      <a:pt x="160" y="113"/>
                    </a:lnTo>
                    <a:close/>
                    <a:moveTo>
                      <a:pt x="232" y="113"/>
                    </a:moveTo>
                    <a:lnTo>
                      <a:pt x="192" y="113"/>
                    </a:lnTo>
                    <a:lnTo>
                      <a:pt x="192" y="49"/>
                    </a:lnTo>
                    <a:lnTo>
                      <a:pt x="232" y="49"/>
                    </a:lnTo>
                    <a:lnTo>
                      <a:pt x="232" y="113"/>
                    </a:lnTo>
                    <a:close/>
                    <a:moveTo>
                      <a:pt x="796" y="101"/>
                    </a:moveTo>
                    <a:lnTo>
                      <a:pt x="546" y="101"/>
                    </a:lnTo>
                    <a:lnTo>
                      <a:pt x="546" y="58"/>
                    </a:lnTo>
                    <a:lnTo>
                      <a:pt x="796" y="58"/>
                    </a:lnTo>
                    <a:lnTo>
                      <a:pt x="796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4414014" y="3525837"/>
                <a:ext cx="2748822" cy="1214329"/>
              </a:xfrm>
              <a:custGeom>
                <a:avLst/>
                <a:gdLst>
                  <a:gd name="connsiteX0" fmla="*/ 1374411 w 2748822"/>
                  <a:gd name="connsiteY0" fmla="*/ 302364 h 1214329"/>
                  <a:gd name="connsiteX1" fmla="*/ 1069611 w 2748822"/>
                  <a:gd name="connsiteY1" fmla="*/ 607164 h 1214329"/>
                  <a:gd name="connsiteX2" fmla="*/ 1374411 w 2748822"/>
                  <a:gd name="connsiteY2" fmla="*/ 911964 h 1214329"/>
                  <a:gd name="connsiteX3" fmla="*/ 1679211 w 2748822"/>
                  <a:gd name="connsiteY3" fmla="*/ 607164 h 1214329"/>
                  <a:gd name="connsiteX4" fmla="*/ 1374411 w 2748822"/>
                  <a:gd name="connsiteY4" fmla="*/ 302364 h 1214329"/>
                  <a:gd name="connsiteX5" fmla="*/ 0 w 2748822"/>
                  <a:gd name="connsiteY5" fmla="*/ 0 h 1214329"/>
                  <a:gd name="connsiteX6" fmla="*/ 2748822 w 2748822"/>
                  <a:gd name="connsiteY6" fmla="*/ 0 h 1214329"/>
                  <a:gd name="connsiteX7" fmla="*/ 2748822 w 2748822"/>
                  <a:gd name="connsiteY7" fmla="*/ 1214329 h 1214329"/>
                  <a:gd name="connsiteX8" fmla="*/ 0 w 2748822"/>
                  <a:gd name="connsiteY8" fmla="*/ 1214329 h 1214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48822" h="1214329">
                    <a:moveTo>
                      <a:pt x="1374411" y="302364"/>
                    </a:moveTo>
                    <a:cubicBezTo>
                      <a:pt x="1206075" y="302364"/>
                      <a:pt x="1069611" y="438828"/>
                      <a:pt x="1069611" y="607164"/>
                    </a:cubicBezTo>
                    <a:cubicBezTo>
                      <a:pt x="1069611" y="775500"/>
                      <a:pt x="1206075" y="911964"/>
                      <a:pt x="1374411" y="911964"/>
                    </a:cubicBezTo>
                    <a:cubicBezTo>
                      <a:pt x="1542747" y="911964"/>
                      <a:pt x="1679211" y="775500"/>
                      <a:pt x="1679211" y="607164"/>
                    </a:cubicBezTo>
                    <a:cubicBezTo>
                      <a:pt x="1679211" y="438828"/>
                      <a:pt x="1542747" y="302364"/>
                      <a:pt x="1374411" y="302364"/>
                    </a:cubicBezTo>
                    <a:close/>
                    <a:moveTo>
                      <a:pt x="0" y="0"/>
                    </a:moveTo>
                    <a:lnTo>
                      <a:pt x="2748822" y="0"/>
                    </a:lnTo>
                    <a:lnTo>
                      <a:pt x="2748822" y="1214329"/>
                    </a:lnTo>
                    <a:lnTo>
                      <a:pt x="0" y="12143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414014" y="4834759"/>
                <a:ext cx="2748822" cy="5255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5" name="Oval 34"/>
          <p:cNvSpPr/>
          <p:nvPr/>
        </p:nvSpPr>
        <p:spPr>
          <a:xfrm>
            <a:off x="2333297" y="3188086"/>
            <a:ext cx="1093075" cy="1093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reeform 35"/>
          <p:cNvSpPr/>
          <p:nvPr/>
        </p:nvSpPr>
        <p:spPr>
          <a:xfrm>
            <a:off x="1912883" y="2900854"/>
            <a:ext cx="483476" cy="630621"/>
          </a:xfrm>
          <a:custGeom>
            <a:avLst/>
            <a:gdLst>
              <a:gd name="connsiteX0" fmla="*/ 0 w 483476"/>
              <a:gd name="connsiteY0" fmla="*/ 0 h 630621"/>
              <a:gd name="connsiteX1" fmla="*/ 0 w 483476"/>
              <a:gd name="connsiteY1" fmla="*/ 630621 h 630621"/>
              <a:gd name="connsiteX2" fmla="*/ 483476 w 483476"/>
              <a:gd name="connsiteY2" fmla="*/ 630621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476" h="630621">
                <a:moveTo>
                  <a:pt x="0" y="0"/>
                </a:moveTo>
                <a:lnTo>
                  <a:pt x="0" y="630621"/>
                </a:lnTo>
                <a:lnTo>
                  <a:pt x="483476" y="630621"/>
                </a:lnTo>
              </a:path>
            </a:pathLst>
          </a:custGeom>
          <a:noFill/>
          <a:ln>
            <a:solidFill>
              <a:srgbClr val="54B94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reeform 36"/>
          <p:cNvSpPr/>
          <p:nvPr/>
        </p:nvSpPr>
        <p:spPr>
          <a:xfrm>
            <a:off x="3300248" y="2911365"/>
            <a:ext cx="1303283" cy="599089"/>
          </a:xfrm>
          <a:custGeom>
            <a:avLst/>
            <a:gdLst>
              <a:gd name="connsiteX0" fmla="*/ 1303283 w 1303283"/>
              <a:gd name="connsiteY0" fmla="*/ 0 h 599089"/>
              <a:gd name="connsiteX1" fmla="*/ 1303283 w 1303283"/>
              <a:gd name="connsiteY1" fmla="*/ 599089 h 599089"/>
              <a:gd name="connsiteX2" fmla="*/ 0 w 1303283"/>
              <a:gd name="connsiteY2" fmla="*/ 599089 h 59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283" h="599089">
                <a:moveTo>
                  <a:pt x="1303283" y="0"/>
                </a:moveTo>
                <a:lnTo>
                  <a:pt x="1303283" y="599089"/>
                </a:lnTo>
                <a:lnTo>
                  <a:pt x="0" y="599089"/>
                </a:lnTo>
              </a:path>
            </a:pathLst>
          </a:custGeom>
          <a:noFill/>
          <a:ln>
            <a:solidFill>
              <a:srgbClr val="54B94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 37"/>
          <p:cNvSpPr/>
          <p:nvPr/>
        </p:nvSpPr>
        <p:spPr>
          <a:xfrm>
            <a:off x="3352800" y="3878316"/>
            <a:ext cx="1250731" cy="620111"/>
          </a:xfrm>
          <a:custGeom>
            <a:avLst/>
            <a:gdLst>
              <a:gd name="connsiteX0" fmla="*/ 1250731 w 1250731"/>
              <a:gd name="connsiteY0" fmla="*/ 620111 h 620111"/>
              <a:gd name="connsiteX1" fmla="*/ 1250731 w 1250731"/>
              <a:gd name="connsiteY1" fmla="*/ 0 h 620111"/>
              <a:gd name="connsiteX2" fmla="*/ 0 w 1250731"/>
              <a:gd name="connsiteY2" fmla="*/ 0 h 62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0731" h="620111">
                <a:moveTo>
                  <a:pt x="1250731" y="620111"/>
                </a:moveTo>
                <a:lnTo>
                  <a:pt x="1250731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54B94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reeform 38"/>
          <p:cNvSpPr/>
          <p:nvPr/>
        </p:nvSpPr>
        <p:spPr>
          <a:xfrm>
            <a:off x="1902372" y="3920358"/>
            <a:ext cx="430925" cy="599089"/>
          </a:xfrm>
          <a:custGeom>
            <a:avLst/>
            <a:gdLst>
              <a:gd name="connsiteX0" fmla="*/ 0 w 430925"/>
              <a:gd name="connsiteY0" fmla="*/ 599089 h 599089"/>
              <a:gd name="connsiteX1" fmla="*/ 0 w 430925"/>
              <a:gd name="connsiteY1" fmla="*/ 0 h 599089"/>
              <a:gd name="connsiteX2" fmla="*/ 430925 w 430925"/>
              <a:gd name="connsiteY2" fmla="*/ 0 h 59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925" h="599089">
                <a:moveTo>
                  <a:pt x="0" y="599089"/>
                </a:moveTo>
                <a:lnTo>
                  <a:pt x="0" y="0"/>
                </a:lnTo>
                <a:lnTo>
                  <a:pt x="430925" y="0"/>
                </a:lnTo>
              </a:path>
            </a:pathLst>
          </a:custGeom>
          <a:noFill/>
          <a:ln>
            <a:solidFill>
              <a:srgbClr val="54B94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0" name="Group 39"/>
          <p:cNvGrpSpPr/>
          <p:nvPr/>
        </p:nvGrpSpPr>
        <p:grpSpPr>
          <a:xfrm>
            <a:off x="2817812" y="3367645"/>
            <a:ext cx="135595" cy="771888"/>
            <a:chOff x="7809186" y="2190513"/>
            <a:chExt cx="304800" cy="1735101"/>
          </a:xfrm>
          <a:solidFill>
            <a:schemeClr val="bg1"/>
          </a:solidFill>
        </p:grpSpPr>
        <p:sp>
          <p:nvSpPr>
            <p:cNvPr id="41" name="Rounded Rectangle 19"/>
            <p:cNvSpPr/>
            <p:nvPr/>
          </p:nvSpPr>
          <p:spPr>
            <a:xfrm>
              <a:off x="7809186" y="2190513"/>
              <a:ext cx="304800" cy="1334814"/>
            </a:xfrm>
            <a:custGeom>
              <a:avLst/>
              <a:gdLst>
                <a:gd name="connsiteX0" fmla="*/ 0 w 304800"/>
                <a:gd name="connsiteY0" fmla="*/ 152400 h 1334814"/>
                <a:gd name="connsiteX1" fmla="*/ 152400 w 304800"/>
                <a:gd name="connsiteY1" fmla="*/ 0 h 1334814"/>
                <a:gd name="connsiteX2" fmla="*/ 152400 w 304800"/>
                <a:gd name="connsiteY2" fmla="*/ 0 h 1334814"/>
                <a:gd name="connsiteX3" fmla="*/ 304800 w 304800"/>
                <a:gd name="connsiteY3" fmla="*/ 152400 h 1334814"/>
                <a:gd name="connsiteX4" fmla="*/ 304800 w 304800"/>
                <a:gd name="connsiteY4" fmla="*/ 1182414 h 1334814"/>
                <a:gd name="connsiteX5" fmla="*/ 152400 w 304800"/>
                <a:gd name="connsiteY5" fmla="*/ 1334814 h 1334814"/>
                <a:gd name="connsiteX6" fmla="*/ 152400 w 304800"/>
                <a:gd name="connsiteY6" fmla="*/ 1334814 h 1334814"/>
                <a:gd name="connsiteX7" fmla="*/ 0 w 304800"/>
                <a:gd name="connsiteY7" fmla="*/ 1182414 h 1334814"/>
                <a:gd name="connsiteX8" fmla="*/ 0 w 304800"/>
                <a:gd name="connsiteY8" fmla="*/ 152400 h 1334814"/>
                <a:gd name="connsiteX0" fmla="*/ 0 w 304800"/>
                <a:gd name="connsiteY0" fmla="*/ 152400 h 1334814"/>
                <a:gd name="connsiteX1" fmla="*/ 152400 w 304800"/>
                <a:gd name="connsiteY1" fmla="*/ 0 h 1334814"/>
                <a:gd name="connsiteX2" fmla="*/ 152400 w 304800"/>
                <a:gd name="connsiteY2" fmla="*/ 0 h 1334814"/>
                <a:gd name="connsiteX3" fmla="*/ 304800 w 304800"/>
                <a:gd name="connsiteY3" fmla="*/ 152400 h 1334814"/>
                <a:gd name="connsiteX4" fmla="*/ 304800 w 304800"/>
                <a:gd name="connsiteY4" fmla="*/ 1182414 h 1334814"/>
                <a:gd name="connsiteX5" fmla="*/ 152400 w 304800"/>
                <a:gd name="connsiteY5" fmla="*/ 1334814 h 1334814"/>
                <a:gd name="connsiteX6" fmla="*/ 152400 w 304800"/>
                <a:gd name="connsiteY6" fmla="*/ 1334814 h 1334814"/>
                <a:gd name="connsiteX7" fmla="*/ 0 w 304800"/>
                <a:gd name="connsiteY7" fmla="*/ 152400 h 1334814"/>
                <a:gd name="connsiteX0" fmla="*/ 0 w 304800"/>
                <a:gd name="connsiteY0" fmla="*/ 152400 h 1334814"/>
                <a:gd name="connsiteX1" fmla="*/ 152400 w 304800"/>
                <a:gd name="connsiteY1" fmla="*/ 0 h 1334814"/>
                <a:gd name="connsiteX2" fmla="*/ 152400 w 304800"/>
                <a:gd name="connsiteY2" fmla="*/ 0 h 1334814"/>
                <a:gd name="connsiteX3" fmla="*/ 304800 w 304800"/>
                <a:gd name="connsiteY3" fmla="*/ 152400 h 1334814"/>
                <a:gd name="connsiteX4" fmla="*/ 152400 w 304800"/>
                <a:gd name="connsiteY4" fmla="*/ 1334814 h 1334814"/>
                <a:gd name="connsiteX5" fmla="*/ 152400 w 304800"/>
                <a:gd name="connsiteY5" fmla="*/ 1334814 h 1334814"/>
                <a:gd name="connsiteX6" fmla="*/ 0 w 304800"/>
                <a:gd name="connsiteY6" fmla="*/ 152400 h 13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1334814">
                  <a:moveTo>
                    <a:pt x="0" y="152400"/>
                  </a:moveTo>
                  <a:cubicBezTo>
                    <a:pt x="0" y="68232"/>
                    <a:pt x="68232" y="0"/>
                    <a:pt x="152400" y="0"/>
                  </a:cubicBezTo>
                  <a:lnTo>
                    <a:pt x="152400" y="0"/>
                  </a:lnTo>
                  <a:cubicBezTo>
                    <a:pt x="236568" y="0"/>
                    <a:pt x="304800" y="68232"/>
                    <a:pt x="304800" y="152400"/>
                  </a:cubicBezTo>
                  <a:lnTo>
                    <a:pt x="152400" y="1334814"/>
                  </a:lnTo>
                  <a:lnTo>
                    <a:pt x="152400" y="1334814"/>
                  </a:lnTo>
                  <a:cubicBezTo>
                    <a:pt x="127000" y="1137745"/>
                    <a:pt x="0" y="374869"/>
                    <a:pt x="0" y="152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7809186" y="3620814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5402316" y="2765127"/>
            <a:ext cx="63859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54B948"/>
              </a:buClr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666666"/>
                </a:solidFill>
              </a:rPr>
              <a:t>Segment </a:t>
            </a:r>
            <a:r>
              <a:rPr lang="en-IN" sz="2000" dirty="0">
                <a:solidFill>
                  <a:srgbClr val="666666"/>
                </a:solidFill>
              </a:rPr>
              <a:t>off </a:t>
            </a:r>
            <a:r>
              <a:rPr lang="en-IN" sz="2000" dirty="0" smtClean="0">
                <a:solidFill>
                  <a:srgbClr val="666666"/>
                </a:solidFill>
              </a:rPr>
              <a:t>old</a:t>
            </a:r>
            <a:r>
              <a:rPr lang="en-IN" sz="2000" dirty="0" smtClean="0">
                <a:solidFill>
                  <a:srgbClr val="666666"/>
                </a:solidFill>
              </a:rPr>
              <a:t> </a:t>
            </a:r>
            <a:r>
              <a:rPr lang="en-IN" sz="2000" dirty="0">
                <a:solidFill>
                  <a:srgbClr val="666666"/>
                </a:solidFill>
              </a:rPr>
              <a:t>servers </a:t>
            </a:r>
            <a:r>
              <a:rPr lang="en-IN" sz="2000" dirty="0" smtClean="0">
                <a:solidFill>
                  <a:srgbClr val="666666"/>
                </a:solidFill>
              </a:rPr>
              <a:t>to </a:t>
            </a:r>
            <a:r>
              <a:rPr lang="en-IN" sz="2000" dirty="0">
                <a:solidFill>
                  <a:srgbClr val="666666"/>
                </a:solidFill>
              </a:rPr>
              <a:t>quarantine them from the rest of the </a:t>
            </a:r>
            <a:r>
              <a:rPr lang="en-IN" sz="2000" dirty="0" smtClean="0">
                <a:solidFill>
                  <a:srgbClr val="666666"/>
                </a:solidFill>
              </a:rPr>
              <a:t>network</a:t>
            </a:r>
            <a:endParaRPr lang="en-IN" sz="2000" dirty="0">
              <a:solidFill>
                <a:srgbClr val="666666"/>
              </a:solidFill>
            </a:endParaRPr>
          </a:p>
          <a:p>
            <a:pPr marL="285750" indent="-285750">
              <a:buClr>
                <a:srgbClr val="54B948"/>
              </a:buClr>
              <a:buFont typeface="Arial" panose="020B0604020202020204" pitchFamily="34" charset="0"/>
              <a:buChar char="•"/>
            </a:pPr>
            <a:r>
              <a:rPr lang="en-IN" sz="2000" dirty="0" smtClean="0"/>
              <a:t>A</a:t>
            </a:r>
            <a:r>
              <a:rPr lang="en-IN" sz="2000" dirty="0" smtClean="0"/>
              <a:t>pply </a:t>
            </a:r>
            <a:r>
              <a:rPr lang="en-IN" sz="2000" dirty="0"/>
              <a:t>host-based firewalls to </a:t>
            </a:r>
            <a:r>
              <a:rPr lang="en-IN" sz="2000" dirty="0" smtClean="0"/>
              <a:t>old servers</a:t>
            </a:r>
          </a:p>
          <a:p>
            <a:pPr marL="285750" indent="-285750">
              <a:buClr>
                <a:srgbClr val="54B948"/>
              </a:buClr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Clr>
                <a:srgbClr val="54B948"/>
              </a:buClr>
              <a:buFont typeface="Arial" panose="020B0604020202020204" pitchFamily="34" charset="0"/>
              <a:buChar char="•"/>
            </a:pPr>
            <a:r>
              <a:rPr lang="en-IN" sz="2000" dirty="0" smtClean="0"/>
              <a:t>Why go to all the headaches?  Just do it already!</a:t>
            </a:r>
            <a:endParaRPr lang="en-IN" sz="2000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8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4 Phases For </a:t>
            </a:r>
            <a:r>
              <a:rPr lang="en-IN" dirty="0" smtClean="0"/>
              <a:t>Migration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90502" y="2040482"/>
            <a:ext cx="2395076" cy="2960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582853" y="2040482"/>
            <a:ext cx="2395076" cy="2960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075204" y="2040482"/>
            <a:ext cx="2395076" cy="2960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567555" y="2040482"/>
            <a:ext cx="2395076" cy="2960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3265552" y="3251826"/>
            <a:ext cx="537328" cy="5373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/>
          <p:cNvSpPr/>
          <p:nvPr/>
        </p:nvSpPr>
        <p:spPr>
          <a:xfrm rot="5400000">
            <a:off x="3435153" y="3466358"/>
            <a:ext cx="238838" cy="13528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5745471" y="3251826"/>
            <a:ext cx="537328" cy="5373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/>
          <p:cNvSpPr/>
          <p:nvPr/>
        </p:nvSpPr>
        <p:spPr>
          <a:xfrm rot="5400000">
            <a:off x="5915072" y="3466358"/>
            <a:ext cx="238838" cy="13528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8245581" y="3251826"/>
            <a:ext cx="537328" cy="5373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8415182" y="3466358"/>
            <a:ext cx="238838" cy="13528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732761" y="2243679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Inventory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28422" y="2243679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Assessment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3441" y="2243679"/>
            <a:ext cx="1218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Migration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30195" y="224367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Decommissioning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56835" y="3126162"/>
            <a:ext cx="918631" cy="923850"/>
            <a:chOff x="-3973513" y="1644650"/>
            <a:chExt cx="1117600" cy="1123950"/>
          </a:xfrm>
          <a:solidFill>
            <a:schemeClr val="bg1"/>
          </a:solidFill>
        </p:grpSpPr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-3973513" y="2260600"/>
              <a:ext cx="511175" cy="508000"/>
            </a:xfrm>
            <a:custGeom>
              <a:avLst/>
              <a:gdLst>
                <a:gd name="T0" fmla="*/ 288 w 322"/>
                <a:gd name="T1" fmla="*/ 6 h 320"/>
                <a:gd name="T2" fmla="*/ 280 w 322"/>
                <a:gd name="T3" fmla="*/ 2 h 320"/>
                <a:gd name="T4" fmla="*/ 262 w 322"/>
                <a:gd name="T5" fmla="*/ 0 h 320"/>
                <a:gd name="T6" fmla="*/ 236 w 322"/>
                <a:gd name="T7" fmla="*/ 10 h 320"/>
                <a:gd name="T8" fmla="*/ 22 w 322"/>
                <a:gd name="T9" fmla="*/ 196 h 320"/>
                <a:gd name="T10" fmla="*/ 14 w 322"/>
                <a:gd name="T11" fmla="*/ 206 h 320"/>
                <a:gd name="T12" fmla="*/ 2 w 322"/>
                <a:gd name="T13" fmla="*/ 228 h 320"/>
                <a:gd name="T14" fmla="*/ 0 w 322"/>
                <a:gd name="T15" fmla="*/ 250 h 320"/>
                <a:gd name="T16" fmla="*/ 6 w 322"/>
                <a:gd name="T17" fmla="*/ 268 h 320"/>
                <a:gd name="T18" fmla="*/ 44 w 322"/>
                <a:gd name="T19" fmla="*/ 306 h 320"/>
                <a:gd name="T20" fmla="*/ 52 w 322"/>
                <a:gd name="T21" fmla="*/ 314 h 320"/>
                <a:gd name="T22" fmla="*/ 72 w 322"/>
                <a:gd name="T23" fmla="*/ 320 h 320"/>
                <a:gd name="T24" fmla="*/ 92 w 322"/>
                <a:gd name="T25" fmla="*/ 318 h 320"/>
                <a:gd name="T26" fmla="*/ 114 w 322"/>
                <a:gd name="T27" fmla="*/ 308 h 320"/>
                <a:gd name="T28" fmla="*/ 302 w 322"/>
                <a:gd name="T29" fmla="*/ 100 h 320"/>
                <a:gd name="T30" fmla="*/ 314 w 322"/>
                <a:gd name="T31" fmla="*/ 84 h 320"/>
                <a:gd name="T32" fmla="*/ 320 w 322"/>
                <a:gd name="T33" fmla="*/ 68 h 320"/>
                <a:gd name="T34" fmla="*/ 322 w 322"/>
                <a:gd name="T35" fmla="*/ 50 h 320"/>
                <a:gd name="T36" fmla="*/ 316 w 322"/>
                <a:gd name="T37" fmla="*/ 34 h 320"/>
                <a:gd name="T38" fmla="*/ 44 w 322"/>
                <a:gd name="T39" fmla="*/ 212 h 320"/>
                <a:gd name="T40" fmla="*/ 44 w 322"/>
                <a:gd name="T41" fmla="*/ 210 h 320"/>
                <a:gd name="T42" fmla="*/ 50 w 322"/>
                <a:gd name="T43" fmla="*/ 200 h 320"/>
                <a:gd name="T44" fmla="*/ 200 w 322"/>
                <a:gd name="T45" fmla="*/ 54 h 320"/>
                <a:gd name="T46" fmla="*/ 210 w 322"/>
                <a:gd name="T47" fmla="*/ 50 h 320"/>
                <a:gd name="T48" fmla="*/ 212 w 322"/>
                <a:gd name="T49" fmla="*/ 50 h 320"/>
                <a:gd name="T50" fmla="*/ 210 w 322"/>
                <a:gd name="T51" fmla="*/ 56 h 320"/>
                <a:gd name="T52" fmla="*/ 56 w 322"/>
                <a:gd name="T53" fmla="*/ 208 h 320"/>
                <a:gd name="T54" fmla="*/ 48 w 322"/>
                <a:gd name="T55" fmla="*/ 212 h 320"/>
                <a:gd name="T56" fmla="*/ 44 w 322"/>
                <a:gd name="T57" fmla="*/ 212 h 320"/>
                <a:gd name="T58" fmla="*/ 70 w 322"/>
                <a:gd name="T59" fmla="*/ 252 h 320"/>
                <a:gd name="T60" fmla="*/ 68 w 322"/>
                <a:gd name="T61" fmla="*/ 248 h 320"/>
                <a:gd name="T62" fmla="*/ 70 w 322"/>
                <a:gd name="T63" fmla="*/ 242 h 320"/>
                <a:gd name="T64" fmla="*/ 222 w 322"/>
                <a:gd name="T65" fmla="*/ 90 h 320"/>
                <a:gd name="T66" fmla="*/ 224 w 322"/>
                <a:gd name="T67" fmla="*/ 86 h 320"/>
                <a:gd name="T68" fmla="*/ 232 w 322"/>
                <a:gd name="T69" fmla="*/ 86 h 320"/>
                <a:gd name="T70" fmla="*/ 234 w 322"/>
                <a:gd name="T71" fmla="*/ 86 h 320"/>
                <a:gd name="T72" fmla="*/ 236 w 322"/>
                <a:gd name="T73" fmla="*/ 92 h 320"/>
                <a:gd name="T74" fmla="*/ 232 w 322"/>
                <a:gd name="T75" fmla="*/ 100 h 320"/>
                <a:gd name="T76" fmla="*/ 82 w 322"/>
                <a:gd name="T77" fmla="*/ 248 h 320"/>
                <a:gd name="T78" fmla="*/ 76 w 322"/>
                <a:gd name="T79" fmla="*/ 252 h 320"/>
                <a:gd name="T80" fmla="*/ 70 w 322"/>
                <a:gd name="T81" fmla="*/ 252 h 320"/>
                <a:gd name="T82" fmla="*/ 266 w 322"/>
                <a:gd name="T83" fmla="*/ 120 h 320"/>
                <a:gd name="T84" fmla="*/ 120 w 322"/>
                <a:gd name="T85" fmla="*/ 270 h 320"/>
                <a:gd name="T86" fmla="*/ 110 w 322"/>
                <a:gd name="T87" fmla="*/ 276 h 320"/>
                <a:gd name="T88" fmla="*/ 108 w 322"/>
                <a:gd name="T89" fmla="*/ 276 h 320"/>
                <a:gd name="T90" fmla="*/ 108 w 322"/>
                <a:gd name="T91" fmla="*/ 272 h 320"/>
                <a:gd name="T92" fmla="*/ 258 w 322"/>
                <a:gd name="T93" fmla="*/ 116 h 320"/>
                <a:gd name="T94" fmla="*/ 266 w 322"/>
                <a:gd name="T95" fmla="*/ 110 h 320"/>
                <a:gd name="T96" fmla="*/ 270 w 322"/>
                <a:gd name="T97" fmla="*/ 110 h 320"/>
                <a:gd name="T98" fmla="*/ 272 w 322"/>
                <a:gd name="T99" fmla="*/ 110 h 320"/>
                <a:gd name="T100" fmla="*/ 266 w 322"/>
                <a:gd name="T101" fmla="*/ 1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2" h="320">
                  <a:moveTo>
                    <a:pt x="316" y="34"/>
                  </a:moveTo>
                  <a:lnTo>
                    <a:pt x="288" y="6"/>
                  </a:lnTo>
                  <a:lnTo>
                    <a:pt x="288" y="6"/>
                  </a:lnTo>
                  <a:lnTo>
                    <a:pt x="280" y="2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36" y="10"/>
                  </a:lnTo>
                  <a:lnTo>
                    <a:pt x="222" y="18"/>
                  </a:lnTo>
                  <a:lnTo>
                    <a:pt x="22" y="196"/>
                  </a:lnTo>
                  <a:lnTo>
                    <a:pt x="22" y="196"/>
                  </a:lnTo>
                  <a:lnTo>
                    <a:pt x="14" y="206"/>
                  </a:lnTo>
                  <a:lnTo>
                    <a:pt x="6" y="216"/>
                  </a:lnTo>
                  <a:lnTo>
                    <a:pt x="2" y="228"/>
                  </a:lnTo>
                  <a:lnTo>
                    <a:pt x="0" y="238"/>
                  </a:lnTo>
                  <a:lnTo>
                    <a:pt x="0" y="250"/>
                  </a:lnTo>
                  <a:lnTo>
                    <a:pt x="2" y="260"/>
                  </a:lnTo>
                  <a:lnTo>
                    <a:pt x="6" y="268"/>
                  </a:lnTo>
                  <a:lnTo>
                    <a:pt x="14" y="276"/>
                  </a:lnTo>
                  <a:lnTo>
                    <a:pt x="44" y="306"/>
                  </a:lnTo>
                  <a:lnTo>
                    <a:pt x="44" y="306"/>
                  </a:lnTo>
                  <a:lnTo>
                    <a:pt x="52" y="314"/>
                  </a:lnTo>
                  <a:lnTo>
                    <a:pt x="60" y="318"/>
                  </a:lnTo>
                  <a:lnTo>
                    <a:pt x="72" y="320"/>
                  </a:lnTo>
                  <a:lnTo>
                    <a:pt x="82" y="320"/>
                  </a:lnTo>
                  <a:lnTo>
                    <a:pt x="92" y="318"/>
                  </a:lnTo>
                  <a:lnTo>
                    <a:pt x="104" y="314"/>
                  </a:lnTo>
                  <a:lnTo>
                    <a:pt x="114" y="308"/>
                  </a:lnTo>
                  <a:lnTo>
                    <a:pt x="124" y="298"/>
                  </a:lnTo>
                  <a:lnTo>
                    <a:pt x="302" y="100"/>
                  </a:lnTo>
                  <a:lnTo>
                    <a:pt x="302" y="100"/>
                  </a:lnTo>
                  <a:lnTo>
                    <a:pt x="314" y="84"/>
                  </a:lnTo>
                  <a:lnTo>
                    <a:pt x="318" y="76"/>
                  </a:lnTo>
                  <a:lnTo>
                    <a:pt x="320" y="68"/>
                  </a:lnTo>
                  <a:lnTo>
                    <a:pt x="322" y="58"/>
                  </a:lnTo>
                  <a:lnTo>
                    <a:pt x="322" y="50"/>
                  </a:lnTo>
                  <a:lnTo>
                    <a:pt x="320" y="42"/>
                  </a:lnTo>
                  <a:lnTo>
                    <a:pt x="316" y="34"/>
                  </a:lnTo>
                  <a:lnTo>
                    <a:pt x="316" y="34"/>
                  </a:lnTo>
                  <a:close/>
                  <a:moveTo>
                    <a:pt x="44" y="212"/>
                  </a:moveTo>
                  <a:lnTo>
                    <a:pt x="44" y="212"/>
                  </a:lnTo>
                  <a:lnTo>
                    <a:pt x="44" y="210"/>
                  </a:lnTo>
                  <a:lnTo>
                    <a:pt x="46" y="208"/>
                  </a:lnTo>
                  <a:lnTo>
                    <a:pt x="50" y="200"/>
                  </a:lnTo>
                  <a:lnTo>
                    <a:pt x="200" y="54"/>
                  </a:lnTo>
                  <a:lnTo>
                    <a:pt x="200" y="54"/>
                  </a:lnTo>
                  <a:lnTo>
                    <a:pt x="208" y="50"/>
                  </a:lnTo>
                  <a:lnTo>
                    <a:pt x="210" y="50"/>
                  </a:lnTo>
                  <a:lnTo>
                    <a:pt x="212" y="50"/>
                  </a:lnTo>
                  <a:lnTo>
                    <a:pt x="212" y="50"/>
                  </a:lnTo>
                  <a:lnTo>
                    <a:pt x="212" y="52"/>
                  </a:lnTo>
                  <a:lnTo>
                    <a:pt x="210" y="56"/>
                  </a:lnTo>
                  <a:lnTo>
                    <a:pt x="206" y="62"/>
                  </a:lnTo>
                  <a:lnTo>
                    <a:pt x="56" y="208"/>
                  </a:lnTo>
                  <a:lnTo>
                    <a:pt x="56" y="208"/>
                  </a:lnTo>
                  <a:lnTo>
                    <a:pt x="48" y="212"/>
                  </a:lnTo>
                  <a:lnTo>
                    <a:pt x="46" y="214"/>
                  </a:lnTo>
                  <a:lnTo>
                    <a:pt x="44" y="212"/>
                  </a:lnTo>
                  <a:lnTo>
                    <a:pt x="44" y="212"/>
                  </a:lnTo>
                  <a:close/>
                  <a:moveTo>
                    <a:pt x="70" y="252"/>
                  </a:moveTo>
                  <a:lnTo>
                    <a:pt x="70" y="252"/>
                  </a:lnTo>
                  <a:lnTo>
                    <a:pt x="68" y="248"/>
                  </a:lnTo>
                  <a:lnTo>
                    <a:pt x="68" y="246"/>
                  </a:lnTo>
                  <a:lnTo>
                    <a:pt x="70" y="242"/>
                  </a:lnTo>
                  <a:lnTo>
                    <a:pt x="72" y="238"/>
                  </a:lnTo>
                  <a:lnTo>
                    <a:pt x="222" y="90"/>
                  </a:lnTo>
                  <a:lnTo>
                    <a:pt x="222" y="90"/>
                  </a:lnTo>
                  <a:lnTo>
                    <a:pt x="224" y="86"/>
                  </a:lnTo>
                  <a:lnTo>
                    <a:pt x="228" y="86"/>
                  </a:lnTo>
                  <a:lnTo>
                    <a:pt x="232" y="86"/>
                  </a:lnTo>
                  <a:lnTo>
                    <a:pt x="234" y="86"/>
                  </a:lnTo>
                  <a:lnTo>
                    <a:pt x="234" y="86"/>
                  </a:lnTo>
                  <a:lnTo>
                    <a:pt x="236" y="90"/>
                  </a:lnTo>
                  <a:lnTo>
                    <a:pt x="236" y="92"/>
                  </a:lnTo>
                  <a:lnTo>
                    <a:pt x="234" y="96"/>
                  </a:lnTo>
                  <a:lnTo>
                    <a:pt x="232" y="100"/>
                  </a:lnTo>
                  <a:lnTo>
                    <a:pt x="82" y="248"/>
                  </a:lnTo>
                  <a:lnTo>
                    <a:pt x="82" y="248"/>
                  </a:lnTo>
                  <a:lnTo>
                    <a:pt x="78" y="252"/>
                  </a:lnTo>
                  <a:lnTo>
                    <a:pt x="76" y="252"/>
                  </a:lnTo>
                  <a:lnTo>
                    <a:pt x="72" y="252"/>
                  </a:lnTo>
                  <a:lnTo>
                    <a:pt x="70" y="252"/>
                  </a:lnTo>
                  <a:lnTo>
                    <a:pt x="70" y="252"/>
                  </a:lnTo>
                  <a:close/>
                  <a:moveTo>
                    <a:pt x="266" y="120"/>
                  </a:moveTo>
                  <a:lnTo>
                    <a:pt x="120" y="270"/>
                  </a:lnTo>
                  <a:lnTo>
                    <a:pt x="120" y="270"/>
                  </a:lnTo>
                  <a:lnTo>
                    <a:pt x="112" y="274"/>
                  </a:lnTo>
                  <a:lnTo>
                    <a:pt x="110" y="276"/>
                  </a:lnTo>
                  <a:lnTo>
                    <a:pt x="108" y="276"/>
                  </a:lnTo>
                  <a:lnTo>
                    <a:pt x="108" y="276"/>
                  </a:lnTo>
                  <a:lnTo>
                    <a:pt x="106" y="274"/>
                  </a:lnTo>
                  <a:lnTo>
                    <a:pt x="108" y="272"/>
                  </a:lnTo>
                  <a:lnTo>
                    <a:pt x="112" y="264"/>
                  </a:lnTo>
                  <a:lnTo>
                    <a:pt x="258" y="116"/>
                  </a:lnTo>
                  <a:lnTo>
                    <a:pt x="258" y="116"/>
                  </a:lnTo>
                  <a:lnTo>
                    <a:pt x="266" y="110"/>
                  </a:lnTo>
                  <a:lnTo>
                    <a:pt x="268" y="108"/>
                  </a:lnTo>
                  <a:lnTo>
                    <a:pt x="270" y="110"/>
                  </a:lnTo>
                  <a:lnTo>
                    <a:pt x="270" y="110"/>
                  </a:lnTo>
                  <a:lnTo>
                    <a:pt x="272" y="110"/>
                  </a:lnTo>
                  <a:lnTo>
                    <a:pt x="270" y="114"/>
                  </a:lnTo>
                  <a:lnTo>
                    <a:pt x="266" y="120"/>
                  </a:lnTo>
                  <a:lnTo>
                    <a:pt x="2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-3532188" y="1644650"/>
              <a:ext cx="676275" cy="676275"/>
            </a:xfrm>
            <a:custGeom>
              <a:avLst/>
              <a:gdLst>
                <a:gd name="T0" fmla="*/ 348 w 426"/>
                <a:gd name="T1" fmla="*/ 48 h 426"/>
                <a:gd name="T2" fmla="*/ 294 w 426"/>
                <a:gd name="T3" fmla="*/ 16 h 426"/>
                <a:gd name="T4" fmla="*/ 234 w 426"/>
                <a:gd name="T5" fmla="*/ 0 h 426"/>
                <a:gd name="T6" fmla="*/ 172 w 426"/>
                <a:gd name="T7" fmla="*/ 4 h 426"/>
                <a:gd name="T8" fmla="*/ 114 w 426"/>
                <a:gd name="T9" fmla="*/ 24 h 426"/>
                <a:gd name="T10" fmla="*/ 62 w 426"/>
                <a:gd name="T11" fmla="*/ 62 h 426"/>
                <a:gd name="T12" fmla="*/ 36 w 426"/>
                <a:gd name="T13" fmla="*/ 92 h 426"/>
                <a:gd name="T14" fmla="*/ 10 w 426"/>
                <a:gd name="T15" fmla="*/ 146 h 426"/>
                <a:gd name="T16" fmla="*/ 0 w 426"/>
                <a:gd name="T17" fmla="*/ 202 h 426"/>
                <a:gd name="T18" fmla="*/ 4 w 426"/>
                <a:gd name="T19" fmla="*/ 260 h 426"/>
                <a:gd name="T20" fmla="*/ 26 w 426"/>
                <a:gd name="T21" fmla="*/ 314 h 426"/>
                <a:gd name="T22" fmla="*/ 48 w 426"/>
                <a:gd name="T23" fmla="*/ 348 h 426"/>
                <a:gd name="T24" fmla="*/ 36 w 426"/>
                <a:gd name="T25" fmla="*/ 346 h 426"/>
                <a:gd name="T26" fmla="*/ 22 w 426"/>
                <a:gd name="T27" fmla="*/ 352 h 426"/>
                <a:gd name="T28" fmla="*/ 18 w 426"/>
                <a:gd name="T29" fmla="*/ 378 h 426"/>
                <a:gd name="T30" fmla="*/ 44 w 426"/>
                <a:gd name="T31" fmla="*/ 406 h 426"/>
                <a:gd name="T32" fmla="*/ 70 w 426"/>
                <a:gd name="T33" fmla="*/ 410 h 426"/>
                <a:gd name="T34" fmla="*/ 80 w 426"/>
                <a:gd name="T35" fmla="*/ 400 h 426"/>
                <a:gd name="T36" fmla="*/ 80 w 426"/>
                <a:gd name="T37" fmla="*/ 380 h 426"/>
                <a:gd name="T38" fmla="*/ 114 w 426"/>
                <a:gd name="T39" fmla="*/ 400 h 426"/>
                <a:gd name="T40" fmla="*/ 168 w 426"/>
                <a:gd name="T41" fmla="*/ 420 h 426"/>
                <a:gd name="T42" fmla="*/ 224 w 426"/>
                <a:gd name="T43" fmla="*/ 424 h 426"/>
                <a:gd name="T44" fmla="*/ 280 w 426"/>
                <a:gd name="T45" fmla="*/ 414 h 426"/>
                <a:gd name="T46" fmla="*/ 332 w 426"/>
                <a:gd name="T47" fmla="*/ 388 h 426"/>
                <a:gd name="T48" fmla="*/ 362 w 426"/>
                <a:gd name="T49" fmla="*/ 364 h 426"/>
                <a:gd name="T50" fmla="*/ 400 w 426"/>
                <a:gd name="T51" fmla="*/ 312 h 426"/>
                <a:gd name="T52" fmla="*/ 422 w 426"/>
                <a:gd name="T53" fmla="*/ 254 h 426"/>
                <a:gd name="T54" fmla="*/ 424 w 426"/>
                <a:gd name="T55" fmla="*/ 192 h 426"/>
                <a:gd name="T56" fmla="*/ 410 w 426"/>
                <a:gd name="T57" fmla="*/ 132 h 426"/>
                <a:gd name="T58" fmla="*/ 378 w 426"/>
                <a:gd name="T59" fmla="*/ 78 h 426"/>
                <a:gd name="T60" fmla="*/ 326 w 426"/>
                <a:gd name="T61" fmla="*/ 326 h 426"/>
                <a:gd name="T62" fmla="*/ 300 w 426"/>
                <a:gd name="T63" fmla="*/ 346 h 426"/>
                <a:gd name="T64" fmla="*/ 258 w 426"/>
                <a:gd name="T65" fmla="*/ 366 h 426"/>
                <a:gd name="T66" fmla="*/ 212 w 426"/>
                <a:gd name="T67" fmla="*/ 372 h 426"/>
                <a:gd name="T68" fmla="*/ 166 w 426"/>
                <a:gd name="T69" fmla="*/ 366 h 426"/>
                <a:gd name="T70" fmla="*/ 124 w 426"/>
                <a:gd name="T71" fmla="*/ 346 h 426"/>
                <a:gd name="T72" fmla="*/ 100 w 426"/>
                <a:gd name="T73" fmla="*/ 324 h 426"/>
                <a:gd name="T74" fmla="*/ 70 w 426"/>
                <a:gd name="T75" fmla="*/ 286 h 426"/>
                <a:gd name="T76" fmla="*/ 56 w 426"/>
                <a:gd name="T77" fmla="*/ 242 h 426"/>
                <a:gd name="T78" fmla="*/ 54 w 426"/>
                <a:gd name="T79" fmla="*/ 196 h 426"/>
                <a:gd name="T80" fmla="*/ 64 w 426"/>
                <a:gd name="T81" fmla="*/ 152 h 426"/>
                <a:gd name="T82" fmla="*/ 88 w 426"/>
                <a:gd name="T83" fmla="*/ 112 h 426"/>
                <a:gd name="T84" fmla="*/ 112 w 426"/>
                <a:gd name="T85" fmla="*/ 88 h 426"/>
                <a:gd name="T86" fmla="*/ 152 w 426"/>
                <a:gd name="T87" fmla="*/ 64 h 426"/>
                <a:gd name="T88" fmla="*/ 198 w 426"/>
                <a:gd name="T89" fmla="*/ 54 h 426"/>
                <a:gd name="T90" fmla="*/ 244 w 426"/>
                <a:gd name="T91" fmla="*/ 56 h 426"/>
                <a:gd name="T92" fmla="*/ 288 w 426"/>
                <a:gd name="T93" fmla="*/ 72 h 426"/>
                <a:gd name="T94" fmla="*/ 326 w 426"/>
                <a:gd name="T95" fmla="*/ 100 h 426"/>
                <a:gd name="T96" fmla="*/ 346 w 426"/>
                <a:gd name="T97" fmla="*/ 124 h 426"/>
                <a:gd name="T98" fmla="*/ 366 w 426"/>
                <a:gd name="T99" fmla="*/ 168 h 426"/>
                <a:gd name="T100" fmla="*/ 372 w 426"/>
                <a:gd name="T101" fmla="*/ 212 h 426"/>
                <a:gd name="T102" fmla="*/ 366 w 426"/>
                <a:gd name="T103" fmla="*/ 258 h 426"/>
                <a:gd name="T104" fmla="*/ 346 w 426"/>
                <a:gd name="T105" fmla="*/ 300 h 426"/>
                <a:gd name="T106" fmla="*/ 326 w 426"/>
                <a:gd name="T107" fmla="*/ 32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6" h="426">
                  <a:moveTo>
                    <a:pt x="364" y="62"/>
                  </a:moveTo>
                  <a:lnTo>
                    <a:pt x="364" y="62"/>
                  </a:lnTo>
                  <a:lnTo>
                    <a:pt x="348" y="48"/>
                  </a:lnTo>
                  <a:lnTo>
                    <a:pt x="330" y="34"/>
                  </a:lnTo>
                  <a:lnTo>
                    <a:pt x="312" y="24"/>
                  </a:lnTo>
                  <a:lnTo>
                    <a:pt x="294" y="16"/>
                  </a:lnTo>
                  <a:lnTo>
                    <a:pt x="274" y="8"/>
                  </a:lnTo>
                  <a:lnTo>
                    <a:pt x="254" y="4"/>
                  </a:lnTo>
                  <a:lnTo>
                    <a:pt x="234" y="0"/>
                  </a:lnTo>
                  <a:lnTo>
                    <a:pt x="214" y="0"/>
                  </a:lnTo>
                  <a:lnTo>
                    <a:pt x="192" y="0"/>
                  </a:lnTo>
                  <a:lnTo>
                    <a:pt x="172" y="4"/>
                  </a:lnTo>
                  <a:lnTo>
                    <a:pt x="152" y="8"/>
                  </a:lnTo>
                  <a:lnTo>
                    <a:pt x="132" y="14"/>
                  </a:lnTo>
                  <a:lnTo>
                    <a:pt x="114" y="24"/>
                  </a:lnTo>
                  <a:lnTo>
                    <a:pt x="96" y="34"/>
                  </a:lnTo>
                  <a:lnTo>
                    <a:pt x="78" y="46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48" y="76"/>
                  </a:lnTo>
                  <a:lnTo>
                    <a:pt x="36" y="92"/>
                  </a:lnTo>
                  <a:lnTo>
                    <a:pt x="26" y="110"/>
                  </a:lnTo>
                  <a:lnTo>
                    <a:pt x="18" y="128"/>
                  </a:lnTo>
                  <a:lnTo>
                    <a:pt x="10" y="146"/>
                  </a:lnTo>
                  <a:lnTo>
                    <a:pt x="4" y="164"/>
                  </a:lnTo>
                  <a:lnTo>
                    <a:pt x="2" y="184"/>
                  </a:lnTo>
                  <a:lnTo>
                    <a:pt x="0" y="202"/>
                  </a:lnTo>
                  <a:lnTo>
                    <a:pt x="0" y="222"/>
                  </a:lnTo>
                  <a:lnTo>
                    <a:pt x="2" y="240"/>
                  </a:lnTo>
                  <a:lnTo>
                    <a:pt x="4" y="260"/>
                  </a:lnTo>
                  <a:lnTo>
                    <a:pt x="10" y="278"/>
                  </a:lnTo>
                  <a:lnTo>
                    <a:pt x="16" y="296"/>
                  </a:lnTo>
                  <a:lnTo>
                    <a:pt x="26" y="314"/>
                  </a:lnTo>
                  <a:lnTo>
                    <a:pt x="36" y="332"/>
                  </a:lnTo>
                  <a:lnTo>
                    <a:pt x="48" y="348"/>
                  </a:lnTo>
                  <a:lnTo>
                    <a:pt x="48" y="348"/>
                  </a:lnTo>
                  <a:lnTo>
                    <a:pt x="48" y="348"/>
                  </a:lnTo>
                  <a:lnTo>
                    <a:pt x="42" y="346"/>
                  </a:lnTo>
                  <a:lnTo>
                    <a:pt x="36" y="346"/>
                  </a:lnTo>
                  <a:lnTo>
                    <a:pt x="28" y="348"/>
                  </a:lnTo>
                  <a:lnTo>
                    <a:pt x="22" y="352"/>
                  </a:lnTo>
                  <a:lnTo>
                    <a:pt x="22" y="352"/>
                  </a:lnTo>
                  <a:lnTo>
                    <a:pt x="18" y="360"/>
                  </a:lnTo>
                  <a:lnTo>
                    <a:pt x="16" y="368"/>
                  </a:lnTo>
                  <a:lnTo>
                    <a:pt x="18" y="378"/>
                  </a:lnTo>
                  <a:lnTo>
                    <a:pt x="24" y="384"/>
                  </a:lnTo>
                  <a:lnTo>
                    <a:pt x="44" y="406"/>
                  </a:lnTo>
                  <a:lnTo>
                    <a:pt x="44" y="406"/>
                  </a:lnTo>
                  <a:lnTo>
                    <a:pt x="52" y="410"/>
                  </a:lnTo>
                  <a:lnTo>
                    <a:pt x="60" y="412"/>
                  </a:lnTo>
                  <a:lnTo>
                    <a:pt x="70" y="410"/>
                  </a:lnTo>
                  <a:lnTo>
                    <a:pt x="76" y="404"/>
                  </a:lnTo>
                  <a:lnTo>
                    <a:pt x="76" y="404"/>
                  </a:lnTo>
                  <a:lnTo>
                    <a:pt x="80" y="400"/>
                  </a:lnTo>
                  <a:lnTo>
                    <a:pt x="82" y="392"/>
                  </a:lnTo>
                  <a:lnTo>
                    <a:pt x="82" y="386"/>
                  </a:lnTo>
                  <a:lnTo>
                    <a:pt x="80" y="380"/>
                  </a:lnTo>
                  <a:lnTo>
                    <a:pt x="80" y="380"/>
                  </a:lnTo>
                  <a:lnTo>
                    <a:pt x="96" y="390"/>
                  </a:lnTo>
                  <a:lnTo>
                    <a:pt x="114" y="400"/>
                  </a:lnTo>
                  <a:lnTo>
                    <a:pt x="130" y="408"/>
                  </a:lnTo>
                  <a:lnTo>
                    <a:pt x="148" y="416"/>
                  </a:lnTo>
                  <a:lnTo>
                    <a:pt x="168" y="420"/>
                  </a:lnTo>
                  <a:lnTo>
                    <a:pt x="186" y="424"/>
                  </a:lnTo>
                  <a:lnTo>
                    <a:pt x="204" y="426"/>
                  </a:lnTo>
                  <a:lnTo>
                    <a:pt x="224" y="424"/>
                  </a:lnTo>
                  <a:lnTo>
                    <a:pt x="242" y="424"/>
                  </a:lnTo>
                  <a:lnTo>
                    <a:pt x="262" y="420"/>
                  </a:lnTo>
                  <a:lnTo>
                    <a:pt x="280" y="414"/>
                  </a:lnTo>
                  <a:lnTo>
                    <a:pt x="298" y="408"/>
                  </a:lnTo>
                  <a:lnTo>
                    <a:pt x="314" y="400"/>
                  </a:lnTo>
                  <a:lnTo>
                    <a:pt x="332" y="388"/>
                  </a:lnTo>
                  <a:lnTo>
                    <a:pt x="348" y="376"/>
                  </a:lnTo>
                  <a:lnTo>
                    <a:pt x="362" y="364"/>
                  </a:lnTo>
                  <a:lnTo>
                    <a:pt x="362" y="364"/>
                  </a:lnTo>
                  <a:lnTo>
                    <a:pt x="378" y="348"/>
                  </a:lnTo>
                  <a:lnTo>
                    <a:pt x="390" y="330"/>
                  </a:lnTo>
                  <a:lnTo>
                    <a:pt x="400" y="312"/>
                  </a:lnTo>
                  <a:lnTo>
                    <a:pt x="410" y="294"/>
                  </a:lnTo>
                  <a:lnTo>
                    <a:pt x="416" y="274"/>
                  </a:lnTo>
                  <a:lnTo>
                    <a:pt x="422" y="254"/>
                  </a:lnTo>
                  <a:lnTo>
                    <a:pt x="424" y="234"/>
                  </a:lnTo>
                  <a:lnTo>
                    <a:pt x="426" y="214"/>
                  </a:lnTo>
                  <a:lnTo>
                    <a:pt x="424" y="192"/>
                  </a:lnTo>
                  <a:lnTo>
                    <a:pt x="422" y="172"/>
                  </a:lnTo>
                  <a:lnTo>
                    <a:pt x="416" y="152"/>
                  </a:lnTo>
                  <a:lnTo>
                    <a:pt x="410" y="132"/>
                  </a:lnTo>
                  <a:lnTo>
                    <a:pt x="402" y="114"/>
                  </a:lnTo>
                  <a:lnTo>
                    <a:pt x="390" y="96"/>
                  </a:lnTo>
                  <a:lnTo>
                    <a:pt x="378" y="78"/>
                  </a:lnTo>
                  <a:lnTo>
                    <a:pt x="364" y="62"/>
                  </a:lnTo>
                  <a:lnTo>
                    <a:pt x="364" y="62"/>
                  </a:lnTo>
                  <a:close/>
                  <a:moveTo>
                    <a:pt x="326" y="326"/>
                  </a:moveTo>
                  <a:lnTo>
                    <a:pt x="326" y="326"/>
                  </a:lnTo>
                  <a:lnTo>
                    <a:pt x="312" y="336"/>
                  </a:lnTo>
                  <a:lnTo>
                    <a:pt x="300" y="346"/>
                  </a:lnTo>
                  <a:lnTo>
                    <a:pt x="286" y="354"/>
                  </a:lnTo>
                  <a:lnTo>
                    <a:pt x="272" y="360"/>
                  </a:lnTo>
                  <a:lnTo>
                    <a:pt x="258" y="366"/>
                  </a:lnTo>
                  <a:lnTo>
                    <a:pt x="242" y="370"/>
                  </a:lnTo>
                  <a:lnTo>
                    <a:pt x="228" y="372"/>
                  </a:lnTo>
                  <a:lnTo>
                    <a:pt x="212" y="372"/>
                  </a:lnTo>
                  <a:lnTo>
                    <a:pt x="196" y="372"/>
                  </a:lnTo>
                  <a:lnTo>
                    <a:pt x="182" y="370"/>
                  </a:lnTo>
                  <a:lnTo>
                    <a:pt x="166" y="366"/>
                  </a:lnTo>
                  <a:lnTo>
                    <a:pt x="152" y="360"/>
                  </a:lnTo>
                  <a:lnTo>
                    <a:pt x="138" y="354"/>
                  </a:lnTo>
                  <a:lnTo>
                    <a:pt x="124" y="346"/>
                  </a:lnTo>
                  <a:lnTo>
                    <a:pt x="112" y="336"/>
                  </a:lnTo>
                  <a:lnTo>
                    <a:pt x="100" y="324"/>
                  </a:lnTo>
                  <a:lnTo>
                    <a:pt x="100" y="324"/>
                  </a:lnTo>
                  <a:lnTo>
                    <a:pt x="88" y="312"/>
                  </a:lnTo>
                  <a:lnTo>
                    <a:pt x="78" y="300"/>
                  </a:lnTo>
                  <a:lnTo>
                    <a:pt x="70" y="286"/>
                  </a:lnTo>
                  <a:lnTo>
                    <a:pt x="64" y="272"/>
                  </a:lnTo>
                  <a:lnTo>
                    <a:pt x="60" y="258"/>
                  </a:lnTo>
                  <a:lnTo>
                    <a:pt x="56" y="242"/>
                  </a:lnTo>
                  <a:lnTo>
                    <a:pt x="54" y="228"/>
                  </a:lnTo>
                  <a:lnTo>
                    <a:pt x="52" y="212"/>
                  </a:lnTo>
                  <a:lnTo>
                    <a:pt x="54" y="196"/>
                  </a:lnTo>
                  <a:lnTo>
                    <a:pt x="56" y="182"/>
                  </a:lnTo>
                  <a:lnTo>
                    <a:pt x="60" y="166"/>
                  </a:lnTo>
                  <a:lnTo>
                    <a:pt x="64" y="152"/>
                  </a:lnTo>
                  <a:lnTo>
                    <a:pt x="72" y="138"/>
                  </a:lnTo>
                  <a:lnTo>
                    <a:pt x="80" y="124"/>
                  </a:lnTo>
                  <a:lnTo>
                    <a:pt x="88" y="112"/>
                  </a:lnTo>
                  <a:lnTo>
                    <a:pt x="100" y="98"/>
                  </a:lnTo>
                  <a:lnTo>
                    <a:pt x="100" y="98"/>
                  </a:lnTo>
                  <a:lnTo>
                    <a:pt x="112" y="88"/>
                  </a:lnTo>
                  <a:lnTo>
                    <a:pt x="126" y="78"/>
                  </a:lnTo>
                  <a:lnTo>
                    <a:pt x="138" y="70"/>
                  </a:lnTo>
                  <a:lnTo>
                    <a:pt x="152" y="64"/>
                  </a:lnTo>
                  <a:lnTo>
                    <a:pt x="168" y="58"/>
                  </a:lnTo>
                  <a:lnTo>
                    <a:pt x="182" y="56"/>
                  </a:lnTo>
                  <a:lnTo>
                    <a:pt x="198" y="54"/>
                  </a:lnTo>
                  <a:lnTo>
                    <a:pt x="214" y="52"/>
                  </a:lnTo>
                  <a:lnTo>
                    <a:pt x="228" y="54"/>
                  </a:lnTo>
                  <a:lnTo>
                    <a:pt x="244" y="56"/>
                  </a:lnTo>
                  <a:lnTo>
                    <a:pt x="258" y="60"/>
                  </a:lnTo>
                  <a:lnTo>
                    <a:pt x="274" y="64"/>
                  </a:lnTo>
                  <a:lnTo>
                    <a:pt x="288" y="72"/>
                  </a:lnTo>
                  <a:lnTo>
                    <a:pt x="300" y="80"/>
                  </a:lnTo>
                  <a:lnTo>
                    <a:pt x="314" y="88"/>
                  </a:lnTo>
                  <a:lnTo>
                    <a:pt x="326" y="100"/>
                  </a:lnTo>
                  <a:lnTo>
                    <a:pt x="326" y="100"/>
                  </a:lnTo>
                  <a:lnTo>
                    <a:pt x="336" y="112"/>
                  </a:lnTo>
                  <a:lnTo>
                    <a:pt x="346" y="124"/>
                  </a:lnTo>
                  <a:lnTo>
                    <a:pt x="354" y="138"/>
                  </a:lnTo>
                  <a:lnTo>
                    <a:pt x="360" y="152"/>
                  </a:lnTo>
                  <a:lnTo>
                    <a:pt x="366" y="168"/>
                  </a:lnTo>
                  <a:lnTo>
                    <a:pt x="370" y="182"/>
                  </a:lnTo>
                  <a:lnTo>
                    <a:pt x="372" y="198"/>
                  </a:lnTo>
                  <a:lnTo>
                    <a:pt x="372" y="212"/>
                  </a:lnTo>
                  <a:lnTo>
                    <a:pt x="372" y="228"/>
                  </a:lnTo>
                  <a:lnTo>
                    <a:pt x="370" y="244"/>
                  </a:lnTo>
                  <a:lnTo>
                    <a:pt x="366" y="258"/>
                  </a:lnTo>
                  <a:lnTo>
                    <a:pt x="360" y="272"/>
                  </a:lnTo>
                  <a:lnTo>
                    <a:pt x="354" y="288"/>
                  </a:lnTo>
                  <a:lnTo>
                    <a:pt x="346" y="300"/>
                  </a:lnTo>
                  <a:lnTo>
                    <a:pt x="336" y="314"/>
                  </a:lnTo>
                  <a:lnTo>
                    <a:pt x="326" y="326"/>
                  </a:lnTo>
                  <a:lnTo>
                    <a:pt x="326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31918" y="3058527"/>
            <a:ext cx="693738" cy="923925"/>
            <a:chOff x="6870611" y="3100693"/>
            <a:chExt cx="693738" cy="923925"/>
          </a:xfrm>
        </p:grpSpPr>
        <p:sp>
          <p:nvSpPr>
            <p:cNvPr id="21" name="Freeform 41"/>
            <p:cNvSpPr>
              <a:spLocks/>
            </p:cNvSpPr>
            <p:nvPr/>
          </p:nvSpPr>
          <p:spPr bwMode="auto">
            <a:xfrm>
              <a:off x="6870611" y="3418193"/>
              <a:ext cx="693738" cy="606425"/>
            </a:xfrm>
            <a:custGeom>
              <a:avLst/>
              <a:gdLst>
                <a:gd name="T0" fmla="*/ 772 w 873"/>
                <a:gd name="T1" fmla="*/ 0 h 764"/>
                <a:gd name="T2" fmla="*/ 765 w 873"/>
                <a:gd name="T3" fmla="*/ 9 h 764"/>
                <a:gd name="T4" fmla="*/ 783 w 873"/>
                <a:gd name="T5" fmla="*/ 73 h 764"/>
                <a:gd name="T6" fmla="*/ 790 w 873"/>
                <a:gd name="T7" fmla="*/ 75 h 764"/>
                <a:gd name="T8" fmla="*/ 799 w 873"/>
                <a:gd name="T9" fmla="*/ 84 h 764"/>
                <a:gd name="T10" fmla="*/ 801 w 873"/>
                <a:gd name="T11" fmla="*/ 480 h 764"/>
                <a:gd name="T12" fmla="*/ 799 w 873"/>
                <a:gd name="T13" fmla="*/ 487 h 764"/>
                <a:gd name="T14" fmla="*/ 790 w 873"/>
                <a:gd name="T15" fmla="*/ 496 h 764"/>
                <a:gd name="T16" fmla="*/ 91 w 873"/>
                <a:gd name="T17" fmla="*/ 498 h 764"/>
                <a:gd name="T18" fmla="*/ 84 w 873"/>
                <a:gd name="T19" fmla="*/ 496 h 764"/>
                <a:gd name="T20" fmla="*/ 75 w 873"/>
                <a:gd name="T21" fmla="*/ 487 h 764"/>
                <a:gd name="T22" fmla="*/ 73 w 873"/>
                <a:gd name="T23" fmla="*/ 91 h 764"/>
                <a:gd name="T24" fmla="*/ 75 w 873"/>
                <a:gd name="T25" fmla="*/ 84 h 764"/>
                <a:gd name="T26" fmla="*/ 84 w 873"/>
                <a:gd name="T27" fmla="*/ 75 h 764"/>
                <a:gd name="T28" fmla="*/ 138 w 873"/>
                <a:gd name="T29" fmla="*/ 73 h 764"/>
                <a:gd name="T30" fmla="*/ 85 w 873"/>
                <a:gd name="T31" fmla="*/ 9 h 764"/>
                <a:gd name="T32" fmla="*/ 18 w 873"/>
                <a:gd name="T33" fmla="*/ 0 h 764"/>
                <a:gd name="T34" fmla="*/ 11 w 873"/>
                <a:gd name="T35" fmla="*/ 2 h 764"/>
                <a:gd name="T36" fmla="*/ 0 w 873"/>
                <a:gd name="T37" fmla="*/ 11 h 764"/>
                <a:gd name="T38" fmla="*/ 0 w 873"/>
                <a:gd name="T39" fmla="*/ 638 h 764"/>
                <a:gd name="T40" fmla="*/ 0 w 873"/>
                <a:gd name="T41" fmla="*/ 645 h 764"/>
                <a:gd name="T42" fmla="*/ 11 w 873"/>
                <a:gd name="T43" fmla="*/ 654 h 764"/>
                <a:gd name="T44" fmla="*/ 360 w 873"/>
                <a:gd name="T45" fmla="*/ 656 h 764"/>
                <a:gd name="T46" fmla="*/ 284 w 873"/>
                <a:gd name="T47" fmla="*/ 755 h 764"/>
                <a:gd name="T48" fmla="*/ 278 w 873"/>
                <a:gd name="T49" fmla="*/ 758 h 764"/>
                <a:gd name="T50" fmla="*/ 280 w 873"/>
                <a:gd name="T51" fmla="*/ 764 h 764"/>
                <a:gd name="T52" fmla="*/ 590 w 873"/>
                <a:gd name="T53" fmla="*/ 764 h 764"/>
                <a:gd name="T54" fmla="*/ 595 w 873"/>
                <a:gd name="T55" fmla="*/ 764 h 764"/>
                <a:gd name="T56" fmla="*/ 597 w 873"/>
                <a:gd name="T57" fmla="*/ 758 h 764"/>
                <a:gd name="T58" fmla="*/ 514 w 873"/>
                <a:gd name="T59" fmla="*/ 705 h 764"/>
                <a:gd name="T60" fmla="*/ 856 w 873"/>
                <a:gd name="T61" fmla="*/ 656 h 764"/>
                <a:gd name="T62" fmla="*/ 863 w 873"/>
                <a:gd name="T63" fmla="*/ 654 h 764"/>
                <a:gd name="T64" fmla="*/ 872 w 873"/>
                <a:gd name="T65" fmla="*/ 645 h 764"/>
                <a:gd name="T66" fmla="*/ 873 w 873"/>
                <a:gd name="T67" fmla="*/ 18 h 764"/>
                <a:gd name="T68" fmla="*/ 872 w 873"/>
                <a:gd name="T69" fmla="*/ 11 h 764"/>
                <a:gd name="T70" fmla="*/ 863 w 873"/>
                <a:gd name="T71" fmla="*/ 2 h 764"/>
                <a:gd name="T72" fmla="*/ 856 w 873"/>
                <a:gd name="T7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73" h="764">
                  <a:moveTo>
                    <a:pt x="856" y="0"/>
                  </a:moveTo>
                  <a:lnTo>
                    <a:pt x="772" y="0"/>
                  </a:lnTo>
                  <a:lnTo>
                    <a:pt x="772" y="0"/>
                  </a:lnTo>
                  <a:lnTo>
                    <a:pt x="765" y="9"/>
                  </a:lnTo>
                  <a:lnTo>
                    <a:pt x="712" y="73"/>
                  </a:lnTo>
                  <a:lnTo>
                    <a:pt x="783" y="73"/>
                  </a:lnTo>
                  <a:lnTo>
                    <a:pt x="783" y="73"/>
                  </a:lnTo>
                  <a:lnTo>
                    <a:pt x="790" y="75"/>
                  </a:lnTo>
                  <a:lnTo>
                    <a:pt x="795" y="78"/>
                  </a:lnTo>
                  <a:lnTo>
                    <a:pt x="799" y="84"/>
                  </a:lnTo>
                  <a:lnTo>
                    <a:pt x="801" y="91"/>
                  </a:lnTo>
                  <a:lnTo>
                    <a:pt x="801" y="480"/>
                  </a:lnTo>
                  <a:lnTo>
                    <a:pt x="801" y="480"/>
                  </a:lnTo>
                  <a:lnTo>
                    <a:pt x="799" y="487"/>
                  </a:lnTo>
                  <a:lnTo>
                    <a:pt x="795" y="493"/>
                  </a:lnTo>
                  <a:lnTo>
                    <a:pt x="790" y="496"/>
                  </a:lnTo>
                  <a:lnTo>
                    <a:pt x="783" y="498"/>
                  </a:lnTo>
                  <a:lnTo>
                    <a:pt x="91" y="498"/>
                  </a:lnTo>
                  <a:lnTo>
                    <a:pt x="91" y="498"/>
                  </a:lnTo>
                  <a:lnTo>
                    <a:pt x="84" y="496"/>
                  </a:lnTo>
                  <a:lnTo>
                    <a:pt x="78" y="493"/>
                  </a:lnTo>
                  <a:lnTo>
                    <a:pt x="75" y="487"/>
                  </a:lnTo>
                  <a:lnTo>
                    <a:pt x="73" y="480"/>
                  </a:lnTo>
                  <a:lnTo>
                    <a:pt x="73" y="91"/>
                  </a:lnTo>
                  <a:lnTo>
                    <a:pt x="73" y="91"/>
                  </a:lnTo>
                  <a:lnTo>
                    <a:pt x="75" y="84"/>
                  </a:lnTo>
                  <a:lnTo>
                    <a:pt x="78" y="78"/>
                  </a:lnTo>
                  <a:lnTo>
                    <a:pt x="84" y="75"/>
                  </a:lnTo>
                  <a:lnTo>
                    <a:pt x="91" y="73"/>
                  </a:lnTo>
                  <a:lnTo>
                    <a:pt x="138" y="73"/>
                  </a:lnTo>
                  <a:lnTo>
                    <a:pt x="85" y="9"/>
                  </a:lnTo>
                  <a:lnTo>
                    <a:pt x="85" y="9"/>
                  </a:lnTo>
                  <a:lnTo>
                    <a:pt x="7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6" y="6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638"/>
                  </a:lnTo>
                  <a:lnTo>
                    <a:pt x="0" y="638"/>
                  </a:lnTo>
                  <a:lnTo>
                    <a:pt x="0" y="645"/>
                  </a:lnTo>
                  <a:lnTo>
                    <a:pt x="6" y="650"/>
                  </a:lnTo>
                  <a:lnTo>
                    <a:pt x="11" y="654"/>
                  </a:lnTo>
                  <a:lnTo>
                    <a:pt x="18" y="656"/>
                  </a:lnTo>
                  <a:lnTo>
                    <a:pt x="360" y="656"/>
                  </a:lnTo>
                  <a:lnTo>
                    <a:pt x="360" y="707"/>
                  </a:lnTo>
                  <a:lnTo>
                    <a:pt x="284" y="755"/>
                  </a:lnTo>
                  <a:lnTo>
                    <a:pt x="284" y="755"/>
                  </a:lnTo>
                  <a:lnTo>
                    <a:pt x="278" y="758"/>
                  </a:lnTo>
                  <a:lnTo>
                    <a:pt x="278" y="762"/>
                  </a:lnTo>
                  <a:lnTo>
                    <a:pt x="280" y="764"/>
                  </a:lnTo>
                  <a:lnTo>
                    <a:pt x="285" y="764"/>
                  </a:lnTo>
                  <a:lnTo>
                    <a:pt x="590" y="764"/>
                  </a:lnTo>
                  <a:lnTo>
                    <a:pt x="590" y="764"/>
                  </a:lnTo>
                  <a:lnTo>
                    <a:pt x="595" y="764"/>
                  </a:lnTo>
                  <a:lnTo>
                    <a:pt x="599" y="762"/>
                  </a:lnTo>
                  <a:lnTo>
                    <a:pt x="597" y="758"/>
                  </a:lnTo>
                  <a:lnTo>
                    <a:pt x="594" y="755"/>
                  </a:lnTo>
                  <a:lnTo>
                    <a:pt x="514" y="705"/>
                  </a:lnTo>
                  <a:lnTo>
                    <a:pt x="514" y="656"/>
                  </a:lnTo>
                  <a:lnTo>
                    <a:pt x="856" y="656"/>
                  </a:lnTo>
                  <a:lnTo>
                    <a:pt x="856" y="656"/>
                  </a:lnTo>
                  <a:lnTo>
                    <a:pt x="863" y="654"/>
                  </a:lnTo>
                  <a:lnTo>
                    <a:pt x="868" y="650"/>
                  </a:lnTo>
                  <a:lnTo>
                    <a:pt x="872" y="645"/>
                  </a:lnTo>
                  <a:lnTo>
                    <a:pt x="873" y="638"/>
                  </a:lnTo>
                  <a:lnTo>
                    <a:pt x="873" y="18"/>
                  </a:lnTo>
                  <a:lnTo>
                    <a:pt x="873" y="18"/>
                  </a:lnTo>
                  <a:lnTo>
                    <a:pt x="872" y="11"/>
                  </a:lnTo>
                  <a:lnTo>
                    <a:pt x="868" y="6"/>
                  </a:lnTo>
                  <a:lnTo>
                    <a:pt x="863" y="2"/>
                  </a:lnTo>
                  <a:lnTo>
                    <a:pt x="856" y="0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2"/>
            <p:cNvSpPr>
              <a:spLocks/>
            </p:cNvSpPr>
            <p:nvPr/>
          </p:nvSpPr>
          <p:spPr bwMode="auto">
            <a:xfrm>
              <a:off x="6989674" y="3100693"/>
              <a:ext cx="436563" cy="509588"/>
            </a:xfrm>
            <a:custGeom>
              <a:avLst/>
              <a:gdLst>
                <a:gd name="T0" fmla="*/ 244 w 549"/>
                <a:gd name="T1" fmla="*/ 627 h 643"/>
                <a:gd name="T2" fmla="*/ 244 w 549"/>
                <a:gd name="T3" fmla="*/ 627 h 643"/>
                <a:gd name="T4" fmla="*/ 250 w 549"/>
                <a:gd name="T5" fmla="*/ 634 h 643"/>
                <a:gd name="T6" fmla="*/ 258 w 549"/>
                <a:gd name="T7" fmla="*/ 639 h 643"/>
                <a:gd name="T8" fmla="*/ 265 w 549"/>
                <a:gd name="T9" fmla="*/ 641 h 643"/>
                <a:gd name="T10" fmla="*/ 274 w 549"/>
                <a:gd name="T11" fmla="*/ 643 h 643"/>
                <a:gd name="T12" fmla="*/ 274 w 549"/>
                <a:gd name="T13" fmla="*/ 643 h 643"/>
                <a:gd name="T14" fmla="*/ 283 w 549"/>
                <a:gd name="T15" fmla="*/ 641 h 643"/>
                <a:gd name="T16" fmla="*/ 290 w 549"/>
                <a:gd name="T17" fmla="*/ 639 h 643"/>
                <a:gd name="T18" fmla="*/ 299 w 549"/>
                <a:gd name="T19" fmla="*/ 634 h 643"/>
                <a:gd name="T20" fmla="*/ 306 w 549"/>
                <a:gd name="T21" fmla="*/ 627 h 643"/>
                <a:gd name="T22" fmla="*/ 540 w 549"/>
                <a:gd name="T23" fmla="*/ 347 h 643"/>
                <a:gd name="T24" fmla="*/ 540 w 549"/>
                <a:gd name="T25" fmla="*/ 347 h 643"/>
                <a:gd name="T26" fmla="*/ 545 w 549"/>
                <a:gd name="T27" fmla="*/ 340 h 643"/>
                <a:gd name="T28" fmla="*/ 549 w 549"/>
                <a:gd name="T29" fmla="*/ 333 h 643"/>
                <a:gd name="T30" fmla="*/ 549 w 549"/>
                <a:gd name="T31" fmla="*/ 326 h 643"/>
                <a:gd name="T32" fmla="*/ 547 w 549"/>
                <a:gd name="T33" fmla="*/ 321 h 643"/>
                <a:gd name="T34" fmla="*/ 543 w 549"/>
                <a:gd name="T35" fmla="*/ 317 h 643"/>
                <a:gd name="T36" fmla="*/ 538 w 549"/>
                <a:gd name="T37" fmla="*/ 314 h 643"/>
                <a:gd name="T38" fmla="*/ 531 w 549"/>
                <a:gd name="T39" fmla="*/ 312 h 643"/>
                <a:gd name="T40" fmla="*/ 522 w 549"/>
                <a:gd name="T41" fmla="*/ 310 h 643"/>
                <a:gd name="T42" fmla="*/ 400 w 549"/>
                <a:gd name="T43" fmla="*/ 310 h 643"/>
                <a:gd name="T44" fmla="*/ 400 w 549"/>
                <a:gd name="T45" fmla="*/ 310 h 643"/>
                <a:gd name="T46" fmla="*/ 350 w 549"/>
                <a:gd name="T47" fmla="*/ 310 h 643"/>
                <a:gd name="T48" fmla="*/ 350 w 549"/>
                <a:gd name="T49" fmla="*/ 48 h 643"/>
                <a:gd name="T50" fmla="*/ 350 w 549"/>
                <a:gd name="T51" fmla="*/ 48 h 643"/>
                <a:gd name="T52" fmla="*/ 350 w 549"/>
                <a:gd name="T53" fmla="*/ 37 h 643"/>
                <a:gd name="T54" fmla="*/ 347 w 549"/>
                <a:gd name="T55" fmla="*/ 28 h 643"/>
                <a:gd name="T56" fmla="*/ 343 w 549"/>
                <a:gd name="T57" fmla="*/ 21 h 643"/>
                <a:gd name="T58" fmla="*/ 336 w 549"/>
                <a:gd name="T59" fmla="*/ 14 h 643"/>
                <a:gd name="T60" fmla="*/ 329 w 549"/>
                <a:gd name="T61" fmla="*/ 7 h 643"/>
                <a:gd name="T62" fmla="*/ 322 w 549"/>
                <a:gd name="T63" fmla="*/ 4 h 643"/>
                <a:gd name="T64" fmla="*/ 311 w 549"/>
                <a:gd name="T65" fmla="*/ 0 h 643"/>
                <a:gd name="T66" fmla="*/ 303 w 549"/>
                <a:gd name="T67" fmla="*/ 0 h 643"/>
                <a:gd name="T68" fmla="*/ 246 w 549"/>
                <a:gd name="T69" fmla="*/ 0 h 643"/>
                <a:gd name="T70" fmla="*/ 246 w 549"/>
                <a:gd name="T71" fmla="*/ 0 h 643"/>
                <a:gd name="T72" fmla="*/ 237 w 549"/>
                <a:gd name="T73" fmla="*/ 0 h 643"/>
                <a:gd name="T74" fmla="*/ 228 w 549"/>
                <a:gd name="T75" fmla="*/ 4 h 643"/>
                <a:gd name="T76" fmla="*/ 219 w 549"/>
                <a:gd name="T77" fmla="*/ 7 h 643"/>
                <a:gd name="T78" fmla="*/ 212 w 549"/>
                <a:gd name="T79" fmla="*/ 14 h 643"/>
                <a:gd name="T80" fmla="*/ 207 w 549"/>
                <a:gd name="T81" fmla="*/ 21 h 643"/>
                <a:gd name="T82" fmla="*/ 202 w 549"/>
                <a:gd name="T83" fmla="*/ 28 h 643"/>
                <a:gd name="T84" fmla="*/ 198 w 549"/>
                <a:gd name="T85" fmla="*/ 37 h 643"/>
                <a:gd name="T86" fmla="*/ 198 w 549"/>
                <a:gd name="T87" fmla="*/ 48 h 643"/>
                <a:gd name="T88" fmla="*/ 198 w 549"/>
                <a:gd name="T89" fmla="*/ 310 h 643"/>
                <a:gd name="T90" fmla="*/ 198 w 549"/>
                <a:gd name="T91" fmla="*/ 310 h 643"/>
                <a:gd name="T92" fmla="*/ 150 w 549"/>
                <a:gd name="T93" fmla="*/ 310 h 643"/>
                <a:gd name="T94" fmla="*/ 26 w 549"/>
                <a:gd name="T95" fmla="*/ 310 h 643"/>
                <a:gd name="T96" fmla="*/ 26 w 549"/>
                <a:gd name="T97" fmla="*/ 310 h 643"/>
                <a:gd name="T98" fmla="*/ 18 w 549"/>
                <a:gd name="T99" fmla="*/ 312 h 643"/>
                <a:gd name="T100" fmla="*/ 10 w 549"/>
                <a:gd name="T101" fmla="*/ 314 h 643"/>
                <a:gd name="T102" fmla="*/ 5 w 549"/>
                <a:gd name="T103" fmla="*/ 317 h 643"/>
                <a:gd name="T104" fmla="*/ 2 w 549"/>
                <a:gd name="T105" fmla="*/ 321 h 643"/>
                <a:gd name="T106" fmla="*/ 0 w 549"/>
                <a:gd name="T107" fmla="*/ 326 h 643"/>
                <a:gd name="T108" fmla="*/ 2 w 549"/>
                <a:gd name="T109" fmla="*/ 333 h 643"/>
                <a:gd name="T110" fmla="*/ 3 w 549"/>
                <a:gd name="T111" fmla="*/ 340 h 643"/>
                <a:gd name="T112" fmla="*/ 9 w 549"/>
                <a:gd name="T113" fmla="*/ 347 h 643"/>
                <a:gd name="T114" fmla="*/ 244 w 549"/>
                <a:gd name="T115" fmla="*/ 627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9" h="643">
                  <a:moveTo>
                    <a:pt x="244" y="627"/>
                  </a:moveTo>
                  <a:lnTo>
                    <a:pt x="244" y="627"/>
                  </a:lnTo>
                  <a:lnTo>
                    <a:pt x="250" y="634"/>
                  </a:lnTo>
                  <a:lnTo>
                    <a:pt x="258" y="639"/>
                  </a:lnTo>
                  <a:lnTo>
                    <a:pt x="265" y="641"/>
                  </a:lnTo>
                  <a:lnTo>
                    <a:pt x="274" y="643"/>
                  </a:lnTo>
                  <a:lnTo>
                    <a:pt x="274" y="643"/>
                  </a:lnTo>
                  <a:lnTo>
                    <a:pt x="283" y="641"/>
                  </a:lnTo>
                  <a:lnTo>
                    <a:pt x="290" y="639"/>
                  </a:lnTo>
                  <a:lnTo>
                    <a:pt x="299" y="634"/>
                  </a:lnTo>
                  <a:lnTo>
                    <a:pt x="306" y="627"/>
                  </a:lnTo>
                  <a:lnTo>
                    <a:pt x="540" y="347"/>
                  </a:lnTo>
                  <a:lnTo>
                    <a:pt x="540" y="347"/>
                  </a:lnTo>
                  <a:lnTo>
                    <a:pt x="545" y="340"/>
                  </a:lnTo>
                  <a:lnTo>
                    <a:pt x="549" y="333"/>
                  </a:lnTo>
                  <a:lnTo>
                    <a:pt x="549" y="326"/>
                  </a:lnTo>
                  <a:lnTo>
                    <a:pt x="547" y="321"/>
                  </a:lnTo>
                  <a:lnTo>
                    <a:pt x="543" y="317"/>
                  </a:lnTo>
                  <a:lnTo>
                    <a:pt x="538" y="314"/>
                  </a:lnTo>
                  <a:lnTo>
                    <a:pt x="531" y="312"/>
                  </a:lnTo>
                  <a:lnTo>
                    <a:pt x="522" y="310"/>
                  </a:lnTo>
                  <a:lnTo>
                    <a:pt x="400" y="310"/>
                  </a:lnTo>
                  <a:lnTo>
                    <a:pt x="400" y="310"/>
                  </a:lnTo>
                  <a:lnTo>
                    <a:pt x="350" y="310"/>
                  </a:lnTo>
                  <a:lnTo>
                    <a:pt x="350" y="48"/>
                  </a:lnTo>
                  <a:lnTo>
                    <a:pt x="350" y="48"/>
                  </a:lnTo>
                  <a:lnTo>
                    <a:pt x="350" y="37"/>
                  </a:lnTo>
                  <a:lnTo>
                    <a:pt x="347" y="28"/>
                  </a:lnTo>
                  <a:lnTo>
                    <a:pt x="343" y="21"/>
                  </a:lnTo>
                  <a:lnTo>
                    <a:pt x="336" y="14"/>
                  </a:lnTo>
                  <a:lnTo>
                    <a:pt x="329" y="7"/>
                  </a:lnTo>
                  <a:lnTo>
                    <a:pt x="322" y="4"/>
                  </a:lnTo>
                  <a:lnTo>
                    <a:pt x="311" y="0"/>
                  </a:lnTo>
                  <a:lnTo>
                    <a:pt x="303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37" y="0"/>
                  </a:lnTo>
                  <a:lnTo>
                    <a:pt x="228" y="4"/>
                  </a:lnTo>
                  <a:lnTo>
                    <a:pt x="219" y="7"/>
                  </a:lnTo>
                  <a:lnTo>
                    <a:pt x="212" y="14"/>
                  </a:lnTo>
                  <a:lnTo>
                    <a:pt x="207" y="21"/>
                  </a:lnTo>
                  <a:lnTo>
                    <a:pt x="202" y="28"/>
                  </a:lnTo>
                  <a:lnTo>
                    <a:pt x="198" y="37"/>
                  </a:lnTo>
                  <a:lnTo>
                    <a:pt x="198" y="48"/>
                  </a:lnTo>
                  <a:lnTo>
                    <a:pt x="198" y="310"/>
                  </a:lnTo>
                  <a:lnTo>
                    <a:pt x="198" y="310"/>
                  </a:lnTo>
                  <a:lnTo>
                    <a:pt x="150" y="310"/>
                  </a:lnTo>
                  <a:lnTo>
                    <a:pt x="26" y="310"/>
                  </a:lnTo>
                  <a:lnTo>
                    <a:pt x="26" y="310"/>
                  </a:lnTo>
                  <a:lnTo>
                    <a:pt x="18" y="312"/>
                  </a:lnTo>
                  <a:lnTo>
                    <a:pt x="10" y="314"/>
                  </a:lnTo>
                  <a:lnTo>
                    <a:pt x="5" y="317"/>
                  </a:lnTo>
                  <a:lnTo>
                    <a:pt x="2" y="321"/>
                  </a:lnTo>
                  <a:lnTo>
                    <a:pt x="0" y="326"/>
                  </a:lnTo>
                  <a:lnTo>
                    <a:pt x="2" y="333"/>
                  </a:lnTo>
                  <a:lnTo>
                    <a:pt x="3" y="340"/>
                  </a:lnTo>
                  <a:lnTo>
                    <a:pt x="9" y="347"/>
                  </a:lnTo>
                  <a:lnTo>
                    <a:pt x="244" y="6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402834" y="3245629"/>
            <a:ext cx="736823" cy="736823"/>
            <a:chOff x="7299325" y="5956300"/>
            <a:chExt cx="901700" cy="901700"/>
          </a:xfrm>
          <a:solidFill>
            <a:schemeClr val="bg1"/>
          </a:solidFill>
        </p:grpSpPr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302500" y="6416675"/>
              <a:ext cx="436563" cy="438150"/>
            </a:xfrm>
            <a:custGeom>
              <a:avLst/>
              <a:gdLst>
                <a:gd name="T0" fmla="*/ 215 w 275"/>
                <a:gd name="T1" fmla="*/ 44 h 276"/>
                <a:gd name="T2" fmla="*/ 120 w 275"/>
                <a:gd name="T3" fmla="*/ 139 h 276"/>
                <a:gd name="T4" fmla="*/ 103 w 275"/>
                <a:gd name="T5" fmla="*/ 123 h 276"/>
                <a:gd name="T6" fmla="*/ 199 w 275"/>
                <a:gd name="T7" fmla="*/ 26 h 276"/>
                <a:gd name="T8" fmla="*/ 172 w 275"/>
                <a:gd name="T9" fmla="*/ 0 h 276"/>
                <a:gd name="T10" fmla="*/ 49 w 275"/>
                <a:gd name="T11" fmla="*/ 123 h 276"/>
                <a:gd name="T12" fmla="*/ 49 w 275"/>
                <a:gd name="T13" fmla="*/ 123 h 276"/>
                <a:gd name="T14" fmla="*/ 49 w 275"/>
                <a:gd name="T15" fmla="*/ 123 h 276"/>
                <a:gd name="T16" fmla="*/ 49 w 275"/>
                <a:gd name="T17" fmla="*/ 123 h 276"/>
                <a:gd name="T18" fmla="*/ 49 w 275"/>
                <a:gd name="T19" fmla="*/ 123 h 276"/>
                <a:gd name="T20" fmla="*/ 0 w 275"/>
                <a:gd name="T21" fmla="*/ 276 h 276"/>
                <a:gd name="T22" fmla="*/ 152 w 275"/>
                <a:gd name="T23" fmla="*/ 226 h 276"/>
                <a:gd name="T24" fmla="*/ 152 w 275"/>
                <a:gd name="T25" fmla="*/ 226 h 276"/>
                <a:gd name="T26" fmla="*/ 152 w 275"/>
                <a:gd name="T27" fmla="*/ 226 h 276"/>
                <a:gd name="T28" fmla="*/ 152 w 275"/>
                <a:gd name="T29" fmla="*/ 226 h 276"/>
                <a:gd name="T30" fmla="*/ 152 w 275"/>
                <a:gd name="T31" fmla="*/ 226 h 276"/>
                <a:gd name="T32" fmla="*/ 275 w 275"/>
                <a:gd name="T33" fmla="*/ 103 h 276"/>
                <a:gd name="T34" fmla="*/ 215 w 275"/>
                <a:gd name="T35" fmla="*/ 44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" h="276">
                  <a:moveTo>
                    <a:pt x="215" y="44"/>
                  </a:moveTo>
                  <a:lnTo>
                    <a:pt x="120" y="139"/>
                  </a:lnTo>
                  <a:lnTo>
                    <a:pt x="103" y="123"/>
                  </a:lnTo>
                  <a:lnTo>
                    <a:pt x="199" y="26"/>
                  </a:lnTo>
                  <a:lnTo>
                    <a:pt x="172" y="0"/>
                  </a:lnTo>
                  <a:lnTo>
                    <a:pt x="49" y="123"/>
                  </a:lnTo>
                  <a:lnTo>
                    <a:pt x="49" y="123"/>
                  </a:lnTo>
                  <a:lnTo>
                    <a:pt x="49" y="123"/>
                  </a:lnTo>
                  <a:lnTo>
                    <a:pt x="49" y="123"/>
                  </a:lnTo>
                  <a:lnTo>
                    <a:pt x="49" y="123"/>
                  </a:lnTo>
                  <a:lnTo>
                    <a:pt x="0" y="276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275" y="103"/>
                  </a:lnTo>
                  <a:lnTo>
                    <a:pt x="215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758113" y="6119813"/>
              <a:ext cx="277813" cy="277813"/>
            </a:xfrm>
            <a:custGeom>
              <a:avLst/>
              <a:gdLst>
                <a:gd name="T0" fmla="*/ 27 w 175"/>
                <a:gd name="T1" fmla="*/ 98 h 175"/>
                <a:gd name="T2" fmla="*/ 72 w 175"/>
                <a:gd name="T3" fmla="*/ 54 h 175"/>
                <a:gd name="T4" fmla="*/ 88 w 175"/>
                <a:gd name="T5" fmla="*/ 71 h 175"/>
                <a:gd name="T6" fmla="*/ 45 w 175"/>
                <a:gd name="T7" fmla="*/ 116 h 175"/>
                <a:gd name="T8" fmla="*/ 104 w 175"/>
                <a:gd name="T9" fmla="*/ 175 h 175"/>
                <a:gd name="T10" fmla="*/ 175 w 175"/>
                <a:gd name="T11" fmla="*/ 104 h 175"/>
                <a:gd name="T12" fmla="*/ 72 w 175"/>
                <a:gd name="T13" fmla="*/ 0 h 175"/>
                <a:gd name="T14" fmla="*/ 0 w 175"/>
                <a:gd name="T15" fmla="*/ 71 h 175"/>
                <a:gd name="T16" fmla="*/ 27 w 175"/>
                <a:gd name="T17" fmla="*/ 9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27" y="98"/>
                  </a:moveTo>
                  <a:lnTo>
                    <a:pt x="72" y="54"/>
                  </a:lnTo>
                  <a:lnTo>
                    <a:pt x="88" y="71"/>
                  </a:lnTo>
                  <a:lnTo>
                    <a:pt x="45" y="116"/>
                  </a:lnTo>
                  <a:lnTo>
                    <a:pt x="104" y="175"/>
                  </a:lnTo>
                  <a:lnTo>
                    <a:pt x="175" y="104"/>
                  </a:lnTo>
                  <a:lnTo>
                    <a:pt x="72" y="0"/>
                  </a:lnTo>
                  <a:lnTo>
                    <a:pt x="0" y="71"/>
                  </a:lnTo>
                  <a:lnTo>
                    <a:pt x="27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7927975" y="5956300"/>
              <a:ext cx="271463" cy="271463"/>
            </a:xfrm>
            <a:custGeom>
              <a:avLst/>
              <a:gdLst>
                <a:gd name="T0" fmla="*/ 68 w 171"/>
                <a:gd name="T1" fmla="*/ 0 h 171"/>
                <a:gd name="T2" fmla="*/ 0 w 171"/>
                <a:gd name="T3" fmla="*/ 69 h 171"/>
                <a:gd name="T4" fmla="*/ 103 w 171"/>
                <a:gd name="T5" fmla="*/ 171 h 171"/>
                <a:gd name="T6" fmla="*/ 171 w 171"/>
                <a:gd name="T7" fmla="*/ 105 h 171"/>
                <a:gd name="T8" fmla="*/ 68 w 171"/>
                <a:gd name="T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71">
                  <a:moveTo>
                    <a:pt x="68" y="0"/>
                  </a:moveTo>
                  <a:lnTo>
                    <a:pt x="0" y="69"/>
                  </a:lnTo>
                  <a:lnTo>
                    <a:pt x="103" y="171"/>
                  </a:lnTo>
                  <a:lnTo>
                    <a:pt x="171" y="105"/>
                  </a:lnTo>
                  <a:lnTo>
                    <a:pt x="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7299325" y="5956300"/>
              <a:ext cx="901700" cy="901700"/>
            </a:xfrm>
            <a:custGeom>
              <a:avLst/>
              <a:gdLst>
                <a:gd name="T0" fmla="*/ 430 w 568"/>
                <a:gd name="T1" fmla="*/ 321 h 568"/>
                <a:gd name="T2" fmla="*/ 402 w 568"/>
                <a:gd name="T3" fmla="*/ 331 h 568"/>
                <a:gd name="T4" fmla="*/ 242 w 568"/>
                <a:gd name="T5" fmla="*/ 158 h 568"/>
                <a:gd name="T6" fmla="*/ 248 w 568"/>
                <a:gd name="T7" fmla="*/ 129 h 568"/>
                <a:gd name="T8" fmla="*/ 246 w 568"/>
                <a:gd name="T9" fmla="*/ 105 h 568"/>
                <a:gd name="T10" fmla="*/ 232 w 568"/>
                <a:gd name="T11" fmla="*/ 71 h 568"/>
                <a:gd name="T12" fmla="*/ 209 w 568"/>
                <a:gd name="T13" fmla="*/ 40 h 568"/>
                <a:gd name="T14" fmla="*/ 179 w 568"/>
                <a:gd name="T15" fmla="*/ 18 h 568"/>
                <a:gd name="T16" fmla="*/ 145 w 568"/>
                <a:gd name="T17" fmla="*/ 4 h 568"/>
                <a:gd name="T18" fmla="*/ 121 w 568"/>
                <a:gd name="T19" fmla="*/ 0 h 568"/>
                <a:gd name="T20" fmla="*/ 108 w 568"/>
                <a:gd name="T21" fmla="*/ 13 h 568"/>
                <a:gd name="T22" fmla="*/ 147 w 568"/>
                <a:gd name="T23" fmla="*/ 51 h 568"/>
                <a:gd name="T24" fmla="*/ 157 w 568"/>
                <a:gd name="T25" fmla="*/ 71 h 568"/>
                <a:gd name="T26" fmla="*/ 155 w 568"/>
                <a:gd name="T27" fmla="*/ 93 h 568"/>
                <a:gd name="T28" fmla="*/ 142 w 568"/>
                <a:gd name="T29" fmla="*/ 122 h 568"/>
                <a:gd name="T30" fmla="*/ 111 w 568"/>
                <a:gd name="T31" fmla="*/ 149 h 568"/>
                <a:gd name="T32" fmla="*/ 88 w 568"/>
                <a:gd name="T33" fmla="*/ 157 h 568"/>
                <a:gd name="T34" fmla="*/ 75 w 568"/>
                <a:gd name="T35" fmla="*/ 157 h 568"/>
                <a:gd name="T36" fmla="*/ 60 w 568"/>
                <a:gd name="T37" fmla="*/ 153 h 568"/>
                <a:gd name="T38" fmla="*/ 13 w 568"/>
                <a:gd name="T39" fmla="*/ 108 h 568"/>
                <a:gd name="T40" fmla="*/ 0 w 568"/>
                <a:gd name="T41" fmla="*/ 119 h 568"/>
                <a:gd name="T42" fmla="*/ 8 w 568"/>
                <a:gd name="T43" fmla="*/ 157 h 568"/>
                <a:gd name="T44" fmla="*/ 24 w 568"/>
                <a:gd name="T45" fmla="*/ 189 h 568"/>
                <a:gd name="T46" fmla="*/ 50 w 568"/>
                <a:gd name="T47" fmla="*/ 217 h 568"/>
                <a:gd name="T48" fmla="*/ 82 w 568"/>
                <a:gd name="T49" fmla="*/ 237 h 568"/>
                <a:gd name="T50" fmla="*/ 117 w 568"/>
                <a:gd name="T51" fmla="*/ 247 h 568"/>
                <a:gd name="T52" fmla="*/ 138 w 568"/>
                <a:gd name="T53" fmla="*/ 247 h 568"/>
                <a:gd name="T54" fmla="*/ 166 w 568"/>
                <a:gd name="T55" fmla="*/ 238 h 568"/>
                <a:gd name="T56" fmla="*/ 328 w 568"/>
                <a:gd name="T57" fmla="*/ 412 h 568"/>
                <a:gd name="T58" fmla="*/ 321 w 568"/>
                <a:gd name="T59" fmla="*/ 439 h 568"/>
                <a:gd name="T60" fmla="*/ 324 w 568"/>
                <a:gd name="T61" fmla="*/ 464 h 568"/>
                <a:gd name="T62" fmla="*/ 337 w 568"/>
                <a:gd name="T63" fmla="*/ 499 h 568"/>
                <a:gd name="T64" fmla="*/ 360 w 568"/>
                <a:gd name="T65" fmla="*/ 528 h 568"/>
                <a:gd name="T66" fmla="*/ 390 w 568"/>
                <a:gd name="T67" fmla="*/ 552 h 568"/>
                <a:gd name="T68" fmla="*/ 424 w 568"/>
                <a:gd name="T69" fmla="*/ 566 h 568"/>
                <a:gd name="T70" fmla="*/ 449 w 568"/>
                <a:gd name="T71" fmla="*/ 568 h 568"/>
                <a:gd name="T72" fmla="*/ 461 w 568"/>
                <a:gd name="T73" fmla="*/ 557 h 568"/>
                <a:gd name="T74" fmla="*/ 423 w 568"/>
                <a:gd name="T75" fmla="*/ 517 h 568"/>
                <a:gd name="T76" fmla="*/ 413 w 568"/>
                <a:gd name="T77" fmla="*/ 499 h 568"/>
                <a:gd name="T78" fmla="*/ 413 w 568"/>
                <a:gd name="T79" fmla="*/ 475 h 568"/>
                <a:gd name="T80" fmla="*/ 428 w 568"/>
                <a:gd name="T81" fmla="*/ 448 h 568"/>
                <a:gd name="T82" fmla="*/ 459 w 568"/>
                <a:gd name="T83" fmla="*/ 419 h 568"/>
                <a:gd name="T84" fmla="*/ 481 w 568"/>
                <a:gd name="T85" fmla="*/ 413 h 568"/>
                <a:gd name="T86" fmla="*/ 494 w 568"/>
                <a:gd name="T87" fmla="*/ 412 h 568"/>
                <a:gd name="T88" fmla="*/ 510 w 568"/>
                <a:gd name="T89" fmla="*/ 416 h 568"/>
                <a:gd name="T90" fmla="*/ 557 w 568"/>
                <a:gd name="T91" fmla="*/ 461 h 568"/>
                <a:gd name="T92" fmla="*/ 568 w 568"/>
                <a:gd name="T93" fmla="*/ 449 h 568"/>
                <a:gd name="T94" fmla="*/ 562 w 568"/>
                <a:gd name="T95" fmla="*/ 413 h 568"/>
                <a:gd name="T96" fmla="*/ 544 w 568"/>
                <a:gd name="T97" fmla="*/ 380 h 568"/>
                <a:gd name="T98" fmla="*/ 520 w 568"/>
                <a:gd name="T99" fmla="*/ 351 h 568"/>
                <a:gd name="T100" fmla="*/ 487 w 568"/>
                <a:gd name="T101" fmla="*/ 331 h 568"/>
                <a:gd name="T102" fmla="*/ 453 w 568"/>
                <a:gd name="T103" fmla="*/ 321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8" h="568">
                  <a:moveTo>
                    <a:pt x="440" y="320"/>
                  </a:moveTo>
                  <a:lnTo>
                    <a:pt x="440" y="320"/>
                  </a:lnTo>
                  <a:lnTo>
                    <a:pt x="430" y="321"/>
                  </a:lnTo>
                  <a:lnTo>
                    <a:pt x="422" y="324"/>
                  </a:lnTo>
                  <a:lnTo>
                    <a:pt x="412" y="326"/>
                  </a:lnTo>
                  <a:lnTo>
                    <a:pt x="402" y="331"/>
                  </a:lnTo>
                  <a:lnTo>
                    <a:pt x="238" y="168"/>
                  </a:lnTo>
                  <a:lnTo>
                    <a:pt x="238" y="168"/>
                  </a:lnTo>
                  <a:lnTo>
                    <a:pt x="242" y="158"/>
                  </a:lnTo>
                  <a:lnTo>
                    <a:pt x="246" y="148"/>
                  </a:lnTo>
                  <a:lnTo>
                    <a:pt x="247" y="138"/>
                  </a:lnTo>
                  <a:lnTo>
                    <a:pt x="248" y="129"/>
                  </a:lnTo>
                  <a:lnTo>
                    <a:pt x="248" y="129"/>
                  </a:lnTo>
                  <a:lnTo>
                    <a:pt x="247" y="117"/>
                  </a:lnTo>
                  <a:lnTo>
                    <a:pt x="246" y="105"/>
                  </a:lnTo>
                  <a:lnTo>
                    <a:pt x="242" y="93"/>
                  </a:lnTo>
                  <a:lnTo>
                    <a:pt x="237" y="82"/>
                  </a:lnTo>
                  <a:lnTo>
                    <a:pt x="232" y="71"/>
                  </a:lnTo>
                  <a:lnTo>
                    <a:pt x="225" y="60"/>
                  </a:lnTo>
                  <a:lnTo>
                    <a:pt x="217" y="50"/>
                  </a:lnTo>
                  <a:lnTo>
                    <a:pt x="209" y="40"/>
                  </a:lnTo>
                  <a:lnTo>
                    <a:pt x="200" y="33"/>
                  </a:lnTo>
                  <a:lnTo>
                    <a:pt x="190" y="24"/>
                  </a:lnTo>
                  <a:lnTo>
                    <a:pt x="179" y="18"/>
                  </a:lnTo>
                  <a:lnTo>
                    <a:pt x="169" y="12"/>
                  </a:lnTo>
                  <a:lnTo>
                    <a:pt x="157" y="7"/>
                  </a:lnTo>
                  <a:lnTo>
                    <a:pt x="145" y="4"/>
                  </a:lnTo>
                  <a:lnTo>
                    <a:pt x="133" y="2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08" y="13"/>
                  </a:lnTo>
                  <a:lnTo>
                    <a:pt x="108" y="13"/>
                  </a:lnTo>
                  <a:lnTo>
                    <a:pt x="138" y="43"/>
                  </a:lnTo>
                  <a:lnTo>
                    <a:pt x="147" y="51"/>
                  </a:lnTo>
                  <a:lnTo>
                    <a:pt x="152" y="59"/>
                  </a:lnTo>
                  <a:lnTo>
                    <a:pt x="155" y="65"/>
                  </a:lnTo>
                  <a:lnTo>
                    <a:pt x="157" y="71"/>
                  </a:lnTo>
                  <a:lnTo>
                    <a:pt x="157" y="88"/>
                  </a:lnTo>
                  <a:lnTo>
                    <a:pt x="157" y="88"/>
                  </a:lnTo>
                  <a:lnTo>
                    <a:pt x="155" y="93"/>
                  </a:lnTo>
                  <a:lnTo>
                    <a:pt x="154" y="100"/>
                  </a:lnTo>
                  <a:lnTo>
                    <a:pt x="149" y="111"/>
                  </a:lnTo>
                  <a:lnTo>
                    <a:pt x="142" y="122"/>
                  </a:lnTo>
                  <a:lnTo>
                    <a:pt x="132" y="133"/>
                  </a:lnTo>
                  <a:lnTo>
                    <a:pt x="122" y="142"/>
                  </a:lnTo>
                  <a:lnTo>
                    <a:pt x="111" y="149"/>
                  </a:lnTo>
                  <a:lnTo>
                    <a:pt x="100" y="154"/>
                  </a:lnTo>
                  <a:lnTo>
                    <a:pt x="93" y="155"/>
                  </a:lnTo>
                  <a:lnTo>
                    <a:pt x="88" y="157"/>
                  </a:lnTo>
                  <a:lnTo>
                    <a:pt x="88" y="157"/>
                  </a:lnTo>
                  <a:lnTo>
                    <a:pt x="75" y="157"/>
                  </a:lnTo>
                  <a:lnTo>
                    <a:pt x="75" y="157"/>
                  </a:lnTo>
                  <a:lnTo>
                    <a:pt x="70" y="157"/>
                  </a:lnTo>
                  <a:lnTo>
                    <a:pt x="64" y="155"/>
                  </a:lnTo>
                  <a:lnTo>
                    <a:pt x="60" y="153"/>
                  </a:lnTo>
                  <a:lnTo>
                    <a:pt x="54" y="149"/>
                  </a:lnTo>
                  <a:lnTo>
                    <a:pt x="39" y="134"/>
                  </a:lnTo>
                  <a:lnTo>
                    <a:pt x="13" y="108"/>
                  </a:lnTo>
                  <a:lnTo>
                    <a:pt x="13" y="108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2" y="132"/>
                  </a:lnTo>
                  <a:lnTo>
                    <a:pt x="4" y="144"/>
                  </a:lnTo>
                  <a:lnTo>
                    <a:pt x="8" y="157"/>
                  </a:lnTo>
                  <a:lnTo>
                    <a:pt x="12" y="168"/>
                  </a:lnTo>
                  <a:lnTo>
                    <a:pt x="18" y="179"/>
                  </a:lnTo>
                  <a:lnTo>
                    <a:pt x="24" y="189"/>
                  </a:lnTo>
                  <a:lnTo>
                    <a:pt x="33" y="200"/>
                  </a:lnTo>
                  <a:lnTo>
                    <a:pt x="41" y="209"/>
                  </a:lnTo>
                  <a:lnTo>
                    <a:pt x="50" y="217"/>
                  </a:lnTo>
                  <a:lnTo>
                    <a:pt x="60" y="225"/>
                  </a:lnTo>
                  <a:lnTo>
                    <a:pt x="71" y="232"/>
                  </a:lnTo>
                  <a:lnTo>
                    <a:pt x="82" y="237"/>
                  </a:lnTo>
                  <a:lnTo>
                    <a:pt x="93" y="242"/>
                  </a:lnTo>
                  <a:lnTo>
                    <a:pt x="105" y="246"/>
                  </a:lnTo>
                  <a:lnTo>
                    <a:pt x="117" y="247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38" y="247"/>
                  </a:lnTo>
                  <a:lnTo>
                    <a:pt x="148" y="246"/>
                  </a:lnTo>
                  <a:lnTo>
                    <a:pt x="157" y="242"/>
                  </a:lnTo>
                  <a:lnTo>
                    <a:pt x="166" y="238"/>
                  </a:lnTo>
                  <a:lnTo>
                    <a:pt x="331" y="403"/>
                  </a:lnTo>
                  <a:lnTo>
                    <a:pt x="331" y="403"/>
                  </a:lnTo>
                  <a:lnTo>
                    <a:pt x="328" y="412"/>
                  </a:lnTo>
                  <a:lnTo>
                    <a:pt x="324" y="422"/>
                  </a:lnTo>
                  <a:lnTo>
                    <a:pt x="321" y="430"/>
                  </a:lnTo>
                  <a:lnTo>
                    <a:pt x="321" y="439"/>
                  </a:lnTo>
                  <a:lnTo>
                    <a:pt x="321" y="439"/>
                  </a:lnTo>
                  <a:lnTo>
                    <a:pt x="321" y="452"/>
                  </a:lnTo>
                  <a:lnTo>
                    <a:pt x="324" y="464"/>
                  </a:lnTo>
                  <a:lnTo>
                    <a:pt x="328" y="475"/>
                  </a:lnTo>
                  <a:lnTo>
                    <a:pt x="331" y="487"/>
                  </a:lnTo>
                  <a:lnTo>
                    <a:pt x="337" y="499"/>
                  </a:lnTo>
                  <a:lnTo>
                    <a:pt x="344" y="509"/>
                  </a:lnTo>
                  <a:lnTo>
                    <a:pt x="352" y="518"/>
                  </a:lnTo>
                  <a:lnTo>
                    <a:pt x="360" y="528"/>
                  </a:lnTo>
                  <a:lnTo>
                    <a:pt x="370" y="537"/>
                  </a:lnTo>
                  <a:lnTo>
                    <a:pt x="380" y="544"/>
                  </a:lnTo>
                  <a:lnTo>
                    <a:pt x="390" y="552"/>
                  </a:lnTo>
                  <a:lnTo>
                    <a:pt x="401" y="557"/>
                  </a:lnTo>
                  <a:lnTo>
                    <a:pt x="413" y="562"/>
                  </a:lnTo>
                  <a:lnTo>
                    <a:pt x="424" y="566"/>
                  </a:lnTo>
                  <a:lnTo>
                    <a:pt x="437" y="567"/>
                  </a:lnTo>
                  <a:lnTo>
                    <a:pt x="449" y="568"/>
                  </a:lnTo>
                  <a:lnTo>
                    <a:pt x="449" y="568"/>
                  </a:lnTo>
                  <a:lnTo>
                    <a:pt x="450" y="568"/>
                  </a:lnTo>
                  <a:lnTo>
                    <a:pt x="450" y="568"/>
                  </a:lnTo>
                  <a:lnTo>
                    <a:pt x="461" y="557"/>
                  </a:lnTo>
                  <a:lnTo>
                    <a:pt x="461" y="557"/>
                  </a:lnTo>
                  <a:lnTo>
                    <a:pt x="432" y="527"/>
                  </a:lnTo>
                  <a:lnTo>
                    <a:pt x="423" y="517"/>
                  </a:lnTo>
                  <a:lnTo>
                    <a:pt x="418" y="511"/>
                  </a:lnTo>
                  <a:lnTo>
                    <a:pt x="414" y="505"/>
                  </a:lnTo>
                  <a:lnTo>
                    <a:pt x="413" y="499"/>
                  </a:lnTo>
                  <a:lnTo>
                    <a:pt x="413" y="480"/>
                  </a:lnTo>
                  <a:lnTo>
                    <a:pt x="413" y="480"/>
                  </a:lnTo>
                  <a:lnTo>
                    <a:pt x="413" y="475"/>
                  </a:lnTo>
                  <a:lnTo>
                    <a:pt x="416" y="470"/>
                  </a:lnTo>
                  <a:lnTo>
                    <a:pt x="421" y="459"/>
                  </a:lnTo>
                  <a:lnTo>
                    <a:pt x="428" y="448"/>
                  </a:lnTo>
                  <a:lnTo>
                    <a:pt x="438" y="437"/>
                  </a:lnTo>
                  <a:lnTo>
                    <a:pt x="448" y="427"/>
                  </a:lnTo>
                  <a:lnTo>
                    <a:pt x="459" y="419"/>
                  </a:lnTo>
                  <a:lnTo>
                    <a:pt x="470" y="414"/>
                  </a:lnTo>
                  <a:lnTo>
                    <a:pt x="475" y="413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94" y="412"/>
                  </a:lnTo>
                  <a:lnTo>
                    <a:pt x="494" y="412"/>
                  </a:lnTo>
                  <a:lnTo>
                    <a:pt x="500" y="413"/>
                  </a:lnTo>
                  <a:lnTo>
                    <a:pt x="505" y="413"/>
                  </a:lnTo>
                  <a:lnTo>
                    <a:pt x="510" y="416"/>
                  </a:lnTo>
                  <a:lnTo>
                    <a:pt x="516" y="419"/>
                  </a:lnTo>
                  <a:lnTo>
                    <a:pt x="531" y="434"/>
                  </a:lnTo>
                  <a:lnTo>
                    <a:pt x="557" y="461"/>
                  </a:lnTo>
                  <a:lnTo>
                    <a:pt x="557" y="461"/>
                  </a:lnTo>
                  <a:lnTo>
                    <a:pt x="568" y="449"/>
                  </a:lnTo>
                  <a:lnTo>
                    <a:pt x="568" y="449"/>
                  </a:lnTo>
                  <a:lnTo>
                    <a:pt x="568" y="437"/>
                  </a:lnTo>
                  <a:lnTo>
                    <a:pt x="566" y="424"/>
                  </a:lnTo>
                  <a:lnTo>
                    <a:pt x="562" y="413"/>
                  </a:lnTo>
                  <a:lnTo>
                    <a:pt x="557" y="401"/>
                  </a:lnTo>
                  <a:lnTo>
                    <a:pt x="552" y="391"/>
                  </a:lnTo>
                  <a:lnTo>
                    <a:pt x="544" y="380"/>
                  </a:lnTo>
                  <a:lnTo>
                    <a:pt x="537" y="370"/>
                  </a:lnTo>
                  <a:lnTo>
                    <a:pt x="528" y="360"/>
                  </a:lnTo>
                  <a:lnTo>
                    <a:pt x="520" y="351"/>
                  </a:lnTo>
                  <a:lnTo>
                    <a:pt x="510" y="344"/>
                  </a:lnTo>
                  <a:lnTo>
                    <a:pt x="499" y="338"/>
                  </a:lnTo>
                  <a:lnTo>
                    <a:pt x="487" y="331"/>
                  </a:lnTo>
                  <a:lnTo>
                    <a:pt x="476" y="326"/>
                  </a:lnTo>
                  <a:lnTo>
                    <a:pt x="464" y="324"/>
                  </a:lnTo>
                  <a:lnTo>
                    <a:pt x="453" y="321"/>
                  </a:lnTo>
                  <a:lnTo>
                    <a:pt x="440" y="320"/>
                  </a:lnTo>
                  <a:lnTo>
                    <a:pt x="440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50769" y="3177190"/>
            <a:ext cx="652463" cy="674688"/>
            <a:chOff x="8134350" y="0"/>
            <a:chExt cx="652463" cy="674688"/>
          </a:xfrm>
          <a:solidFill>
            <a:schemeClr val="bg1"/>
          </a:solidFill>
        </p:grpSpPr>
        <p:sp>
          <p:nvSpPr>
            <p:cNvPr id="29" name="Freeform 63"/>
            <p:cNvSpPr>
              <a:spLocks/>
            </p:cNvSpPr>
            <p:nvPr/>
          </p:nvSpPr>
          <p:spPr bwMode="auto">
            <a:xfrm>
              <a:off x="8134350" y="477838"/>
              <a:ext cx="652463" cy="196850"/>
            </a:xfrm>
            <a:custGeom>
              <a:avLst/>
              <a:gdLst>
                <a:gd name="T0" fmla="*/ 412 w 821"/>
                <a:gd name="T1" fmla="*/ 56 h 247"/>
                <a:gd name="T2" fmla="*/ 408 w 821"/>
                <a:gd name="T3" fmla="*/ 56 h 247"/>
                <a:gd name="T4" fmla="*/ 408 w 821"/>
                <a:gd name="T5" fmla="*/ 56 h 247"/>
                <a:gd name="T6" fmla="*/ 324 w 821"/>
                <a:gd name="T7" fmla="*/ 55 h 247"/>
                <a:gd name="T8" fmla="*/ 245 w 821"/>
                <a:gd name="T9" fmla="*/ 51 h 247"/>
                <a:gd name="T10" fmla="*/ 172 w 821"/>
                <a:gd name="T11" fmla="*/ 43 h 247"/>
                <a:gd name="T12" fmla="*/ 107 w 821"/>
                <a:gd name="T13" fmla="*/ 32 h 247"/>
                <a:gd name="T14" fmla="*/ 107 w 821"/>
                <a:gd name="T15" fmla="*/ 32 h 247"/>
                <a:gd name="T16" fmla="*/ 84 w 821"/>
                <a:gd name="T17" fmla="*/ 28 h 247"/>
                <a:gd name="T18" fmla="*/ 58 w 821"/>
                <a:gd name="T19" fmla="*/ 21 h 247"/>
                <a:gd name="T20" fmla="*/ 28 w 821"/>
                <a:gd name="T21" fmla="*/ 13 h 247"/>
                <a:gd name="T22" fmla="*/ 0 w 821"/>
                <a:gd name="T23" fmla="*/ 0 h 247"/>
                <a:gd name="T24" fmla="*/ 0 w 821"/>
                <a:gd name="T25" fmla="*/ 169 h 247"/>
                <a:gd name="T26" fmla="*/ 0 w 821"/>
                <a:gd name="T27" fmla="*/ 169 h 247"/>
                <a:gd name="T28" fmla="*/ 2 w 821"/>
                <a:gd name="T29" fmla="*/ 176 h 247"/>
                <a:gd name="T30" fmla="*/ 9 w 821"/>
                <a:gd name="T31" fmla="*/ 185 h 247"/>
                <a:gd name="T32" fmla="*/ 19 w 821"/>
                <a:gd name="T33" fmla="*/ 193 h 247"/>
                <a:gd name="T34" fmla="*/ 32 w 821"/>
                <a:gd name="T35" fmla="*/ 199 h 247"/>
                <a:gd name="T36" fmla="*/ 49 w 821"/>
                <a:gd name="T37" fmla="*/ 206 h 247"/>
                <a:gd name="T38" fmla="*/ 69 w 821"/>
                <a:gd name="T39" fmla="*/ 214 h 247"/>
                <a:gd name="T40" fmla="*/ 120 w 821"/>
                <a:gd name="T41" fmla="*/ 225 h 247"/>
                <a:gd name="T42" fmla="*/ 180 w 821"/>
                <a:gd name="T43" fmla="*/ 234 h 247"/>
                <a:gd name="T44" fmla="*/ 249 w 821"/>
                <a:gd name="T45" fmla="*/ 242 h 247"/>
                <a:gd name="T46" fmla="*/ 326 w 821"/>
                <a:gd name="T47" fmla="*/ 245 h 247"/>
                <a:gd name="T48" fmla="*/ 408 w 821"/>
                <a:gd name="T49" fmla="*/ 247 h 247"/>
                <a:gd name="T50" fmla="*/ 408 w 821"/>
                <a:gd name="T51" fmla="*/ 247 h 247"/>
                <a:gd name="T52" fmla="*/ 412 w 821"/>
                <a:gd name="T53" fmla="*/ 247 h 247"/>
                <a:gd name="T54" fmla="*/ 412 w 821"/>
                <a:gd name="T55" fmla="*/ 247 h 247"/>
                <a:gd name="T56" fmla="*/ 494 w 821"/>
                <a:gd name="T57" fmla="*/ 245 h 247"/>
                <a:gd name="T58" fmla="*/ 571 w 821"/>
                <a:gd name="T59" fmla="*/ 242 h 247"/>
                <a:gd name="T60" fmla="*/ 640 w 821"/>
                <a:gd name="T61" fmla="*/ 234 h 247"/>
                <a:gd name="T62" fmla="*/ 701 w 821"/>
                <a:gd name="T63" fmla="*/ 223 h 247"/>
                <a:gd name="T64" fmla="*/ 750 w 821"/>
                <a:gd name="T65" fmla="*/ 212 h 247"/>
                <a:gd name="T66" fmla="*/ 771 w 821"/>
                <a:gd name="T67" fmla="*/ 206 h 247"/>
                <a:gd name="T68" fmla="*/ 787 w 821"/>
                <a:gd name="T69" fmla="*/ 199 h 247"/>
                <a:gd name="T70" fmla="*/ 802 w 821"/>
                <a:gd name="T71" fmla="*/ 191 h 247"/>
                <a:gd name="T72" fmla="*/ 812 w 821"/>
                <a:gd name="T73" fmla="*/ 184 h 247"/>
                <a:gd name="T74" fmla="*/ 819 w 821"/>
                <a:gd name="T75" fmla="*/ 176 h 247"/>
                <a:gd name="T76" fmla="*/ 821 w 821"/>
                <a:gd name="T77" fmla="*/ 167 h 247"/>
                <a:gd name="T78" fmla="*/ 819 w 821"/>
                <a:gd name="T79" fmla="*/ 0 h 247"/>
                <a:gd name="T80" fmla="*/ 819 w 821"/>
                <a:gd name="T81" fmla="*/ 0 h 247"/>
                <a:gd name="T82" fmla="*/ 791 w 821"/>
                <a:gd name="T83" fmla="*/ 12 h 247"/>
                <a:gd name="T84" fmla="*/ 763 w 821"/>
                <a:gd name="T85" fmla="*/ 21 h 247"/>
                <a:gd name="T86" fmla="*/ 735 w 821"/>
                <a:gd name="T87" fmla="*/ 28 h 247"/>
                <a:gd name="T88" fmla="*/ 713 w 821"/>
                <a:gd name="T89" fmla="*/ 32 h 247"/>
                <a:gd name="T90" fmla="*/ 713 w 821"/>
                <a:gd name="T91" fmla="*/ 32 h 247"/>
                <a:gd name="T92" fmla="*/ 647 w 821"/>
                <a:gd name="T93" fmla="*/ 43 h 247"/>
                <a:gd name="T94" fmla="*/ 574 w 821"/>
                <a:gd name="T95" fmla="*/ 51 h 247"/>
                <a:gd name="T96" fmla="*/ 494 w 821"/>
                <a:gd name="T97" fmla="*/ 55 h 247"/>
                <a:gd name="T98" fmla="*/ 412 w 821"/>
                <a:gd name="T99" fmla="*/ 56 h 247"/>
                <a:gd name="T100" fmla="*/ 412 w 821"/>
                <a:gd name="T101" fmla="*/ 5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1" h="247">
                  <a:moveTo>
                    <a:pt x="412" y="56"/>
                  </a:moveTo>
                  <a:lnTo>
                    <a:pt x="408" y="56"/>
                  </a:lnTo>
                  <a:lnTo>
                    <a:pt x="408" y="56"/>
                  </a:lnTo>
                  <a:lnTo>
                    <a:pt x="324" y="55"/>
                  </a:lnTo>
                  <a:lnTo>
                    <a:pt x="245" y="51"/>
                  </a:lnTo>
                  <a:lnTo>
                    <a:pt x="172" y="43"/>
                  </a:lnTo>
                  <a:lnTo>
                    <a:pt x="107" y="32"/>
                  </a:lnTo>
                  <a:lnTo>
                    <a:pt x="107" y="32"/>
                  </a:lnTo>
                  <a:lnTo>
                    <a:pt x="84" y="28"/>
                  </a:lnTo>
                  <a:lnTo>
                    <a:pt x="58" y="21"/>
                  </a:lnTo>
                  <a:lnTo>
                    <a:pt x="28" y="13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2" y="176"/>
                  </a:lnTo>
                  <a:lnTo>
                    <a:pt x="9" y="185"/>
                  </a:lnTo>
                  <a:lnTo>
                    <a:pt x="19" y="193"/>
                  </a:lnTo>
                  <a:lnTo>
                    <a:pt x="32" y="199"/>
                  </a:lnTo>
                  <a:lnTo>
                    <a:pt x="49" y="206"/>
                  </a:lnTo>
                  <a:lnTo>
                    <a:pt x="69" y="214"/>
                  </a:lnTo>
                  <a:lnTo>
                    <a:pt x="120" y="225"/>
                  </a:lnTo>
                  <a:lnTo>
                    <a:pt x="180" y="234"/>
                  </a:lnTo>
                  <a:lnTo>
                    <a:pt x="249" y="242"/>
                  </a:lnTo>
                  <a:lnTo>
                    <a:pt x="326" y="245"/>
                  </a:lnTo>
                  <a:lnTo>
                    <a:pt x="408" y="247"/>
                  </a:lnTo>
                  <a:lnTo>
                    <a:pt x="408" y="247"/>
                  </a:lnTo>
                  <a:lnTo>
                    <a:pt x="412" y="247"/>
                  </a:lnTo>
                  <a:lnTo>
                    <a:pt x="412" y="247"/>
                  </a:lnTo>
                  <a:lnTo>
                    <a:pt x="494" y="245"/>
                  </a:lnTo>
                  <a:lnTo>
                    <a:pt x="571" y="242"/>
                  </a:lnTo>
                  <a:lnTo>
                    <a:pt x="640" y="234"/>
                  </a:lnTo>
                  <a:lnTo>
                    <a:pt x="701" y="223"/>
                  </a:lnTo>
                  <a:lnTo>
                    <a:pt x="750" y="212"/>
                  </a:lnTo>
                  <a:lnTo>
                    <a:pt x="771" y="206"/>
                  </a:lnTo>
                  <a:lnTo>
                    <a:pt x="787" y="199"/>
                  </a:lnTo>
                  <a:lnTo>
                    <a:pt x="802" y="191"/>
                  </a:lnTo>
                  <a:lnTo>
                    <a:pt x="812" y="184"/>
                  </a:lnTo>
                  <a:lnTo>
                    <a:pt x="819" y="176"/>
                  </a:lnTo>
                  <a:lnTo>
                    <a:pt x="821" y="167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791" y="12"/>
                  </a:lnTo>
                  <a:lnTo>
                    <a:pt x="763" y="21"/>
                  </a:lnTo>
                  <a:lnTo>
                    <a:pt x="735" y="28"/>
                  </a:lnTo>
                  <a:lnTo>
                    <a:pt x="713" y="32"/>
                  </a:lnTo>
                  <a:lnTo>
                    <a:pt x="713" y="32"/>
                  </a:lnTo>
                  <a:lnTo>
                    <a:pt x="647" y="43"/>
                  </a:lnTo>
                  <a:lnTo>
                    <a:pt x="574" y="51"/>
                  </a:lnTo>
                  <a:lnTo>
                    <a:pt x="494" y="55"/>
                  </a:lnTo>
                  <a:lnTo>
                    <a:pt x="412" y="56"/>
                  </a:lnTo>
                  <a:lnTo>
                    <a:pt x="412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4"/>
            <p:cNvSpPr>
              <a:spLocks/>
            </p:cNvSpPr>
            <p:nvPr/>
          </p:nvSpPr>
          <p:spPr bwMode="auto">
            <a:xfrm>
              <a:off x="8134350" y="269875"/>
              <a:ext cx="652463" cy="200025"/>
            </a:xfrm>
            <a:custGeom>
              <a:avLst/>
              <a:gdLst>
                <a:gd name="T0" fmla="*/ 412 w 821"/>
                <a:gd name="T1" fmla="*/ 57 h 251"/>
                <a:gd name="T2" fmla="*/ 408 w 821"/>
                <a:gd name="T3" fmla="*/ 57 h 251"/>
                <a:gd name="T4" fmla="*/ 408 w 821"/>
                <a:gd name="T5" fmla="*/ 57 h 251"/>
                <a:gd name="T6" fmla="*/ 324 w 821"/>
                <a:gd name="T7" fmla="*/ 55 h 251"/>
                <a:gd name="T8" fmla="*/ 245 w 821"/>
                <a:gd name="T9" fmla="*/ 51 h 251"/>
                <a:gd name="T10" fmla="*/ 172 w 821"/>
                <a:gd name="T11" fmla="*/ 43 h 251"/>
                <a:gd name="T12" fmla="*/ 107 w 821"/>
                <a:gd name="T13" fmla="*/ 32 h 251"/>
                <a:gd name="T14" fmla="*/ 107 w 821"/>
                <a:gd name="T15" fmla="*/ 32 h 251"/>
                <a:gd name="T16" fmla="*/ 84 w 821"/>
                <a:gd name="T17" fmla="*/ 28 h 251"/>
                <a:gd name="T18" fmla="*/ 58 w 821"/>
                <a:gd name="T19" fmla="*/ 21 h 251"/>
                <a:gd name="T20" fmla="*/ 28 w 821"/>
                <a:gd name="T21" fmla="*/ 12 h 251"/>
                <a:gd name="T22" fmla="*/ 0 w 821"/>
                <a:gd name="T23" fmla="*/ 0 h 251"/>
                <a:gd name="T24" fmla="*/ 0 w 821"/>
                <a:gd name="T25" fmla="*/ 0 h 251"/>
                <a:gd name="T26" fmla="*/ 0 w 821"/>
                <a:gd name="T27" fmla="*/ 0 h 251"/>
                <a:gd name="T28" fmla="*/ 0 w 821"/>
                <a:gd name="T29" fmla="*/ 173 h 251"/>
                <a:gd name="T30" fmla="*/ 0 w 821"/>
                <a:gd name="T31" fmla="*/ 173 h 251"/>
                <a:gd name="T32" fmla="*/ 2 w 821"/>
                <a:gd name="T33" fmla="*/ 180 h 251"/>
                <a:gd name="T34" fmla="*/ 9 w 821"/>
                <a:gd name="T35" fmla="*/ 187 h 251"/>
                <a:gd name="T36" fmla="*/ 19 w 821"/>
                <a:gd name="T37" fmla="*/ 195 h 251"/>
                <a:gd name="T38" fmla="*/ 32 w 821"/>
                <a:gd name="T39" fmla="*/ 202 h 251"/>
                <a:gd name="T40" fmla="*/ 49 w 821"/>
                <a:gd name="T41" fmla="*/ 210 h 251"/>
                <a:gd name="T42" fmla="*/ 69 w 821"/>
                <a:gd name="T43" fmla="*/ 216 h 251"/>
                <a:gd name="T44" fmla="*/ 120 w 821"/>
                <a:gd name="T45" fmla="*/ 229 h 251"/>
                <a:gd name="T46" fmla="*/ 180 w 821"/>
                <a:gd name="T47" fmla="*/ 238 h 251"/>
                <a:gd name="T48" fmla="*/ 249 w 821"/>
                <a:gd name="T49" fmla="*/ 245 h 251"/>
                <a:gd name="T50" fmla="*/ 326 w 821"/>
                <a:gd name="T51" fmla="*/ 249 h 251"/>
                <a:gd name="T52" fmla="*/ 408 w 821"/>
                <a:gd name="T53" fmla="*/ 251 h 251"/>
                <a:gd name="T54" fmla="*/ 408 w 821"/>
                <a:gd name="T55" fmla="*/ 251 h 251"/>
                <a:gd name="T56" fmla="*/ 412 w 821"/>
                <a:gd name="T57" fmla="*/ 251 h 251"/>
                <a:gd name="T58" fmla="*/ 412 w 821"/>
                <a:gd name="T59" fmla="*/ 251 h 251"/>
                <a:gd name="T60" fmla="*/ 494 w 821"/>
                <a:gd name="T61" fmla="*/ 249 h 251"/>
                <a:gd name="T62" fmla="*/ 571 w 821"/>
                <a:gd name="T63" fmla="*/ 244 h 251"/>
                <a:gd name="T64" fmla="*/ 640 w 821"/>
                <a:gd name="T65" fmla="*/ 236 h 251"/>
                <a:gd name="T66" fmla="*/ 701 w 821"/>
                <a:gd name="T67" fmla="*/ 227 h 251"/>
                <a:gd name="T68" fmla="*/ 750 w 821"/>
                <a:gd name="T69" fmla="*/ 216 h 251"/>
                <a:gd name="T70" fmla="*/ 771 w 821"/>
                <a:gd name="T71" fmla="*/ 208 h 251"/>
                <a:gd name="T72" fmla="*/ 787 w 821"/>
                <a:gd name="T73" fmla="*/ 202 h 251"/>
                <a:gd name="T74" fmla="*/ 802 w 821"/>
                <a:gd name="T75" fmla="*/ 195 h 251"/>
                <a:gd name="T76" fmla="*/ 812 w 821"/>
                <a:gd name="T77" fmla="*/ 187 h 251"/>
                <a:gd name="T78" fmla="*/ 819 w 821"/>
                <a:gd name="T79" fmla="*/ 180 h 251"/>
                <a:gd name="T80" fmla="*/ 821 w 821"/>
                <a:gd name="T81" fmla="*/ 171 h 251"/>
                <a:gd name="T82" fmla="*/ 819 w 821"/>
                <a:gd name="T83" fmla="*/ 0 h 251"/>
                <a:gd name="T84" fmla="*/ 819 w 821"/>
                <a:gd name="T85" fmla="*/ 0 h 251"/>
                <a:gd name="T86" fmla="*/ 819 w 821"/>
                <a:gd name="T87" fmla="*/ 0 h 251"/>
                <a:gd name="T88" fmla="*/ 819 w 821"/>
                <a:gd name="T89" fmla="*/ 0 h 251"/>
                <a:gd name="T90" fmla="*/ 791 w 821"/>
                <a:gd name="T91" fmla="*/ 12 h 251"/>
                <a:gd name="T92" fmla="*/ 763 w 821"/>
                <a:gd name="T93" fmla="*/ 21 h 251"/>
                <a:gd name="T94" fmla="*/ 735 w 821"/>
                <a:gd name="T95" fmla="*/ 27 h 251"/>
                <a:gd name="T96" fmla="*/ 713 w 821"/>
                <a:gd name="T97" fmla="*/ 32 h 251"/>
                <a:gd name="T98" fmla="*/ 713 w 821"/>
                <a:gd name="T99" fmla="*/ 32 h 251"/>
                <a:gd name="T100" fmla="*/ 647 w 821"/>
                <a:gd name="T101" fmla="*/ 42 h 251"/>
                <a:gd name="T102" fmla="*/ 574 w 821"/>
                <a:gd name="T103" fmla="*/ 49 h 251"/>
                <a:gd name="T104" fmla="*/ 494 w 821"/>
                <a:gd name="T105" fmla="*/ 55 h 251"/>
                <a:gd name="T106" fmla="*/ 412 w 821"/>
                <a:gd name="T107" fmla="*/ 57 h 251"/>
                <a:gd name="T108" fmla="*/ 412 w 821"/>
                <a:gd name="T109" fmla="*/ 5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21" h="251">
                  <a:moveTo>
                    <a:pt x="412" y="57"/>
                  </a:moveTo>
                  <a:lnTo>
                    <a:pt x="408" y="57"/>
                  </a:lnTo>
                  <a:lnTo>
                    <a:pt x="408" y="57"/>
                  </a:lnTo>
                  <a:lnTo>
                    <a:pt x="324" y="55"/>
                  </a:lnTo>
                  <a:lnTo>
                    <a:pt x="245" y="51"/>
                  </a:lnTo>
                  <a:lnTo>
                    <a:pt x="172" y="43"/>
                  </a:lnTo>
                  <a:lnTo>
                    <a:pt x="107" y="32"/>
                  </a:lnTo>
                  <a:lnTo>
                    <a:pt x="107" y="32"/>
                  </a:lnTo>
                  <a:lnTo>
                    <a:pt x="84" y="28"/>
                  </a:lnTo>
                  <a:lnTo>
                    <a:pt x="58" y="21"/>
                  </a:lnTo>
                  <a:lnTo>
                    <a:pt x="2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" y="180"/>
                  </a:lnTo>
                  <a:lnTo>
                    <a:pt x="9" y="187"/>
                  </a:lnTo>
                  <a:lnTo>
                    <a:pt x="19" y="195"/>
                  </a:lnTo>
                  <a:lnTo>
                    <a:pt x="32" y="202"/>
                  </a:lnTo>
                  <a:lnTo>
                    <a:pt x="49" y="210"/>
                  </a:lnTo>
                  <a:lnTo>
                    <a:pt x="69" y="216"/>
                  </a:lnTo>
                  <a:lnTo>
                    <a:pt x="120" y="229"/>
                  </a:lnTo>
                  <a:lnTo>
                    <a:pt x="180" y="238"/>
                  </a:lnTo>
                  <a:lnTo>
                    <a:pt x="249" y="245"/>
                  </a:lnTo>
                  <a:lnTo>
                    <a:pt x="326" y="249"/>
                  </a:lnTo>
                  <a:lnTo>
                    <a:pt x="408" y="251"/>
                  </a:lnTo>
                  <a:lnTo>
                    <a:pt x="408" y="251"/>
                  </a:lnTo>
                  <a:lnTo>
                    <a:pt x="412" y="251"/>
                  </a:lnTo>
                  <a:lnTo>
                    <a:pt x="412" y="251"/>
                  </a:lnTo>
                  <a:lnTo>
                    <a:pt x="494" y="249"/>
                  </a:lnTo>
                  <a:lnTo>
                    <a:pt x="571" y="244"/>
                  </a:lnTo>
                  <a:lnTo>
                    <a:pt x="640" y="236"/>
                  </a:lnTo>
                  <a:lnTo>
                    <a:pt x="701" y="227"/>
                  </a:lnTo>
                  <a:lnTo>
                    <a:pt x="750" y="216"/>
                  </a:lnTo>
                  <a:lnTo>
                    <a:pt x="771" y="208"/>
                  </a:lnTo>
                  <a:lnTo>
                    <a:pt x="787" y="202"/>
                  </a:lnTo>
                  <a:lnTo>
                    <a:pt x="802" y="195"/>
                  </a:lnTo>
                  <a:lnTo>
                    <a:pt x="812" y="187"/>
                  </a:lnTo>
                  <a:lnTo>
                    <a:pt x="819" y="180"/>
                  </a:lnTo>
                  <a:lnTo>
                    <a:pt x="821" y="171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791" y="12"/>
                  </a:lnTo>
                  <a:lnTo>
                    <a:pt x="763" y="21"/>
                  </a:lnTo>
                  <a:lnTo>
                    <a:pt x="735" y="27"/>
                  </a:lnTo>
                  <a:lnTo>
                    <a:pt x="713" y="32"/>
                  </a:lnTo>
                  <a:lnTo>
                    <a:pt x="713" y="32"/>
                  </a:lnTo>
                  <a:lnTo>
                    <a:pt x="647" y="42"/>
                  </a:lnTo>
                  <a:lnTo>
                    <a:pt x="574" y="49"/>
                  </a:lnTo>
                  <a:lnTo>
                    <a:pt x="494" y="55"/>
                  </a:lnTo>
                  <a:lnTo>
                    <a:pt x="412" y="57"/>
                  </a:lnTo>
                  <a:lnTo>
                    <a:pt x="41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5"/>
            <p:cNvSpPr>
              <a:spLocks/>
            </p:cNvSpPr>
            <p:nvPr/>
          </p:nvSpPr>
          <p:spPr bwMode="auto">
            <a:xfrm>
              <a:off x="8134350" y="0"/>
              <a:ext cx="652463" cy="261938"/>
            </a:xfrm>
            <a:custGeom>
              <a:avLst/>
              <a:gdLst>
                <a:gd name="T0" fmla="*/ 408 w 821"/>
                <a:gd name="T1" fmla="*/ 329 h 329"/>
                <a:gd name="T2" fmla="*/ 408 w 821"/>
                <a:gd name="T3" fmla="*/ 329 h 329"/>
                <a:gd name="T4" fmla="*/ 412 w 821"/>
                <a:gd name="T5" fmla="*/ 329 h 329"/>
                <a:gd name="T6" fmla="*/ 412 w 821"/>
                <a:gd name="T7" fmla="*/ 329 h 329"/>
                <a:gd name="T8" fmla="*/ 494 w 821"/>
                <a:gd name="T9" fmla="*/ 327 h 329"/>
                <a:gd name="T10" fmla="*/ 571 w 821"/>
                <a:gd name="T11" fmla="*/ 322 h 329"/>
                <a:gd name="T12" fmla="*/ 640 w 821"/>
                <a:gd name="T13" fmla="*/ 314 h 329"/>
                <a:gd name="T14" fmla="*/ 701 w 821"/>
                <a:gd name="T15" fmla="*/ 305 h 329"/>
                <a:gd name="T16" fmla="*/ 750 w 821"/>
                <a:gd name="T17" fmla="*/ 294 h 329"/>
                <a:gd name="T18" fmla="*/ 771 w 821"/>
                <a:gd name="T19" fmla="*/ 286 h 329"/>
                <a:gd name="T20" fmla="*/ 787 w 821"/>
                <a:gd name="T21" fmla="*/ 279 h 329"/>
                <a:gd name="T22" fmla="*/ 802 w 821"/>
                <a:gd name="T23" fmla="*/ 273 h 329"/>
                <a:gd name="T24" fmla="*/ 812 w 821"/>
                <a:gd name="T25" fmla="*/ 264 h 329"/>
                <a:gd name="T26" fmla="*/ 819 w 821"/>
                <a:gd name="T27" fmla="*/ 256 h 329"/>
                <a:gd name="T28" fmla="*/ 821 w 821"/>
                <a:gd name="T29" fmla="*/ 249 h 329"/>
                <a:gd name="T30" fmla="*/ 819 w 821"/>
                <a:gd name="T31" fmla="*/ 79 h 329"/>
                <a:gd name="T32" fmla="*/ 819 w 821"/>
                <a:gd name="T33" fmla="*/ 79 h 329"/>
                <a:gd name="T34" fmla="*/ 817 w 821"/>
                <a:gd name="T35" fmla="*/ 69 h 329"/>
                <a:gd name="T36" fmla="*/ 812 w 821"/>
                <a:gd name="T37" fmla="*/ 62 h 329"/>
                <a:gd name="T38" fmla="*/ 802 w 821"/>
                <a:gd name="T39" fmla="*/ 54 h 329"/>
                <a:gd name="T40" fmla="*/ 787 w 821"/>
                <a:gd name="T41" fmla="*/ 47 h 329"/>
                <a:gd name="T42" fmla="*/ 771 w 821"/>
                <a:gd name="T43" fmla="*/ 41 h 329"/>
                <a:gd name="T44" fmla="*/ 750 w 821"/>
                <a:gd name="T45" fmla="*/ 34 h 329"/>
                <a:gd name="T46" fmla="*/ 701 w 821"/>
                <a:gd name="T47" fmla="*/ 22 h 329"/>
                <a:gd name="T48" fmla="*/ 642 w 821"/>
                <a:gd name="T49" fmla="*/ 13 h 329"/>
                <a:gd name="T50" fmla="*/ 572 w 821"/>
                <a:gd name="T51" fmla="*/ 6 h 329"/>
                <a:gd name="T52" fmla="*/ 496 w 821"/>
                <a:gd name="T53" fmla="*/ 0 h 329"/>
                <a:gd name="T54" fmla="*/ 413 w 821"/>
                <a:gd name="T55" fmla="*/ 0 h 329"/>
                <a:gd name="T56" fmla="*/ 413 w 821"/>
                <a:gd name="T57" fmla="*/ 0 h 329"/>
                <a:gd name="T58" fmla="*/ 410 w 821"/>
                <a:gd name="T59" fmla="*/ 0 h 329"/>
                <a:gd name="T60" fmla="*/ 410 w 821"/>
                <a:gd name="T61" fmla="*/ 0 h 329"/>
                <a:gd name="T62" fmla="*/ 327 w 821"/>
                <a:gd name="T63" fmla="*/ 0 h 329"/>
                <a:gd name="T64" fmla="*/ 251 w 821"/>
                <a:gd name="T65" fmla="*/ 6 h 329"/>
                <a:gd name="T66" fmla="*/ 181 w 821"/>
                <a:gd name="T67" fmla="*/ 13 h 329"/>
                <a:gd name="T68" fmla="*/ 120 w 821"/>
                <a:gd name="T69" fmla="*/ 22 h 329"/>
                <a:gd name="T70" fmla="*/ 69 w 821"/>
                <a:gd name="T71" fmla="*/ 34 h 329"/>
                <a:gd name="T72" fmla="*/ 49 w 821"/>
                <a:gd name="T73" fmla="*/ 41 h 329"/>
                <a:gd name="T74" fmla="*/ 32 w 821"/>
                <a:gd name="T75" fmla="*/ 49 h 329"/>
                <a:gd name="T76" fmla="*/ 19 w 821"/>
                <a:gd name="T77" fmla="*/ 56 h 329"/>
                <a:gd name="T78" fmla="*/ 8 w 821"/>
                <a:gd name="T79" fmla="*/ 64 h 329"/>
                <a:gd name="T80" fmla="*/ 2 w 821"/>
                <a:gd name="T81" fmla="*/ 71 h 329"/>
                <a:gd name="T82" fmla="*/ 0 w 821"/>
                <a:gd name="T83" fmla="*/ 79 h 329"/>
                <a:gd name="T84" fmla="*/ 0 w 821"/>
                <a:gd name="T85" fmla="*/ 249 h 329"/>
                <a:gd name="T86" fmla="*/ 0 w 821"/>
                <a:gd name="T87" fmla="*/ 249 h 329"/>
                <a:gd name="T88" fmla="*/ 2 w 821"/>
                <a:gd name="T89" fmla="*/ 258 h 329"/>
                <a:gd name="T90" fmla="*/ 9 w 821"/>
                <a:gd name="T91" fmla="*/ 266 h 329"/>
                <a:gd name="T92" fmla="*/ 19 w 821"/>
                <a:gd name="T93" fmla="*/ 273 h 329"/>
                <a:gd name="T94" fmla="*/ 32 w 821"/>
                <a:gd name="T95" fmla="*/ 281 h 329"/>
                <a:gd name="T96" fmla="*/ 49 w 821"/>
                <a:gd name="T97" fmla="*/ 288 h 329"/>
                <a:gd name="T98" fmla="*/ 69 w 821"/>
                <a:gd name="T99" fmla="*/ 294 h 329"/>
                <a:gd name="T100" fmla="*/ 120 w 821"/>
                <a:gd name="T101" fmla="*/ 305 h 329"/>
                <a:gd name="T102" fmla="*/ 180 w 821"/>
                <a:gd name="T103" fmla="*/ 314 h 329"/>
                <a:gd name="T104" fmla="*/ 249 w 821"/>
                <a:gd name="T105" fmla="*/ 322 h 329"/>
                <a:gd name="T106" fmla="*/ 326 w 821"/>
                <a:gd name="T107" fmla="*/ 327 h 329"/>
                <a:gd name="T108" fmla="*/ 408 w 821"/>
                <a:gd name="T109" fmla="*/ 329 h 329"/>
                <a:gd name="T110" fmla="*/ 408 w 821"/>
                <a:gd name="T1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21" h="329">
                  <a:moveTo>
                    <a:pt x="408" y="329"/>
                  </a:moveTo>
                  <a:lnTo>
                    <a:pt x="408" y="329"/>
                  </a:lnTo>
                  <a:lnTo>
                    <a:pt x="412" y="329"/>
                  </a:lnTo>
                  <a:lnTo>
                    <a:pt x="412" y="329"/>
                  </a:lnTo>
                  <a:lnTo>
                    <a:pt x="494" y="327"/>
                  </a:lnTo>
                  <a:lnTo>
                    <a:pt x="571" y="322"/>
                  </a:lnTo>
                  <a:lnTo>
                    <a:pt x="640" y="314"/>
                  </a:lnTo>
                  <a:lnTo>
                    <a:pt x="701" y="305"/>
                  </a:lnTo>
                  <a:lnTo>
                    <a:pt x="750" y="294"/>
                  </a:lnTo>
                  <a:lnTo>
                    <a:pt x="771" y="286"/>
                  </a:lnTo>
                  <a:lnTo>
                    <a:pt x="787" y="279"/>
                  </a:lnTo>
                  <a:lnTo>
                    <a:pt x="802" y="273"/>
                  </a:lnTo>
                  <a:lnTo>
                    <a:pt x="812" y="264"/>
                  </a:lnTo>
                  <a:lnTo>
                    <a:pt x="819" y="256"/>
                  </a:lnTo>
                  <a:lnTo>
                    <a:pt x="821" y="249"/>
                  </a:lnTo>
                  <a:lnTo>
                    <a:pt x="819" y="79"/>
                  </a:lnTo>
                  <a:lnTo>
                    <a:pt x="819" y="79"/>
                  </a:lnTo>
                  <a:lnTo>
                    <a:pt x="817" y="69"/>
                  </a:lnTo>
                  <a:lnTo>
                    <a:pt x="812" y="62"/>
                  </a:lnTo>
                  <a:lnTo>
                    <a:pt x="802" y="54"/>
                  </a:lnTo>
                  <a:lnTo>
                    <a:pt x="787" y="47"/>
                  </a:lnTo>
                  <a:lnTo>
                    <a:pt x="771" y="41"/>
                  </a:lnTo>
                  <a:lnTo>
                    <a:pt x="750" y="34"/>
                  </a:lnTo>
                  <a:lnTo>
                    <a:pt x="701" y="22"/>
                  </a:lnTo>
                  <a:lnTo>
                    <a:pt x="642" y="13"/>
                  </a:lnTo>
                  <a:lnTo>
                    <a:pt x="572" y="6"/>
                  </a:lnTo>
                  <a:lnTo>
                    <a:pt x="496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327" y="0"/>
                  </a:lnTo>
                  <a:lnTo>
                    <a:pt x="251" y="6"/>
                  </a:lnTo>
                  <a:lnTo>
                    <a:pt x="181" y="13"/>
                  </a:lnTo>
                  <a:lnTo>
                    <a:pt x="120" y="22"/>
                  </a:lnTo>
                  <a:lnTo>
                    <a:pt x="69" y="34"/>
                  </a:lnTo>
                  <a:lnTo>
                    <a:pt x="49" y="41"/>
                  </a:lnTo>
                  <a:lnTo>
                    <a:pt x="32" y="49"/>
                  </a:lnTo>
                  <a:lnTo>
                    <a:pt x="19" y="56"/>
                  </a:lnTo>
                  <a:lnTo>
                    <a:pt x="8" y="64"/>
                  </a:lnTo>
                  <a:lnTo>
                    <a:pt x="2" y="71"/>
                  </a:lnTo>
                  <a:lnTo>
                    <a:pt x="0" y="79"/>
                  </a:lnTo>
                  <a:lnTo>
                    <a:pt x="0" y="249"/>
                  </a:lnTo>
                  <a:lnTo>
                    <a:pt x="0" y="249"/>
                  </a:lnTo>
                  <a:lnTo>
                    <a:pt x="2" y="258"/>
                  </a:lnTo>
                  <a:lnTo>
                    <a:pt x="9" y="266"/>
                  </a:lnTo>
                  <a:lnTo>
                    <a:pt x="19" y="273"/>
                  </a:lnTo>
                  <a:lnTo>
                    <a:pt x="32" y="281"/>
                  </a:lnTo>
                  <a:lnTo>
                    <a:pt x="49" y="288"/>
                  </a:lnTo>
                  <a:lnTo>
                    <a:pt x="69" y="294"/>
                  </a:lnTo>
                  <a:lnTo>
                    <a:pt x="120" y="305"/>
                  </a:lnTo>
                  <a:lnTo>
                    <a:pt x="180" y="314"/>
                  </a:lnTo>
                  <a:lnTo>
                    <a:pt x="249" y="322"/>
                  </a:lnTo>
                  <a:lnTo>
                    <a:pt x="326" y="327"/>
                  </a:lnTo>
                  <a:lnTo>
                    <a:pt x="408" y="329"/>
                  </a:lnTo>
                  <a:lnTo>
                    <a:pt x="408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3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Inventory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788601" y="2958547"/>
            <a:ext cx="3273653" cy="13045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800" dirty="0" smtClean="0">
                <a:solidFill>
                  <a:srgbClr val="666666"/>
                </a:solidFill>
              </a:rPr>
              <a:t>What </a:t>
            </a:r>
            <a:r>
              <a:rPr lang="en-IN" sz="2800" dirty="0">
                <a:solidFill>
                  <a:srgbClr val="666666"/>
                </a:solidFill>
              </a:rPr>
              <a:t>do I have? </a:t>
            </a:r>
            <a:endParaRPr lang="en-IN" sz="2800" dirty="0" smtClean="0">
              <a:solidFill>
                <a:srgbClr val="666666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800" dirty="0" smtClean="0">
                <a:solidFill>
                  <a:srgbClr val="666666"/>
                </a:solidFill>
              </a:rPr>
              <a:t>What </a:t>
            </a:r>
            <a:r>
              <a:rPr lang="en-IN" sz="2800" dirty="0">
                <a:solidFill>
                  <a:srgbClr val="666666"/>
                </a:solidFill>
              </a:rPr>
              <a:t>does it do?</a:t>
            </a:r>
            <a:endParaRPr lang="en-IN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535587" y="2473945"/>
            <a:ext cx="2395389" cy="2411547"/>
            <a:chOff x="1233929" y="2958769"/>
            <a:chExt cx="1408177" cy="1417676"/>
          </a:xfrm>
        </p:grpSpPr>
        <p:grpSp>
          <p:nvGrpSpPr>
            <p:cNvPr id="13" name="Group 12"/>
            <p:cNvGrpSpPr/>
            <p:nvPr/>
          </p:nvGrpSpPr>
          <p:grpSpPr>
            <a:xfrm>
              <a:off x="1233929" y="3299202"/>
              <a:ext cx="652463" cy="674688"/>
              <a:chOff x="8134350" y="0"/>
              <a:chExt cx="652463" cy="674688"/>
            </a:xfrm>
            <a:solidFill>
              <a:schemeClr val="tx1"/>
            </a:solidFill>
          </p:grpSpPr>
          <p:sp>
            <p:nvSpPr>
              <p:cNvPr id="14" name="Freeform 63"/>
              <p:cNvSpPr>
                <a:spLocks/>
              </p:cNvSpPr>
              <p:nvPr/>
            </p:nvSpPr>
            <p:spPr bwMode="auto">
              <a:xfrm>
                <a:off x="8134350" y="477838"/>
                <a:ext cx="652463" cy="196850"/>
              </a:xfrm>
              <a:custGeom>
                <a:avLst/>
                <a:gdLst>
                  <a:gd name="T0" fmla="*/ 412 w 821"/>
                  <a:gd name="T1" fmla="*/ 56 h 247"/>
                  <a:gd name="T2" fmla="*/ 408 w 821"/>
                  <a:gd name="T3" fmla="*/ 56 h 247"/>
                  <a:gd name="T4" fmla="*/ 408 w 821"/>
                  <a:gd name="T5" fmla="*/ 56 h 247"/>
                  <a:gd name="T6" fmla="*/ 324 w 821"/>
                  <a:gd name="T7" fmla="*/ 55 h 247"/>
                  <a:gd name="T8" fmla="*/ 245 w 821"/>
                  <a:gd name="T9" fmla="*/ 51 h 247"/>
                  <a:gd name="T10" fmla="*/ 172 w 821"/>
                  <a:gd name="T11" fmla="*/ 43 h 247"/>
                  <a:gd name="T12" fmla="*/ 107 w 821"/>
                  <a:gd name="T13" fmla="*/ 32 h 247"/>
                  <a:gd name="T14" fmla="*/ 107 w 821"/>
                  <a:gd name="T15" fmla="*/ 32 h 247"/>
                  <a:gd name="T16" fmla="*/ 84 w 821"/>
                  <a:gd name="T17" fmla="*/ 28 h 247"/>
                  <a:gd name="T18" fmla="*/ 58 w 821"/>
                  <a:gd name="T19" fmla="*/ 21 h 247"/>
                  <a:gd name="T20" fmla="*/ 28 w 821"/>
                  <a:gd name="T21" fmla="*/ 13 h 247"/>
                  <a:gd name="T22" fmla="*/ 0 w 821"/>
                  <a:gd name="T23" fmla="*/ 0 h 247"/>
                  <a:gd name="T24" fmla="*/ 0 w 821"/>
                  <a:gd name="T25" fmla="*/ 169 h 247"/>
                  <a:gd name="T26" fmla="*/ 0 w 821"/>
                  <a:gd name="T27" fmla="*/ 169 h 247"/>
                  <a:gd name="T28" fmla="*/ 2 w 821"/>
                  <a:gd name="T29" fmla="*/ 176 h 247"/>
                  <a:gd name="T30" fmla="*/ 9 w 821"/>
                  <a:gd name="T31" fmla="*/ 185 h 247"/>
                  <a:gd name="T32" fmla="*/ 19 w 821"/>
                  <a:gd name="T33" fmla="*/ 193 h 247"/>
                  <a:gd name="T34" fmla="*/ 32 w 821"/>
                  <a:gd name="T35" fmla="*/ 199 h 247"/>
                  <a:gd name="T36" fmla="*/ 49 w 821"/>
                  <a:gd name="T37" fmla="*/ 206 h 247"/>
                  <a:gd name="T38" fmla="*/ 69 w 821"/>
                  <a:gd name="T39" fmla="*/ 214 h 247"/>
                  <a:gd name="T40" fmla="*/ 120 w 821"/>
                  <a:gd name="T41" fmla="*/ 225 h 247"/>
                  <a:gd name="T42" fmla="*/ 180 w 821"/>
                  <a:gd name="T43" fmla="*/ 234 h 247"/>
                  <a:gd name="T44" fmla="*/ 249 w 821"/>
                  <a:gd name="T45" fmla="*/ 242 h 247"/>
                  <a:gd name="T46" fmla="*/ 326 w 821"/>
                  <a:gd name="T47" fmla="*/ 245 h 247"/>
                  <a:gd name="T48" fmla="*/ 408 w 821"/>
                  <a:gd name="T49" fmla="*/ 247 h 247"/>
                  <a:gd name="T50" fmla="*/ 408 w 821"/>
                  <a:gd name="T51" fmla="*/ 247 h 247"/>
                  <a:gd name="T52" fmla="*/ 412 w 821"/>
                  <a:gd name="T53" fmla="*/ 247 h 247"/>
                  <a:gd name="T54" fmla="*/ 412 w 821"/>
                  <a:gd name="T55" fmla="*/ 247 h 247"/>
                  <a:gd name="T56" fmla="*/ 494 w 821"/>
                  <a:gd name="T57" fmla="*/ 245 h 247"/>
                  <a:gd name="T58" fmla="*/ 571 w 821"/>
                  <a:gd name="T59" fmla="*/ 242 h 247"/>
                  <a:gd name="T60" fmla="*/ 640 w 821"/>
                  <a:gd name="T61" fmla="*/ 234 h 247"/>
                  <a:gd name="T62" fmla="*/ 701 w 821"/>
                  <a:gd name="T63" fmla="*/ 223 h 247"/>
                  <a:gd name="T64" fmla="*/ 750 w 821"/>
                  <a:gd name="T65" fmla="*/ 212 h 247"/>
                  <a:gd name="T66" fmla="*/ 771 w 821"/>
                  <a:gd name="T67" fmla="*/ 206 h 247"/>
                  <a:gd name="T68" fmla="*/ 787 w 821"/>
                  <a:gd name="T69" fmla="*/ 199 h 247"/>
                  <a:gd name="T70" fmla="*/ 802 w 821"/>
                  <a:gd name="T71" fmla="*/ 191 h 247"/>
                  <a:gd name="T72" fmla="*/ 812 w 821"/>
                  <a:gd name="T73" fmla="*/ 184 h 247"/>
                  <a:gd name="T74" fmla="*/ 819 w 821"/>
                  <a:gd name="T75" fmla="*/ 176 h 247"/>
                  <a:gd name="T76" fmla="*/ 821 w 821"/>
                  <a:gd name="T77" fmla="*/ 167 h 247"/>
                  <a:gd name="T78" fmla="*/ 819 w 821"/>
                  <a:gd name="T79" fmla="*/ 0 h 247"/>
                  <a:gd name="T80" fmla="*/ 819 w 821"/>
                  <a:gd name="T81" fmla="*/ 0 h 247"/>
                  <a:gd name="T82" fmla="*/ 791 w 821"/>
                  <a:gd name="T83" fmla="*/ 12 h 247"/>
                  <a:gd name="T84" fmla="*/ 763 w 821"/>
                  <a:gd name="T85" fmla="*/ 21 h 247"/>
                  <a:gd name="T86" fmla="*/ 735 w 821"/>
                  <a:gd name="T87" fmla="*/ 28 h 247"/>
                  <a:gd name="T88" fmla="*/ 713 w 821"/>
                  <a:gd name="T89" fmla="*/ 32 h 247"/>
                  <a:gd name="T90" fmla="*/ 713 w 821"/>
                  <a:gd name="T91" fmla="*/ 32 h 247"/>
                  <a:gd name="T92" fmla="*/ 647 w 821"/>
                  <a:gd name="T93" fmla="*/ 43 h 247"/>
                  <a:gd name="T94" fmla="*/ 574 w 821"/>
                  <a:gd name="T95" fmla="*/ 51 h 247"/>
                  <a:gd name="T96" fmla="*/ 494 w 821"/>
                  <a:gd name="T97" fmla="*/ 55 h 247"/>
                  <a:gd name="T98" fmla="*/ 412 w 821"/>
                  <a:gd name="T99" fmla="*/ 56 h 247"/>
                  <a:gd name="T100" fmla="*/ 412 w 821"/>
                  <a:gd name="T101" fmla="*/ 56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21" h="247">
                    <a:moveTo>
                      <a:pt x="412" y="56"/>
                    </a:moveTo>
                    <a:lnTo>
                      <a:pt x="408" y="56"/>
                    </a:lnTo>
                    <a:lnTo>
                      <a:pt x="408" y="56"/>
                    </a:lnTo>
                    <a:lnTo>
                      <a:pt x="324" y="55"/>
                    </a:lnTo>
                    <a:lnTo>
                      <a:pt x="245" y="51"/>
                    </a:lnTo>
                    <a:lnTo>
                      <a:pt x="172" y="43"/>
                    </a:lnTo>
                    <a:lnTo>
                      <a:pt x="107" y="32"/>
                    </a:lnTo>
                    <a:lnTo>
                      <a:pt x="107" y="32"/>
                    </a:lnTo>
                    <a:lnTo>
                      <a:pt x="84" y="28"/>
                    </a:lnTo>
                    <a:lnTo>
                      <a:pt x="58" y="21"/>
                    </a:lnTo>
                    <a:lnTo>
                      <a:pt x="28" y="13"/>
                    </a:lnTo>
                    <a:lnTo>
                      <a:pt x="0" y="0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2" y="176"/>
                    </a:lnTo>
                    <a:lnTo>
                      <a:pt x="9" y="185"/>
                    </a:lnTo>
                    <a:lnTo>
                      <a:pt x="19" y="193"/>
                    </a:lnTo>
                    <a:lnTo>
                      <a:pt x="32" y="199"/>
                    </a:lnTo>
                    <a:lnTo>
                      <a:pt x="49" y="206"/>
                    </a:lnTo>
                    <a:lnTo>
                      <a:pt x="69" y="214"/>
                    </a:lnTo>
                    <a:lnTo>
                      <a:pt x="120" y="225"/>
                    </a:lnTo>
                    <a:lnTo>
                      <a:pt x="180" y="234"/>
                    </a:lnTo>
                    <a:lnTo>
                      <a:pt x="249" y="242"/>
                    </a:lnTo>
                    <a:lnTo>
                      <a:pt x="326" y="245"/>
                    </a:lnTo>
                    <a:lnTo>
                      <a:pt x="408" y="247"/>
                    </a:lnTo>
                    <a:lnTo>
                      <a:pt x="408" y="247"/>
                    </a:lnTo>
                    <a:lnTo>
                      <a:pt x="412" y="247"/>
                    </a:lnTo>
                    <a:lnTo>
                      <a:pt x="412" y="247"/>
                    </a:lnTo>
                    <a:lnTo>
                      <a:pt x="494" y="245"/>
                    </a:lnTo>
                    <a:lnTo>
                      <a:pt x="571" y="242"/>
                    </a:lnTo>
                    <a:lnTo>
                      <a:pt x="640" y="234"/>
                    </a:lnTo>
                    <a:lnTo>
                      <a:pt x="701" y="223"/>
                    </a:lnTo>
                    <a:lnTo>
                      <a:pt x="750" y="212"/>
                    </a:lnTo>
                    <a:lnTo>
                      <a:pt x="771" y="206"/>
                    </a:lnTo>
                    <a:lnTo>
                      <a:pt x="787" y="199"/>
                    </a:lnTo>
                    <a:lnTo>
                      <a:pt x="802" y="191"/>
                    </a:lnTo>
                    <a:lnTo>
                      <a:pt x="812" y="184"/>
                    </a:lnTo>
                    <a:lnTo>
                      <a:pt x="819" y="176"/>
                    </a:lnTo>
                    <a:lnTo>
                      <a:pt x="821" y="167"/>
                    </a:lnTo>
                    <a:lnTo>
                      <a:pt x="819" y="0"/>
                    </a:lnTo>
                    <a:lnTo>
                      <a:pt x="819" y="0"/>
                    </a:lnTo>
                    <a:lnTo>
                      <a:pt x="791" y="12"/>
                    </a:lnTo>
                    <a:lnTo>
                      <a:pt x="763" y="21"/>
                    </a:lnTo>
                    <a:lnTo>
                      <a:pt x="735" y="28"/>
                    </a:lnTo>
                    <a:lnTo>
                      <a:pt x="713" y="32"/>
                    </a:lnTo>
                    <a:lnTo>
                      <a:pt x="713" y="32"/>
                    </a:lnTo>
                    <a:lnTo>
                      <a:pt x="647" y="43"/>
                    </a:lnTo>
                    <a:lnTo>
                      <a:pt x="574" y="51"/>
                    </a:lnTo>
                    <a:lnTo>
                      <a:pt x="494" y="55"/>
                    </a:lnTo>
                    <a:lnTo>
                      <a:pt x="412" y="56"/>
                    </a:lnTo>
                    <a:lnTo>
                      <a:pt x="412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4"/>
              <p:cNvSpPr>
                <a:spLocks/>
              </p:cNvSpPr>
              <p:nvPr/>
            </p:nvSpPr>
            <p:spPr bwMode="auto">
              <a:xfrm>
                <a:off x="8134350" y="269875"/>
                <a:ext cx="652463" cy="200025"/>
              </a:xfrm>
              <a:custGeom>
                <a:avLst/>
                <a:gdLst>
                  <a:gd name="T0" fmla="*/ 412 w 821"/>
                  <a:gd name="T1" fmla="*/ 57 h 251"/>
                  <a:gd name="T2" fmla="*/ 408 w 821"/>
                  <a:gd name="T3" fmla="*/ 57 h 251"/>
                  <a:gd name="T4" fmla="*/ 408 w 821"/>
                  <a:gd name="T5" fmla="*/ 57 h 251"/>
                  <a:gd name="T6" fmla="*/ 324 w 821"/>
                  <a:gd name="T7" fmla="*/ 55 h 251"/>
                  <a:gd name="T8" fmla="*/ 245 w 821"/>
                  <a:gd name="T9" fmla="*/ 51 h 251"/>
                  <a:gd name="T10" fmla="*/ 172 w 821"/>
                  <a:gd name="T11" fmla="*/ 43 h 251"/>
                  <a:gd name="T12" fmla="*/ 107 w 821"/>
                  <a:gd name="T13" fmla="*/ 32 h 251"/>
                  <a:gd name="T14" fmla="*/ 107 w 821"/>
                  <a:gd name="T15" fmla="*/ 32 h 251"/>
                  <a:gd name="T16" fmla="*/ 84 w 821"/>
                  <a:gd name="T17" fmla="*/ 28 h 251"/>
                  <a:gd name="T18" fmla="*/ 58 w 821"/>
                  <a:gd name="T19" fmla="*/ 21 h 251"/>
                  <a:gd name="T20" fmla="*/ 28 w 821"/>
                  <a:gd name="T21" fmla="*/ 12 h 251"/>
                  <a:gd name="T22" fmla="*/ 0 w 821"/>
                  <a:gd name="T23" fmla="*/ 0 h 251"/>
                  <a:gd name="T24" fmla="*/ 0 w 821"/>
                  <a:gd name="T25" fmla="*/ 0 h 251"/>
                  <a:gd name="T26" fmla="*/ 0 w 821"/>
                  <a:gd name="T27" fmla="*/ 0 h 251"/>
                  <a:gd name="T28" fmla="*/ 0 w 821"/>
                  <a:gd name="T29" fmla="*/ 173 h 251"/>
                  <a:gd name="T30" fmla="*/ 0 w 821"/>
                  <a:gd name="T31" fmla="*/ 173 h 251"/>
                  <a:gd name="T32" fmla="*/ 2 w 821"/>
                  <a:gd name="T33" fmla="*/ 180 h 251"/>
                  <a:gd name="T34" fmla="*/ 9 w 821"/>
                  <a:gd name="T35" fmla="*/ 187 h 251"/>
                  <a:gd name="T36" fmla="*/ 19 w 821"/>
                  <a:gd name="T37" fmla="*/ 195 h 251"/>
                  <a:gd name="T38" fmla="*/ 32 w 821"/>
                  <a:gd name="T39" fmla="*/ 202 h 251"/>
                  <a:gd name="T40" fmla="*/ 49 w 821"/>
                  <a:gd name="T41" fmla="*/ 210 h 251"/>
                  <a:gd name="T42" fmla="*/ 69 w 821"/>
                  <a:gd name="T43" fmla="*/ 216 h 251"/>
                  <a:gd name="T44" fmla="*/ 120 w 821"/>
                  <a:gd name="T45" fmla="*/ 229 h 251"/>
                  <a:gd name="T46" fmla="*/ 180 w 821"/>
                  <a:gd name="T47" fmla="*/ 238 h 251"/>
                  <a:gd name="T48" fmla="*/ 249 w 821"/>
                  <a:gd name="T49" fmla="*/ 245 h 251"/>
                  <a:gd name="T50" fmla="*/ 326 w 821"/>
                  <a:gd name="T51" fmla="*/ 249 h 251"/>
                  <a:gd name="T52" fmla="*/ 408 w 821"/>
                  <a:gd name="T53" fmla="*/ 251 h 251"/>
                  <a:gd name="T54" fmla="*/ 408 w 821"/>
                  <a:gd name="T55" fmla="*/ 251 h 251"/>
                  <a:gd name="T56" fmla="*/ 412 w 821"/>
                  <a:gd name="T57" fmla="*/ 251 h 251"/>
                  <a:gd name="T58" fmla="*/ 412 w 821"/>
                  <a:gd name="T59" fmla="*/ 251 h 251"/>
                  <a:gd name="T60" fmla="*/ 494 w 821"/>
                  <a:gd name="T61" fmla="*/ 249 h 251"/>
                  <a:gd name="T62" fmla="*/ 571 w 821"/>
                  <a:gd name="T63" fmla="*/ 244 h 251"/>
                  <a:gd name="T64" fmla="*/ 640 w 821"/>
                  <a:gd name="T65" fmla="*/ 236 h 251"/>
                  <a:gd name="T66" fmla="*/ 701 w 821"/>
                  <a:gd name="T67" fmla="*/ 227 h 251"/>
                  <a:gd name="T68" fmla="*/ 750 w 821"/>
                  <a:gd name="T69" fmla="*/ 216 h 251"/>
                  <a:gd name="T70" fmla="*/ 771 w 821"/>
                  <a:gd name="T71" fmla="*/ 208 h 251"/>
                  <a:gd name="T72" fmla="*/ 787 w 821"/>
                  <a:gd name="T73" fmla="*/ 202 h 251"/>
                  <a:gd name="T74" fmla="*/ 802 w 821"/>
                  <a:gd name="T75" fmla="*/ 195 h 251"/>
                  <a:gd name="T76" fmla="*/ 812 w 821"/>
                  <a:gd name="T77" fmla="*/ 187 h 251"/>
                  <a:gd name="T78" fmla="*/ 819 w 821"/>
                  <a:gd name="T79" fmla="*/ 180 h 251"/>
                  <a:gd name="T80" fmla="*/ 821 w 821"/>
                  <a:gd name="T81" fmla="*/ 171 h 251"/>
                  <a:gd name="T82" fmla="*/ 819 w 821"/>
                  <a:gd name="T83" fmla="*/ 0 h 251"/>
                  <a:gd name="T84" fmla="*/ 819 w 821"/>
                  <a:gd name="T85" fmla="*/ 0 h 251"/>
                  <a:gd name="T86" fmla="*/ 819 w 821"/>
                  <a:gd name="T87" fmla="*/ 0 h 251"/>
                  <a:gd name="T88" fmla="*/ 819 w 821"/>
                  <a:gd name="T89" fmla="*/ 0 h 251"/>
                  <a:gd name="T90" fmla="*/ 791 w 821"/>
                  <a:gd name="T91" fmla="*/ 12 h 251"/>
                  <a:gd name="T92" fmla="*/ 763 w 821"/>
                  <a:gd name="T93" fmla="*/ 21 h 251"/>
                  <a:gd name="T94" fmla="*/ 735 w 821"/>
                  <a:gd name="T95" fmla="*/ 27 h 251"/>
                  <a:gd name="T96" fmla="*/ 713 w 821"/>
                  <a:gd name="T97" fmla="*/ 32 h 251"/>
                  <a:gd name="T98" fmla="*/ 713 w 821"/>
                  <a:gd name="T99" fmla="*/ 32 h 251"/>
                  <a:gd name="T100" fmla="*/ 647 w 821"/>
                  <a:gd name="T101" fmla="*/ 42 h 251"/>
                  <a:gd name="T102" fmla="*/ 574 w 821"/>
                  <a:gd name="T103" fmla="*/ 49 h 251"/>
                  <a:gd name="T104" fmla="*/ 494 w 821"/>
                  <a:gd name="T105" fmla="*/ 55 h 251"/>
                  <a:gd name="T106" fmla="*/ 412 w 821"/>
                  <a:gd name="T107" fmla="*/ 57 h 251"/>
                  <a:gd name="T108" fmla="*/ 412 w 821"/>
                  <a:gd name="T109" fmla="*/ 57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21" h="251">
                    <a:moveTo>
                      <a:pt x="412" y="57"/>
                    </a:moveTo>
                    <a:lnTo>
                      <a:pt x="408" y="57"/>
                    </a:lnTo>
                    <a:lnTo>
                      <a:pt x="408" y="57"/>
                    </a:lnTo>
                    <a:lnTo>
                      <a:pt x="324" y="55"/>
                    </a:lnTo>
                    <a:lnTo>
                      <a:pt x="245" y="51"/>
                    </a:lnTo>
                    <a:lnTo>
                      <a:pt x="172" y="43"/>
                    </a:lnTo>
                    <a:lnTo>
                      <a:pt x="107" y="32"/>
                    </a:lnTo>
                    <a:lnTo>
                      <a:pt x="107" y="32"/>
                    </a:lnTo>
                    <a:lnTo>
                      <a:pt x="84" y="28"/>
                    </a:lnTo>
                    <a:lnTo>
                      <a:pt x="58" y="21"/>
                    </a:lnTo>
                    <a:lnTo>
                      <a:pt x="28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" y="180"/>
                    </a:lnTo>
                    <a:lnTo>
                      <a:pt x="9" y="187"/>
                    </a:lnTo>
                    <a:lnTo>
                      <a:pt x="19" y="195"/>
                    </a:lnTo>
                    <a:lnTo>
                      <a:pt x="32" y="202"/>
                    </a:lnTo>
                    <a:lnTo>
                      <a:pt x="49" y="210"/>
                    </a:lnTo>
                    <a:lnTo>
                      <a:pt x="69" y="216"/>
                    </a:lnTo>
                    <a:lnTo>
                      <a:pt x="120" y="229"/>
                    </a:lnTo>
                    <a:lnTo>
                      <a:pt x="180" y="238"/>
                    </a:lnTo>
                    <a:lnTo>
                      <a:pt x="249" y="245"/>
                    </a:lnTo>
                    <a:lnTo>
                      <a:pt x="326" y="249"/>
                    </a:lnTo>
                    <a:lnTo>
                      <a:pt x="408" y="251"/>
                    </a:lnTo>
                    <a:lnTo>
                      <a:pt x="408" y="251"/>
                    </a:lnTo>
                    <a:lnTo>
                      <a:pt x="412" y="251"/>
                    </a:lnTo>
                    <a:lnTo>
                      <a:pt x="412" y="251"/>
                    </a:lnTo>
                    <a:lnTo>
                      <a:pt x="494" y="249"/>
                    </a:lnTo>
                    <a:lnTo>
                      <a:pt x="571" y="244"/>
                    </a:lnTo>
                    <a:lnTo>
                      <a:pt x="640" y="236"/>
                    </a:lnTo>
                    <a:lnTo>
                      <a:pt x="701" y="227"/>
                    </a:lnTo>
                    <a:lnTo>
                      <a:pt x="750" y="216"/>
                    </a:lnTo>
                    <a:lnTo>
                      <a:pt x="771" y="208"/>
                    </a:lnTo>
                    <a:lnTo>
                      <a:pt x="787" y="202"/>
                    </a:lnTo>
                    <a:lnTo>
                      <a:pt x="802" y="195"/>
                    </a:lnTo>
                    <a:lnTo>
                      <a:pt x="812" y="187"/>
                    </a:lnTo>
                    <a:lnTo>
                      <a:pt x="819" y="180"/>
                    </a:lnTo>
                    <a:lnTo>
                      <a:pt x="821" y="171"/>
                    </a:lnTo>
                    <a:lnTo>
                      <a:pt x="819" y="0"/>
                    </a:lnTo>
                    <a:lnTo>
                      <a:pt x="819" y="0"/>
                    </a:lnTo>
                    <a:lnTo>
                      <a:pt x="819" y="0"/>
                    </a:lnTo>
                    <a:lnTo>
                      <a:pt x="819" y="0"/>
                    </a:lnTo>
                    <a:lnTo>
                      <a:pt x="791" y="12"/>
                    </a:lnTo>
                    <a:lnTo>
                      <a:pt x="763" y="21"/>
                    </a:lnTo>
                    <a:lnTo>
                      <a:pt x="735" y="27"/>
                    </a:lnTo>
                    <a:lnTo>
                      <a:pt x="713" y="32"/>
                    </a:lnTo>
                    <a:lnTo>
                      <a:pt x="713" y="32"/>
                    </a:lnTo>
                    <a:lnTo>
                      <a:pt x="647" y="42"/>
                    </a:lnTo>
                    <a:lnTo>
                      <a:pt x="574" y="49"/>
                    </a:lnTo>
                    <a:lnTo>
                      <a:pt x="494" y="55"/>
                    </a:lnTo>
                    <a:lnTo>
                      <a:pt x="412" y="57"/>
                    </a:lnTo>
                    <a:lnTo>
                      <a:pt x="41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5"/>
              <p:cNvSpPr>
                <a:spLocks/>
              </p:cNvSpPr>
              <p:nvPr/>
            </p:nvSpPr>
            <p:spPr bwMode="auto">
              <a:xfrm>
                <a:off x="8134350" y="0"/>
                <a:ext cx="652463" cy="261938"/>
              </a:xfrm>
              <a:custGeom>
                <a:avLst/>
                <a:gdLst>
                  <a:gd name="T0" fmla="*/ 408 w 821"/>
                  <a:gd name="T1" fmla="*/ 329 h 329"/>
                  <a:gd name="T2" fmla="*/ 408 w 821"/>
                  <a:gd name="T3" fmla="*/ 329 h 329"/>
                  <a:gd name="T4" fmla="*/ 412 w 821"/>
                  <a:gd name="T5" fmla="*/ 329 h 329"/>
                  <a:gd name="T6" fmla="*/ 412 w 821"/>
                  <a:gd name="T7" fmla="*/ 329 h 329"/>
                  <a:gd name="T8" fmla="*/ 494 w 821"/>
                  <a:gd name="T9" fmla="*/ 327 h 329"/>
                  <a:gd name="T10" fmla="*/ 571 w 821"/>
                  <a:gd name="T11" fmla="*/ 322 h 329"/>
                  <a:gd name="T12" fmla="*/ 640 w 821"/>
                  <a:gd name="T13" fmla="*/ 314 h 329"/>
                  <a:gd name="T14" fmla="*/ 701 w 821"/>
                  <a:gd name="T15" fmla="*/ 305 h 329"/>
                  <a:gd name="T16" fmla="*/ 750 w 821"/>
                  <a:gd name="T17" fmla="*/ 294 h 329"/>
                  <a:gd name="T18" fmla="*/ 771 w 821"/>
                  <a:gd name="T19" fmla="*/ 286 h 329"/>
                  <a:gd name="T20" fmla="*/ 787 w 821"/>
                  <a:gd name="T21" fmla="*/ 279 h 329"/>
                  <a:gd name="T22" fmla="*/ 802 w 821"/>
                  <a:gd name="T23" fmla="*/ 273 h 329"/>
                  <a:gd name="T24" fmla="*/ 812 w 821"/>
                  <a:gd name="T25" fmla="*/ 264 h 329"/>
                  <a:gd name="T26" fmla="*/ 819 w 821"/>
                  <a:gd name="T27" fmla="*/ 256 h 329"/>
                  <a:gd name="T28" fmla="*/ 821 w 821"/>
                  <a:gd name="T29" fmla="*/ 249 h 329"/>
                  <a:gd name="T30" fmla="*/ 819 w 821"/>
                  <a:gd name="T31" fmla="*/ 79 h 329"/>
                  <a:gd name="T32" fmla="*/ 819 w 821"/>
                  <a:gd name="T33" fmla="*/ 79 h 329"/>
                  <a:gd name="T34" fmla="*/ 817 w 821"/>
                  <a:gd name="T35" fmla="*/ 69 h 329"/>
                  <a:gd name="T36" fmla="*/ 812 w 821"/>
                  <a:gd name="T37" fmla="*/ 62 h 329"/>
                  <a:gd name="T38" fmla="*/ 802 w 821"/>
                  <a:gd name="T39" fmla="*/ 54 h 329"/>
                  <a:gd name="T40" fmla="*/ 787 w 821"/>
                  <a:gd name="T41" fmla="*/ 47 h 329"/>
                  <a:gd name="T42" fmla="*/ 771 w 821"/>
                  <a:gd name="T43" fmla="*/ 41 h 329"/>
                  <a:gd name="T44" fmla="*/ 750 w 821"/>
                  <a:gd name="T45" fmla="*/ 34 h 329"/>
                  <a:gd name="T46" fmla="*/ 701 w 821"/>
                  <a:gd name="T47" fmla="*/ 22 h 329"/>
                  <a:gd name="T48" fmla="*/ 642 w 821"/>
                  <a:gd name="T49" fmla="*/ 13 h 329"/>
                  <a:gd name="T50" fmla="*/ 572 w 821"/>
                  <a:gd name="T51" fmla="*/ 6 h 329"/>
                  <a:gd name="T52" fmla="*/ 496 w 821"/>
                  <a:gd name="T53" fmla="*/ 0 h 329"/>
                  <a:gd name="T54" fmla="*/ 413 w 821"/>
                  <a:gd name="T55" fmla="*/ 0 h 329"/>
                  <a:gd name="T56" fmla="*/ 413 w 821"/>
                  <a:gd name="T57" fmla="*/ 0 h 329"/>
                  <a:gd name="T58" fmla="*/ 410 w 821"/>
                  <a:gd name="T59" fmla="*/ 0 h 329"/>
                  <a:gd name="T60" fmla="*/ 410 w 821"/>
                  <a:gd name="T61" fmla="*/ 0 h 329"/>
                  <a:gd name="T62" fmla="*/ 327 w 821"/>
                  <a:gd name="T63" fmla="*/ 0 h 329"/>
                  <a:gd name="T64" fmla="*/ 251 w 821"/>
                  <a:gd name="T65" fmla="*/ 6 h 329"/>
                  <a:gd name="T66" fmla="*/ 181 w 821"/>
                  <a:gd name="T67" fmla="*/ 13 h 329"/>
                  <a:gd name="T68" fmla="*/ 120 w 821"/>
                  <a:gd name="T69" fmla="*/ 22 h 329"/>
                  <a:gd name="T70" fmla="*/ 69 w 821"/>
                  <a:gd name="T71" fmla="*/ 34 h 329"/>
                  <a:gd name="T72" fmla="*/ 49 w 821"/>
                  <a:gd name="T73" fmla="*/ 41 h 329"/>
                  <a:gd name="T74" fmla="*/ 32 w 821"/>
                  <a:gd name="T75" fmla="*/ 49 h 329"/>
                  <a:gd name="T76" fmla="*/ 19 w 821"/>
                  <a:gd name="T77" fmla="*/ 56 h 329"/>
                  <a:gd name="T78" fmla="*/ 8 w 821"/>
                  <a:gd name="T79" fmla="*/ 64 h 329"/>
                  <a:gd name="T80" fmla="*/ 2 w 821"/>
                  <a:gd name="T81" fmla="*/ 71 h 329"/>
                  <a:gd name="T82" fmla="*/ 0 w 821"/>
                  <a:gd name="T83" fmla="*/ 79 h 329"/>
                  <a:gd name="T84" fmla="*/ 0 w 821"/>
                  <a:gd name="T85" fmla="*/ 249 h 329"/>
                  <a:gd name="T86" fmla="*/ 0 w 821"/>
                  <a:gd name="T87" fmla="*/ 249 h 329"/>
                  <a:gd name="T88" fmla="*/ 2 w 821"/>
                  <a:gd name="T89" fmla="*/ 258 h 329"/>
                  <a:gd name="T90" fmla="*/ 9 w 821"/>
                  <a:gd name="T91" fmla="*/ 266 h 329"/>
                  <a:gd name="T92" fmla="*/ 19 w 821"/>
                  <a:gd name="T93" fmla="*/ 273 h 329"/>
                  <a:gd name="T94" fmla="*/ 32 w 821"/>
                  <a:gd name="T95" fmla="*/ 281 h 329"/>
                  <a:gd name="T96" fmla="*/ 49 w 821"/>
                  <a:gd name="T97" fmla="*/ 288 h 329"/>
                  <a:gd name="T98" fmla="*/ 69 w 821"/>
                  <a:gd name="T99" fmla="*/ 294 h 329"/>
                  <a:gd name="T100" fmla="*/ 120 w 821"/>
                  <a:gd name="T101" fmla="*/ 305 h 329"/>
                  <a:gd name="T102" fmla="*/ 180 w 821"/>
                  <a:gd name="T103" fmla="*/ 314 h 329"/>
                  <a:gd name="T104" fmla="*/ 249 w 821"/>
                  <a:gd name="T105" fmla="*/ 322 h 329"/>
                  <a:gd name="T106" fmla="*/ 326 w 821"/>
                  <a:gd name="T107" fmla="*/ 327 h 329"/>
                  <a:gd name="T108" fmla="*/ 408 w 821"/>
                  <a:gd name="T109" fmla="*/ 329 h 329"/>
                  <a:gd name="T110" fmla="*/ 408 w 821"/>
                  <a:gd name="T111" fmla="*/ 32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21" h="329">
                    <a:moveTo>
                      <a:pt x="408" y="329"/>
                    </a:moveTo>
                    <a:lnTo>
                      <a:pt x="408" y="329"/>
                    </a:lnTo>
                    <a:lnTo>
                      <a:pt x="412" y="329"/>
                    </a:lnTo>
                    <a:lnTo>
                      <a:pt x="412" y="329"/>
                    </a:lnTo>
                    <a:lnTo>
                      <a:pt x="494" y="327"/>
                    </a:lnTo>
                    <a:lnTo>
                      <a:pt x="571" y="322"/>
                    </a:lnTo>
                    <a:lnTo>
                      <a:pt x="640" y="314"/>
                    </a:lnTo>
                    <a:lnTo>
                      <a:pt x="701" y="305"/>
                    </a:lnTo>
                    <a:lnTo>
                      <a:pt x="750" y="294"/>
                    </a:lnTo>
                    <a:lnTo>
                      <a:pt x="771" y="286"/>
                    </a:lnTo>
                    <a:lnTo>
                      <a:pt x="787" y="279"/>
                    </a:lnTo>
                    <a:lnTo>
                      <a:pt x="802" y="273"/>
                    </a:lnTo>
                    <a:lnTo>
                      <a:pt x="812" y="264"/>
                    </a:lnTo>
                    <a:lnTo>
                      <a:pt x="819" y="256"/>
                    </a:lnTo>
                    <a:lnTo>
                      <a:pt x="821" y="249"/>
                    </a:lnTo>
                    <a:lnTo>
                      <a:pt x="819" y="79"/>
                    </a:lnTo>
                    <a:lnTo>
                      <a:pt x="819" y="79"/>
                    </a:lnTo>
                    <a:lnTo>
                      <a:pt x="817" y="69"/>
                    </a:lnTo>
                    <a:lnTo>
                      <a:pt x="812" y="62"/>
                    </a:lnTo>
                    <a:lnTo>
                      <a:pt x="802" y="54"/>
                    </a:lnTo>
                    <a:lnTo>
                      <a:pt x="787" y="47"/>
                    </a:lnTo>
                    <a:lnTo>
                      <a:pt x="771" y="41"/>
                    </a:lnTo>
                    <a:lnTo>
                      <a:pt x="750" y="34"/>
                    </a:lnTo>
                    <a:lnTo>
                      <a:pt x="701" y="22"/>
                    </a:lnTo>
                    <a:lnTo>
                      <a:pt x="642" y="13"/>
                    </a:lnTo>
                    <a:lnTo>
                      <a:pt x="572" y="6"/>
                    </a:lnTo>
                    <a:lnTo>
                      <a:pt x="496" y="0"/>
                    </a:lnTo>
                    <a:lnTo>
                      <a:pt x="413" y="0"/>
                    </a:lnTo>
                    <a:lnTo>
                      <a:pt x="413" y="0"/>
                    </a:lnTo>
                    <a:lnTo>
                      <a:pt x="410" y="0"/>
                    </a:lnTo>
                    <a:lnTo>
                      <a:pt x="410" y="0"/>
                    </a:lnTo>
                    <a:lnTo>
                      <a:pt x="327" y="0"/>
                    </a:lnTo>
                    <a:lnTo>
                      <a:pt x="251" y="6"/>
                    </a:lnTo>
                    <a:lnTo>
                      <a:pt x="181" y="13"/>
                    </a:lnTo>
                    <a:lnTo>
                      <a:pt x="120" y="22"/>
                    </a:lnTo>
                    <a:lnTo>
                      <a:pt x="69" y="34"/>
                    </a:lnTo>
                    <a:lnTo>
                      <a:pt x="49" y="41"/>
                    </a:lnTo>
                    <a:lnTo>
                      <a:pt x="32" y="49"/>
                    </a:lnTo>
                    <a:lnTo>
                      <a:pt x="19" y="56"/>
                    </a:lnTo>
                    <a:lnTo>
                      <a:pt x="8" y="64"/>
                    </a:lnTo>
                    <a:lnTo>
                      <a:pt x="2" y="71"/>
                    </a:lnTo>
                    <a:lnTo>
                      <a:pt x="0" y="79"/>
                    </a:lnTo>
                    <a:lnTo>
                      <a:pt x="0" y="249"/>
                    </a:lnTo>
                    <a:lnTo>
                      <a:pt x="0" y="249"/>
                    </a:lnTo>
                    <a:lnTo>
                      <a:pt x="2" y="258"/>
                    </a:lnTo>
                    <a:lnTo>
                      <a:pt x="9" y="266"/>
                    </a:lnTo>
                    <a:lnTo>
                      <a:pt x="19" y="273"/>
                    </a:lnTo>
                    <a:lnTo>
                      <a:pt x="32" y="281"/>
                    </a:lnTo>
                    <a:lnTo>
                      <a:pt x="49" y="288"/>
                    </a:lnTo>
                    <a:lnTo>
                      <a:pt x="69" y="294"/>
                    </a:lnTo>
                    <a:lnTo>
                      <a:pt x="120" y="305"/>
                    </a:lnTo>
                    <a:lnTo>
                      <a:pt x="180" y="314"/>
                    </a:lnTo>
                    <a:lnTo>
                      <a:pt x="249" y="322"/>
                    </a:lnTo>
                    <a:lnTo>
                      <a:pt x="326" y="327"/>
                    </a:lnTo>
                    <a:lnTo>
                      <a:pt x="408" y="329"/>
                    </a:lnTo>
                    <a:lnTo>
                      <a:pt x="408" y="3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1697627" y="3616032"/>
              <a:ext cx="760413" cy="760413"/>
            </a:xfrm>
            <a:custGeom>
              <a:avLst/>
              <a:gdLst>
                <a:gd name="T0" fmla="*/ 824 w 956"/>
                <a:gd name="T1" fmla="*/ 370 h 958"/>
                <a:gd name="T2" fmla="*/ 790 w 956"/>
                <a:gd name="T3" fmla="*/ 343 h 958"/>
                <a:gd name="T4" fmla="*/ 813 w 956"/>
                <a:gd name="T5" fmla="*/ 296 h 958"/>
                <a:gd name="T6" fmla="*/ 891 w 956"/>
                <a:gd name="T7" fmla="*/ 214 h 958"/>
                <a:gd name="T8" fmla="*/ 740 w 956"/>
                <a:gd name="T9" fmla="*/ 67 h 958"/>
                <a:gd name="T10" fmla="*/ 645 w 956"/>
                <a:gd name="T11" fmla="*/ 156 h 958"/>
                <a:gd name="T12" fmla="*/ 603 w 956"/>
                <a:gd name="T13" fmla="*/ 164 h 958"/>
                <a:gd name="T14" fmla="*/ 586 w 956"/>
                <a:gd name="T15" fmla="*/ 112 h 958"/>
                <a:gd name="T16" fmla="*/ 582 w 956"/>
                <a:gd name="T17" fmla="*/ 0 h 958"/>
                <a:gd name="T18" fmla="*/ 372 w 956"/>
                <a:gd name="T19" fmla="*/ 2 h 958"/>
                <a:gd name="T20" fmla="*/ 368 w 956"/>
                <a:gd name="T21" fmla="*/ 133 h 958"/>
                <a:gd name="T22" fmla="*/ 343 w 956"/>
                <a:gd name="T23" fmla="*/ 168 h 958"/>
                <a:gd name="T24" fmla="*/ 296 w 956"/>
                <a:gd name="T25" fmla="*/ 145 h 958"/>
                <a:gd name="T26" fmla="*/ 213 w 956"/>
                <a:gd name="T27" fmla="*/ 67 h 958"/>
                <a:gd name="T28" fmla="*/ 64 w 956"/>
                <a:gd name="T29" fmla="*/ 217 h 958"/>
                <a:gd name="T30" fmla="*/ 156 w 956"/>
                <a:gd name="T31" fmla="*/ 311 h 958"/>
                <a:gd name="T32" fmla="*/ 162 w 956"/>
                <a:gd name="T33" fmla="*/ 355 h 958"/>
                <a:gd name="T34" fmla="*/ 112 w 956"/>
                <a:gd name="T35" fmla="*/ 372 h 958"/>
                <a:gd name="T36" fmla="*/ 0 w 956"/>
                <a:gd name="T37" fmla="*/ 374 h 958"/>
                <a:gd name="T38" fmla="*/ 0 w 956"/>
                <a:gd name="T39" fmla="*/ 586 h 958"/>
                <a:gd name="T40" fmla="*/ 131 w 956"/>
                <a:gd name="T41" fmla="*/ 588 h 958"/>
                <a:gd name="T42" fmla="*/ 166 w 956"/>
                <a:gd name="T43" fmla="*/ 615 h 958"/>
                <a:gd name="T44" fmla="*/ 143 w 956"/>
                <a:gd name="T45" fmla="*/ 662 h 958"/>
                <a:gd name="T46" fmla="*/ 66 w 956"/>
                <a:gd name="T47" fmla="*/ 744 h 958"/>
                <a:gd name="T48" fmla="*/ 215 w 956"/>
                <a:gd name="T49" fmla="*/ 893 h 958"/>
                <a:gd name="T50" fmla="*/ 311 w 956"/>
                <a:gd name="T51" fmla="*/ 802 h 958"/>
                <a:gd name="T52" fmla="*/ 353 w 956"/>
                <a:gd name="T53" fmla="*/ 796 h 958"/>
                <a:gd name="T54" fmla="*/ 370 w 956"/>
                <a:gd name="T55" fmla="*/ 846 h 958"/>
                <a:gd name="T56" fmla="*/ 374 w 956"/>
                <a:gd name="T57" fmla="*/ 958 h 958"/>
                <a:gd name="T58" fmla="*/ 584 w 956"/>
                <a:gd name="T59" fmla="*/ 956 h 958"/>
                <a:gd name="T60" fmla="*/ 588 w 956"/>
                <a:gd name="T61" fmla="*/ 826 h 958"/>
                <a:gd name="T62" fmla="*/ 613 w 956"/>
                <a:gd name="T63" fmla="*/ 790 h 958"/>
                <a:gd name="T64" fmla="*/ 660 w 956"/>
                <a:gd name="T65" fmla="*/ 815 h 958"/>
                <a:gd name="T66" fmla="*/ 742 w 956"/>
                <a:gd name="T67" fmla="*/ 891 h 958"/>
                <a:gd name="T68" fmla="*/ 891 w 956"/>
                <a:gd name="T69" fmla="*/ 742 h 958"/>
                <a:gd name="T70" fmla="*/ 800 w 956"/>
                <a:gd name="T71" fmla="*/ 647 h 958"/>
                <a:gd name="T72" fmla="*/ 794 w 956"/>
                <a:gd name="T73" fmla="*/ 605 h 958"/>
                <a:gd name="T74" fmla="*/ 844 w 956"/>
                <a:gd name="T75" fmla="*/ 588 h 958"/>
                <a:gd name="T76" fmla="*/ 956 w 956"/>
                <a:gd name="T77" fmla="*/ 584 h 958"/>
                <a:gd name="T78" fmla="*/ 956 w 956"/>
                <a:gd name="T79" fmla="*/ 372 h 958"/>
                <a:gd name="T80" fmla="*/ 469 w 956"/>
                <a:gd name="T81" fmla="*/ 636 h 958"/>
                <a:gd name="T82" fmla="*/ 395 w 956"/>
                <a:gd name="T83" fmla="*/ 609 h 958"/>
                <a:gd name="T84" fmla="*/ 343 w 956"/>
                <a:gd name="T85" fmla="*/ 553 h 958"/>
                <a:gd name="T86" fmla="*/ 324 w 956"/>
                <a:gd name="T87" fmla="*/ 475 h 958"/>
                <a:gd name="T88" fmla="*/ 338 w 956"/>
                <a:gd name="T89" fmla="*/ 414 h 958"/>
                <a:gd name="T90" fmla="*/ 383 w 956"/>
                <a:gd name="T91" fmla="*/ 351 h 958"/>
                <a:gd name="T92" fmla="*/ 452 w 956"/>
                <a:gd name="T93" fmla="*/ 319 h 958"/>
                <a:gd name="T94" fmla="*/ 517 w 956"/>
                <a:gd name="T95" fmla="*/ 319 h 958"/>
                <a:gd name="T96" fmla="*/ 588 w 956"/>
                <a:gd name="T97" fmla="*/ 351 h 958"/>
                <a:gd name="T98" fmla="*/ 634 w 956"/>
                <a:gd name="T99" fmla="*/ 414 h 958"/>
                <a:gd name="T100" fmla="*/ 647 w 956"/>
                <a:gd name="T101" fmla="*/ 475 h 958"/>
                <a:gd name="T102" fmla="*/ 626 w 956"/>
                <a:gd name="T103" fmla="*/ 553 h 958"/>
                <a:gd name="T104" fmla="*/ 574 w 956"/>
                <a:gd name="T105" fmla="*/ 609 h 958"/>
                <a:gd name="T106" fmla="*/ 502 w 956"/>
                <a:gd name="T107" fmla="*/ 636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6" h="958">
                  <a:moveTo>
                    <a:pt x="954" y="372"/>
                  </a:moveTo>
                  <a:lnTo>
                    <a:pt x="954" y="372"/>
                  </a:lnTo>
                  <a:lnTo>
                    <a:pt x="844" y="372"/>
                  </a:lnTo>
                  <a:lnTo>
                    <a:pt x="844" y="372"/>
                  </a:lnTo>
                  <a:lnTo>
                    <a:pt x="824" y="370"/>
                  </a:lnTo>
                  <a:lnTo>
                    <a:pt x="809" y="366"/>
                  </a:lnTo>
                  <a:lnTo>
                    <a:pt x="798" y="359"/>
                  </a:lnTo>
                  <a:lnTo>
                    <a:pt x="794" y="355"/>
                  </a:lnTo>
                  <a:lnTo>
                    <a:pt x="792" y="349"/>
                  </a:lnTo>
                  <a:lnTo>
                    <a:pt x="790" y="343"/>
                  </a:lnTo>
                  <a:lnTo>
                    <a:pt x="790" y="338"/>
                  </a:lnTo>
                  <a:lnTo>
                    <a:pt x="792" y="326"/>
                  </a:lnTo>
                  <a:lnTo>
                    <a:pt x="800" y="311"/>
                  </a:lnTo>
                  <a:lnTo>
                    <a:pt x="813" y="296"/>
                  </a:lnTo>
                  <a:lnTo>
                    <a:pt x="813" y="296"/>
                  </a:lnTo>
                  <a:lnTo>
                    <a:pt x="891" y="219"/>
                  </a:lnTo>
                  <a:lnTo>
                    <a:pt x="891" y="219"/>
                  </a:lnTo>
                  <a:lnTo>
                    <a:pt x="891" y="217"/>
                  </a:lnTo>
                  <a:lnTo>
                    <a:pt x="891" y="214"/>
                  </a:lnTo>
                  <a:lnTo>
                    <a:pt x="891" y="214"/>
                  </a:lnTo>
                  <a:lnTo>
                    <a:pt x="817" y="141"/>
                  </a:lnTo>
                  <a:lnTo>
                    <a:pt x="817" y="141"/>
                  </a:lnTo>
                  <a:lnTo>
                    <a:pt x="742" y="67"/>
                  </a:lnTo>
                  <a:lnTo>
                    <a:pt x="742" y="67"/>
                  </a:lnTo>
                  <a:lnTo>
                    <a:pt x="740" y="67"/>
                  </a:lnTo>
                  <a:lnTo>
                    <a:pt x="739" y="67"/>
                  </a:lnTo>
                  <a:lnTo>
                    <a:pt x="739" y="67"/>
                  </a:lnTo>
                  <a:lnTo>
                    <a:pt x="660" y="145"/>
                  </a:lnTo>
                  <a:lnTo>
                    <a:pt x="660" y="145"/>
                  </a:lnTo>
                  <a:lnTo>
                    <a:pt x="645" y="156"/>
                  </a:lnTo>
                  <a:lnTo>
                    <a:pt x="632" y="164"/>
                  </a:lnTo>
                  <a:lnTo>
                    <a:pt x="618" y="168"/>
                  </a:lnTo>
                  <a:lnTo>
                    <a:pt x="613" y="168"/>
                  </a:lnTo>
                  <a:lnTo>
                    <a:pt x="609" y="166"/>
                  </a:lnTo>
                  <a:lnTo>
                    <a:pt x="603" y="164"/>
                  </a:lnTo>
                  <a:lnTo>
                    <a:pt x="599" y="160"/>
                  </a:lnTo>
                  <a:lnTo>
                    <a:pt x="592" y="149"/>
                  </a:lnTo>
                  <a:lnTo>
                    <a:pt x="588" y="133"/>
                  </a:lnTo>
                  <a:lnTo>
                    <a:pt x="586" y="112"/>
                  </a:lnTo>
                  <a:lnTo>
                    <a:pt x="586" y="112"/>
                  </a:lnTo>
                  <a:lnTo>
                    <a:pt x="586" y="4"/>
                  </a:lnTo>
                  <a:lnTo>
                    <a:pt x="586" y="4"/>
                  </a:lnTo>
                  <a:lnTo>
                    <a:pt x="584" y="2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479" y="0"/>
                  </a:lnTo>
                  <a:lnTo>
                    <a:pt x="479" y="0"/>
                  </a:lnTo>
                  <a:lnTo>
                    <a:pt x="374" y="0"/>
                  </a:lnTo>
                  <a:lnTo>
                    <a:pt x="374" y="0"/>
                  </a:lnTo>
                  <a:lnTo>
                    <a:pt x="372" y="2"/>
                  </a:lnTo>
                  <a:lnTo>
                    <a:pt x="370" y="4"/>
                  </a:lnTo>
                  <a:lnTo>
                    <a:pt x="370" y="4"/>
                  </a:lnTo>
                  <a:lnTo>
                    <a:pt x="370" y="112"/>
                  </a:lnTo>
                  <a:lnTo>
                    <a:pt x="370" y="112"/>
                  </a:lnTo>
                  <a:lnTo>
                    <a:pt x="368" y="133"/>
                  </a:lnTo>
                  <a:lnTo>
                    <a:pt x="364" y="149"/>
                  </a:lnTo>
                  <a:lnTo>
                    <a:pt x="357" y="160"/>
                  </a:lnTo>
                  <a:lnTo>
                    <a:pt x="353" y="164"/>
                  </a:lnTo>
                  <a:lnTo>
                    <a:pt x="349" y="166"/>
                  </a:lnTo>
                  <a:lnTo>
                    <a:pt x="343" y="168"/>
                  </a:lnTo>
                  <a:lnTo>
                    <a:pt x="338" y="168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6" y="145"/>
                  </a:lnTo>
                  <a:lnTo>
                    <a:pt x="296" y="145"/>
                  </a:lnTo>
                  <a:lnTo>
                    <a:pt x="217" y="67"/>
                  </a:lnTo>
                  <a:lnTo>
                    <a:pt x="217" y="67"/>
                  </a:lnTo>
                  <a:lnTo>
                    <a:pt x="215" y="67"/>
                  </a:lnTo>
                  <a:lnTo>
                    <a:pt x="213" y="67"/>
                  </a:lnTo>
                  <a:lnTo>
                    <a:pt x="213" y="67"/>
                  </a:lnTo>
                  <a:lnTo>
                    <a:pt x="139" y="141"/>
                  </a:lnTo>
                  <a:lnTo>
                    <a:pt x="139" y="141"/>
                  </a:lnTo>
                  <a:lnTo>
                    <a:pt x="66" y="214"/>
                  </a:lnTo>
                  <a:lnTo>
                    <a:pt x="66" y="214"/>
                  </a:lnTo>
                  <a:lnTo>
                    <a:pt x="64" y="217"/>
                  </a:lnTo>
                  <a:lnTo>
                    <a:pt x="66" y="219"/>
                  </a:lnTo>
                  <a:lnTo>
                    <a:pt x="66" y="219"/>
                  </a:lnTo>
                  <a:lnTo>
                    <a:pt x="143" y="296"/>
                  </a:lnTo>
                  <a:lnTo>
                    <a:pt x="143" y="296"/>
                  </a:lnTo>
                  <a:lnTo>
                    <a:pt x="156" y="311"/>
                  </a:lnTo>
                  <a:lnTo>
                    <a:pt x="164" y="326"/>
                  </a:lnTo>
                  <a:lnTo>
                    <a:pt x="166" y="338"/>
                  </a:lnTo>
                  <a:lnTo>
                    <a:pt x="166" y="343"/>
                  </a:lnTo>
                  <a:lnTo>
                    <a:pt x="164" y="349"/>
                  </a:lnTo>
                  <a:lnTo>
                    <a:pt x="162" y="355"/>
                  </a:lnTo>
                  <a:lnTo>
                    <a:pt x="158" y="359"/>
                  </a:lnTo>
                  <a:lnTo>
                    <a:pt x="147" y="366"/>
                  </a:lnTo>
                  <a:lnTo>
                    <a:pt x="131" y="370"/>
                  </a:lnTo>
                  <a:lnTo>
                    <a:pt x="112" y="372"/>
                  </a:lnTo>
                  <a:lnTo>
                    <a:pt x="112" y="372"/>
                  </a:lnTo>
                  <a:lnTo>
                    <a:pt x="1" y="372"/>
                  </a:lnTo>
                  <a:lnTo>
                    <a:pt x="1" y="372"/>
                  </a:lnTo>
                  <a:lnTo>
                    <a:pt x="0" y="372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0" y="479"/>
                  </a:lnTo>
                  <a:lnTo>
                    <a:pt x="0" y="479"/>
                  </a:lnTo>
                  <a:lnTo>
                    <a:pt x="0" y="584"/>
                  </a:lnTo>
                  <a:lnTo>
                    <a:pt x="0" y="584"/>
                  </a:lnTo>
                  <a:lnTo>
                    <a:pt x="0" y="586"/>
                  </a:lnTo>
                  <a:lnTo>
                    <a:pt x="1" y="588"/>
                  </a:lnTo>
                  <a:lnTo>
                    <a:pt x="1" y="588"/>
                  </a:lnTo>
                  <a:lnTo>
                    <a:pt x="112" y="588"/>
                  </a:lnTo>
                  <a:lnTo>
                    <a:pt x="112" y="588"/>
                  </a:lnTo>
                  <a:lnTo>
                    <a:pt x="131" y="588"/>
                  </a:lnTo>
                  <a:lnTo>
                    <a:pt x="147" y="594"/>
                  </a:lnTo>
                  <a:lnTo>
                    <a:pt x="158" y="599"/>
                  </a:lnTo>
                  <a:lnTo>
                    <a:pt x="162" y="605"/>
                  </a:lnTo>
                  <a:lnTo>
                    <a:pt x="164" y="609"/>
                  </a:lnTo>
                  <a:lnTo>
                    <a:pt x="166" y="615"/>
                  </a:lnTo>
                  <a:lnTo>
                    <a:pt x="166" y="620"/>
                  </a:lnTo>
                  <a:lnTo>
                    <a:pt x="164" y="634"/>
                  </a:lnTo>
                  <a:lnTo>
                    <a:pt x="156" y="647"/>
                  </a:lnTo>
                  <a:lnTo>
                    <a:pt x="143" y="662"/>
                  </a:lnTo>
                  <a:lnTo>
                    <a:pt x="143" y="662"/>
                  </a:lnTo>
                  <a:lnTo>
                    <a:pt x="66" y="739"/>
                  </a:lnTo>
                  <a:lnTo>
                    <a:pt x="66" y="739"/>
                  </a:lnTo>
                  <a:lnTo>
                    <a:pt x="64" y="742"/>
                  </a:lnTo>
                  <a:lnTo>
                    <a:pt x="66" y="744"/>
                  </a:lnTo>
                  <a:lnTo>
                    <a:pt x="66" y="744"/>
                  </a:lnTo>
                  <a:lnTo>
                    <a:pt x="139" y="819"/>
                  </a:lnTo>
                  <a:lnTo>
                    <a:pt x="139" y="819"/>
                  </a:lnTo>
                  <a:lnTo>
                    <a:pt x="213" y="891"/>
                  </a:lnTo>
                  <a:lnTo>
                    <a:pt x="213" y="891"/>
                  </a:lnTo>
                  <a:lnTo>
                    <a:pt x="215" y="893"/>
                  </a:lnTo>
                  <a:lnTo>
                    <a:pt x="217" y="891"/>
                  </a:lnTo>
                  <a:lnTo>
                    <a:pt x="217" y="891"/>
                  </a:lnTo>
                  <a:lnTo>
                    <a:pt x="296" y="815"/>
                  </a:lnTo>
                  <a:lnTo>
                    <a:pt x="296" y="815"/>
                  </a:lnTo>
                  <a:lnTo>
                    <a:pt x="311" y="802"/>
                  </a:lnTo>
                  <a:lnTo>
                    <a:pt x="324" y="794"/>
                  </a:lnTo>
                  <a:lnTo>
                    <a:pt x="338" y="790"/>
                  </a:lnTo>
                  <a:lnTo>
                    <a:pt x="343" y="790"/>
                  </a:lnTo>
                  <a:lnTo>
                    <a:pt x="349" y="792"/>
                  </a:lnTo>
                  <a:lnTo>
                    <a:pt x="353" y="796"/>
                  </a:lnTo>
                  <a:lnTo>
                    <a:pt x="357" y="800"/>
                  </a:lnTo>
                  <a:lnTo>
                    <a:pt x="364" y="809"/>
                  </a:lnTo>
                  <a:lnTo>
                    <a:pt x="368" y="826"/>
                  </a:lnTo>
                  <a:lnTo>
                    <a:pt x="370" y="846"/>
                  </a:lnTo>
                  <a:lnTo>
                    <a:pt x="370" y="846"/>
                  </a:lnTo>
                  <a:lnTo>
                    <a:pt x="370" y="954"/>
                  </a:lnTo>
                  <a:lnTo>
                    <a:pt x="370" y="954"/>
                  </a:lnTo>
                  <a:lnTo>
                    <a:pt x="372" y="956"/>
                  </a:lnTo>
                  <a:lnTo>
                    <a:pt x="374" y="958"/>
                  </a:lnTo>
                  <a:lnTo>
                    <a:pt x="374" y="958"/>
                  </a:lnTo>
                  <a:lnTo>
                    <a:pt x="479" y="958"/>
                  </a:lnTo>
                  <a:lnTo>
                    <a:pt x="479" y="958"/>
                  </a:lnTo>
                  <a:lnTo>
                    <a:pt x="582" y="958"/>
                  </a:lnTo>
                  <a:lnTo>
                    <a:pt x="582" y="958"/>
                  </a:lnTo>
                  <a:lnTo>
                    <a:pt x="584" y="956"/>
                  </a:lnTo>
                  <a:lnTo>
                    <a:pt x="586" y="954"/>
                  </a:lnTo>
                  <a:lnTo>
                    <a:pt x="586" y="954"/>
                  </a:lnTo>
                  <a:lnTo>
                    <a:pt x="586" y="846"/>
                  </a:lnTo>
                  <a:lnTo>
                    <a:pt x="586" y="846"/>
                  </a:lnTo>
                  <a:lnTo>
                    <a:pt x="588" y="826"/>
                  </a:lnTo>
                  <a:lnTo>
                    <a:pt x="592" y="809"/>
                  </a:lnTo>
                  <a:lnTo>
                    <a:pt x="599" y="800"/>
                  </a:lnTo>
                  <a:lnTo>
                    <a:pt x="603" y="796"/>
                  </a:lnTo>
                  <a:lnTo>
                    <a:pt x="609" y="792"/>
                  </a:lnTo>
                  <a:lnTo>
                    <a:pt x="613" y="790"/>
                  </a:lnTo>
                  <a:lnTo>
                    <a:pt x="618" y="790"/>
                  </a:lnTo>
                  <a:lnTo>
                    <a:pt x="632" y="794"/>
                  </a:lnTo>
                  <a:lnTo>
                    <a:pt x="645" y="802"/>
                  </a:lnTo>
                  <a:lnTo>
                    <a:pt x="660" y="815"/>
                  </a:lnTo>
                  <a:lnTo>
                    <a:pt x="660" y="815"/>
                  </a:lnTo>
                  <a:lnTo>
                    <a:pt x="739" y="891"/>
                  </a:lnTo>
                  <a:lnTo>
                    <a:pt x="739" y="891"/>
                  </a:lnTo>
                  <a:lnTo>
                    <a:pt x="740" y="893"/>
                  </a:lnTo>
                  <a:lnTo>
                    <a:pt x="742" y="891"/>
                  </a:lnTo>
                  <a:lnTo>
                    <a:pt x="742" y="891"/>
                  </a:lnTo>
                  <a:lnTo>
                    <a:pt x="817" y="819"/>
                  </a:lnTo>
                  <a:lnTo>
                    <a:pt x="817" y="819"/>
                  </a:lnTo>
                  <a:lnTo>
                    <a:pt x="891" y="744"/>
                  </a:lnTo>
                  <a:lnTo>
                    <a:pt x="891" y="744"/>
                  </a:lnTo>
                  <a:lnTo>
                    <a:pt x="891" y="742"/>
                  </a:lnTo>
                  <a:lnTo>
                    <a:pt x="891" y="739"/>
                  </a:lnTo>
                  <a:lnTo>
                    <a:pt x="891" y="739"/>
                  </a:lnTo>
                  <a:lnTo>
                    <a:pt x="813" y="662"/>
                  </a:lnTo>
                  <a:lnTo>
                    <a:pt x="813" y="662"/>
                  </a:lnTo>
                  <a:lnTo>
                    <a:pt x="800" y="647"/>
                  </a:lnTo>
                  <a:lnTo>
                    <a:pt x="792" y="634"/>
                  </a:lnTo>
                  <a:lnTo>
                    <a:pt x="790" y="620"/>
                  </a:lnTo>
                  <a:lnTo>
                    <a:pt x="790" y="615"/>
                  </a:lnTo>
                  <a:lnTo>
                    <a:pt x="792" y="609"/>
                  </a:lnTo>
                  <a:lnTo>
                    <a:pt x="794" y="605"/>
                  </a:lnTo>
                  <a:lnTo>
                    <a:pt x="798" y="599"/>
                  </a:lnTo>
                  <a:lnTo>
                    <a:pt x="809" y="594"/>
                  </a:lnTo>
                  <a:lnTo>
                    <a:pt x="824" y="588"/>
                  </a:lnTo>
                  <a:lnTo>
                    <a:pt x="844" y="588"/>
                  </a:lnTo>
                  <a:lnTo>
                    <a:pt x="844" y="588"/>
                  </a:lnTo>
                  <a:lnTo>
                    <a:pt x="954" y="588"/>
                  </a:lnTo>
                  <a:lnTo>
                    <a:pt x="954" y="588"/>
                  </a:lnTo>
                  <a:lnTo>
                    <a:pt x="956" y="586"/>
                  </a:lnTo>
                  <a:lnTo>
                    <a:pt x="956" y="584"/>
                  </a:lnTo>
                  <a:lnTo>
                    <a:pt x="956" y="584"/>
                  </a:lnTo>
                  <a:lnTo>
                    <a:pt x="956" y="479"/>
                  </a:lnTo>
                  <a:lnTo>
                    <a:pt x="956" y="479"/>
                  </a:lnTo>
                  <a:lnTo>
                    <a:pt x="956" y="374"/>
                  </a:lnTo>
                  <a:lnTo>
                    <a:pt x="956" y="374"/>
                  </a:lnTo>
                  <a:lnTo>
                    <a:pt x="956" y="372"/>
                  </a:lnTo>
                  <a:lnTo>
                    <a:pt x="954" y="372"/>
                  </a:lnTo>
                  <a:lnTo>
                    <a:pt x="954" y="372"/>
                  </a:lnTo>
                  <a:close/>
                  <a:moveTo>
                    <a:pt x="485" y="637"/>
                  </a:moveTo>
                  <a:lnTo>
                    <a:pt x="485" y="637"/>
                  </a:lnTo>
                  <a:lnTo>
                    <a:pt x="469" y="636"/>
                  </a:lnTo>
                  <a:lnTo>
                    <a:pt x="452" y="634"/>
                  </a:lnTo>
                  <a:lnTo>
                    <a:pt x="437" y="630"/>
                  </a:lnTo>
                  <a:lnTo>
                    <a:pt x="423" y="624"/>
                  </a:lnTo>
                  <a:lnTo>
                    <a:pt x="408" y="616"/>
                  </a:lnTo>
                  <a:lnTo>
                    <a:pt x="395" y="609"/>
                  </a:lnTo>
                  <a:lnTo>
                    <a:pt x="383" y="599"/>
                  </a:lnTo>
                  <a:lnTo>
                    <a:pt x="372" y="590"/>
                  </a:lnTo>
                  <a:lnTo>
                    <a:pt x="360" y="578"/>
                  </a:lnTo>
                  <a:lnTo>
                    <a:pt x="351" y="565"/>
                  </a:lnTo>
                  <a:lnTo>
                    <a:pt x="343" y="553"/>
                  </a:lnTo>
                  <a:lnTo>
                    <a:pt x="338" y="538"/>
                  </a:lnTo>
                  <a:lnTo>
                    <a:pt x="332" y="523"/>
                  </a:lnTo>
                  <a:lnTo>
                    <a:pt x="328" y="508"/>
                  </a:lnTo>
                  <a:lnTo>
                    <a:pt x="326" y="492"/>
                  </a:lnTo>
                  <a:lnTo>
                    <a:pt x="324" y="475"/>
                  </a:lnTo>
                  <a:lnTo>
                    <a:pt x="324" y="475"/>
                  </a:lnTo>
                  <a:lnTo>
                    <a:pt x="326" y="460"/>
                  </a:lnTo>
                  <a:lnTo>
                    <a:pt x="328" y="443"/>
                  </a:lnTo>
                  <a:lnTo>
                    <a:pt x="332" y="427"/>
                  </a:lnTo>
                  <a:lnTo>
                    <a:pt x="338" y="414"/>
                  </a:lnTo>
                  <a:lnTo>
                    <a:pt x="343" y="399"/>
                  </a:lnTo>
                  <a:lnTo>
                    <a:pt x="351" y="385"/>
                  </a:lnTo>
                  <a:lnTo>
                    <a:pt x="360" y="374"/>
                  </a:lnTo>
                  <a:lnTo>
                    <a:pt x="372" y="362"/>
                  </a:lnTo>
                  <a:lnTo>
                    <a:pt x="383" y="351"/>
                  </a:lnTo>
                  <a:lnTo>
                    <a:pt x="395" y="343"/>
                  </a:lnTo>
                  <a:lnTo>
                    <a:pt x="408" y="334"/>
                  </a:lnTo>
                  <a:lnTo>
                    <a:pt x="423" y="328"/>
                  </a:lnTo>
                  <a:lnTo>
                    <a:pt x="437" y="322"/>
                  </a:lnTo>
                  <a:lnTo>
                    <a:pt x="452" y="319"/>
                  </a:lnTo>
                  <a:lnTo>
                    <a:pt x="469" y="317"/>
                  </a:lnTo>
                  <a:lnTo>
                    <a:pt x="485" y="315"/>
                  </a:lnTo>
                  <a:lnTo>
                    <a:pt x="485" y="315"/>
                  </a:lnTo>
                  <a:lnTo>
                    <a:pt x="502" y="317"/>
                  </a:lnTo>
                  <a:lnTo>
                    <a:pt x="517" y="319"/>
                  </a:lnTo>
                  <a:lnTo>
                    <a:pt x="532" y="322"/>
                  </a:lnTo>
                  <a:lnTo>
                    <a:pt x="548" y="328"/>
                  </a:lnTo>
                  <a:lnTo>
                    <a:pt x="561" y="334"/>
                  </a:lnTo>
                  <a:lnTo>
                    <a:pt x="574" y="343"/>
                  </a:lnTo>
                  <a:lnTo>
                    <a:pt x="588" y="351"/>
                  </a:lnTo>
                  <a:lnTo>
                    <a:pt x="599" y="362"/>
                  </a:lnTo>
                  <a:lnTo>
                    <a:pt x="609" y="374"/>
                  </a:lnTo>
                  <a:lnTo>
                    <a:pt x="618" y="385"/>
                  </a:lnTo>
                  <a:lnTo>
                    <a:pt x="626" y="399"/>
                  </a:lnTo>
                  <a:lnTo>
                    <a:pt x="634" y="414"/>
                  </a:lnTo>
                  <a:lnTo>
                    <a:pt x="639" y="427"/>
                  </a:lnTo>
                  <a:lnTo>
                    <a:pt x="643" y="443"/>
                  </a:lnTo>
                  <a:lnTo>
                    <a:pt x="645" y="460"/>
                  </a:lnTo>
                  <a:lnTo>
                    <a:pt x="647" y="475"/>
                  </a:lnTo>
                  <a:lnTo>
                    <a:pt x="647" y="475"/>
                  </a:lnTo>
                  <a:lnTo>
                    <a:pt x="645" y="492"/>
                  </a:lnTo>
                  <a:lnTo>
                    <a:pt x="643" y="508"/>
                  </a:lnTo>
                  <a:lnTo>
                    <a:pt x="639" y="523"/>
                  </a:lnTo>
                  <a:lnTo>
                    <a:pt x="634" y="538"/>
                  </a:lnTo>
                  <a:lnTo>
                    <a:pt x="626" y="553"/>
                  </a:lnTo>
                  <a:lnTo>
                    <a:pt x="618" y="565"/>
                  </a:lnTo>
                  <a:lnTo>
                    <a:pt x="609" y="578"/>
                  </a:lnTo>
                  <a:lnTo>
                    <a:pt x="599" y="590"/>
                  </a:lnTo>
                  <a:lnTo>
                    <a:pt x="588" y="599"/>
                  </a:lnTo>
                  <a:lnTo>
                    <a:pt x="574" y="609"/>
                  </a:lnTo>
                  <a:lnTo>
                    <a:pt x="561" y="616"/>
                  </a:lnTo>
                  <a:lnTo>
                    <a:pt x="548" y="624"/>
                  </a:lnTo>
                  <a:lnTo>
                    <a:pt x="532" y="630"/>
                  </a:lnTo>
                  <a:lnTo>
                    <a:pt x="517" y="634"/>
                  </a:lnTo>
                  <a:lnTo>
                    <a:pt x="502" y="636"/>
                  </a:lnTo>
                  <a:lnTo>
                    <a:pt x="485" y="637"/>
                  </a:lnTo>
                  <a:lnTo>
                    <a:pt x="485" y="637"/>
                  </a:lnTo>
                  <a:close/>
                </a:path>
              </a:pathLst>
            </a:custGeom>
            <a:solidFill>
              <a:srgbClr val="54B94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2002427" y="2958769"/>
              <a:ext cx="639679" cy="471402"/>
            </a:xfrm>
            <a:custGeom>
              <a:avLst/>
              <a:gdLst>
                <a:gd name="T0" fmla="*/ 7 w 574"/>
                <a:gd name="T1" fmla="*/ 260 h 423"/>
                <a:gd name="T2" fmla="*/ 7 w 574"/>
                <a:gd name="T3" fmla="*/ 260 h 423"/>
                <a:gd name="T4" fmla="*/ 4 w 574"/>
                <a:gd name="T5" fmla="*/ 256 h 423"/>
                <a:gd name="T6" fmla="*/ 1 w 574"/>
                <a:gd name="T7" fmla="*/ 252 h 423"/>
                <a:gd name="T8" fmla="*/ 1 w 574"/>
                <a:gd name="T9" fmla="*/ 248 h 423"/>
                <a:gd name="T10" fmla="*/ 0 w 574"/>
                <a:gd name="T11" fmla="*/ 244 h 423"/>
                <a:gd name="T12" fmla="*/ 1 w 574"/>
                <a:gd name="T13" fmla="*/ 239 h 423"/>
                <a:gd name="T14" fmla="*/ 3 w 574"/>
                <a:gd name="T15" fmla="*/ 235 h 423"/>
                <a:gd name="T16" fmla="*/ 4 w 574"/>
                <a:gd name="T17" fmla="*/ 231 h 423"/>
                <a:gd name="T18" fmla="*/ 7 w 574"/>
                <a:gd name="T19" fmla="*/ 228 h 423"/>
                <a:gd name="T20" fmla="*/ 64 w 574"/>
                <a:gd name="T21" fmla="*/ 171 h 423"/>
                <a:gd name="T22" fmla="*/ 64 w 574"/>
                <a:gd name="T23" fmla="*/ 171 h 423"/>
                <a:gd name="T24" fmla="*/ 68 w 574"/>
                <a:gd name="T25" fmla="*/ 167 h 423"/>
                <a:gd name="T26" fmla="*/ 72 w 574"/>
                <a:gd name="T27" fmla="*/ 165 h 423"/>
                <a:gd name="T28" fmla="*/ 76 w 574"/>
                <a:gd name="T29" fmla="*/ 164 h 423"/>
                <a:gd name="T30" fmla="*/ 80 w 574"/>
                <a:gd name="T31" fmla="*/ 164 h 423"/>
                <a:gd name="T32" fmla="*/ 85 w 574"/>
                <a:gd name="T33" fmla="*/ 164 h 423"/>
                <a:gd name="T34" fmla="*/ 89 w 574"/>
                <a:gd name="T35" fmla="*/ 165 h 423"/>
                <a:gd name="T36" fmla="*/ 93 w 574"/>
                <a:gd name="T37" fmla="*/ 167 h 423"/>
                <a:gd name="T38" fmla="*/ 97 w 574"/>
                <a:gd name="T39" fmla="*/ 171 h 423"/>
                <a:gd name="T40" fmla="*/ 190 w 574"/>
                <a:gd name="T41" fmla="*/ 263 h 423"/>
                <a:gd name="T42" fmla="*/ 190 w 574"/>
                <a:gd name="T43" fmla="*/ 263 h 423"/>
                <a:gd name="T44" fmla="*/ 194 w 574"/>
                <a:gd name="T45" fmla="*/ 265 h 423"/>
                <a:gd name="T46" fmla="*/ 198 w 574"/>
                <a:gd name="T47" fmla="*/ 268 h 423"/>
                <a:gd name="T48" fmla="*/ 202 w 574"/>
                <a:gd name="T49" fmla="*/ 269 h 423"/>
                <a:gd name="T50" fmla="*/ 207 w 574"/>
                <a:gd name="T51" fmla="*/ 269 h 423"/>
                <a:gd name="T52" fmla="*/ 211 w 574"/>
                <a:gd name="T53" fmla="*/ 269 h 423"/>
                <a:gd name="T54" fmla="*/ 215 w 574"/>
                <a:gd name="T55" fmla="*/ 268 h 423"/>
                <a:gd name="T56" fmla="*/ 219 w 574"/>
                <a:gd name="T57" fmla="*/ 265 h 423"/>
                <a:gd name="T58" fmla="*/ 223 w 574"/>
                <a:gd name="T59" fmla="*/ 263 h 423"/>
                <a:gd name="T60" fmla="*/ 478 w 574"/>
                <a:gd name="T61" fmla="*/ 6 h 423"/>
                <a:gd name="T62" fmla="*/ 478 w 574"/>
                <a:gd name="T63" fmla="*/ 6 h 423"/>
                <a:gd name="T64" fmla="*/ 482 w 574"/>
                <a:gd name="T65" fmla="*/ 4 h 423"/>
                <a:gd name="T66" fmla="*/ 486 w 574"/>
                <a:gd name="T67" fmla="*/ 2 h 423"/>
                <a:gd name="T68" fmla="*/ 490 w 574"/>
                <a:gd name="T69" fmla="*/ 1 h 423"/>
                <a:gd name="T70" fmla="*/ 494 w 574"/>
                <a:gd name="T71" fmla="*/ 0 h 423"/>
                <a:gd name="T72" fmla="*/ 498 w 574"/>
                <a:gd name="T73" fmla="*/ 1 h 423"/>
                <a:gd name="T74" fmla="*/ 503 w 574"/>
                <a:gd name="T75" fmla="*/ 2 h 423"/>
                <a:gd name="T76" fmla="*/ 507 w 574"/>
                <a:gd name="T77" fmla="*/ 4 h 423"/>
                <a:gd name="T78" fmla="*/ 510 w 574"/>
                <a:gd name="T79" fmla="*/ 6 h 423"/>
                <a:gd name="T80" fmla="*/ 567 w 574"/>
                <a:gd name="T81" fmla="*/ 64 h 423"/>
                <a:gd name="T82" fmla="*/ 567 w 574"/>
                <a:gd name="T83" fmla="*/ 64 h 423"/>
                <a:gd name="T84" fmla="*/ 570 w 574"/>
                <a:gd name="T85" fmla="*/ 68 h 423"/>
                <a:gd name="T86" fmla="*/ 573 w 574"/>
                <a:gd name="T87" fmla="*/ 72 h 423"/>
                <a:gd name="T88" fmla="*/ 574 w 574"/>
                <a:gd name="T89" fmla="*/ 76 h 423"/>
                <a:gd name="T90" fmla="*/ 574 w 574"/>
                <a:gd name="T91" fmla="*/ 80 h 423"/>
                <a:gd name="T92" fmla="*/ 574 w 574"/>
                <a:gd name="T93" fmla="*/ 84 h 423"/>
                <a:gd name="T94" fmla="*/ 573 w 574"/>
                <a:gd name="T95" fmla="*/ 88 h 423"/>
                <a:gd name="T96" fmla="*/ 570 w 574"/>
                <a:gd name="T97" fmla="*/ 92 h 423"/>
                <a:gd name="T98" fmla="*/ 567 w 574"/>
                <a:gd name="T99" fmla="*/ 96 h 423"/>
                <a:gd name="T100" fmla="*/ 258 w 574"/>
                <a:gd name="T101" fmla="*/ 407 h 423"/>
                <a:gd name="T102" fmla="*/ 258 w 574"/>
                <a:gd name="T103" fmla="*/ 407 h 423"/>
                <a:gd name="T104" fmla="*/ 250 w 574"/>
                <a:gd name="T105" fmla="*/ 412 h 423"/>
                <a:gd name="T106" fmla="*/ 240 w 574"/>
                <a:gd name="T107" fmla="*/ 418 h 423"/>
                <a:gd name="T108" fmla="*/ 228 w 574"/>
                <a:gd name="T109" fmla="*/ 422 h 423"/>
                <a:gd name="T110" fmla="*/ 219 w 574"/>
                <a:gd name="T111" fmla="*/ 423 h 423"/>
                <a:gd name="T112" fmla="*/ 192 w 574"/>
                <a:gd name="T113" fmla="*/ 423 h 423"/>
                <a:gd name="T114" fmla="*/ 192 w 574"/>
                <a:gd name="T115" fmla="*/ 423 h 423"/>
                <a:gd name="T116" fmla="*/ 182 w 574"/>
                <a:gd name="T117" fmla="*/ 422 h 423"/>
                <a:gd name="T118" fmla="*/ 171 w 574"/>
                <a:gd name="T119" fmla="*/ 418 h 423"/>
                <a:gd name="T120" fmla="*/ 162 w 574"/>
                <a:gd name="T121" fmla="*/ 412 h 423"/>
                <a:gd name="T122" fmla="*/ 152 w 574"/>
                <a:gd name="T123" fmla="*/ 407 h 423"/>
                <a:gd name="T124" fmla="*/ 7 w 574"/>
                <a:gd name="T125" fmla="*/ 26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4" h="423">
                  <a:moveTo>
                    <a:pt x="7" y="260"/>
                  </a:moveTo>
                  <a:lnTo>
                    <a:pt x="7" y="260"/>
                  </a:lnTo>
                  <a:lnTo>
                    <a:pt x="4" y="256"/>
                  </a:lnTo>
                  <a:lnTo>
                    <a:pt x="1" y="252"/>
                  </a:lnTo>
                  <a:lnTo>
                    <a:pt x="1" y="248"/>
                  </a:lnTo>
                  <a:lnTo>
                    <a:pt x="0" y="244"/>
                  </a:lnTo>
                  <a:lnTo>
                    <a:pt x="1" y="239"/>
                  </a:lnTo>
                  <a:lnTo>
                    <a:pt x="3" y="235"/>
                  </a:lnTo>
                  <a:lnTo>
                    <a:pt x="4" y="231"/>
                  </a:lnTo>
                  <a:lnTo>
                    <a:pt x="7" y="228"/>
                  </a:lnTo>
                  <a:lnTo>
                    <a:pt x="64" y="171"/>
                  </a:lnTo>
                  <a:lnTo>
                    <a:pt x="64" y="171"/>
                  </a:lnTo>
                  <a:lnTo>
                    <a:pt x="68" y="167"/>
                  </a:lnTo>
                  <a:lnTo>
                    <a:pt x="72" y="165"/>
                  </a:lnTo>
                  <a:lnTo>
                    <a:pt x="76" y="164"/>
                  </a:lnTo>
                  <a:lnTo>
                    <a:pt x="80" y="164"/>
                  </a:lnTo>
                  <a:lnTo>
                    <a:pt x="85" y="164"/>
                  </a:lnTo>
                  <a:lnTo>
                    <a:pt x="89" y="165"/>
                  </a:lnTo>
                  <a:lnTo>
                    <a:pt x="93" y="167"/>
                  </a:lnTo>
                  <a:lnTo>
                    <a:pt x="97" y="171"/>
                  </a:lnTo>
                  <a:lnTo>
                    <a:pt x="190" y="263"/>
                  </a:lnTo>
                  <a:lnTo>
                    <a:pt x="190" y="263"/>
                  </a:lnTo>
                  <a:lnTo>
                    <a:pt x="194" y="265"/>
                  </a:lnTo>
                  <a:lnTo>
                    <a:pt x="198" y="268"/>
                  </a:lnTo>
                  <a:lnTo>
                    <a:pt x="202" y="269"/>
                  </a:lnTo>
                  <a:lnTo>
                    <a:pt x="207" y="269"/>
                  </a:lnTo>
                  <a:lnTo>
                    <a:pt x="211" y="269"/>
                  </a:lnTo>
                  <a:lnTo>
                    <a:pt x="215" y="268"/>
                  </a:lnTo>
                  <a:lnTo>
                    <a:pt x="219" y="265"/>
                  </a:lnTo>
                  <a:lnTo>
                    <a:pt x="223" y="263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4"/>
                  </a:lnTo>
                  <a:lnTo>
                    <a:pt x="486" y="2"/>
                  </a:lnTo>
                  <a:lnTo>
                    <a:pt x="490" y="1"/>
                  </a:lnTo>
                  <a:lnTo>
                    <a:pt x="494" y="0"/>
                  </a:lnTo>
                  <a:lnTo>
                    <a:pt x="498" y="1"/>
                  </a:lnTo>
                  <a:lnTo>
                    <a:pt x="503" y="2"/>
                  </a:lnTo>
                  <a:lnTo>
                    <a:pt x="507" y="4"/>
                  </a:lnTo>
                  <a:lnTo>
                    <a:pt x="510" y="6"/>
                  </a:lnTo>
                  <a:lnTo>
                    <a:pt x="567" y="64"/>
                  </a:lnTo>
                  <a:lnTo>
                    <a:pt x="567" y="64"/>
                  </a:lnTo>
                  <a:lnTo>
                    <a:pt x="570" y="68"/>
                  </a:lnTo>
                  <a:lnTo>
                    <a:pt x="573" y="72"/>
                  </a:lnTo>
                  <a:lnTo>
                    <a:pt x="574" y="76"/>
                  </a:lnTo>
                  <a:lnTo>
                    <a:pt x="574" y="80"/>
                  </a:lnTo>
                  <a:lnTo>
                    <a:pt x="574" y="84"/>
                  </a:lnTo>
                  <a:lnTo>
                    <a:pt x="573" y="88"/>
                  </a:lnTo>
                  <a:lnTo>
                    <a:pt x="570" y="92"/>
                  </a:lnTo>
                  <a:lnTo>
                    <a:pt x="567" y="96"/>
                  </a:lnTo>
                  <a:lnTo>
                    <a:pt x="258" y="407"/>
                  </a:lnTo>
                  <a:lnTo>
                    <a:pt x="258" y="407"/>
                  </a:lnTo>
                  <a:lnTo>
                    <a:pt x="250" y="412"/>
                  </a:lnTo>
                  <a:lnTo>
                    <a:pt x="240" y="418"/>
                  </a:lnTo>
                  <a:lnTo>
                    <a:pt x="228" y="422"/>
                  </a:lnTo>
                  <a:lnTo>
                    <a:pt x="219" y="423"/>
                  </a:lnTo>
                  <a:lnTo>
                    <a:pt x="192" y="423"/>
                  </a:lnTo>
                  <a:lnTo>
                    <a:pt x="192" y="423"/>
                  </a:lnTo>
                  <a:lnTo>
                    <a:pt x="182" y="422"/>
                  </a:lnTo>
                  <a:lnTo>
                    <a:pt x="171" y="418"/>
                  </a:lnTo>
                  <a:lnTo>
                    <a:pt x="162" y="412"/>
                  </a:lnTo>
                  <a:lnTo>
                    <a:pt x="152" y="407"/>
                  </a:lnTo>
                  <a:lnTo>
                    <a:pt x="7" y="260"/>
                  </a:lnTo>
                  <a:close/>
                </a:path>
              </a:pathLst>
            </a:custGeom>
            <a:solidFill>
              <a:srgbClr val="54B94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9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Do I Have?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95A4-34BB-4504-9B25-30223802C453}" type="slidenum">
              <a:rPr lang="en-IN" smtClean="0"/>
              <a:pPr/>
              <a:t>9</a:t>
            </a:fld>
            <a:endParaRPr lang="en-IN" dirty="0"/>
          </a:p>
        </p:txBody>
      </p:sp>
      <p:grpSp>
        <p:nvGrpSpPr>
          <p:cNvPr id="24" name="Group 23"/>
          <p:cNvGrpSpPr/>
          <p:nvPr/>
        </p:nvGrpSpPr>
        <p:grpSpPr>
          <a:xfrm>
            <a:off x="2051984" y="1786194"/>
            <a:ext cx="1427330" cy="1421386"/>
            <a:chOff x="1484021" y="4116262"/>
            <a:chExt cx="732810" cy="729758"/>
          </a:xfrm>
          <a:solidFill>
            <a:srgbClr val="54B948"/>
          </a:solidFill>
        </p:grpSpPr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484021" y="4116262"/>
              <a:ext cx="552661" cy="549608"/>
            </a:xfrm>
            <a:custGeom>
              <a:avLst/>
              <a:gdLst>
                <a:gd name="T0" fmla="*/ 90 w 724"/>
                <a:gd name="T1" fmla="*/ 526 h 720"/>
                <a:gd name="T2" fmla="*/ 90 w 724"/>
                <a:gd name="T3" fmla="*/ 90 h 720"/>
                <a:gd name="T4" fmla="*/ 634 w 724"/>
                <a:gd name="T5" fmla="*/ 90 h 720"/>
                <a:gd name="T6" fmla="*/ 634 w 724"/>
                <a:gd name="T7" fmla="*/ 155 h 720"/>
                <a:gd name="T8" fmla="*/ 724 w 724"/>
                <a:gd name="T9" fmla="*/ 155 h 720"/>
                <a:gd name="T10" fmla="*/ 724 w 724"/>
                <a:gd name="T11" fmla="*/ 0 h 720"/>
                <a:gd name="T12" fmla="*/ 0 w 724"/>
                <a:gd name="T13" fmla="*/ 0 h 720"/>
                <a:gd name="T14" fmla="*/ 0 w 724"/>
                <a:gd name="T15" fmla="*/ 720 h 720"/>
                <a:gd name="T16" fmla="*/ 156 w 724"/>
                <a:gd name="T17" fmla="*/ 720 h 720"/>
                <a:gd name="T18" fmla="*/ 156 w 724"/>
                <a:gd name="T19" fmla="*/ 526 h 720"/>
                <a:gd name="T20" fmla="*/ 90 w 724"/>
                <a:gd name="T21" fmla="*/ 526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4" h="720">
                  <a:moveTo>
                    <a:pt x="90" y="526"/>
                  </a:moveTo>
                  <a:lnTo>
                    <a:pt x="90" y="90"/>
                  </a:lnTo>
                  <a:lnTo>
                    <a:pt x="634" y="90"/>
                  </a:lnTo>
                  <a:lnTo>
                    <a:pt x="634" y="155"/>
                  </a:lnTo>
                  <a:lnTo>
                    <a:pt x="724" y="155"/>
                  </a:lnTo>
                  <a:lnTo>
                    <a:pt x="724" y="0"/>
                  </a:lnTo>
                  <a:lnTo>
                    <a:pt x="0" y="0"/>
                  </a:lnTo>
                  <a:lnTo>
                    <a:pt x="0" y="720"/>
                  </a:lnTo>
                  <a:lnTo>
                    <a:pt x="156" y="720"/>
                  </a:lnTo>
                  <a:lnTo>
                    <a:pt x="156" y="526"/>
                  </a:lnTo>
                  <a:lnTo>
                    <a:pt x="90" y="5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664170" y="4294885"/>
              <a:ext cx="552661" cy="551135"/>
            </a:xfrm>
            <a:custGeom>
              <a:avLst/>
              <a:gdLst>
                <a:gd name="T0" fmla="*/ 724 w 724"/>
                <a:gd name="T1" fmla="*/ 0 h 722"/>
                <a:gd name="T2" fmla="*/ 0 w 724"/>
                <a:gd name="T3" fmla="*/ 0 h 722"/>
                <a:gd name="T4" fmla="*/ 0 w 724"/>
                <a:gd name="T5" fmla="*/ 722 h 722"/>
                <a:gd name="T6" fmla="*/ 724 w 724"/>
                <a:gd name="T7" fmla="*/ 722 h 722"/>
                <a:gd name="T8" fmla="*/ 724 w 724"/>
                <a:gd name="T9" fmla="*/ 0 h 722"/>
                <a:gd name="T10" fmla="*/ 634 w 724"/>
                <a:gd name="T11" fmla="*/ 528 h 722"/>
                <a:gd name="T12" fmla="*/ 90 w 724"/>
                <a:gd name="T13" fmla="*/ 528 h 722"/>
                <a:gd name="T14" fmla="*/ 90 w 724"/>
                <a:gd name="T15" fmla="*/ 90 h 722"/>
                <a:gd name="T16" fmla="*/ 634 w 724"/>
                <a:gd name="T17" fmla="*/ 90 h 722"/>
                <a:gd name="T18" fmla="*/ 634 w 724"/>
                <a:gd name="T19" fmla="*/ 528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4" h="722">
                  <a:moveTo>
                    <a:pt x="724" y="0"/>
                  </a:moveTo>
                  <a:lnTo>
                    <a:pt x="0" y="0"/>
                  </a:lnTo>
                  <a:lnTo>
                    <a:pt x="0" y="722"/>
                  </a:lnTo>
                  <a:lnTo>
                    <a:pt x="724" y="722"/>
                  </a:lnTo>
                  <a:lnTo>
                    <a:pt x="724" y="0"/>
                  </a:lnTo>
                  <a:close/>
                  <a:moveTo>
                    <a:pt x="634" y="528"/>
                  </a:moveTo>
                  <a:lnTo>
                    <a:pt x="90" y="528"/>
                  </a:lnTo>
                  <a:lnTo>
                    <a:pt x="90" y="90"/>
                  </a:lnTo>
                  <a:lnTo>
                    <a:pt x="634" y="90"/>
                  </a:lnTo>
                  <a:lnTo>
                    <a:pt x="634" y="5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051984" y="4030617"/>
            <a:ext cx="1314122" cy="1255370"/>
            <a:chOff x="4071938" y="1243013"/>
            <a:chExt cx="674688" cy="644525"/>
          </a:xfrm>
          <a:solidFill>
            <a:srgbClr val="54B948"/>
          </a:solidFill>
        </p:grpSpPr>
        <p:sp>
          <p:nvSpPr>
            <p:cNvPr id="19" name="Freeform 67"/>
            <p:cNvSpPr>
              <a:spLocks noEditPoints="1"/>
            </p:cNvSpPr>
            <p:nvPr/>
          </p:nvSpPr>
          <p:spPr bwMode="auto">
            <a:xfrm>
              <a:off x="4071938" y="1243013"/>
              <a:ext cx="674688" cy="314325"/>
            </a:xfrm>
            <a:custGeom>
              <a:avLst/>
              <a:gdLst>
                <a:gd name="T0" fmla="*/ 796 w 849"/>
                <a:gd name="T1" fmla="*/ 235 h 396"/>
                <a:gd name="T2" fmla="*/ 622 w 849"/>
                <a:gd name="T3" fmla="*/ 0 h 396"/>
                <a:gd name="T4" fmla="*/ 226 w 849"/>
                <a:gd name="T5" fmla="*/ 0 h 396"/>
                <a:gd name="T6" fmla="*/ 52 w 849"/>
                <a:gd name="T7" fmla="*/ 235 h 396"/>
                <a:gd name="T8" fmla="*/ 0 w 849"/>
                <a:gd name="T9" fmla="*/ 235 h 396"/>
                <a:gd name="T10" fmla="*/ 0 w 849"/>
                <a:gd name="T11" fmla="*/ 396 h 396"/>
                <a:gd name="T12" fmla="*/ 849 w 849"/>
                <a:gd name="T13" fmla="*/ 396 h 396"/>
                <a:gd name="T14" fmla="*/ 849 w 849"/>
                <a:gd name="T15" fmla="*/ 235 h 396"/>
                <a:gd name="T16" fmla="*/ 796 w 849"/>
                <a:gd name="T17" fmla="*/ 235 h 396"/>
                <a:gd name="T18" fmla="*/ 89 w 849"/>
                <a:gd name="T19" fmla="*/ 349 h 396"/>
                <a:gd name="T20" fmla="*/ 50 w 849"/>
                <a:gd name="T21" fmla="*/ 349 h 396"/>
                <a:gd name="T22" fmla="*/ 50 w 849"/>
                <a:gd name="T23" fmla="*/ 284 h 396"/>
                <a:gd name="T24" fmla="*/ 89 w 849"/>
                <a:gd name="T25" fmla="*/ 284 h 396"/>
                <a:gd name="T26" fmla="*/ 89 w 849"/>
                <a:gd name="T27" fmla="*/ 349 h 396"/>
                <a:gd name="T28" fmla="*/ 160 w 849"/>
                <a:gd name="T29" fmla="*/ 349 h 396"/>
                <a:gd name="T30" fmla="*/ 121 w 849"/>
                <a:gd name="T31" fmla="*/ 349 h 396"/>
                <a:gd name="T32" fmla="*/ 121 w 849"/>
                <a:gd name="T33" fmla="*/ 284 h 396"/>
                <a:gd name="T34" fmla="*/ 160 w 849"/>
                <a:gd name="T35" fmla="*/ 284 h 396"/>
                <a:gd name="T36" fmla="*/ 160 w 849"/>
                <a:gd name="T37" fmla="*/ 349 h 396"/>
                <a:gd name="T38" fmla="*/ 232 w 849"/>
                <a:gd name="T39" fmla="*/ 349 h 396"/>
                <a:gd name="T40" fmla="*/ 192 w 849"/>
                <a:gd name="T41" fmla="*/ 349 h 396"/>
                <a:gd name="T42" fmla="*/ 192 w 849"/>
                <a:gd name="T43" fmla="*/ 284 h 396"/>
                <a:gd name="T44" fmla="*/ 232 w 849"/>
                <a:gd name="T45" fmla="*/ 284 h 396"/>
                <a:gd name="T46" fmla="*/ 232 w 849"/>
                <a:gd name="T47" fmla="*/ 349 h 396"/>
                <a:gd name="T48" fmla="*/ 796 w 849"/>
                <a:gd name="T49" fmla="*/ 336 h 396"/>
                <a:gd name="T50" fmla="*/ 546 w 849"/>
                <a:gd name="T51" fmla="*/ 336 h 396"/>
                <a:gd name="T52" fmla="*/ 546 w 849"/>
                <a:gd name="T53" fmla="*/ 295 h 396"/>
                <a:gd name="T54" fmla="*/ 796 w 849"/>
                <a:gd name="T55" fmla="*/ 295 h 396"/>
                <a:gd name="T56" fmla="*/ 796 w 849"/>
                <a:gd name="T57" fmla="*/ 33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49" h="396">
                  <a:moveTo>
                    <a:pt x="796" y="235"/>
                  </a:moveTo>
                  <a:lnTo>
                    <a:pt x="622" y="0"/>
                  </a:lnTo>
                  <a:lnTo>
                    <a:pt x="226" y="0"/>
                  </a:lnTo>
                  <a:lnTo>
                    <a:pt x="52" y="235"/>
                  </a:lnTo>
                  <a:lnTo>
                    <a:pt x="0" y="235"/>
                  </a:lnTo>
                  <a:lnTo>
                    <a:pt x="0" y="396"/>
                  </a:lnTo>
                  <a:lnTo>
                    <a:pt x="849" y="396"/>
                  </a:lnTo>
                  <a:lnTo>
                    <a:pt x="849" y="235"/>
                  </a:lnTo>
                  <a:lnTo>
                    <a:pt x="796" y="235"/>
                  </a:lnTo>
                  <a:close/>
                  <a:moveTo>
                    <a:pt x="89" y="349"/>
                  </a:moveTo>
                  <a:lnTo>
                    <a:pt x="50" y="349"/>
                  </a:lnTo>
                  <a:lnTo>
                    <a:pt x="50" y="284"/>
                  </a:lnTo>
                  <a:lnTo>
                    <a:pt x="89" y="284"/>
                  </a:lnTo>
                  <a:lnTo>
                    <a:pt x="89" y="349"/>
                  </a:lnTo>
                  <a:close/>
                  <a:moveTo>
                    <a:pt x="160" y="349"/>
                  </a:moveTo>
                  <a:lnTo>
                    <a:pt x="121" y="349"/>
                  </a:lnTo>
                  <a:lnTo>
                    <a:pt x="121" y="284"/>
                  </a:lnTo>
                  <a:lnTo>
                    <a:pt x="160" y="284"/>
                  </a:lnTo>
                  <a:lnTo>
                    <a:pt x="160" y="349"/>
                  </a:lnTo>
                  <a:close/>
                  <a:moveTo>
                    <a:pt x="232" y="349"/>
                  </a:moveTo>
                  <a:lnTo>
                    <a:pt x="192" y="349"/>
                  </a:lnTo>
                  <a:lnTo>
                    <a:pt x="192" y="284"/>
                  </a:lnTo>
                  <a:lnTo>
                    <a:pt x="232" y="284"/>
                  </a:lnTo>
                  <a:lnTo>
                    <a:pt x="232" y="349"/>
                  </a:lnTo>
                  <a:close/>
                  <a:moveTo>
                    <a:pt x="796" y="336"/>
                  </a:moveTo>
                  <a:lnTo>
                    <a:pt x="546" y="336"/>
                  </a:lnTo>
                  <a:lnTo>
                    <a:pt x="546" y="295"/>
                  </a:lnTo>
                  <a:lnTo>
                    <a:pt x="796" y="295"/>
                  </a:lnTo>
                  <a:lnTo>
                    <a:pt x="796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8"/>
            <p:cNvSpPr>
              <a:spLocks noEditPoints="1"/>
            </p:cNvSpPr>
            <p:nvPr/>
          </p:nvSpPr>
          <p:spPr bwMode="auto">
            <a:xfrm>
              <a:off x="4071938" y="1593850"/>
              <a:ext cx="674688" cy="128588"/>
            </a:xfrm>
            <a:custGeom>
              <a:avLst/>
              <a:gdLst>
                <a:gd name="T0" fmla="*/ 52 w 849"/>
                <a:gd name="T1" fmla="*/ 0 h 161"/>
                <a:gd name="T2" fmla="*/ 0 w 849"/>
                <a:gd name="T3" fmla="*/ 0 h 161"/>
                <a:gd name="T4" fmla="*/ 0 w 849"/>
                <a:gd name="T5" fmla="*/ 161 h 161"/>
                <a:gd name="T6" fmla="*/ 849 w 849"/>
                <a:gd name="T7" fmla="*/ 161 h 161"/>
                <a:gd name="T8" fmla="*/ 849 w 849"/>
                <a:gd name="T9" fmla="*/ 0 h 161"/>
                <a:gd name="T10" fmla="*/ 796 w 849"/>
                <a:gd name="T11" fmla="*/ 0 h 161"/>
                <a:gd name="T12" fmla="*/ 52 w 849"/>
                <a:gd name="T13" fmla="*/ 0 h 161"/>
                <a:gd name="T14" fmla="*/ 89 w 849"/>
                <a:gd name="T15" fmla="*/ 114 h 161"/>
                <a:gd name="T16" fmla="*/ 50 w 849"/>
                <a:gd name="T17" fmla="*/ 114 h 161"/>
                <a:gd name="T18" fmla="*/ 50 w 849"/>
                <a:gd name="T19" fmla="*/ 49 h 161"/>
                <a:gd name="T20" fmla="*/ 89 w 849"/>
                <a:gd name="T21" fmla="*/ 49 h 161"/>
                <a:gd name="T22" fmla="*/ 89 w 849"/>
                <a:gd name="T23" fmla="*/ 114 h 161"/>
                <a:gd name="T24" fmla="*/ 160 w 849"/>
                <a:gd name="T25" fmla="*/ 114 h 161"/>
                <a:gd name="T26" fmla="*/ 121 w 849"/>
                <a:gd name="T27" fmla="*/ 114 h 161"/>
                <a:gd name="T28" fmla="*/ 121 w 849"/>
                <a:gd name="T29" fmla="*/ 49 h 161"/>
                <a:gd name="T30" fmla="*/ 160 w 849"/>
                <a:gd name="T31" fmla="*/ 49 h 161"/>
                <a:gd name="T32" fmla="*/ 160 w 849"/>
                <a:gd name="T33" fmla="*/ 114 h 161"/>
                <a:gd name="T34" fmla="*/ 232 w 849"/>
                <a:gd name="T35" fmla="*/ 114 h 161"/>
                <a:gd name="T36" fmla="*/ 192 w 849"/>
                <a:gd name="T37" fmla="*/ 114 h 161"/>
                <a:gd name="T38" fmla="*/ 192 w 849"/>
                <a:gd name="T39" fmla="*/ 49 h 161"/>
                <a:gd name="T40" fmla="*/ 232 w 849"/>
                <a:gd name="T41" fmla="*/ 49 h 161"/>
                <a:gd name="T42" fmla="*/ 232 w 849"/>
                <a:gd name="T43" fmla="*/ 114 h 161"/>
                <a:gd name="T44" fmla="*/ 796 w 849"/>
                <a:gd name="T45" fmla="*/ 101 h 161"/>
                <a:gd name="T46" fmla="*/ 546 w 849"/>
                <a:gd name="T47" fmla="*/ 101 h 161"/>
                <a:gd name="T48" fmla="*/ 546 w 849"/>
                <a:gd name="T49" fmla="*/ 60 h 161"/>
                <a:gd name="T50" fmla="*/ 796 w 849"/>
                <a:gd name="T51" fmla="*/ 60 h 161"/>
                <a:gd name="T52" fmla="*/ 796 w 849"/>
                <a:gd name="T53" fmla="*/ 10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9" h="161">
                  <a:moveTo>
                    <a:pt x="52" y="0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849" y="161"/>
                  </a:lnTo>
                  <a:lnTo>
                    <a:pt x="849" y="0"/>
                  </a:lnTo>
                  <a:lnTo>
                    <a:pt x="796" y="0"/>
                  </a:lnTo>
                  <a:lnTo>
                    <a:pt x="52" y="0"/>
                  </a:lnTo>
                  <a:close/>
                  <a:moveTo>
                    <a:pt x="89" y="114"/>
                  </a:moveTo>
                  <a:lnTo>
                    <a:pt x="50" y="114"/>
                  </a:lnTo>
                  <a:lnTo>
                    <a:pt x="50" y="49"/>
                  </a:lnTo>
                  <a:lnTo>
                    <a:pt x="89" y="49"/>
                  </a:lnTo>
                  <a:lnTo>
                    <a:pt x="89" y="114"/>
                  </a:lnTo>
                  <a:close/>
                  <a:moveTo>
                    <a:pt x="160" y="114"/>
                  </a:moveTo>
                  <a:lnTo>
                    <a:pt x="121" y="114"/>
                  </a:lnTo>
                  <a:lnTo>
                    <a:pt x="121" y="49"/>
                  </a:lnTo>
                  <a:lnTo>
                    <a:pt x="160" y="49"/>
                  </a:lnTo>
                  <a:lnTo>
                    <a:pt x="160" y="114"/>
                  </a:lnTo>
                  <a:close/>
                  <a:moveTo>
                    <a:pt x="232" y="114"/>
                  </a:moveTo>
                  <a:lnTo>
                    <a:pt x="192" y="114"/>
                  </a:lnTo>
                  <a:lnTo>
                    <a:pt x="192" y="49"/>
                  </a:lnTo>
                  <a:lnTo>
                    <a:pt x="232" y="49"/>
                  </a:lnTo>
                  <a:lnTo>
                    <a:pt x="232" y="114"/>
                  </a:lnTo>
                  <a:close/>
                  <a:moveTo>
                    <a:pt x="796" y="101"/>
                  </a:moveTo>
                  <a:lnTo>
                    <a:pt x="546" y="101"/>
                  </a:lnTo>
                  <a:lnTo>
                    <a:pt x="546" y="60"/>
                  </a:lnTo>
                  <a:lnTo>
                    <a:pt x="796" y="60"/>
                  </a:lnTo>
                  <a:lnTo>
                    <a:pt x="796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9"/>
            <p:cNvSpPr>
              <a:spLocks noEditPoints="1"/>
            </p:cNvSpPr>
            <p:nvPr/>
          </p:nvSpPr>
          <p:spPr bwMode="auto">
            <a:xfrm>
              <a:off x="4071938" y="1760538"/>
              <a:ext cx="674688" cy="127000"/>
            </a:xfrm>
            <a:custGeom>
              <a:avLst/>
              <a:gdLst>
                <a:gd name="T0" fmla="*/ 52 w 849"/>
                <a:gd name="T1" fmla="*/ 0 h 159"/>
                <a:gd name="T2" fmla="*/ 0 w 849"/>
                <a:gd name="T3" fmla="*/ 0 h 159"/>
                <a:gd name="T4" fmla="*/ 0 w 849"/>
                <a:gd name="T5" fmla="*/ 159 h 159"/>
                <a:gd name="T6" fmla="*/ 849 w 849"/>
                <a:gd name="T7" fmla="*/ 159 h 159"/>
                <a:gd name="T8" fmla="*/ 849 w 849"/>
                <a:gd name="T9" fmla="*/ 0 h 159"/>
                <a:gd name="T10" fmla="*/ 796 w 849"/>
                <a:gd name="T11" fmla="*/ 0 h 159"/>
                <a:gd name="T12" fmla="*/ 52 w 849"/>
                <a:gd name="T13" fmla="*/ 0 h 159"/>
                <a:gd name="T14" fmla="*/ 89 w 849"/>
                <a:gd name="T15" fmla="*/ 113 h 159"/>
                <a:gd name="T16" fmla="*/ 50 w 849"/>
                <a:gd name="T17" fmla="*/ 113 h 159"/>
                <a:gd name="T18" fmla="*/ 50 w 849"/>
                <a:gd name="T19" fmla="*/ 49 h 159"/>
                <a:gd name="T20" fmla="*/ 89 w 849"/>
                <a:gd name="T21" fmla="*/ 49 h 159"/>
                <a:gd name="T22" fmla="*/ 89 w 849"/>
                <a:gd name="T23" fmla="*/ 113 h 159"/>
                <a:gd name="T24" fmla="*/ 160 w 849"/>
                <a:gd name="T25" fmla="*/ 113 h 159"/>
                <a:gd name="T26" fmla="*/ 121 w 849"/>
                <a:gd name="T27" fmla="*/ 113 h 159"/>
                <a:gd name="T28" fmla="*/ 121 w 849"/>
                <a:gd name="T29" fmla="*/ 49 h 159"/>
                <a:gd name="T30" fmla="*/ 160 w 849"/>
                <a:gd name="T31" fmla="*/ 49 h 159"/>
                <a:gd name="T32" fmla="*/ 160 w 849"/>
                <a:gd name="T33" fmla="*/ 113 h 159"/>
                <a:gd name="T34" fmla="*/ 232 w 849"/>
                <a:gd name="T35" fmla="*/ 113 h 159"/>
                <a:gd name="T36" fmla="*/ 192 w 849"/>
                <a:gd name="T37" fmla="*/ 113 h 159"/>
                <a:gd name="T38" fmla="*/ 192 w 849"/>
                <a:gd name="T39" fmla="*/ 49 h 159"/>
                <a:gd name="T40" fmla="*/ 232 w 849"/>
                <a:gd name="T41" fmla="*/ 49 h 159"/>
                <a:gd name="T42" fmla="*/ 232 w 849"/>
                <a:gd name="T43" fmla="*/ 113 h 159"/>
                <a:gd name="T44" fmla="*/ 796 w 849"/>
                <a:gd name="T45" fmla="*/ 101 h 159"/>
                <a:gd name="T46" fmla="*/ 546 w 849"/>
                <a:gd name="T47" fmla="*/ 101 h 159"/>
                <a:gd name="T48" fmla="*/ 546 w 849"/>
                <a:gd name="T49" fmla="*/ 58 h 159"/>
                <a:gd name="T50" fmla="*/ 796 w 849"/>
                <a:gd name="T51" fmla="*/ 58 h 159"/>
                <a:gd name="T52" fmla="*/ 796 w 849"/>
                <a:gd name="T53" fmla="*/ 10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9" h="159">
                  <a:moveTo>
                    <a:pt x="52" y="0"/>
                  </a:moveTo>
                  <a:lnTo>
                    <a:pt x="0" y="0"/>
                  </a:lnTo>
                  <a:lnTo>
                    <a:pt x="0" y="159"/>
                  </a:lnTo>
                  <a:lnTo>
                    <a:pt x="849" y="159"/>
                  </a:lnTo>
                  <a:lnTo>
                    <a:pt x="849" y="0"/>
                  </a:lnTo>
                  <a:lnTo>
                    <a:pt x="796" y="0"/>
                  </a:lnTo>
                  <a:lnTo>
                    <a:pt x="52" y="0"/>
                  </a:lnTo>
                  <a:close/>
                  <a:moveTo>
                    <a:pt x="89" y="113"/>
                  </a:moveTo>
                  <a:lnTo>
                    <a:pt x="50" y="113"/>
                  </a:lnTo>
                  <a:lnTo>
                    <a:pt x="50" y="49"/>
                  </a:lnTo>
                  <a:lnTo>
                    <a:pt x="89" y="49"/>
                  </a:lnTo>
                  <a:lnTo>
                    <a:pt x="89" y="113"/>
                  </a:lnTo>
                  <a:close/>
                  <a:moveTo>
                    <a:pt x="160" y="113"/>
                  </a:moveTo>
                  <a:lnTo>
                    <a:pt x="121" y="113"/>
                  </a:lnTo>
                  <a:lnTo>
                    <a:pt x="121" y="49"/>
                  </a:lnTo>
                  <a:lnTo>
                    <a:pt x="160" y="49"/>
                  </a:lnTo>
                  <a:lnTo>
                    <a:pt x="160" y="113"/>
                  </a:lnTo>
                  <a:close/>
                  <a:moveTo>
                    <a:pt x="232" y="113"/>
                  </a:moveTo>
                  <a:lnTo>
                    <a:pt x="192" y="113"/>
                  </a:lnTo>
                  <a:lnTo>
                    <a:pt x="192" y="49"/>
                  </a:lnTo>
                  <a:lnTo>
                    <a:pt x="232" y="49"/>
                  </a:lnTo>
                  <a:lnTo>
                    <a:pt x="232" y="113"/>
                  </a:lnTo>
                  <a:close/>
                  <a:moveTo>
                    <a:pt x="796" y="101"/>
                  </a:moveTo>
                  <a:lnTo>
                    <a:pt x="546" y="101"/>
                  </a:lnTo>
                  <a:lnTo>
                    <a:pt x="546" y="58"/>
                  </a:lnTo>
                  <a:lnTo>
                    <a:pt x="796" y="58"/>
                  </a:lnTo>
                  <a:lnTo>
                    <a:pt x="796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4238768" y="2399481"/>
            <a:ext cx="4519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solidFill>
                  <a:srgbClr val="666666"/>
                </a:solidFill>
                <a:latin typeface="Helvetica Neue" panose="02000503000000020004" pitchFamily="2"/>
              </a:rPr>
              <a:t>Software </a:t>
            </a:r>
            <a:r>
              <a:rPr lang="en-IN" sz="2400" dirty="0">
                <a:solidFill>
                  <a:srgbClr val="666666"/>
                </a:solidFill>
                <a:latin typeface="Helvetica Neue" panose="02000503000000020004" pitchFamily="2"/>
              </a:rPr>
              <a:t>installed on the server</a:t>
            </a:r>
            <a:endParaRPr lang="en-IN" sz="2400" dirty="0"/>
          </a:p>
        </p:txBody>
      </p:sp>
      <p:sp>
        <p:nvSpPr>
          <p:cNvPr id="23" name="Rectangle 22"/>
          <p:cNvSpPr/>
          <p:nvPr/>
        </p:nvSpPr>
        <p:spPr>
          <a:xfrm>
            <a:off x="4238768" y="4336039"/>
            <a:ext cx="51491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solidFill>
                  <a:srgbClr val="666666"/>
                </a:solidFill>
                <a:latin typeface="Helvetica Neue" panose="02000503000000020004" pitchFamily="2"/>
              </a:rPr>
              <a:t>Hardware </a:t>
            </a:r>
            <a:r>
              <a:rPr lang="en-IN" sz="2400" dirty="0">
                <a:solidFill>
                  <a:srgbClr val="666666"/>
                </a:solidFill>
                <a:latin typeface="Helvetica Neue" panose="02000503000000020004" pitchFamily="2"/>
              </a:rPr>
              <a:t>the OS is running </a:t>
            </a:r>
            <a:r>
              <a:rPr lang="en-IN" sz="2400" dirty="0" smtClean="0">
                <a:solidFill>
                  <a:srgbClr val="666666"/>
                </a:solidFill>
                <a:latin typeface="Helvetica Neue" panose="02000503000000020004" pitchFamily="2"/>
              </a:rPr>
              <a:t>on</a:t>
            </a:r>
          </a:p>
          <a:p>
            <a:r>
              <a:rPr lang="en-IN" sz="1600" dirty="0" smtClean="0">
                <a:solidFill>
                  <a:srgbClr val="666666"/>
                </a:solidFill>
                <a:latin typeface="Helvetica Neue" panose="02000503000000020004" pitchFamily="2"/>
              </a:rPr>
              <a:t>Architecture (mostly x86), drive space, RAM, CPU etc.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662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54B94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</TotalTime>
  <Words>823</Words>
  <Application>Microsoft Office PowerPoint</Application>
  <PresentationFormat>Widescreen</PresentationFormat>
  <Paragraphs>191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Century Gothic</vt:lpstr>
      <vt:lpstr>Helvetica Neue</vt:lpstr>
      <vt:lpstr>Impact</vt:lpstr>
      <vt:lpstr>Segoe UI</vt:lpstr>
      <vt:lpstr>Times New Roman</vt:lpstr>
      <vt:lpstr>Verdana</vt:lpstr>
      <vt:lpstr>Wingdings</vt:lpstr>
      <vt:lpstr>Office Theme</vt:lpstr>
      <vt:lpstr>PowerPoint Presentation</vt:lpstr>
      <vt:lpstr>Who Am I</vt:lpstr>
      <vt:lpstr>Why Are You Still on Server 2003?</vt:lpstr>
      <vt:lpstr>July 14, 2015: The Day</vt:lpstr>
      <vt:lpstr>What about July 15th, 2015?</vt:lpstr>
      <vt:lpstr>Mitigating Vulnerabilities for Server 2003</vt:lpstr>
      <vt:lpstr>4 Phases For Migration</vt:lpstr>
      <vt:lpstr>Inventory</vt:lpstr>
      <vt:lpstr>What Do I Have?</vt:lpstr>
      <vt:lpstr>Build a Checklist</vt:lpstr>
      <vt:lpstr>Line of Business Applications</vt:lpstr>
      <vt:lpstr>Service Performance Considerations</vt:lpstr>
      <vt:lpstr>Tools to Assist In the Inventory Phase</vt:lpstr>
      <vt:lpstr>Assessment</vt:lpstr>
      <vt:lpstr>Deciding on a Migration Target: The Cloud</vt:lpstr>
      <vt:lpstr>Deciding on a Migration Target: Physical vs Virtual</vt:lpstr>
      <vt:lpstr>Deciding on a Migration Target: x86 to x64 Architecture</vt:lpstr>
      <vt:lpstr>The Windows Server 2003 Migration Planning Assistant</vt:lpstr>
      <vt:lpstr>Testing</vt:lpstr>
      <vt:lpstr>Migration</vt:lpstr>
      <vt:lpstr>Backups, Backups, Backups</vt:lpstr>
      <vt:lpstr>Hiring Outside Help</vt:lpstr>
      <vt:lpstr>Tools to Help</vt:lpstr>
      <vt:lpstr>Decommissioning</vt:lpstr>
      <vt:lpstr>Is it Really, Really Not Being Used Anymore?</vt:lpstr>
      <vt:lpstr>Decommissioning Strategies</vt:lpstr>
      <vt:lpstr>Helpful Resources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moreslides</dc:creator>
  <cp:lastModifiedBy>Windows User</cp:lastModifiedBy>
  <cp:revision>36</cp:revision>
  <dcterms:created xsi:type="dcterms:W3CDTF">2015-04-30T12:06:14Z</dcterms:created>
  <dcterms:modified xsi:type="dcterms:W3CDTF">2015-05-07T02:12:39Z</dcterms:modified>
</cp:coreProperties>
</file>