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62" r:id="rId2"/>
    <p:sldId id="260" r:id="rId3"/>
    <p:sldId id="257" r:id="rId4"/>
    <p:sldId id="259"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9"/>
    <p:restoredTop sz="94617"/>
  </p:normalViewPr>
  <p:slideViewPr>
    <p:cSldViewPr snapToGrid="0" snapToObjects="1">
      <p:cViewPr varScale="1">
        <p:scale>
          <a:sx n="94" d="100"/>
          <a:sy n="94" d="100"/>
        </p:scale>
        <p:origin x="116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18766D-F030-BA4D-BD00-8AFFAE792E9A}" type="datetimeFigureOut">
              <a:rPr lang="en-US" smtClean="0"/>
              <a:t>8/13/16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33FE0B-ED0F-3349-A92B-E4D210948489}" type="slidenum">
              <a:rPr lang="en-US" smtClean="0"/>
              <a:t>‹#›</a:t>
            </a:fld>
            <a:endParaRPr lang="en-US"/>
          </a:p>
        </p:txBody>
      </p:sp>
    </p:spTree>
    <p:extLst>
      <p:ext uri="{BB962C8B-B14F-4D97-AF65-F5344CB8AC3E}">
        <p14:creationId xmlns:p14="http://schemas.microsoft.com/office/powerpoint/2010/main" val="318472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You’re a studious one. I know this and you’re probably going to look for other ways to learn more about Pester. And, because of that, you’re going to see a lot more examples of unit testing out there with Pester. We’re not going to cover much unit tests at all but you still need to understand how they relate to the kind of testing we’ll be working with.</a:t>
            </a:r>
          </a:p>
          <a:p>
            <a:endParaRPr lang="en-US" baseline="0" dirty="0" smtClean="0"/>
          </a:p>
          <a:p>
            <a:r>
              <a:rPr lang="en-US" baseline="0" dirty="0" smtClean="0"/>
              <a:t>Unit tests test code execution only. Unit tests don’t actually care if the script created a user, deleted a file or that API you queried actually did what you wanted. They just test that your code executed as you expected.</a:t>
            </a:r>
          </a:p>
          <a:p>
            <a:endParaRPr lang="en-US" baseline="0" dirty="0" smtClean="0"/>
          </a:p>
          <a:p>
            <a:r>
              <a:rPr lang="en-US" baseline="0" dirty="0" smtClean="0"/>
              <a:t>They don’t touch the environment in any way at all. This is where mocking come into play which we’ll cover a little in a minute.</a:t>
            </a:r>
          </a:p>
          <a:p>
            <a:endParaRPr lang="en-US" baseline="0" dirty="0" smtClean="0"/>
          </a:p>
          <a:p>
            <a:r>
              <a:rPr lang="en-US" baseline="0" dirty="0" smtClean="0"/>
              <a:t>They are specific to each language. Since they test actual code, they are going to be different for every language. In our case, we’re using PowerShell with Pester.</a:t>
            </a:r>
          </a:p>
          <a:p>
            <a:endParaRPr lang="en-US" baseline="0" dirty="0" smtClean="0"/>
          </a:p>
          <a:p>
            <a:r>
              <a:rPr lang="en-US" baseline="0" dirty="0" smtClean="0"/>
              <a:t>Finally, they’re lightning fast. Since they don’t have to worry about disk, storage or network latency, they are just executing code on the local CPU and that’s fast.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2</a:t>
            </a:fld>
            <a:endParaRPr lang="en-US"/>
          </a:p>
        </p:txBody>
      </p:sp>
    </p:spTree>
    <p:extLst>
      <p:ext uri="{BB962C8B-B14F-4D97-AF65-F5344CB8AC3E}">
        <p14:creationId xmlns:p14="http://schemas.microsoft.com/office/powerpoint/2010/main" val="1265452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a:t>
            </a:r>
            <a:r>
              <a:rPr lang="en-US" baseline="0" dirty="0" smtClean="0"/>
              <a:t> one of the smallest unit tests you’ll find. I’m executing New-</a:t>
            </a:r>
            <a:r>
              <a:rPr lang="en-US" baseline="0" dirty="0" err="1" smtClean="0"/>
              <a:t>AdUser</a:t>
            </a:r>
            <a:r>
              <a:rPr lang="en-US" baseline="0" dirty="0" smtClean="0"/>
              <a:t> to create an Active Directory user.</a:t>
            </a:r>
          </a:p>
          <a:p>
            <a:endParaRPr lang="en-US" baseline="0" dirty="0" smtClean="0"/>
          </a:p>
          <a:p>
            <a:r>
              <a:rPr lang="en-US" baseline="0" dirty="0" smtClean="0"/>
              <a:t>This is a PowerShell script with a reference to New-</a:t>
            </a:r>
            <a:r>
              <a:rPr lang="en-US" baseline="0" dirty="0" err="1" smtClean="0"/>
              <a:t>AdUser</a:t>
            </a:r>
            <a:r>
              <a:rPr lang="en-US" baseline="0" dirty="0" smtClean="0"/>
              <a:t>. You can see I’m creating a single user and want that user to be in the accounting department.</a:t>
            </a:r>
          </a:p>
          <a:p>
            <a:endParaRPr lang="en-US" baseline="0" dirty="0" smtClean="0"/>
          </a:p>
          <a:p>
            <a:r>
              <a:rPr lang="en-US" baseline="0" dirty="0" smtClean="0"/>
              <a:t>Now, I’ll build the unit test and define what name and </a:t>
            </a:r>
            <a:r>
              <a:rPr lang="en-US" baseline="0" dirty="0" err="1" smtClean="0"/>
              <a:t>dept</a:t>
            </a:r>
            <a:r>
              <a:rPr lang="en-US" baseline="0" dirty="0" smtClean="0"/>
              <a:t> will be passed to New-</a:t>
            </a:r>
            <a:r>
              <a:rPr lang="en-US" baseline="0" dirty="0" err="1" smtClean="0"/>
              <a:t>AdUser</a:t>
            </a:r>
            <a:r>
              <a:rPr lang="en-US" baseline="0" dirty="0" smtClean="0"/>
              <a:t>.  Speaking of New-</a:t>
            </a:r>
            <a:r>
              <a:rPr lang="en-US" baseline="0" dirty="0" err="1" smtClean="0"/>
              <a:t>AdUser</a:t>
            </a:r>
            <a:r>
              <a:rPr lang="is-IS" baseline="0" dirty="0" smtClean="0"/>
              <a:t>…</a:t>
            </a:r>
          </a:p>
          <a:p>
            <a:endParaRPr lang="is-IS" baseline="0" dirty="0" smtClean="0"/>
          </a:p>
          <a:p>
            <a:r>
              <a:rPr lang="is-IS" baseline="0" dirty="0" smtClean="0"/>
              <a:t>...notice that inside of the actual unit test is a reference for New-AdUser. The test is calling the exact same command that’s in our script. You’ll see that this differs for every test we create.</a:t>
            </a:r>
          </a:p>
          <a:p>
            <a:endParaRPr lang="is-IS" baseline="0" dirty="0" smtClean="0"/>
          </a:p>
          <a:p>
            <a:r>
              <a:rPr lang="is-IS" baseline="0" dirty="0" smtClean="0"/>
              <a:t>Let’s now execute our script which contains that New-AdUser reference and check it against our unit test.</a:t>
            </a:r>
          </a:p>
          <a:p>
            <a:endParaRPr lang="is-IS" baseline="0" dirty="0" smtClean="0"/>
          </a:p>
          <a:p>
            <a:r>
              <a:rPr lang="is-IS" baseline="0" dirty="0" smtClean="0"/>
              <a:t>It looks like we did pass the word Accounting to New-AdUser so that passes.  Now let’s check the Name.</a:t>
            </a:r>
          </a:p>
          <a:p>
            <a:endParaRPr lang="is-IS" baseline="0" dirty="0" smtClean="0"/>
          </a:p>
          <a:p>
            <a:r>
              <a:rPr lang="is-IS" baseline="0" dirty="0" smtClean="0"/>
              <a:t>Ouch, it looks like the code did not use the right name parameter so...</a:t>
            </a:r>
          </a:p>
          <a:p>
            <a:endParaRPr lang="is-IS" baseline="0" dirty="0" smtClean="0"/>
          </a:p>
          <a:p>
            <a:r>
              <a:rPr lang="is-IS" baseline="0" dirty="0" smtClean="0"/>
              <a:t>...the entire test fails.</a:t>
            </a:r>
          </a:p>
        </p:txBody>
      </p:sp>
      <p:sp>
        <p:nvSpPr>
          <p:cNvPr id="4" name="Slide Number Placeholder 3"/>
          <p:cNvSpPr>
            <a:spLocks noGrp="1"/>
          </p:cNvSpPr>
          <p:nvPr>
            <p:ph type="sldNum" sz="quarter" idx="10"/>
          </p:nvPr>
        </p:nvSpPr>
        <p:spPr/>
        <p:txBody>
          <a:bodyPr/>
          <a:lstStyle/>
          <a:p>
            <a:fld id="{1112285D-B62D-0345-9A0E-5D91D31CA9B6}" type="slidenum">
              <a:rPr lang="en-US" smtClean="0"/>
              <a:t>3</a:t>
            </a:fld>
            <a:endParaRPr lang="en-US"/>
          </a:p>
        </p:txBody>
      </p:sp>
    </p:spTree>
    <p:extLst>
      <p:ext uri="{BB962C8B-B14F-4D97-AF65-F5344CB8AC3E}">
        <p14:creationId xmlns:p14="http://schemas.microsoft.com/office/powerpoint/2010/main" val="1626606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45D7BB-51F1-7A4E-9202-D1E398AAAC72}" type="datetimeFigureOut">
              <a:rPr lang="en-US" smtClean="0"/>
              <a:t>8/13/16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AD549-0797-834D-9050-CED48B82772D}" type="slidenum">
              <a:rPr lang="en-US" smtClean="0"/>
              <a:t>‹#›</a:t>
            </a:fld>
            <a:endParaRPr lang="en-US"/>
          </a:p>
        </p:txBody>
      </p:sp>
    </p:spTree>
    <p:extLst>
      <p:ext uri="{BB962C8B-B14F-4D97-AF65-F5344CB8AC3E}">
        <p14:creationId xmlns:p14="http://schemas.microsoft.com/office/powerpoint/2010/main" val="326083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45D7BB-51F1-7A4E-9202-D1E398AAAC72}" type="datetimeFigureOut">
              <a:rPr lang="en-US" smtClean="0"/>
              <a:t>8/13/16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AD549-0797-834D-9050-CED48B82772D}" type="slidenum">
              <a:rPr lang="en-US" smtClean="0"/>
              <a:t>‹#›</a:t>
            </a:fld>
            <a:endParaRPr lang="en-US"/>
          </a:p>
        </p:txBody>
      </p:sp>
    </p:spTree>
    <p:extLst>
      <p:ext uri="{BB962C8B-B14F-4D97-AF65-F5344CB8AC3E}">
        <p14:creationId xmlns:p14="http://schemas.microsoft.com/office/powerpoint/2010/main" val="16738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45D7BB-51F1-7A4E-9202-D1E398AAAC72}" type="datetimeFigureOut">
              <a:rPr lang="en-US" smtClean="0"/>
              <a:t>8/13/16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AD549-0797-834D-9050-CED48B82772D}" type="slidenum">
              <a:rPr lang="en-US" smtClean="0"/>
              <a:t>‹#›</a:t>
            </a:fld>
            <a:endParaRPr lang="en-US"/>
          </a:p>
        </p:txBody>
      </p:sp>
    </p:spTree>
    <p:extLst>
      <p:ext uri="{BB962C8B-B14F-4D97-AF65-F5344CB8AC3E}">
        <p14:creationId xmlns:p14="http://schemas.microsoft.com/office/powerpoint/2010/main" val="115009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mo (Optional)">
    <p:spTree>
      <p:nvGrpSpPr>
        <p:cNvPr id="1" name=""/>
        <p:cNvGrpSpPr/>
        <p:nvPr/>
      </p:nvGrpSpPr>
      <p:grpSpPr>
        <a:xfrm>
          <a:off x="0" y="0"/>
          <a:ext cx="0" cy="0"/>
          <a:chOff x="0" y="0"/>
          <a:chExt cx="0" cy="0"/>
        </a:xfrm>
      </p:grpSpPr>
      <p:sp>
        <p:nvSpPr>
          <p:cNvPr id="13" name="Rectangle 12"/>
          <p:cNvSpPr/>
          <p:nvPr userDrawn="1"/>
        </p:nvSpPr>
        <p:spPr>
          <a:xfrm>
            <a:off x="0" y="0"/>
            <a:ext cx="4635500" cy="6858000"/>
          </a:xfrm>
          <a:prstGeom prst="rect">
            <a:avLst/>
          </a:prstGeom>
          <a:solidFill>
            <a:schemeClr val="accent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latin typeface="Gotham Medium" panose="02000604030000020004" pitchFamily="50" charset="0"/>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635500" cy="6858000"/>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4635500" cy="6858000"/>
          </a:xfrm>
          <a:prstGeom prst="rect">
            <a:avLst/>
          </a:prstGeom>
        </p:spPr>
      </p:pic>
      <p:sp>
        <p:nvSpPr>
          <p:cNvPr id="10" name="TextBox 9"/>
          <p:cNvSpPr txBox="1"/>
          <p:nvPr userDrawn="1"/>
        </p:nvSpPr>
        <p:spPr>
          <a:xfrm>
            <a:off x="0" y="2054618"/>
            <a:ext cx="4629149" cy="477054"/>
          </a:xfrm>
          <a:prstGeom prst="rect">
            <a:avLst/>
          </a:prstGeom>
          <a:noFill/>
        </p:spPr>
        <p:txBody>
          <a:bodyPr wrap="square" rtlCol="0">
            <a:spAutoFit/>
          </a:bodyPr>
          <a:lstStyle/>
          <a:p>
            <a:pPr algn="ctr">
              <a:lnSpc>
                <a:spcPts val="3000"/>
              </a:lnSpc>
            </a:pPr>
            <a:r>
              <a:rPr lang="en-US" sz="3600" b="0" i="0" dirty="0" smtClean="0">
                <a:solidFill>
                  <a:schemeClr val="bg1"/>
                </a:solidFill>
                <a:latin typeface="+mj-lt"/>
                <a:ea typeface="Gotham Light" charset="0"/>
                <a:cs typeface="Gotham Light" charset="0"/>
              </a:rPr>
              <a:t>Demo</a:t>
            </a:r>
            <a:endParaRPr lang="en-US" sz="3600" b="0" i="0" dirty="0">
              <a:solidFill>
                <a:schemeClr val="bg1"/>
              </a:solidFill>
              <a:latin typeface="+mj-lt"/>
              <a:ea typeface="Gotham Light" charset="0"/>
              <a:cs typeface="Gotham Light" charset="0"/>
            </a:endParaRPr>
          </a:p>
        </p:txBody>
      </p:sp>
      <p:sp>
        <p:nvSpPr>
          <p:cNvPr id="8" name="Text Placeholder 16"/>
          <p:cNvSpPr>
            <a:spLocks noGrp="1"/>
          </p:cNvSpPr>
          <p:nvPr>
            <p:ph type="body" sz="quarter" idx="12" hasCustomPrompt="1"/>
          </p:nvPr>
        </p:nvSpPr>
        <p:spPr>
          <a:xfrm>
            <a:off x="5181600" y="328230"/>
            <a:ext cx="6463307" cy="5990425"/>
          </a:xfrm>
        </p:spPr>
        <p:txBody>
          <a:bodyPr anchor="ctr"/>
          <a:lstStyle>
            <a:lvl1pPr algn="l">
              <a:lnSpc>
                <a:spcPct val="100000"/>
              </a:lnSpc>
              <a:defRPr sz="2400" baseline="0">
                <a:solidFill>
                  <a:schemeClr val="accent2"/>
                </a:solidFill>
              </a:defRPr>
            </a:lvl1pPr>
            <a:lvl2pPr algn="l">
              <a:defRPr sz="2400" b="0" i="0">
                <a:solidFill>
                  <a:schemeClr val="accent2"/>
                </a:solidFill>
                <a:latin typeface="Gotham Book" panose="02000604040000020004" pitchFamily="50" charset="0"/>
                <a:ea typeface="Gotham Book" panose="02000604040000020004" pitchFamily="50" charset="0"/>
                <a:cs typeface="Gotham Book" panose="02000604040000020004" pitchFamily="50" charset="0"/>
              </a:defRPr>
            </a:lvl2pPr>
            <a:lvl3pPr algn="l">
              <a:defRPr sz="2400" b="0" i="0">
                <a:solidFill>
                  <a:schemeClr val="accent2"/>
                </a:solidFill>
                <a:latin typeface="Gotham Book" panose="02000604040000020004" pitchFamily="50" charset="0"/>
                <a:ea typeface="Gotham Book" panose="02000604040000020004" pitchFamily="50" charset="0"/>
                <a:cs typeface="Gotham Book" panose="02000604040000020004" pitchFamily="50" charset="0"/>
              </a:defRPr>
            </a:lvl3pPr>
            <a:lvl4pPr algn="l">
              <a:defRPr sz="2400" b="0" i="0">
                <a:solidFill>
                  <a:schemeClr val="accent2"/>
                </a:solidFill>
                <a:latin typeface="Gotham Book" panose="02000604040000020004" pitchFamily="50" charset="0"/>
                <a:ea typeface="Gotham Book" panose="02000604040000020004" pitchFamily="50" charset="0"/>
                <a:cs typeface="Gotham Book" panose="02000604040000020004" pitchFamily="50" charset="0"/>
              </a:defRPr>
            </a:lvl4pPr>
            <a:lvl5pPr algn="l">
              <a:defRPr sz="2400" b="0" i="0">
                <a:solidFill>
                  <a:schemeClr val="accent2"/>
                </a:solidFill>
                <a:latin typeface="Gotham Book" panose="02000604040000020004" pitchFamily="50" charset="0"/>
                <a:ea typeface="Gotham Book" panose="02000604040000020004" pitchFamily="50" charset="0"/>
                <a:cs typeface="Gotham Book" panose="02000604040000020004" pitchFamily="50" charset="0"/>
              </a:defRPr>
            </a:lvl5pPr>
            <a:lvl6pPr>
              <a:defRPr>
                <a:solidFill>
                  <a:schemeClr val="accent2"/>
                </a:solidFill>
              </a:defRPr>
            </a:lvl6pPr>
            <a:lvl7pPr>
              <a:defRPr>
                <a:solidFill>
                  <a:schemeClr val="accent2"/>
                </a:solidFill>
              </a:defRPr>
            </a:lvl7pPr>
            <a:lvl8pPr>
              <a:defRPr>
                <a:solidFill>
                  <a:schemeClr val="accent2"/>
                </a:solidFill>
              </a:defRPr>
            </a:lvl8pPr>
            <a:lvl9pPr marL="2286000" indent="0">
              <a:buNone/>
              <a:defRPr>
                <a:solidFill>
                  <a:schemeClr val="accent2"/>
                </a:solidFill>
              </a:defRPr>
            </a:lvl9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Rectangle 10"/>
          <p:cNvSpPr/>
          <p:nvPr userDrawn="1"/>
        </p:nvSpPr>
        <p:spPr>
          <a:xfrm>
            <a:off x="-1463041" y="0"/>
            <a:ext cx="1463041" cy="738664"/>
          </a:xfrm>
          <a:prstGeom prst="rect">
            <a:avLst/>
          </a:prstGeom>
        </p:spPr>
        <p:txBody>
          <a:bodyPr wrap="square">
            <a:spAutoFit/>
          </a:bodyPr>
          <a:lstStyle/>
          <a:p>
            <a:pPr algn="r"/>
            <a:r>
              <a:rPr lang="en-US" sz="1400" b="0" dirty="0" smtClean="0">
                <a:latin typeface="Gotham Medium" panose="02000604030000020004" pitchFamily="50" charset="0"/>
              </a:rPr>
              <a:t>This bullet list is </a:t>
            </a:r>
            <a:r>
              <a:rPr lang="en-US" sz="1400" b="1" dirty="0" smtClean="0">
                <a:solidFill>
                  <a:schemeClr val="accent1"/>
                </a:solidFill>
                <a:latin typeface="Gotham Medium" panose="02000604030000020004" pitchFamily="50" charset="0"/>
              </a:rPr>
              <a:t>preset</a:t>
            </a:r>
            <a:r>
              <a:rPr lang="en-US" sz="1400" b="0" dirty="0" smtClean="0">
                <a:solidFill>
                  <a:schemeClr val="accent1"/>
                </a:solidFill>
                <a:latin typeface="Gotham Medium" panose="02000604030000020004" pitchFamily="50" charset="0"/>
              </a:rPr>
              <a:t> </a:t>
            </a:r>
            <a:r>
              <a:rPr lang="en-US" sz="1400" b="0" dirty="0" smtClean="0">
                <a:latin typeface="Gotham Medium" panose="02000604030000020004" pitchFamily="50" charset="0"/>
              </a:rPr>
              <a:t>with </a:t>
            </a:r>
            <a:r>
              <a:rPr lang="en-US" sz="1400" b="1" dirty="0" smtClean="0">
                <a:solidFill>
                  <a:schemeClr val="accent1"/>
                </a:solidFill>
                <a:latin typeface="Gotham Medium" panose="02000604030000020004" pitchFamily="50" charset="0"/>
              </a:rPr>
              <a:t>animations</a:t>
            </a:r>
          </a:p>
        </p:txBody>
      </p:sp>
    </p:spTree>
    <p:extLst>
      <p:ext uri="{BB962C8B-B14F-4D97-AF65-F5344CB8AC3E}">
        <p14:creationId xmlns:p14="http://schemas.microsoft.com/office/powerpoint/2010/main" val="1309644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ntr" presetSubtype="0" fill="hold" nodeType="withEffect">
                                  <p:stCondLst>
                                    <p:cond delay="50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xit" presetSubtype="0" fill="hold" nodeType="withEffect">
                                  <p:stCondLst>
                                    <p:cond delay="5000"/>
                                  </p:stCondLst>
                                  <p:childTnLst>
                                    <p:set>
                                      <p:cBhvr>
                                        <p:cTn id="10" dur="1" fill="hold">
                                          <p:stCondLst>
                                            <p:cond delay="0"/>
                                          </p:stCondLst>
                                        </p:cTn>
                                        <p:tgtEl>
                                          <p:spTgt spid="2"/>
                                        </p:tgtEl>
                                        <p:attrNameLst>
                                          <p:attrName>style.visibility</p:attrName>
                                        </p:attrNameLst>
                                      </p:cBhvr>
                                      <p:to>
                                        <p:strVal val="hidden"/>
                                      </p:to>
                                    </p:set>
                                  </p:childTnLst>
                                </p:cTn>
                              </p:par>
                            </p:childTnLst>
                          </p:cTn>
                        </p:par>
                        <p:par>
                          <p:cTn id="11" fill="hold">
                            <p:stCondLst>
                              <p:cond delay="5000"/>
                            </p:stCondLst>
                            <p:childTnLst>
                              <p:par>
                                <p:cTn id="12" presetID="1"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0" end="0"/>
                                            </p:txEl>
                                          </p:spTgt>
                                        </p:tgtEl>
                                        <p:attrNameLst>
                                          <p:attrName>ppt_c</p:attrName>
                                        </p:attrNameLst>
                                      </p:cBhvr>
                                      <p:to>
                                        <a:schemeClr val="tx2"/>
                                      </p:to>
                                    </p:animClr>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1" end="1"/>
                                            </p:txEl>
                                          </p:spTgt>
                                        </p:tgtEl>
                                        <p:attrNameLst>
                                          <p:attrName>ppt_c</p:attrName>
                                        </p:attrNameLst>
                                      </p:cBhvr>
                                      <p:to>
                                        <a:schemeClr val="tx2"/>
                                      </p:to>
                                    </p:animClr>
                                  </p:sub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2" end="2"/>
                                            </p:txEl>
                                          </p:spTgt>
                                        </p:tgtEl>
                                        <p:attrNameLst>
                                          <p:attrName>ppt_c</p:attrName>
                                        </p:attrNameLst>
                                      </p:cBhvr>
                                      <p:to>
                                        <a:schemeClr val="tx2"/>
                                      </p:to>
                                    </p:animClr>
                                  </p:sub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3" end="3"/>
                                            </p:txEl>
                                          </p:spTgt>
                                        </p:tgtEl>
                                        <p:attrNameLst>
                                          <p:attrName>ppt_c</p:attrName>
                                        </p:attrNameLst>
                                      </p:cBhvr>
                                      <p:to>
                                        <a:schemeClr val="tx2"/>
                                      </p:to>
                                    </p:animClr>
                                  </p:sub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8">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6">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7">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8">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9">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26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Four Image Chunking">
    <p:spTree>
      <p:nvGrpSpPr>
        <p:cNvPr id="1" name=""/>
        <p:cNvGrpSpPr/>
        <p:nvPr/>
      </p:nvGrpSpPr>
      <p:grpSpPr>
        <a:xfrm>
          <a:off x="0" y="0"/>
          <a:ext cx="0" cy="0"/>
          <a:chOff x="0" y="0"/>
          <a:chExt cx="0" cy="0"/>
        </a:xfrm>
      </p:grpSpPr>
      <p:sp>
        <p:nvSpPr>
          <p:cNvPr id="20" name="Content Placeholder 11"/>
          <p:cNvSpPr>
            <a:spLocks noGrp="1"/>
          </p:cNvSpPr>
          <p:nvPr>
            <p:ph sz="quarter" idx="20" hasCustomPrompt="1"/>
          </p:nvPr>
        </p:nvSpPr>
        <p:spPr>
          <a:xfrm>
            <a:off x="3470669" y="1831339"/>
            <a:ext cx="2503258" cy="2658533"/>
          </a:xfrm>
        </p:spPr>
        <p:txBody>
          <a:bodyPr lIns="182880" tIns="0" rIns="182880" bIns="0" anchor="ctr"/>
          <a:lstStyle>
            <a:lvl1pPr marL="0" indent="0" algn="ctr">
              <a:buNone/>
              <a:defRPr sz="2200" b="0" i="0" baseline="0">
                <a:latin typeface="Gotham Light" pitchFamily="50" charset="0"/>
                <a:ea typeface="Gotham Light" pitchFamily="50" charset="0"/>
                <a:cs typeface="Gotham Light" pitchFamily="50" charset="0"/>
              </a:defRPr>
            </a:lvl1pPr>
            <a:lvl2pPr algn="ctr">
              <a:defRPr sz="2200"/>
            </a:lvl2pPr>
            <a:lvl3pPr algn="ctr">
              <a:defRPr sz="2200"/>
            </a:lvl3pPr>
            <a:lvl4pPr algn="ctr">
              <a:defRPr sz="2200"/>
            </a:lvl4pPr>
            <a:lvl5pPr algn="ctr">
              <a:defRPr sz="2200"/>
            </a:lvl5pPr>
          </a:lstStyle>
          <a:p>
            <a:pPr lvl="0"/>
            <a:r>
              <a:rPr lang="en-US" dirty="0" smtClean="0"/>
              <a:t>Click to add image</a:t>
            </a:r>
          </a:p>
        </p:txBody>
      </p:sp>
      <p:sp>
        <p:nvSpPr>
          <p:cNvPr id="15" name="Text Placeholder 3"/>
          <p:cNvSpPr>
            <a:spLocks noGrp="1"/>
          </p:cNvSpPr>
          <p:nvPr>
            <p:ph type="body" sz="quarter" idx="15" hasCustomPrompt="1"/>
          </p:nvPr>
        </p:nvSpPr>
        <p:spPr>
          <a:xfrm>
            <a:off x="701336" y="4683936"/>
            <a:ext cx="2503258" cy="1231106"/>
          </a:xfrm>
        </p:spPr>
        <p:txBody>
          <a:bodyPr lIns="182880" tIns="0" rIns="182880" bIns="0"/>
          <a:lstStyle>
            <a:lvl1pPr marL="0" indent="0" algn="ctr">
              <a:spcBef>
                <a:spcPts val="600"/>
              </a:spcBef>
              <a:buNone/>
              <a:defRPr sz="2000" b="0" i="0">
                <a:latin typeface="+mn-lt"/>
                <a:ea typeface="Gotham Book" panose="02000604040000020004" pitchFamily="50" charset="0"/>
                <a:cs typeface="Gotham Book" panose="02000604040000020004" pitchFamily="50" charset="0"/>
              </a:defRPr>
            </a:lvl1pPr>
          </a:lstStyle>
          <a:p>
            <a:pPr lvl="0"/>
            <a:r>
              <a:rPr lang="en-US" dirty="0" smtClean="0"/>
              <a:t>Click to add text </a:t>
            </a:r>
          </a:p>
        </p:txBody>
      </p:sp>
      <p:sp>
        <p:nvSpPr>
          <p:cNvPr id="13"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vl1pPr>
          </a:lstStyle>
          <a:p>
            <a:r>
              <a:rPr lang="en-US" dirty="0" smtClean="0"/>
              <a:t>Click to Add Slide Title in </a:t>
            </a:r>
            <a:r>
              <a:rPr lang="en-US" dirty="0" err="1" smtClean="0"/>
              <a:t>Titlecase</a:t>
            </a:r>
            <a:endParaRPr lang="en-US" dirty="0"/>
          </a:p>
        </p:txBody>
      </p:sp>
      <p:sp>
        <p:nvSpPr>
          <p:cNvPr id="26" name="Content Placeholder 11"/>
          <p:cNvSpPr>
            <a:spLocks noGrp="1"/>
          </p:cNvSpPr>
          <p:nvPr>
            <p:ph sz="quarter" idx="23" hasCustomPrompt="1"/>
          </p:nvPr>
        </p:nvSpPr>
        <p:spPr>
          <a:xfrm>
            <a:off x="6245473" y="1831340"/>
            <a:ext cx="2503258" cy="2658533"/>
          </a:xfrm>
        </p:spPr>
        <p:txBody>
          <a:bodyPr lIns="182880" tIns="0" rIns="182880" bIns="0" anchor="ctr"/>
          <a:lstStyle>
            <a:lvl1pPr marL="0" indent="0" algn="ctr">
              <a:buNone/>
              <a:defRPr sz="2200" b="0" i="0" baseline="0">
                <a:latin typeface="Gotham Light" pitchFamily="50" charset="0"/>
                <a:ea typeface="Gotham Light" pitchFamily="50" charset="0"/>
                <a:cs typeface="Gotham Light" pitchFamily="50" charset="0"/>
              </a:defRPr>
            </a:lvl1pPr>
            <a:lvl2pPr algn="ctr">
              <a:defRPr sz="2200"/>
            </a:lvl2pPr>
            <a:lvl3pPr algn="ctr">
              <a:defRPr sz="2200"/>
            </a:lvl3pPr>
            <a:lvl4pPr algn="ctr">
              <a:defRPr sz="2200"/>
            </a:lvl4pPr>
            <a:lvl5pPr algn="ctr">
              <a:defRPr sz="2200"/>
            </a:lvl5pPr>
          </a:lstStyle>
          <a:p>
            <a:pPr lvl="0"/>
            <a:r>
              <a:rPr lang="en-US" dirty="0" smtClean="0"/>
              <a:t>Click to add image</a:t>
            </a:r>
          </a:p>
        </p:txBody>
      </p:sp>
      <p:sp>
        <p:nvSpPr>
          <p:cNvPr id="27" name="Content Placeholder 11"/>
          <p:cNvSpPr>
            <a:spLocks noGrp="1"/>
          </p:cNvSpPr>
          <p:nvPr>
            <p:ph sz="quarter" idx="24" hasCustomPrompt="1"/>
          </p:nvPr>
        </p:nvSpPr>
        <p:spPr>
          <a:xfrm>
            <a:off x="8982231" y="1831340"/>
            <a:ext cx="2503258" cy="2658533"/>
          </a:xfrm>
        </p:spPr>
        <p:txBody>
          <a:bodyPr lIns="182880" tIns="0" rIns="182880" bIns="0" anchor="ctr"/>
          <a:lstStyle>
            <a:lvl1pPr marL="0" indent="0" algn="ctr">
              <a:buNone/>
              <a:defRPr sz="2200" b="0" i="0" baseline="0">
                <a:latin typeface="Gotham Light" pitchFamily="50" charset="0"/>
                <a:ea typeface="Gotham Light" pitchFamily="50" charset="0"/>
                <a:cs typeface="Gotham Light" pitchFamily="50" charset="0"/>
              </a:defRPr>
            </a:lvl1pPr>
            <a:lvl2pPr algn="ctr">
              <a:defRPr sz="2200"/>
            </a:lvl2pPr>
            <a:lvl3pPr algn="ctr">
              <a:defRPr sz="2200"/>
            </a:lvl3pPr>
            <a:lvl4pPr algn="ctr">
              <a:defRPr sz="2200"/>
            </a:lvl4pPr>
            <a:lvl5pPr algn="ctr">
              <a:defRPr sz="2200"/>
            </a:lvl5pPr>
          </a:lstStyle>
          <a:p>
            <a:pPr lvl="0"/>
            <a:r>
              <a:rPr lang="en-US" dirty="0" smtClean="0"/>
              <a:t>Click to add image</a:t>
            </a:r>
          </a:p>
        </p:txBody>
      </p:sp>
      <p:sp>
        <p:nvSpPr>
          <p:cNvPr id="34" name="Text Placeholder 3"/>
          <p:cNvSpPr>
            <a:spLocks noGrp="1"/>
          </p:cNvSpPr>
          <p:nvPr>
            <p:ph type="body" sz="quarter" idx="25" hasCustomPrompt="1"/>
          </p:nvPr>
        </p:nvSpPr>
        <p:spPr>
          <a:xfrm>
            <a:off x="3464068" y="4683936"/>
            <a:ext cx="2503258" cy="1231106"/>
          </a:xfrm>
        </p:spPr>
        <p:txBody>
          <a:bodyPr lIns="182880" tIns="0" rIns="182880" bIns="0"/>
          <a:lstStyle>
            <a:lvl1pPr marL="0" indent="0" algn="ctr">
              <a:spcBef>
                <a:spcPts val="600"/>
              </a:spcBef>
              <a:buNone/>
              <a:defRPr sz="2000" b="0" i="0">
                <a:latin typeface="+mn-lt"/>
                <a:ea typeface="Gotham Book" panose="02000604040000020004" pitchFamily="50" charset="0"/>
                <a:cs typeface="Gotham Book" panose="02000604040000020004" pitchFamily="50" charset="0"/>
              </a:defRPr>
            </a:lvl1pPr>
          </a:lstStyle>
          <a:p>
            <a:pPr lvl="0"/>
            <a:r>
              <a:rPr lang="en-US" dirty="0" smtClean="0"/>
              <a:t>Click to add text </a:t>
            </a:r>
          </a:p>
        </p:txBody>
      </p:sp>
      <p:sp>
        <p:nvSpPr>
          <p:cNvPr id="35" name="Text Placeholder 3"/>
          <p:cNvSpPr>
            <a:spLocks noGrp="1"/>
          </p:cNvSpPr>
          <p:nvPr>
            <p:ph type="body" sz="quarter" idx="26" hasCustomPrompt="1"/>
          </p:nvPr>
        </p:nvSpPr>
        <p:spPr>
          <a:xfrm>
            <a:off x="6226800" y="4683936"/>
            <a:ext cx="2503258" cy="1231106"/>
          </a:xfrm>
        </p:spPr>
        <p:txBody>
          <a:bodyPr lIns="182880" tIns="0" rIns="182880" bIns="0"/>
          <a:lstStyle>
            <a:lvl1pPr marL="0" indent="0" algn="ctr">
              <a:spcBef>
                <a:spcPts val="600"/>
              </a:spcBef>
              <a:buNone/>
              <a:defRPr sz="2000" b="0" i="0">
                <a:latin typeface="+mn-lt"/>
                <a:ea typeface="Gotham Book" panose="02000604040000020004" pitchFamily="50" charset="0"/>
                <a:cs typeface="Gotham Book" panose="02000604040000020004" pitchFamily="50" charset="0"/>
              </a:defRPr>
            </a:lvl1pPr>
          </a:lstStyle>
          <a:p>
            <a:pPr lvl="0"/>
            <a:r>
              <a:rPr lang="en-US" dirty="0" smtClean="0"/>
              <a:t>Click to add text </a:t>
            </a:r>
          </a:p>
        </p:txBody>
      </p:sp>
      <p:sp>
        <p:nvSpPr>
          <p:cNvPr id="36" name="Text Placeholder 3"/>
          <p:cNvSpPr>
            <a:spLocks noGrp="1"/>
          </p:cNvSpPr>
          <p:nvPr>
            <p:ph type="body" sz="quarter" idx="27" hasCustomPrompt="1"/>
          </p:nvPr>
        </p:nvSpPr>
        <p:spPr>
          <a:xfrm>
            <a:off x="8991098" y="4683936"/>
            <a:ext cx="2503258" cy="1231106"/>
          </a:xfrm>
        </p:spPr>
        <p:txBody>
          <a:bodyPr lIns="182880" tIns="0" rIns="182880" bIns="0"/>
          <a:lstStyle>
            <a:lvl1pPr marL="0" indent="0" algn="ctr">
              <a:spcBef>
                <a:spcPts val="600"/>
              </a:spcBef>
              <a:buNone/>
              <a:defRPr sz="2000" b="0" i="0">
                <a:latin typeface="+mn-lt"/>
                <a:ea typeface="Gotham Book" panose="02000604040000020004" pitchFamily="50" charset="0"/>
                <a:cs typeface="Gotham Book" panose="02000604040000020004" pitchFamily="50" charset="0"/>
              </a:defRPr>
            </a:lvl1pPr>
          </a:lstStyle>
          <a:p>
            <a:pPr lvl="0"/>
            <a:r>
              <a:rPr lang="en-US" dirty="0" smtClean="0"/>
              <a:t>Click to add text </a:t>
            </a:r>
          </a:p>
        </p:txBody>
      </p:sp>
      <p:sp>
        <p:nvSpPr>
          <p:cNvPr id="12" name="Content Placeholder 11"/>
          <p:cNvSpPr>
            <a:spLocks noGrp="1"/>
          </p:cNvSpPr>
          <p:nvPr>
            <p:ph sz="quarter" idx="12" hasCustomPrompt="1"/>
          </p:nvPr>
        </p:nvSpPr>
        <p:spPr>
          <a:xfrm>
            <a:off x="695865" y="1831340"/>
            <a:ext cx="2503258" cy="2658533"/>
          </a:xfrm>
        </p:spPr>
        <p:txBody>
          <a:bodyPr lIns="182880" tIns="0" rIns="182880" bIns="0" anchor="ctr"/>
          <a:lstStyle>
            <a:lvl1pPr marL="0" indent="0" algn="ctr">
              <a:buNone/>
              <a:defRPr sz="2200" b="0" i="0" baseline="0">
                <a:latin typeface="Gotham Light" pitchFamily="50" charset="0"/>
                <a:ea typeface="Gotham Light" pitchFamily="50" charset="0"/>
                <a:cs typeface="Gotham Light" pitchFamily="50" charset="0"/>
              </a:defRPr>
            </a:lvl1pPr>
            <a:lvl2pPr algn="ctr">
              <a:defRPr sz="2200"/>
            </a:lvl2pPr>
            <a:lvl3pPr algn="ctr">
              <a:defRPr sz="2200"/>
            </a:lvl3pPr>
            <a:lvl4pPr algn="ctr">
              <a:defRPr sz="2200"/>
            </a:lvl4pPr>
            <a:lvl5pPr algn="ctr">
              <a:defRPr sz="2200"/>
            </a:lvl5pPr>
          </a:lstStyle>
          <a:p>
            <a:pPr lvl="0"/>
            <a:r>
              <a:rPr lang="en-US" dirty="0" smtClean="0"/>
              <a:t>Click to add image</a:t>
            </a:r>
          </a:p>
        </p:txBody>
      </p:sp>
    </p:spTree>
    <p:extLst>
      <p:ext uri="{BB962C8B-B14F-4D97-AF65-F5344CB8AC3E}">
        <p14:creationId xmlns:p14="http://schemas.microsoft.com/office/powerpoint/2010/main" val="770272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45D7BB-51F1-7A4E-9202-D1E398AAAC72}" type="datetimeFigureOut">
              <a:rPr lang="en-US" smtClean="0"/>
              <a:t>8/13/16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AD549-0797-834D-9050-CED48B82772D}" type="slidenum">
              <a:rPr lang="en-US" smtClean="0"/>
              <a:t>‹#›</a:t>
            </a:fld>
            <a:endParaRPr lang="en-US"/>
          </a:p>
        </p:txBody>
      </p:sp>
    </p:spTree>
    <p:extLst>
      <p:ext uri="{BB962C8B-B14F-4D97-AF65-F5344CB8AC3E}">
        <p14:creationId xmlns:p14="http://schemas.microsoft.com/office/powerpoint/2010/main" val="160630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45D7BB-51F1-7A4E-9202-D1E398AAAC72}" type="datetimeFigureOut">
              <a:rPr lang="en-US" smtClean="0"/>
              <a:t>8/13/16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AD549-0797-834D-9050-CED48B82772D}" type="slidenum">
              <a:rPr lang="en-US" smtClean="0"/>
              <a:t>‹#›</a:t>
            </a:fld>
            <a:endParaRPr lang="en-US"/>
          </a:p>
        </p:txBody>
      </p:sp>
    </p:spTree>
    <p:extLst>
      <p:ext uri="{BB962C8B-B14F-4D97-AF65-F5344CB8AC3E}">
        <p14:creationId xmlns:p14="http://schemas.microsoft.com/office/powerpoint/2010/main" val="1161393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45D7BB-51F1-7A4E-9202-D1E398AAAC72}" type="datetimeFigureOut">
              <a:rPr lang="en-US" smtClean="0"/>
              <a:t>8/13/16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7AD549-0797-834D-9050-CED48B82772D}" type="slidenum">
              <a:rPr lang="en-US" smtClean="0"/>
              <a:t>‹#›</a:t>
            </a:fld>
            <a:endParaRPr lang="en-US"/>
          </a:p>
        </p:txBody>
      </p:sp>
    </p:spTree>
    <p:extLst>
      <p:ext uri="{BB962C8B-B14F-4D97-AF65-F5344CB8AC3E}">
        <p14:creationId xmlns:p14="http://schemas.microsoft.com/office/powerpoint/2010/main" val="1063451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45D7BB-51F1-7A4E-9202-D1E398AAAC72}" type="datetimeFigureOut">
              <a:rPr lang="en-US" smtClean="0"/>
              <a:t>8/13/16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7AD549-0797-834D-9050-CED48B82772D}" type="slidenum">
              <a:rPr lang="en-US" smtClean="0"/>
              <a:t>‹#›</a:t>
            </a:fld>
            <a:endParaRPr lang="en-US"/>
          </a:p>
        </p:txBody>
      </p:sp>
    </p:spTree>
    <p:extLst>
      <p:ext uri="{BB962C8B-B14F-4D97-AF65-F5344CB8AC3E}">
        <p14:creationId xmlns:p14="http://schemas.microsoft.com/office/powerpoint/2010/main" val="2073004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45D7BB-51F1-7A4E-9202-D1E398AAAC72}" type="datetimeFigureOut">
              <a:rPr lang="en-US" smtClean="0"/>
              <a:t>8/13/16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7AD549-0797-834D-9050-CED48B82772D}" type="slidenum">
              <a:rPr lang="en-US" smtClean="0"/>
              <a:t>‹#›</a:t>
            </a:fld>
            <a:endParaRPr lang="en-US"/>
          </a:p>
        </p:txBody>
      </p:sp>
    </p:spTree>
    <p:extLst>
      <p:ext uri="{BB962C8B-B14F-4D97-AF65-F5344CB8AC3E}">
        <p14:creationId xmlns:p14="http://schemas.microsoft.com/office/powerpoint/2010/main" val="217488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45D7BB-51F1-7A4E-9202-D1E398AAAC72}" type="datetimeFigureOut">
              <a:rPr lang="en-US" smtClean="0"/>
              <a:t>8/13/16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7AD549-0797-834D-9050-CED48B82772D}" type="slidenum">
              <a:rPr lang="en-US" smtClean="0"/>
              <a:t>‹#›</a:t>
            </a:fld>
            <a:endParaRPr lang="en-US"/>
          </a:p>
        </p:txBody>
      </p:sp>
    </p:spTree>
    <p:extLst>
      <p:ext uri="{BB962C8B-B14F-4D97-AF65-F5344CB8AC3E}">
        <p14:creationId xmlns:p14="http://schemas.microsoft.com/office/powerpoint/2010/main" val="646257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45D7BB-51F1-7A4E-9202-D1E398AAAC72}" type="datetimeFigureOut">
              <a:rPr lang="en-US" smtClean="0"/>
              <a:t>8/13/16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7AD549-0797-834D-9050-CED48B82772D}" type="slidenum">
              <a:rPr lang="en-US" smtClean="0"/>
              <a:t>‹#›</a:t>
            </a:fld>
            <a:endParaRPr lang="en-US"/>
          </a:p>
        </p:txBody>
      </p:sp>
    </p:spTree>
    <p:extLst>
      <p:ext uri="{BB962C8B-B14F-4D97-AF65-F5344CB8AC3E}">
        <p14:creationId xmlns:p14="http://schemas.microsoft.com/office/powerpoint/2010/main" val="1829705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45D7BB-51F1-7A4E-9202-D1E398AAAC72}" type="datetimeFigureOut">
              <a:rPr lang="en-US" smtClean="0"/>
              <a:t>8/13/16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7AD549-0797-834D-9050-CED48B82772D}" type="slidenum">
              <a:rPr lang="en-US" smtClean="0"/>
              <a:t>‹#›</a:t>
            </a:fld>
            <a:endParaRPr lang="en-US"/>
          </a:p>
        </p:txBody>
      </p:sp>
    </p:spTree>
    <p:extLst>
      <p:ext uri="{BB962C8B-B14F-4D97-AF65-F5344CB8AC3E}">
        <p14:creationId xmlns:p14="http://schemas.microsoft.com/office/powerpoint/2010/main" val="20433584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45D7BB-51F1-7A4E-9202-D1E398AAAC72}" type="datetimeFigureOut">
              <a:rPr lang="en-US" smtClean="0"/>
              <a:t>8/13/16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7AD549-0797-834D-9050-CED48B82772D}" type="slidenum">
              <a:rPr lang="en-US" smtClean="0"/>
              <a:t>‹#›</a:t>
            </a:fld>
            <a:endParaRPr lang="en-US"/>
          </a:p>
        </p:txBody>
      </p:sp>
    </p:spTree>
    <p:extLst>
      <p:ext uri="{BB962C8B-B14F-4D97-AF65-F5344CB8AC3E}">
        <p14:creationId xmlns:p14="http://schemas.microsoft.com/office/powerpoint/2010/main" val="1461744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tiff"/></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33895" y="146998"/>
            <a:ext cx="8488528" cy="6366396"/>
          </a:xfrm>
          <a:prstGeom prst="rect">
            <a:avLst/>
          </a:prstGeom>
        </p:spPr>
      </p:pic>
    </p:spTree>
    <p:extLst>
      <p:ext uri="{BB962C8B-B14F-4D97-AF65-F5344CB8AC3E}">
        <p14:creationId xmlns:p14="http://schemas.microsoft.com/office/powerpoint/2010/main" val="1045802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p:cNvPicPr>
            <a:picLocks noGrp="1" noChangeAspect="1"/>
          </p:cNvPicPr>
          <p:nvPr>
            <p:ph sz="quarter" idx="20"/>
          </p:nvPr>
        </p:nvPicPr>
        <p:blipFill>
          <a:blip r:embed="rId3">
            <a:extLst>
              <a:ext uri="{28A0092B-C50C-407E-A947-70E740481C1C}">
                <a14:useLocalDpi xmlns:a14="http://schemas.microsoft.com/office/drawing/2010/main" val="0"/>
              </a:ext>
            </a:extLst>
          </a:blip>
          <a:stretch>
            <a:fillRect/>
          </a:stretch>
        </p:blipFill>
        <p:spPr>
          <a:xfrm>
            <a:off x="3885087" y="1831975"/>
            <a:ext cx="1673864" cy="2657475"/>
          </a:xfrm>
        </p:spPr>
      </p:pic>
      <p:sp>
        <p:nvSpPr>
          <p:cNvPr id="3" name="Text Placeholder 2"/>
          <p:cNvSpPr>
            <a:spLocks noGrp="1"/>
          </p:cNvSpPr>
          <p:nvPr>
            <p:ph type="body" sz="quarter" idx="15"/>
          </p:nvPr>
        </p:nvSpPr>
        <p:spPr/>
        <p:txBody>
          <a:bodyPr/>
          <a:lstStyle/>
          <a:p>
            <a:r>
              <a:rPr lang="en-US" dirty="0"/>
              <a:t>Test code execution ONLY</a:t>
            </a:r>
          </a:p>
        </p:txBody>
      </p:sp>
      <p:sp>
        <p:nvSpPr>
          <p:cNvPr id="4" name="Title 3"/>
          <p:cNvSpPr>
            <a:spLocks noGrp="1"/>
          </p:cNvSpPr>
          <p:nvPr>
            <p:ph type="title"/>
          </p:nvPr>
        </p:nvSpPr>
        <p:spPr/>
        <p:txBody>
          <a:bodyPr/>
          <a:lstStyle/>
          <a:p>
            <a:r>
              <a:rPr lang="en-US" dirty="0" smtClean="0"/>
              <a:t>Unit Tests</a:t>
            </a:r>
            <a:endParaRPr lang="en-US" dirty="0"/>
          </a:p>
        </p:txBody>
      </p:sp>
      <p:pic>
        <p:nvPicPr>
          <p:cNvPr id="13" name="Content Placeholder 12"/>
          <p:cNvPicPr>
            <a:picLocks noGrp="1" noChangeAspect="1"/>
          </p:cNvPicPr>
          <p:nvPr>
            <p:ph sz="quarter" idx="23"/>
          </p:nvPr>
        </p:nvPicPr>
        <p:blipFill>
          <a:blip r:embed="rId4">
            <a:extLst>
              <a:ext uri="{28A0092B-C50C-407E-A947-70E740481C1C}">
                <a14:useLocalDpi xmlns:a14="http://schemas.microsoft.com/office/drawing/2010/main" val="0"/>
              </a:ext>
            </a:extLst>
          </a:blip>
          <a:stretch>
            <a:fillRect/>
          </a:stretch>
        </p:blipFill>
        <p:spPr>
          <a:xfrm>
            <a:off x="6377097" y="1831975"/>
            <a:ext cx="2239744" cy="2657475"/>
          </a:xfrm>
        </p:spPr>
      </p:pic>
      <p:pic>
        <p:nvPicPr>
          <p:cNvPr id="14" name="Content Placeholder 13"/>
          <p:cNvPicPr>
            <a:picLocks noGrp="1" noChangeAspect="1"/>
          </p:cNvPicPr>
          <p:nvPr>
            <p:ph sz="quarter" idx="24"/>
          </p:nvPr>
        </p:nvPicPr>
        <p:blipFill>
          <a:blip r:embed="rId5">
            <a:extLst>
              <a:ext uri="{28A0092B-C50C-407E-A947-70E740481C1C}">
                <a14:useLocalDpi xmlns:a14="http://schemas.microsoft.com/office/drawing/2010/main" val="0"/>
              </a:ext>
            </a:extLst>
          </a:blip>
          <a:stretch>
            <a:fillRect/>
          </a:stretch>
        </p:blipFill>
        <p:spPr>
          <a:xfrm>
            <a:off x="8982075" y="2112193"/>
            <a:ext cx="2503488" cy="2097039"/>
          </a:xfrm>
        </p:spPr>
      </p:pic>
      <p:sp>
        <p:nvSpPr>
          <p:cNvPr id="7" name="Text Placeholder 6"/>
          <p:cNvSpPr>
            <a:spLocks noGrp="1"/>
          </p:cNvSpPr>
          <p:nvPr>
            <p:ph type="body" sz="quarter" idx="25"/>
          </p:nvPr>
        </p:nvSpPr>
        <p:spPr/>
        <p:txBody>
          <a:bodyPr/>
          <a:lstStyle/>
          <a:p>
            <a:r>
              <a:rPr lang="en-US" dirty="0"/>
              <a:t>Does not touch the environment</a:t>
            </a:r>
          </a:p>
        </p:txBody>
      </p:sp>
      <p:sp>
        <p:nvSpPr>
          <p:cNvPr id="8" name="Text Placeholder 7"/>
          <p:cNvSpPr>
            <a:spLocks noGrp="1"/>
          </p:cNvSpPr>
          <p:nvPr>
            <p:ph type="body" sz="quarter" idx="26"/>
          </p:nvPr>
        </p:nvSpPr>
        <p:spPr/>
        <p:txBody>
          <a:bodyPr/>
          <a:lstStyle/>
          <a:p>
            <a:r>
              <a:rPr lang="en-US" dirty="0"/>
              <a:t>Specific to the language</a:t>
            </a:r>
          </a:p>
        </p:txBody>
      </p:sp>
      <p:sp>
        <p:nvSpPr>
          <p:cNvPr id="9" name="Text Placeholder 8"/>
          <p:cNvSpPr>
            <a:spLocks noGrp="1"/>
          </p:cNvSpPr>
          <p:nvPr>
            <p:ph type="body" sz="quarter" idx="27"/>
          </p:nvPr>
        </p:nvSpPr>
        <p:spPr/>
        <p:txBody>
          <a:bodyPr/>
          <a:lstStyle/>
          <a:p>
            <a:r>
              <a:rPr lang="en-US" dirty="0"/>
              <a:t>Fast!</a:t>
            </a:r>
          </a:p>
        </p:txBody>
      </p:sp>
      <p:pic>
        <p:nvPicPr>
          <p:cNvPr id="11" name="Content Placeholder 10"/>
          <p:cNvPicPr>
            <a:picLocks noGrp="1" noChangeAspect="1"/>
          </p:cNvPicPr>
          <p:nvPr>
            <p:ph sz="quarter" idx="12"/>
          </p:nvPr>
        </p:nvPicPr>
        <p:blipFill>
          <a:blip r:embed="rId6">
            <a:extLst>
              <a:ext uri="{28A0092B-C50C-407E-A947-70E740481C1C}">
                <a14:useLocalDpi xmlns:a14="http://schemas.microsoft.com/office/drawing/2010/main" val="0"/>
              </a:ext>
            </a:extLst>
          </a:blip>
          <a:stretch>
            <a:fillRect/>
          </a:stretch>
        </p:blipFill>
        <p:spPr>
          <a:xfrm>
            <a:off x="695325" y="2188514"/>
            <a:ext cx="2503488" cy="1944396"/>
          </a:xfrm>
        </p:spPr>
      </p:pic>
      <p:cxnSp>
        <p:nvCxnSpPr>
          <p:cNvPr id="16" name="Straight Connector 15"/>
          <p:cNvCxnSpPr/>
          <p:nvPr/>
        </p:nvCxnSpPr>
        <p:spPr>
          <a:xfrm>
            <a:off x="3464068" y="1688951"/>
            <a:ext cx="2183697" cy="2994984"/>
          </a:xfrm>
          <a:prstGeom prst="line">
            <a:avLst/>
          </a:prstGeom>
          <a:ln w="50800">
            <a:solidFill>
              <a:srgbClr val="FF0000"/>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3510523" y="1688951"/>
            <a:ext cx="2048428" cy="2994984"/>
          </a:xfrm>
          <a:prstGeom prst="line">
            <a:avLst/>
          </a:prstGeom>
          <a:ln w="50800">
            <a:solidFill>
              <a:srgbClr val="FF0000"/>
            </a:solidFill>
            <a:headEnd type="none"/>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2819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right)">
                                      <p:cBhvr>
                                        <p:cTn id="24" dur="500"/>
                                        <p:tgtEl>
                                          <p:spTgt spid="18"/>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fade">
                                      <p:cBhvr>
                                        <p:cTn id="28" dur="500"/>
                                        <p:tgtEl>
                                          <p:spTgt spid="7">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fade">
                                      <p:cBhvr>
                                        <p:cTn id="36" dur="500"/>
                                        <p:tgtEl>
                                          <p:spTgt spid="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8"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300"/>
                                        <p:tgtEl>
                                          <p:spTgt spid="14"/>
                                        </p:tgtEl>
                                        <p:attrNameLst>
                                          <p:attrName>ppt_x</p:attrName>
                                        </p:attrNameLst>
                                      </p:cBhvr>
                                      <p:tavLst>
                                        <p:tav tm="0">
                                          <p:val>
                                            <p:strVal val="#ppt_x-#ppt_w*1.125000"/>
                                          </p:val>
                                        </p:tav>
                                        <p:tav tm="100000">
                                          <p:val>
                                            <p:strVal val="#ppt_x"/>
                                          </p:val>
                                        </p:tav>
                                      </p:tavLst>
                                    </p:anim>
                                    <p:animEffect transition="in" filter="wipe(right)">
                                      <p:cBhvr>
                                        <p:cTn id="42" dur="300"/>
                                        <p:tgtEl>
                                          <p:spTgt spid="14"/>
                                        </p:tgtEl>
                                      </p:cBhvr>
                                    </p:animEffect>
                                  </p:childTnLst>
                                </p:cTn>
                              </p:par>
                            </p:childTnLst>
                          </p:cTn>
                        </p:par>
                        <p:par>
                          <p:cTn id="43" fill="hold">
                            <p:stCondLst>
                              <p:cond delay="300"/>
                            </p:stCondLst>
                            <p:childTnLst>
                              <p:par>
                                <p:cTn id="44" presetID="10" presetClass="entr" presetSubtype="0" fill="hold" grpId="0" nodeType="afterEffect">
                                  <p:stCondLst>
                                    <p:cond delay="0"/>
                                  </p:stCondLst>
                                  <p:childTnLst>
                                    <p:set>
                                      <p:cBhvr>
                                        <p:cTn id="45" dur="1" fill="hold">
                                          <p:stCondLst>
                                            <p:cond delay="0"/>
                                          </p:stCondLst>
                                        </p:cTn>
                                        <p:tgtEl>
                                          <p:spTgt spid="9">
                                            <p:txEl>
                                              <p:pRg st="0" end="0"/>
                                            </p:txEl>
                                          </p:spTgt>
                                        </p:tgtEl>
                                        <p:attrNameLst>
                                          <p:attrName>style.visibility</p:attrName>
                                        </p:attrNameLst>
                                      </p:cBhvr>
                                      <p:to>
                                        <p:strVal val="visible"/>
                                      </p:to>
                                    </p:set>
                                    <p:animEffect transition="in" filter="fade">
                                      <p:cBhvr>
                                        <p:cTn id="4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P spid="8" grpId="0" build="p"/>
      <p:bldP spid="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Unit Test</a:t>
            </a:r>
            <a:endParaRPr lang="en-US" dirty="0"/>
          </a:p>
        </p:txBody>
      </p:sp>
      <p:sp>
        <p:nvSpPr>
          <p:cNvPr id="41" name="TextBox 40"/>
          <p:cNvSpPr txBox="1"/>
          <p:nvPr/>
        </p:nvSpPr>
        <p:spPr>
          <a:xfrm>
            <a:off x="1149419" y="5310458"/>
            <a:ext cx="1462901" cy="400110"/>
          </a:xfrm>
          <a:prstGeom prst="rect">
            <a:avLst/>
          </a:prstGeom>
          <a:noFill/>
        </p:spPr>
        <p:txBody>
          <a:bodyPr wrap="none" rtlCol="0">
            <a:spAutoFit/>
          </a:bodyPr>
          <a:lstStyle/>
          <a:p>
            <a:r>
              <a:rPr lang="en-US" sz="2000" dirty="0" smtClean="0"/>
              <a:t>Execution</a:t>
            </a:r>
          </a:p>
        </p:txBody>
      </p:sp>
      <p:sp>
        <p:nvSpPr>
          <p:cNvPr id="46" name="TextBox 45"/>
          <p:cNvSpPr txBox="1"/>
          <p:nvPr/>
        </p:nvSpPr>
        <p:spPr>
          <a:xfrm>
            <a:off x="3153103" y="5370786"/>
            <a:ext cx="184731" cy="400110"/>
          </a:xfrm>
          <a:prstGeom prst="rect">
            <a:avLst/>
          </a:prstGeom>
          <a:noFill/>
        </p:spPr>
        <p:txBody>
          <a:bodyPr wrap="none" rtlCol="0">
            <a:spAutoFit/>
          </a:bodyPr>
          <a:lstStyle/>
          <a:p>
            <a:endParaRPr lang="en-US" sz="2000" dirty="0" err="1" smtClean="0"/>
          </a:p>
        </p:txBody>
      </p:sp>
      <p:sp>
        <p:nvSpPr>
          <p:cNvPr id="80" name="TextBox 79"/>
          <p:cNvSpPr txBox="1"/>
          <p:nvPr/>
        </p:nvSpPr>
        <p:spPr>
          <a:xfrm>
            <a:off x="9341654" y="3784074"/>
            <a:ext cx="1365117" cy="707886"/>
          </a:xfrm>
          <a:prstGeom prst="rect">
            <a:avLst/>
          </a:prstGeom>
          <a:noFill/>
        </p:spPr>
        <p:txBody>
          <a:bodyPr wrap="none" rtlCol="0">
            <a:spAutoFit/>
          </a:bodyPr>
          <a:lstStyle/>
          <a:p>
            <a:r>
              <a:rPr lang="en-US" sz="4000" dirty="0" smtClean="0">
                <a:solidFill>
                  <a:srgbClr val="FF0000"/>
                </a:solidFill>
              </a:rPr>
              <a:t>FAIL</a:t>
            </a:r>
          </a:p>
        </p:txBody>
      </p:sp>
      <p:sp>
        <p:nvSpPr>
          <p:cNvPr id="82" name="TextBox 81"/>
          <p:cNvSpPr txBox="1"/>
          <p:nvPr/>
        </p:nvSpPr>
        <p:spPr>
          <a:xfrm>
            <a:off x="8191731" y="5539545"/>
            <a:ext cx="800219" cy="830997"/>
          </a:xfrm>
          <a:prstGeom prst="rect">
            <a:avLst/>
          </a:prstGeom>
          <a:noFill/>
        </p:spPr>
        <p:txBody>
          <a:bodyPr wrap="none" rtlCol="0">
            <a:spAutoFit/>
          </a:bodyPr>
          <a:lstStyle/>
          <a:p>
            <a:r>
              <a:rPr lang="en-US" sz="4800" dirty="0" smtClean="0">
                <a:solidFill>
                  <a:srgbClr val="00B050"/>
                </a:solidFill>
              </a:rPr>
              <a:t>✔</a:t>
            </a:r>
          </a:p>
        </p:txBody>
      </p:sp>
      <p:sp>
        <p:nvSpPr>
          <p:cNvPr id="84" name="TextBox 83"/>
          <p:cNvSpPr txBox="1"/>
          <p:nvPr/>
        </p:nvSpPr>
        <p:spPr>
          <a:xfrm>
            <a:off x="5051259" y="5519650"/>
            <a:ext cx="633507" cy="830997"/>
          </a:xfrm>
          <a:prstGeom prst="rect">
            <a:avLst/>
          </a:prstGeom>
          <a:noFill/>
        </p:spPr>
        <p:txBody>
          <a:bodyPr wrap="none" rtlCol="0">
            <a:spAutoFit/>
          </a:bodyPr>
          <a:lstStyle/>
          <a:p>
            <a:r>
              <a:rPr lang="en-US" sz="4800" dirty="0" smtClean="0">
                <a:solidFill>
                  <a:srgbClr val="FF0000"/>
                </a:solidFill>
              </a:rPr>
              <a:t>X</a:t>
            </a:r>
          </a:p>
        </p:txBody>
      </p:sp>
      <p:grpSp>
        <p:nvGrpSpPr>
          <p:cNvPr id="121" name="Group 120"/>
          <p:cNvGrpSpPr/>
          <p:nvPr/>
        </p:nvGrpSpPr>
        <p:grpSpPr>
          <a:xfrm>
            <a:off x="2346687" y="2327157"/>
            <a:ext cx="8351174" cy="643067"/>
            <a:chOff x="2346687" y="2327157"/>
            <a:chExt cx="8351174" cy="643067"/>
          </a:xfrm>
        </p:grpSpPr>
        <p:grpSp>
          <p:nvGrpSpPr>
            <p:cNvPr id="120" name="Group 119"/>
            <p:cNvGrpSpPr/>
            <p:nvPr/>
          </p:nvGrpSpPr>
          <p:grpSpPr>
            <a:xfrm>
              <a:off x="2346687" y="2327157"/>
              <a:ext cx="7283989" cy="413497"/>
              <a:chOff x="2346687" y="2327157"/>
              <a:chExt cx="7283989" cy="413497"/>
            </a:xfrm>
          </p:grpSpPr>
          <p:sp>
            <p:nvSpPr>
              <p:cNvPr id="65" name="Rectangle 64"/>
              <p:cNvSpPr/>
              <p:nvPr/>
            </p:nvSpPr>
            <p:spPr>
              <a:xfrm>
                <a:off x="2346687" y="2327157"/>
                <a:ext cx="1723549" cy="400110"/>
              </a:xfrm>
              <a:prstGeom prst="rect">
                <a:avLst/>
              </a:prstGeom>
            </p:spPr>
            <p:txBody>
              <a:bodyPr wrap="none">
                <a:spAutoFit/>
              </a:bodyPr>
              <a:lstStyle/>
              <a:p>
                <a:r>
                  <a:rPr lang="en-US" sz="2000" dirty="0" smtClean="0">
                    <a:solidFill>
                      <a:schemeClr val="accent1"/>
                    </a:solidFill>
                    <a:latin typeface="Roboto Mono" charset="0"/>
                    <a:ea typeface="Roboto Mono" charset="0"/>
                    <a:cs typeface="Roboto Mono" charset="0"/>
                  </a:rPr>
                  <a:t>New-</a:t>
                </a:r>
                <a:r>
                  <a:rPr lang="en-US" sz="2000" dirty="0" err="1" smtClean="0">
                    <a:solidFill>
                      <a:schemeClr val="accent1"/>
                    </a:solidFill>
                    <a:latin typeface="Roboto Mono" charset="0"/>
                    <a:ea typeface="Roboto Mono" charset="0"/>
                    <a:cs typeface="Roboto Mono" charset="0"/>
                  </a:rPr>
                  <a:t>AdUser</a:t>
                </a:r>
                <a:endParaRPr lang="en-US" sz="2000" dirty="0">
                  <a:solidFill>
                    <a:schemeClr val="accent2"/>
                  </a:solidFill>
                  <a:latin typeface="Roboto Mono" charset="0"/>
                  <a:ea typeface="Roboto Mono" charset="0"/>
                  <a:cs typeface="Roboto Mono" charset="0"/>
                </a:endParaRPr>
              </a:p>
            </p:txBody>
          </p:sp>
          <p:grpSp>
            <p:nvGrpSpPr>
              <p:cNvPr id="105" name="Group 104"/>
              <p:cNvGrpSpPr/>
              <p:nvPr/>
            </p:nvGrpSpPr>
            <p:grpSpPr>
              <a:xfrm>
                <a:off x="6045720" y="2327157"/>
                <a:ext cx="3584956" cy="404481"/>
                <a:chOff x="6045720" y="2327157"/>
                <a:chExt cx="3584956" cy="404481"/>
              </a:xfrm>
            </p:grpSpPr>
            <p:sp>
              <p:nvSpPr>
                <p:cNvPr id="70" name="Rectangle 69"/>
                <p:cNvSpPr/>
                <p:nvPr/>
              </p:nvSpPr>
              <p:spPr>
                <a:xfrm>
                  <a:off x="6045720" y="2327157"/>
                  <a:ext cx="1861407" cy="400110"/>
                </a:xfrm>
                <a:prstGeom prst="rect">
                  <a:avLst/>
                </a:prstGeom>
              </p:spPr>
              <p:txBody>
                <a:bodyPr wrap="none">
                  <a:spAutoFit/>
                </a:bodyPr>
                <a:lstStyle/>
                <a:p>
                  <a:r>
                    <a:rPr lang="en-US" dirty="0">
                      <a:latin typeface="Roboto Mono" charset="0"/>
                      <a:ea typeface="Roboto Mono" charset="0"/>
                      <a:cs typeface="Roboto Mono" charset="0"/>
                    </a:rPr>
                    <a:t>–</a:t>
                  </a:r>
                  <a:r>
                    <a:rPr lang="en-US" sz="2000" dirty="0">
                      <a:latin typeface="Roboto Mono" charset="0"/>
                      <a:ea typeface="Roboto Mono" charset="0"/>
                      <a:cs typeface="Roboto Mono" charset="0"/>
                    </a:rPr>
                    <a:t>Department</a:t>
                  </a:r>
                  <a:endParaRPr lang="en-US" dirty="0"/>
                </a:p>
              </p:txBody>
            </p:sp>
            <p:sp>
              <p:nvSpPr>
                <p:cNvPr id="71" name="Rectangle 70"/>
                <p:cNvSpPr/>
                <p:nvPr/>
              </p:nvSpPr>
              <p:spPr>
                <a:xfrm>
                  <a:off x="7907127" y="2331528"/>
                  <a:ext cx="1723549" cy="400110"/>
                </a:xfrm>
                <a:prstGeom prst="rect">
                  <a:avLst/>
                </a:prstGeom>
              </p:spPr>
              <p:txBody>
                <a:bodyPr wrap="none">
                  <a:spAutoFit/>
                </a:bodyPr>
                <a:lstStyle/>
                <a:p>
                  <a:r>
                    <a:rPr lang="en-US" sz="2000" dirty="0" smtClean="0">
                      <a:solidFill>
                        <a:schemeClr val="accent2"/>
                      </a:solidFill>
                      <a:latin typeface="Roboto Mono" charset="0"/>
                      <a:ea typeface="Roboto Mono" charset="0"/>
                      <a:cs typeface="Roboto Mono" charset="0"/>
                    </a:rPr>
                    <a:t>Accounting</a:t>
                  </a:r>
                  <a:endParaRPr lang="en-US" dirty="0"/>
                </a:p>
              </p:txBody>
            </p:sp>
          </p:grpSp>
          <p:grpSp>
            <p:nvGrpSpPr>
              <p:cNvPr id="104" name="Group 103"/>
              <p:cNvGrpSpPr/>
              <p:nvPr/>
            </p:nvGrpSpPr>
            <p:grpSpPr>
              <a:xfrm>
                <a:off x="3944199" y="2327157"/>
                <a:ext cx="2168444" cy="413497"/>
                <a:chOff x="3944199" y="2327157"/>
                <a:chExt cx="2168444" cy="413497"/>
              </a:xfrm>
            </p:grpSpPr>
            <p:sp>
              <p:nvSpPr>
                <p:cNvPr id="66" name="Rectangle 65"/>
                <p:cNvSpPr/>
                <p:nvPr/>
              </p:nvSpPr>
              <p:spPr>
                <a:xfrm>
                  <a:off x="4850759" y="2327157"/>
                  <a:ext cx="1261884" cy="400110"/>
                </a:xfrm>
                <a:prstGeom prst="rect">
                  <a:avLst/>
                </a:prstGeom>
              </p:spPr>
              <p:txBody>
                <a:bodyPr wrap="none">
                  <a:spAutoFit/>
                </a:bodyPr>
                <a:lstStyle/>
                <a:p>
                  <a:r>
                    <a:rPr lang="en-US" sz="2000" dirty="0" err="1" smtClean="0">
                      <a:solidFill>
                        <a:schemeClr val="accent2"/>
                      </a:solidFill>
                      <a:latin typeface="Roboto Mono" charset="0"/>
                      <a:ea typeface="Roboto Mono" charset="0"/>
                      <a:cs typeface="Roboto Mono" charset="0"/>
                    </a:rPr>
                    <a:t>adammmm</a:t>
                  </a:r>
                  <a:endParaRPr lang="en-US" dirty="0"/>
                </a:p>
              </p:txBody>
            </p:sp>
            <p:sp>
              <p:nvSpPr>
                <p:cNvPr id="100" name="Rectangle 99"/>
                <p:cNvSpPr/>
                <p:nvPr/>
              </p:nvSpPr>
              <p:spPr>
                <a:xfrm>
                  <a:off x="3944199" y="2340544"/>
                  <a:ext cx="938077" cy="400110"/>
                </a:xfrm>
                <a:prstGeom prst="rect">
                  <a:avLst/>
                </a:prstGeom>
              </p:spPr>
              <p:txBody>
                <a:bodyPr wrap="none">
                  <a:spAutoFit/>
                </a:bodyPr>
                <a:lstStyle/>
                <a:p>
                  <a:r>
                    <a:rPr lang="en-US" dirty="0">
                      <a:latin typeface="Roboto Mono" charset="0"/>
                      <a:ea typeface="Roboto Mono" charset="0"/>
                      <a:cs typeface="Roboto Mono" charset="0"/>
                    </a:rPr>
                    <a:t>–</a:t>
                  </a:r>
                  <a:r>
                    <a:rPr lang="en-US" sz="2000" dirty="0">
                      <a:latin typeface="Roboto Mono" charset="0"/>
                      <a:ea typeface="Roboto Mono" charset="0"/>
                      <a:cs typeface="Roboto Mono" charset="0"/>
                    </a:rPr>
                    <a:t>Name</a:t>
                  </a:r>
                  <a:endParaRPr lang="en-US" dirty="0"/>
                </a:p>
              </p:txBody>
            </p:sp>
          </p:grpSp>
        </p:grpSp>
        <p:pic>
          <p:nvPicPr>
            <p:cNvPr id="101" name="Picture 10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1183" y="2399182"/>
              <a:ext cx="576678" cy="571042"/>
            </a:xfrm>
            <a:prstGeom prst="rect">
              <a:avLst/>
            </a:prstGeom>
          </p:spPr>
        </p:pic>
      </p:grpSp>
      <p:sp>
        <p:nvSpPr>
          <p:cNvPr id="103" name="Rounded Rectangle 102"/>
          <p:cNvSpPr/>
          <p:nvPr/>
        </p:nvSpPr>
        <p:spPr>
          <a:xfrm>
            <a:off x="979787" y="2050932"/>
            <a:ext cx="9993013" cy="1017296"/>
          </a:xfrm>
          <a:prstGeom prst="roundRect">
            <a:avLst>
              <a:gd name="adj" fmla="val 24648"/>
            </a:avLst>
          </a:prstGeom>
          <a:noFill/>
          <a:ln w="38100" cap="rnd">
            <a:solidFill>
              <a:schemeClr val="tx1">
                <a:alpha val="70000"/>
              </a:schemeClr>
            </a:solidFill>
            <a:prstDash val="sysDot"/>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914225"/>
            <a:r>
              <a:rPr lang="en-US" dirty="0">
                <a:solidFill>
                  <a:srgbClr val="FFFFFF"/>
                </a:solidFill>
                <a:latin typeface="Gotham Medium" panose="02000604030000020004" pitchFamily="50" charset="0"/>
              </a:rPr>
              <a:t> </a:t>
            </a:r>
          </a:p>
        </p:txBody>
      </p:sp>
      <p:sp>
        <p:nvSpPr>
          <p:cNvPr id="106" name="Rounded Rectangle 105"/>
          <p:cNvSpPr/>
          <p:nvPr/>
        </p:nvSpPr>
        <p:spPr>
          <a:xfrm>
            <a:off x="979785" y="5153112"/>
            <a:ext cx="9993013" cy="1285726"/>
          </a:xfrm>
          <a:prstGeom prst="roundRect">
            <a:avLst>
              <a:gd name="adj" fmla="val 24648"/>
            </a:avLst>
          </a:prstGeom>
          <a:noFill/>
          <a:ln w="38100" cap="rnd">
            <a:solidFill>
              <a:schemeClr val="tx1">
                <a:alpha val="70000"/>
              </a:schemeClr>
            </a:solidFill>
            <a:prstDash val="sysDot"/>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914225"/>
            <a:r>
              <a:rPr lang="en-US" dirty="0">
                <a:solidFill>
                  <a:srgbClr val="FFFFFF"/>
                </a:solidFill>
                <a:latin typeface="Gotham Medium" panose="02000604030000020004" pitchFamily="50" charset="0"/>
              </a:rPr>
              <a:t> </a:t>
            </a:r>
          </a:p>
        </p:txBody>
      </p:sp>
      <p:sp>
        <p:nvSpPr>
          <p:cNvPr id="98" name="TextBox 97"/>
          <p:cNvSpPr txBox="1"/>
          <p:nvPr/>
        </p:nvSpPr>
        <p:spPr>
          <a:xfrm>
            <a:off x="1129285" y="3584019"/>
            <a:ext cx="1318246" cy="400110"/>
          </a:xfrm>
          <a:prstGeom prst="rect">
            <a:avLst/>
          </a:prstGeom>
          <a:noFill/>
        </p:spPr>
        <p:txBody>
          <a:bodyPr wrap="none" rtlCol="0">
            <a:spAutoFit/>
          </a:bodyPr>
          <a:lstStyle/>
          <a:p>
            <a:r>
              <a:rPr lang="en-US" sz="2000" dirty="0" smtClean="0"/>
              <a:t>Unit Test</a:t>
            </a:r>
          </a:p>
        </p:txBody>
      </p:sp>
      <p:sp>
        <p:nvSpPr>
          <p:cNvPr id="99" name="Rounded Rectangle 98"/>
          <p:cNvSpPr/>
          <p:nvPr/>
        </p:nvSpPr>
        <p:spPr>
          <a:xfrm>
            <a:off x="979785" y="3467807"/>
            <a:ext cx="9993013" cy="1285726"/>
          </a:xfrm>
          <a:prstGeom prst="roundRect">
            <a:avLst>
              <a:gd name="adj" fmla="val 24648"/>
            </a:avLst>
          </a:prstGeom>
          <a:noFill/>
          <a:ln w="38100" cap="rnd">
            <a:solidFill>
              <a:schemeClr val="tx1">
                <a:alpha val="70000"/>
              </a:schemeClr>
            </a:solidFill>
            <a:prstDash val="sysDot"/>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914225"/>
            <a:r>
              <a:rPr lang="en-US" dirty="0">
                <a:solidFill>
                  <a:srgbClr val="FFFFFF"/>
                </a:solidFill>
                <a:latin typeface="Gotham Medium" panose="02000604030000020004" pitchFamily="50" charset="0"/>
              </a:rPr>
              <a:t> </a:t>
            </a:r>
          </a:p>
        </p:txBody>
      </p:sp>
      <p:sp>
        <p:nvSpPr>
          <p:cNvPr id="107" name="Rectangle 106"/>
          <p:cNvSpPr/>
          <p:nvPr/>
        </p:nvSpPr>
        <p:spPr>
          <a:xfrm>
            <a:off x="2447531" y="3910615"/>
            <a:ext cx="1723549" cy="400110"/>
          </a:xfrm>
          <a:prstGeom prst="rect">
            <a:avLst/>
          </a:prstGeom>
        </p:spPr>
        <p:txBody>
          <a:bodyPr wrap="none">
            <a:spAutoFit/>
          </a:bodyPr>
          <a:lstStyle/>
          <a:p>
            <a:r>
              <a:rPr lang="en-US" sz="2000" dirty="0" smtClean="0">
                <a:solidFill>
                  <a:schemeClr val="accent1"/>
                </a:solidFill>
                <a:latin typeface="Roboto Mono" charset="0"/>
                <a:ea typeface="Roboto Mono" charset="0"/>
                <a:cs typeface="Roboto Mono" charset="0"/>
              </a:rPr>
              <a:t>New-</a:t>
            </a:r>
            <a:r>
              <a:rPr lang="en-US" sz="2000" dirty="0" err="1" smtClean="0">
                <a:solidFill>
                  <a:schemeClr val="accent1"/>
                </a:solidFill>
                <a:latin typeface="Roboto Mono" charset="0"/>
                <a:ea typeface="Roboto Mono" charset="0"/>
                <a:cs typeface="Roboto Mono" charset="0"/>
              </a:rPr>
              <a:t>AdUser</a:t>
            </a:r>
            <a:endParaRPr lang="en-US" sz="2000" dirty="0">
              <a:solidFill>
                <a:schemeClr val="accent2"/>
              </a:solidFill>
              <a:latin typeface="Roboto Mono" charset="0"/>
              <a:ea typeface="Roboto Mono" charset="0"/>
              <a:cs typeface="Roboto Mono" charset="0"/>
            </a:endParaRPr>
          </a:p>
        </p:txBody>
      </p:sp>
      <p:cxnSp>
        <p:nvCxnSpPr>
          <p:cNvPr id="110" name="Straight Arrow Connector 109"/>
          <p:cNvCxnSpPr/>
          <p:nvPr/>
        </p:nvCxnSpPr>
        <p:spPr>
          <a:xfrm flipH="1">
            <a:off x="5368012" y="4310725"/>
            <a:ext cx="5940" cy="1399843"/>
          </a:xfrm>
          <a:prstGeom prst="straightConnector1">
            <a:avLst/>
          </a:prstGeom>
          <a:ln w="60325">
            <a:solidFill>
              <a:schemeClr val="accent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11" name="TextBox 110"/>
          <p:cNvSpPr txBox="1"/>
          <p:nvPr/>
        </p:nvSpPr>
        <p:spPr>
          <a:xfrm>
            <a:off x="5125798" y="4785011"/>
            <a:ext cx="484428" cy="584775"/>
          </a:xfrm>
          <a:prstGeom prst="rect">
            <a:avLst/>
          </a:prstGeom>
          <a:noFill/>
        </p:spPr>
        <p:txBody>
          <a:bodyPr wrap="square" rtlCol="0">
            <a:spAutoFit/>
          </a:bodyPr>
          <a:lstStyle/>
          <a:p>
            <a:r>
              <a:rPr lang="en-US" sz="3200" dirty="0">
                <a:solidFill>
                  <a:srgbClr val="FF0000"/>
                </a:solidFill>
              </a:rPr>
              <a:t>X</a:t>
            </a:r>
          </a:p>
        </p:txBody>
      </p:sp>
      <p:sp>
        <p:nvSpPr>
          <p:cNvPr id="114" name="Rectangle 113"/>
          <p:cNvSpPr/>
          <p:nvPr/>
        </p:nvSpPr>
        <p:spPr>
          <a:xfrm>
            <a:off x="4078675" y="3926354"/>
            <a:ext cx="5262979" cy="400110"/>
          </a:xfrm>
          <a:prstGeom prst="rect">
            <a:avLst/>
          </a:prstGeom>
        </p:spPr>
        <p:txBody>
          <a:bodyPr wrap="none">
            <a:spAutoFit/>
          </a:bodyPr>
          <a:lstStyle/>
          <a:p>
            <a:r>
              <a:rPr lang="en-US" sz="2000" dirty="0">
                <a:latin typeface="Roboto Mono" charset="0"/>
                <a:ea typeface="Roboto Mono" charset="0"/>
                <a:cs typeface="Roboto Mono" charset="0"/>
              </a:rPr>
              <a:t>–Name</a:t>
            </a:r>
            <a:r>
              <a:rPr lang="en-US" sz="2000" dirty="0">
                <a:solidFill>
                  <a:schemeClr val="accent1"/>
                </a:solidFill>
                <a:latin typeface="Roboto Mono" charset="0"/>
                <a:ea typeface="Roboto Mono" charset="0"/>
                <a:cs typeface="Roboto Mono" charset="0"/>
              </a:rPr>
              <a:t> </a:t>
            </a:r>
            <a:r>
              <a:rPr lang="en-US" sz="2000" dirty="0" err="1">
                <a:solidFill>
                  <a:schemeClr val="accent2"/>
                </a:solidFill>
                <a:latin typeface="Roboto Mono" charset="0"/>
                <a:ea typeface="Roboto Mono" charset="0"/>
                <a:cs typeface="Roboto Mono" charset="0"/>
              </a:rPr>
              <a:t>adam</a:t>
            </a:r>
            <a:r>
              <a:rPr lang="en-US" sz="2000" dirty="0">
                <a:solidFill>
                  <a:schemeClr val="accent1"/>
                </a:solidFill>
                <a:latin typeface="Roboto Mono" charset="0"/>
                <a:ea typeface="Roboto Mono" charset="0"/>
                <a:cs typeface="Roboto Mono" charset="0"/>
              </a:rPr>
              <a:t> </a:t>
            </a:r>
            <a:r>
              <a:rPr lang="en-US" sz="2000" dirty="0">
                <a:latin typeface="Roboto Mono" charset="0"/>
                <a:ea typeface="Roboto Mono" charset="0"/>
                <a:cs typeface="Roboto Mono" charset="0"/>
              </a:rPr>
              <a:t>–Department </a:t>
            </a:r>
            <a:r>
              <a:rPr lang="en-US" sz="2000" dirty="0">
                <a:solidFill>
                  <a:schemeClr val="accent2"/>
                </a:solidFill>
                <a:latin typeface="Roboto Mono" charset="0"/>
                <a:ea typeface="Roboto Mono" charset="0"/>
                <a:cs typeface="Roboto Mono" charset="0"/>
              </a:rPr>
              <a:t>Accounting</a:t>
            </a:r>
          </a:p>
        </p:txBody>
      </p:sp>
      <p:cxnSp>
        <p:nvCxnSpPr>
          <p:cNvPr id="116" name="Straight Arrow Connector 115"/>
          <p:cNvCxnSpPr/>
          <p:nvPr/>
        </p:nvCxnSpPr>
        <p:spPr>
          <a:xfrm>
            <a:off x="8300216" y="4284296"/>
            <a:ext cx="239724" cy="1426272"/>
          </a:xfrm>
          <a:prstGeom prst="straightConnector1">
            <a:avLst/>
          </a:prstGeom>
          <a:ln w="60325">
            <a:solidFill>
              <a:schemeClr val="accent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19" name="TextBox 118"/>
          <p:cNvSpPr txBox="1"/>
          <p:nvPr/>
        </p:nvSpPr>
        <p:spPr>
          <a:xfrm>
            <a:off x="8191731" y="4786011"/>
            <a:ext cx="595035" cy="584775"/>
          </a:xfrm>
          <a:prstGeom prst="rect">
            <a:avLst/>
          </a:prstGeom>
          <a:noFill/>
        </p:spPr>
        <p:txBody>
          <a:bodyPr wrap="none" rtlCol="0">
            <a:spAutoFit/>
          </a:bodyPr>
          <a:lstStyle/>
          <a:p>
            <a:r>
              <a:rPr lang="en-US" sz="3200" dirty="0" smtClean="0">
                <a:solidFill>
                  <a:srgbClr val="00B050"/>
                </a:solidFill>
              </a:rPr>
              <a:t>✔</a:t>
            </a:r>
          </a:p>
        </p:txBody>
      </p:sp>
    </p:spTree>
    <p:extLst>
      <p:ext uri="{BB962C8B-B14F-4D97-AF65-F5344CB8AC3E}">
        <p14:creationId xmlns:p14="http://schemas.microsoft.com/office/powerpoint/2010/main" val="1039403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500"/>
                                        <p:tgtEl>
                                          <p:spTgt spid="103"/>
                                        </p:tgtEl>
                                      </p:cBhvr>
                                    </p:animEffect>
                                  </p:childTnLst>
                                </p:cTn>
                              </p:par>
                              <p:par>
                                <p:cTn id="8" presetID="10" presetClass="entr" presetSubtype="0" fill="hold" nodeType="withEffect">
                                  <p:stCondLst>
                                    <p:cond delay="0"/>
                                  </p:stCondLst>
                                  <p:childTnLst>
                                    <p:set>
                                      <p:cBhvr>
                                        <p:cTn id="9" dur="1" fill="hold">
                                          <p:stCondLst>
                                            <p:cond delay="0"/>
                                          </p:stCondLst>
                                        </p:cTn>
                                        <p:tgtEl>
                                          <p:spTgt spid="121"/>
                                        </p:tgtEl>
                                        <p:attrNameLst>
                                          <p:attrName>style.visibility</p:attrName>
                                        </p:attrNameLst>
                                      </p:cBhvr>
                                      <p:to>
                                        <p:strVal val="visible"/>
                                      </p:to>
                                    </p:set>
                                    <p:animEffect transition="in" filter="fade">
                                      <p:cBhvr>
                                        <p:cTn id="10" dur="500"/>
                                        <p:tgtEl>
                                          <p:spTgt spid="1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9"/>
                                        </p:tgtEl>
                                        <p:attrNameLst>
                                          <p:attrName>style.visibility</p:attrName>
                                        </p:attrNameLst>
                                      </p:cBhvr>
                                      <p:to>
                                        <p:strVal val="visible"/>
                                      </p:to>
                                    </p:set>
                                    <p:animEffect transition="in" filter="fade">
                                      <p:cBhvr>
                                        <p:cTn id="15" dur="500"/>
                                        <p:tgtEl>
                                          <p:spTgt spid="9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8"/>
                                        </p:tgtEl>
                                        <p:attrNameLst>
                                          <p:attrName>style.visibility</p:attrName>
                                        </p:attrNameLst>
                                      </p:cBhvr>
                                      <p:to>
                                        <p:strVal val="visible"/>
                                      </p:to>
                                    </p:set>
                                    <p:animEffect transition="in" filter="fade">
                                      <p:cBhvr>
                                        <p:cTn id="18" dur="500"/>
                                        <p:tgtEl>
                                          <p:spTgt spid="9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4"/>
                                        </p:tgtEl>
                                        <p:attrNameLst>
                                          <p:attrName>style.visibility</p:attrName>
                                        </p:attrNameLst>
                                      </p:cBhvr>
                                      <p:to>
                                        <p:strVal val="visible"/>
                                      </p:to>
                                    </p:set>
                                    <p:animEffect transition="in" filter="fade">
                                      <p:cBhvr>
                                        <p:cTn id="21" dur="500"/>
                                        <p:tgtEl>
                                          <p:spTgt spid="114"/>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107"/>
                                        </p:tgtEl>
                                        <p:attrNameLst>
                                          <p:attrName>style.visibility</p:attrName>
                                        </p:attrNameLst>
                                      </p:cBhvr>
                                      <p:to>
                                        <p:strVal val="visible"/>
                                      </p:to>
                                    </p:set>
                                    <p:animEffect transition="in" filter="fade">
                                      <p:cBhvr>
                                        <p:cTn id="24" dur="500"/>
                                        <p:tgtEl>
                                          <p:spTgt spid="107"/>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mph" presetSubtype="0" autoRev="1" fill="hold" grpId="0" nodeType="clickEffect">
                                  <p:stCondLst>
                                    <p:cond delay="0"/>
                                  </p:stCondLst>
                                  <p:childTnLst>
                                    <p:animScale>
                                      <p:cBhvr>
                                        <p:cTn id="28" dur="500" fill="hold"/>
                                        <p:tgtEl>
                                          <p:spTgt spid="107"/>
                                        </p:tgtEl>
                                      </p:cBhvr>
                                      <p:by x="150000" y="150000"/>
                                    </p:animScale>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500"/>
                                        <p:tgtEl>
                                          <p:spTgt spid="4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6"/>
                                        </p:tgtEl>
                                        <p:attrNameLst>
                                          <p:attrName>style.visibility</p:attrName>
                                        </p:attrNameLst>
                                      </p:cBhvr>
                                      <p:to>
                                        <p:strVal val="visible"/>
                                      </p:to>
                                    </p:set>
                                    <p:animEffect transition="in" filter="fade">
                                      <p:cBhvr>
                                        <p:cTn id="36" dur="500"/>
                                        <p:tgtEl>
                                          <p:spTgt spid="106"/>
                                        </p:tgtEl>
                                      </p:cBhvr>
                                    </p:animEffect>
                                  </p:childTnLst>
                                </p:cTn>
                              </p:par>
                            </p:childTnLst>
                          </p:cTn>
                        </p:par>
                        <p:par>
                          <p:cTn id="37" fill="hold">
                            <p:stCondLst>
                              <p:cond delay="500"/>
                            </p:stCondLst>
                            <p:childTnLst>
                              <p:par>
                                <p:cTn id="38" presetID="42" presetClass="path" presetSubtype="0" accel="50000" decel="50000" fill="hold" nodeType="afterEffect">
                                  <p:stCondLst>
                                    <p:cond delay="0"/>
                                  </p:stCondLst>
                                  <p:childTnLst>
                                    <p:animMotion origin="layout" path="M 4.16667E-6 -1.11111E-6 L -0.01459 0.49236 " pathEditMode="relative" rAng="0" ptsTypes="AA">
                                      <p:cBhvr>
                                        <p:cTn id="39" dur="2000" fill="hold"/>
                                        <p:tgtEl>
                                          <p:spTgt spid="121"/>
                                        </p:tgtEl>
                                        <p:attrNameLst>
                                          <p:attrName>ppt_x</p:attrName>
                                          <p:attrName>ppt_y</p:attrName>
                                        </p:attrNameLst>
                                      </p:cBhvr>
                                      <p:rCtr x="-729" y="24606"/>
                                    </p:animMotion>
                                  </p:childTnLst>
                                </p:cTn>
                              </p:par>
                            </p:childTnLst>
                          </p:cTn>
                        </p:par>
                      </p:childTnLst>
                    </p:cTn>
                  </p:par>
                  <p:par>
                    <p:cTn id="40" fill="hold">
                      <p:stCondLst>
                        <p:cond delay="indefinite"/>
                      </p:stCondLst>
                      <p:childTnLst>
                        <p:par>
                          <p:cTn id="41" fill="hold">
                            <p:stCondLst>
                              <p:cond delay="0"/>
                            </p:stCondLst>
                            <p:childTnLst>
                              <p:par>
                                <p:cTn id="42" presetID="6" presetClass="entr" presetSubtype="32" fill="hold" nodeType="clickEffect">
                                  <p:stCondLst>
                                    <p:cond delay="0"/>
                                  </p:stCondLst>
                                  <p:childTnLst>
                                    <p:set>
                                      <p:cBhvr>
                                        <p:cTn id="43" dur="1" fill="hold">
                                          <p:stCondLst>
                                            <p:cond delay="0"/>
                                          </p:stCondLst>
                                        </p:cTn>
                                        <p:tgtEl>
                                          <p:spTgt spid="116"/>
                                        </p:tgtEl>
                                        <p:attrNameLst>
                                          <p:attrName>style.visibility</p:attrName>
                                        </p:attrNameLst>
                                      </p:cBhvr>
                                      <p:to>
                                        <p:strVal val="visible"/>
                                      </p:to>
                                    </p:set>
                                    <p:animEffect transition="in" filter="circle(out)">
                                      <p:cBhvr>
                                        <p:cTn id="44" dur="1000"/>
                                        <p:tgtEl>
                                          <p:spTgt spid="116"/>
                                        </p:tgtEl>
                                      </p:cBhvr>
                                    </p:animEffect>
                                  </p:childTnLst>
                                </p:cTn>
                              </p:par>
                            </p:childTnLst>
                          </p:cTn>
                        </p:par>
                        <p:par>
                          <p:cTn id="45" fill="hold">
                            <p:stCondLst>
                              <p:cond delay="1000"/>
                            </p:stCondLst>
                            <p:childTnLst>
                              <p:par>
                                <p:cTn id="46" presetID="10" presetClass="entr" presetSubtype="0" fill="hold" grpId="0" nodeType="afterEffect">
                                  <p:stCondLst>
                                    <p:cond delay="0"/>
                                  </p:stCondLst>
                                  <p:childTnLst>
                                    <p:set>
                                      <p:cBhvr>
                                        <p:cTn id="47" dur="1" fill="hold">
                                          <p:stCondLst>
                                            <p:cond delay="0"/>
                                          </p:stCondLst>
                                        </p:cTn>
                                        <p:tgtEl>
                                          <p:spTgt spid="119"/>
                                        </p:tgtEl>
                                        <p:attrNameLst>
                                          <p:attrName>style.visibility</p:attrName>
                                        </p:attrNameLst>
                                      </p:cBhvr>
                                      <p:to>
                                        <p:strVal val="visible"/>
                                      </p:to>
                                    </p:set>
                                    <p:animEffect transition="in" filter="fade">
                                      <p:cBhvr>
                                        <p:cTn id="48" dur="500"/>
                                        <p:tgtEl>
                                          <p:spTgt spid="119"/>
                                        </p:tgtEl>
                                      </p:cBhvr>
                                    </p:animEffect>
                                  </p:childTnLst>
                                </p:cTn>
                              </p:par>
                            </p:childTnLst>
                          </p:cTn>
                        </p:par>
                        <p:par>
                          <p:cTn id="49" fill="hold">
                            <p:stCondLst>
                              <p:cond delay="1500"/>
                            </p:stCondLst>
                            <p:childTnLst>
                              <p:par>
                                <p:cTn id="50" presetID="10" presetClass="entr" presetSubtype="0" fill="hold" grpId="0" nodeType="afterEffect">
                                  <p:stCondLst>
                                    <p:cond delay="0"/>
                                  </p:stCondLst>
                                  <p:childTnLst>
                                    <p:set>
                                      <p:cBhvr>
                                        <p:cTn id="51" dur="1" fill="hold">
                                          <p:stCondLst>
                                            <p:cond delay="0"/>
                                          </p:stCondLst>
                                        </p:cTn>
                                        <p:tgtEl>
                                          <p:spTgt spid="82"/>
                                        </p:tgtEl>
                                        <p:attrNameLst>
                                          <p:attrName>style.visibility</p:attrName>
                                        </p:attrNameLst>
                                      </p:cBhvr>
                                      <p:to>
                                        <p:strVal val="visible"/>
                                      </p:to>
                                    </p:set>
                                    <p:animEffect transition="in" filter="fade">
                                      <p:cBhvr>
                                        <p:cTn id="52" dur="500"/>
                                        <p:tgtEl>
                                          <p:spTgt spid="82"/>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32" fill="hold" nodeType="clickEffect">
                                  <p:stCondLst>
                                    <p:cond delay="0"/>
                                  </p:stCondLst>
                                  <p:childTnLst>
                                    <p:set>
                                      <p:cBhvr>
                                        <p:cTn id="56" dur="1" fill="hold">
                                          <p:stCondLst>
                                            <p:cond delay="0"/>
                                          </p:stCondLst>
                                        </p:cTn>
                                        <p:tgtEl>
                                          <p:spTgt spid="110"/>
                                        </p:tgtEl>
                                        <p:attrNameLst>
                                          <p:attrName>style.visibility</p:attrName>
                                        </p:attrNameLst>
                                      </p:cBhvr>
                                      <p:to>
                                        <p:strVal val="visible"/>
                                      </p:to>
                                    </p:set>
                                    <p:animEffect transition="in" filter="circle(out)">
                                      <p:cBhvr>
                                        <p:cTn id="57" dur="1000"/>
                                        <p:tgtEl>
                                          <p:spTgt spid="110"/>
                                        </p:tgtEl>
                                      </p:cBhvr>
                                    </p:animEffect>
                                  </p:childTnLst>
                                </p:cTn>
                              </p:par>
                            </p:childTnLst>
                          </p:cTn>
                        </p:par>
                        <p:par>
                          <p:cTn id="58" fill="hold">
                            <p:stCondLst>
                              <p:cond delay="1000"/>
                            </p:stCondLst>
                            <p:childTnLst>
                              <p:par>
                                <p:cTn id="59" presetID="10" presetClass="entr" presetSubtype="0" fill="hold" grpId="0" nodeType="afterEffect">
                                  <p:stCondLst>
                                    <p:cond delay="0"/>
                                  </p:stCondLst>
                                  <p:childTnLst>
                                    <p:set>
                                      <p:cBhvr>
                                        <p:cTn id="60" dur="1" fill="hold">
                                          <p:stCondLst>
                                            <p:cond delay="0"/>
                                          </p:stCondLst>
                                        </p:cTn>
                                        <p:tgtEl>
                                          <p:spTgt spid="111"/>
                                        </p:tgtEl>
                                        <p:attrNameLst>
                                          <p:attrName>style.visibility</p:attrName>
                                        </p:attrNameLst>
                                      </p:cBhvr>
                                      <p:to>
                                        <p:strVal val="visible"/>
                                      </p:to>
                                    </p:set>
                                    <p:animEffect transition="in" filter="fade">
                                      <p:cBhvr>
                                        <p:cTn id="61" dur="500"/>
                                        <p:tgtEl>
                                          <p:spTgt spid="111"/>
                                        </p:tgtEl>
                                      </p:cBhvr>
                                    </p:animEffect>
                                  </p:childTnLst>
                                </p:cTn>
                              </p:par>
                            </p:childTnLst>
                          </p:cTn>
                        </p:par>
                        <p:par>
                          <p:cTn id="62" fill="hold">
                            <p:stCondLst>
                              <p:cond delay="1500"/>
                            </p:stCondLst>
                            <p:childTnLst>
                              <p:par>
                                <p:cTn id="63" presetID="10" presetClass="entr" presetSubtype="0" fill="hold" grpId="0" nodeType="afterEffect">
                                  <p:stCondLst>
                                    <p:cond delay="0"/>
                                  </p:stCondLst>
                                  <p:childTnLst>
                                    <p:set>
                                      <p:cBhvr>
                                        <p:cTn id="64" dur="1" fill="hold">
                                          <p:stCondLst>
                                            <p:cond delay="0"/>
                                          </p:stCondLst>
                                        </p:cTn>
                                        <p:tgtEl>
                                          <p:spTgt spid="84"/>
                                        </p:tgtEl>
                                        <p:attrNameLst>
                                          <p:attrName>style.visibility</p:attrName>
                                        </p:attrNameLst>
                                      </p:cBhvr>
                                      <p:to>
                                        <p:strVal val="visible"/>
                                      </p:to>
                                    </p:set>
                                    <p:animEffect transition="in" filter="fade">
                                      <p:cBhvr>
                                        <p:cTn id="65" dur="500"/>
                                        <p:tgtEl>
                                          <p:spTgt spid="84"/>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iterate type="lt">
                                    <p:tmPct val="10000"/>
                                  </p:iterate>
                                  <p:childTnLst>
                                    <p:set>
                                      <p:cBhvr>
                                        <p:cTn id="69" dur="1" fill="hold">
                                          <p:stCondLst>
                                            <p:cond delay="0"/>
                                          </p:stCondLst>
                                        </p:cTn>
                                        <p:tgtEl>
                                          <p:spTgt spid="80"/>
                                        </p:tgtEl>
                                        <p:attrNameLst>
                                          <p:attrName>style.visibility</p:attrName>
                                        </p:attrNameLst>
                                      </p:cBhvr>
                                      <p:to>
                                        <p:strVal val="visible"/>
                                      </p:to>
                                    </p:set>
                                    <p:anim calcmode="lin" valueType="num">
                                      <p:cBhvr>
                                        <p:cTn id="70" dur="500" fill="hold"/>
                                        <p:tgtEl>
                                          <p:spTgt spid="80"/>
                                        </p:tgtEl>
                                        <p:attrNameLst>
                                          <p:attrName>ppt_x</p:attrName>
                                        </p:attrNameLst>
                                      </p:cBhvr>
                                      <p:tavLst>
                                        <p:tav tm="0">
                                          <p:val>
                                            <p:strVal val="#ppt_x"/>
                                          </p:val>
                                        </p:tav>
                                        <p:tav tm="50000">
                                          <p:val>
                                            <p:strVal val="#ppt_x+.1"/>
                                          </p:val>
                                        </p:tav>
                                        <p:tav tm="100000">
                                          <p:val>
                                            <p:strVal val="#ppt_x"/>
                                          </p:val>
                                        </p:tav>
                                      </p:tavLst>
                                    </p:anim>
                                    <p:anim calcmode="lin" valueType="num">
                                      <p:cBhvr>
                                        <p:cTn id="71" dur="500" fill="hold"/>
                                        <p:tgtEl>
                                          <p:spTgt spid="80"/>
                                        </p:tgtEl>
                                        <p:attrNameLst>
                                          <p:attrName>ppt_y</p:attrName>
                                        </p:attrNameLst>
                                      </p:cBhvr>
                                      <p:tavLst>
                                        <p:tav tm="0">
                                          <p:val>
                                            <p:strVal val="#ppt_y"/>
                                          </p:val>
                                        </p:tav>
                                        <p:tav tm="100000">
                                          <p:val>
                                            <p:strVal val="#ppt_y"/>
                                          </p:val>
                                        </p:tav>
                                      </p:tavLst>
                                    </p:anim>
                                    <p:anim calcmode="lin" valueType="num">
                                      <p:cBhvr>
                                        <p:cTn id="72" dur="500" fill="hold"/>
                                        <p:tgtEl>
                                          <p:spTgt spid="80"/>
                                        </p:tgtEl>
                                        <p:attrNameLst>
                                          <p:attrName>ppt_h</p:attrName>
                                        </p:attrNameLst>
                                      </p:cBhvr>
                                      <p:tavLst>
                                        <p:tav tm="0">
                                          <p:val>
                                            <p:strVal val="#ppt_h/10"/>
                                          </p:val>
                                        </p:tav>
                                        <p:tav tm="50000">
                                          <p:val>
                                            <p:strVal val="#ppt_h+.01"/>
                                          </p:val>
                                        </p:tav>
                                        <p:tav tm="100000">
                                          <p:val>
                                            <p:strVal val="#ppt_h"/>
                                          </p:val>
                                        </p:tav>
                                      </p:tavLst>
                                    </p:anim>
                                    <p:anim calcmode="lin" valueType="num">
                                      <p:cBhvr>
                                        <p:cTn id="73" dur="500" fill="hold"/>
                                        <p:tgtEl>
                                          <p:spTgt spid="80"/>
                                        </p:tgtEl>
                                        <p:attrNameLst>
                                          <p:attrName>ppt_w</p:attrName>
                                        </p:attrNameLst>
                                      </p:cBhvr>
                                      <p:tavLst>
                                        <p:tav tm="0">
                                          <p:val>
                                            <p:strVal val="#ppt_w/10"/>
                                          </p:val>
                                        </p:tav>
                                        <p:tav tm="50000">
                                          <p:val>
                                            <p:strVal val="#ppt_w+.01"/>
                                          </p:val>
                                        </p:tav>
                                        <p:tav tm="100000">
                                          <p:val>
                                            <p:strVal val="#ppt_w"/>
                                          </p:val>
                                        </p:tav>
                                      </p:tavLst>
                                    </p:anim>
                                    <p:animEffect transition="in" filter="fade">
                                      <p:cBhvr>
                                        <p:cTn id="74" dur="500" tmFilter="0,0; .5, 1; 1, 1"/>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80" grpId="0"/>
      <p:bldP spid="82" grpId="0"/>
      <p:bldP spid="84" grpId="0"/>
      <p:bldP spid="103" grpId="0" animBg="1"/>
      <p:bldP spid="106" grpId="0" animBg="1"/>
      <p:bldP spid="98" grpId="0"/>
      <p:bldP spid="99" grpId="0" animBg="1"/>
      <p:bldP spid="107" grpId="0"/>
      <p:bldP spid="107" grpId="1"/>
      <p:bldP spid="111" grpId="0"/>
      <p:bldP spid="114" grpId="0"/>
      <p:bldP spid="1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Understanding unit testing</a:t>
            </a:r>
          </a:p>
          <a:p>
            <a:r>
              <a:rPr lang="en-US" dirty="0" smtClean="0"/>
              <a:t>Testing a function, script and a DSC class-based resource</a:t>
            </a:r>
          </a:p>
        </p:txBody>
      </p:sp>
    </p:spTree>
    <p:extLst>
      <p:ext uri="{BB962C8B-B14F-4D97-AF65-F5344CB8AC3E}">
        <p14:creationId xmlns:p14="http://schemas.microsoft.com/office/powerpoint/2010/main" val="1638944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Get the Goods</a:t>
            </a:r>
            <a:endParaRPr lang="en-US" dirty="0"/>
          </a:p>
        </p:txBody>
      </p:sp>
      <p:sp>
        <p:nvSpPr>
          <p:cNvPr id="3" name="Rectangle 2"/>
          <p:cNvSpPr/>
          <p:nvPr/>
        </p:nvSpPr>
        <p:spPr>
          <a:xfrm>
            <a:off x="1194658" y="2957731"/>
            <a:ext cx="9802684" cy="1200329"/>
          </a:xfrm>
          <a:prstGeom prst="rect">
            <a:avLst/>
          </a:prstGeom>
        </p:spPr>
        <p:txBody>
          <a:bodyPr wrap="none">
            <a:spAutoFit/>
          </a:bodyPr>
          <a:lstStyle/>
          <a:p>
            <a:r>
              <a:rPr lang="en-US" sz="7200" b="1" dirty="0" smtClean="0">
                <a:solidFill>
                  <a:srgbClr val="E74A1C"/>
                </a:solidFill>
                <a:latin typeface="ProximaNova-Regular" charset="0"/>
              </a:rPr>
              <a:t>http://</a:t>
            </a:r>
            <a:r>
              <a:rPr lang="en-US" sz="7200" b="1" dirty="0" err="1" smtClean="0">
                <a:solidFill>
                  <a:srgbClr val="E74A1C"/>
                </a:solidFill>
                <a:latin typeface="ProximaNova-Regular" charset="0"/>
              </a:rPr>
              <a:t>bit.ly</a:t>
            </a:r>
            <a:r>
              <a:rPr lang="en-US" sz="7200" b="1" dirty="0" smtClean="0">
                <a:solidFill>
                  <a:srgbClr val="E74A1C"/>
                </a:solidFill>
                <a:latin typeface="ProximaNova-Semibold" charset="0"/>
              </a:rPr>
              <a:t>/</a:t>
            </a:r>
            <a:r>
              <a:rPr lang="en-US" sz="7200" b="1" dirty="0" err="1" smtClean="0">
                <a:solidFill>
                  <a:srgbClr val="E74A1C"/>
                </a:solidFill>
                <a:latin typeface="ProximaNova-Semibold" charset="0"/>
              </a:rPr>
              <a:t>devopscamp</a:t>
            </a:r>
            <a:endParaRPr lang="en-US" sz="7200" b="1" dirty="0"/>
          </a:p>
        </p:txBody>
      </p:sp>
    </p:spTree>
    <p:extLst>
      <p:ext uri="{BB962C8B-B14F-4D97-AF65-F5344CB8AC3E}">
        <p14:creationId xmlns:p14="http://schemas.microsoft.com/office/powerpoint/2010/main" val="13034285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451</Words>
  <Application>Microsoft Macintosh PowerPoint</Application>
  <PresentationFormat>Widescreen</PresentationFormat>
  <Paragraphs>53</Paragraphs>
  <Slides>5</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vt:i4>
      </vt:variant>
    </vt:vector>
  </HeadingPairs>
  <TitlesOfParts>
    <vt:vector size="15" baseType="lpstr">
      <vt:lpstr>Calibri</vt:lpstr>
      <vt:lpstr>Calibri Light</vt:lpstr>
      <vt:lpstr>Gotham Book</vt:lpstr>
      <vt:lpstr>Gotham Light</vt:lpstr>
      <vt:lpstr>Gotham Medium</vt:lpstr>
      <vt:lpstr>ProximaNova-Regular</vt:lpstr>
      <vt:lpstr>ProximaNova-Semibold</vt:lpstr>
      <vt:lpstr>Roboto Mono</vt:lpstr>
      <vt:lpstr>Arial</vt:lpstr>
      <vt:lpstr>Office Theme</vt:lpstr>
      <vt:lpstr>PowerPoint Presentation</vt:lpstr>
      <vt:lpstr>Unit Tests</vt:lpstr>
      <vt:lpstr>An Example Unit Test</vt:lpstr>
      <vt:lpstr>PowerPoint Presentation</vt:lpstr>
      <vt:lpstr>Get the Goods</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Pester Unit Testing is Not Scary</dc:title>
  <dc:creator>Adam Bertram</dc:creator>
  <cp:lastModifiedBy>Adam Bertram</cp:lastModifiedBy>
  <cp:revision>6</cp:revision>
  <dcterms:created xsi:type="dcterms:W3CDTF">2016-08-13T16:34:06Z</dcterms:created>
  <dcterms:modified xsi:type="dcterms:W3CDTF">2016-08-13T17:23:33Z</dcterms:modified>
</cp:coreProperties>
</file>