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800" b="1" dirty="0" smtClean="0"/>
              <a:t>TechMentor Redmond 2015</a:t>
            </a:r>
            <a:endParaRPr lang="en-US" sz="1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B679-9BF7-409B-854F-880B3D55C468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2967A-E1AC-4915-860A-D9B48D52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800" b="1"/>
            </a:lvl1pPr>
          </a:lstStyle>
          <a:p>
            <a:r>
              <a:rPr lang="en-US" dirty="0" smtClean="0"/>
              <a:t>TechMentor Redmond 2015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C2351-C4FE-4E1E-A991-D4642B1AAAD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1437B-3AA8-43CB-B57A-495CDFDB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chMentor Redmond 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C07B-3116-4988-B38F-EA28153ACB2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FFC000"/>
                </a:solidFill>
              </a:rPr>
              <a:t>Slide Title Here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62150"/>
            <a:ext cx="7696200" cy="1314450"/>
          </a:xfrm>
        </p:spPr>
        <p:txBody>
          <a:bodyPr/>
          <a:lstStyle/>
          <a:p>
            <a:pPr algn="r"/>
            <a:r>
              <a:rPr lang="en-US" dirty="0" smtClean="0"/>
              <a:t>Speaker Name</a:t>
            </a:r>
          </a:p>
          <a:p>
            <a:pPr algn="r"/>
            <a:r>
              <a:rPr lang="en-US" sz="2800" i="1" dirty="0" smtClean="0"/>
              <a:t>Title, Company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25277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2035"/>
      </p:ext>
    </p:extLst>
  </p:cSld>
  <p:clrMapOvr>
    <a:masterClrMapping/>
  </p:clrMapOvr>
</p:sld>
</file>

<file path=ppt/theme/theme1.xml><?xml version="1.0" encoding="utf-8"?>
<a:theme xmlns:a="http://schemas.openxmlformats.org/drawingml/2006/main" name="TechMentor Redmond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TechMentor Redmond 2015</vt:lpstr>
      <vt:lpstr>Slide Title Here</vt:lpstr>
      <vt:lpstr>PowerPoint Presentation</vt:lpstr>
    </vt:vector>
  </TitlesOfParts>
  <Company>1105 Media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Here</dc:title>
  <dc:creator>Brent Sutton</dc:creator>
  <cp:lastModifiedBy>Brent Sutton</cp:lastModifiedBy>
  <cp:revision>2</cp:revision>
  <dcterms:created xsi:type="dcterms:W3CDTF">2015-02-07T01:31:09Z</dcterms:created>
  <dcterms:modified xsi:type="dcterms:W3CDTF">2015-02-07T01:40:29Z</dcterms:modified>
</cp:coreProperties>
</file>